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257" r:id="rId2"/>
    <p:sldId id="258" r:id="rId3"/>
    <p:sldId id="259" r:id="rId4"/>
    <p:sldId id="260" r:id="rId5"/>
    <p:sldId id="261" r:id="rId6"/>
    <p:sldId id="262" r:id="rId7"/>
    <p:sldId id="264"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B3DA0D-E57E-4F7C-9B36-69FA8332E6D3}" v="18" dt="2022-04-04T20:46:15.4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198"/>
    <p:restoredTop sz="96098"/>
  </p:normalViewPr>
  <p:slideViewPr>
    <p:cSldViewPr snapToGrid="0" snapToObjects="1">
      <p:cViewPr>
        <p:scale>
          <a:sx n="71" d="100"/>
          <a:sy n="71" d="100"/>
        </p:scale>
        <p:origin x="78" y="12"/>
      </p:cViewPr>
      <p:guideLst/>
    </p:cSldViewPr>
  </p:slideViewPr>
  <p:notesTextViewPr>
    <p:cViewPr>
      <p:scale>
        <a:sx n="1" d="1"/>
        <a:sy n="1" d="1"/>
      </p:scale>
      <p:origin x="0" y="0"/>
    </p:cViewPr>
  </p:notesTextViewPr>
  <p:notesViewPr>
    <p:cSldViewPr snapToGrid="0" snapToObjects="1">
      <p:cViewPr varScale="1">
        <p:scale>
          <a:sx n="95" d="100"/>
          <a:sy n="95" d="100"/>
        </p:scale>
        <p:origin x="2512"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ber Gillis" userId="1d2fa45cee6b8a71" providerId="LiveId" clId="{A8B3DA0D-E57E-4F7C-9B36-69FA8332E6D3}"/>
    <pc:docChg chg="undo custSel addSld modSld sldOrd">
      <pc:chgData name="Amber Gillis" userId="1d2fa45cee6b8a71" providerId="LiveId" clId="{A8B3DA0D-E57E-4F7C-9B36-69FA8332E6D3}" dt="2022-04-04T21:16:13.046" v="770" actId="113"/>
      <pc:docMkLst>
        <pc:docMk/>
      </pc:docMkLst>
      <pc:sldChg chg="modSp mod">
        <pc:chgData name="Amber Gillis" userId="1d2fa45cee6b8a71" providerId="LiveId" clId="{A8B3DA0D-E57E-4F7C-9B36-69FA8332E6D3}" dt="2022-04-04T19:02:37.091" v="49" actId="255"/>
        <pc:sldMkLst>
          <pc:docMk/>
          <pc:sldMk cId="0" sldId="257"/>
        </pc:sldMkLst>
        <pc:spChg chg="mod">
          <ac:chgData name="Amber Gillis" userId="1d2fa45cee6b8a71" providerId="LiveId" clId="{A8B3DA0D-E57E-4F7C-9B36-69FA8332E6D3}" dt="2022-04-04T19:02:37.091" v="49" actId="255"/>
          <ac:spMkLst>
            <pc:docMk/>
            <pc:sldMk cId="0" sldId="257"/>
            <ac:spMk id="8193" creationId="{85C58C8C-A632-F843-84BE-D68F8213459A}"/>
          </ac:spMkLst>
        </pc:spChg>
      </pc:sldChg>
      <pc:sldChg chg="modSp new mod">
        <pc:chgData name="Amber Gillis" userId="1d2fa45cee6b8a71" providerId="LiveId" clId="{A8B3DA0D-E57E-4F7C-9B36-69FA8332E6D3}" dt="2022-04-04T19:34:58.912" v="89" actId="255"/>
        <pc:sldMkLst>
          <pc:docMk/>
          <pc:sldMk cId="85236324" sldId="258"/>
        </pc:sldMkLst>
        <pc:spChg chg="mod">
          <ac:chgData name="Amber Gillis" userId="1d2fa45cee6b8a71" providerId="LiveId" clId="{A8B3DA0D-E57E-4F7C-9B36-69FA8332E6D3}" dt="2022-04-04T19:34:58.912" v="89" actId="255"/>
          <ac:spMkLst>
            <pc:docMk/>
            <pc:sldMk cId="85236324" sldId="258"/>
            <ac:spMk id="2" creationId="{07B87814-6F16-459A-A3D4-888A658A7A15}"/>
          </ac:spMkLst>
        </pc:spChg>
        <pc:spChg chg="mod">
          <ac:chgData name="Amber Gillis" userId="1d2fa45cee6b8a71" providerId="LiveId" clId="{A8B3DA0D-E57E-4F7C-9B36-69FA8332E6D3}" dt="2022-04-04T19:28:12.217" v="79" actId="5793"/>
          <ac:spMkLst>
            <pc:docMk/>
            <pc:sldMk cId="85236324" sldId="258"/>
            <ac:spMk id="3" creationId="{0F837038-63B2-4530-A56F-46507A7FAB9B}"/>
          </ac:spMkLst>
        </pc:spChg>
      </pc:sldChg>
      <pc:sldChg chg="modSp new mod">
        <pc:chgData name="Amber Gillis" userId="1d2fa45cee6b8a71" providerId="LiveId" clId="{A8B3DA0D-E57E-4F7C-9B36-69FA8332E6D3}" dt="2022-04-04T19:34:50.168" v="87" actId="255"/>
        <pc:sldMkLst>
          <pc:docMk/>
          <pc:sldMk cId="2712802649" sldId="259"/>
        </pc:sldMkLst>
        <pc:spChg chg="mod">
          <ac:chgData name="Amber Gillis" userId="1d2fa45cee6b8a71" providerId="LiveId" clId="{A8B3DA0D-E57E-4F7C-9B36-69FA8332E6D3}" dt="2022-04-04T19:34:50.168" v="87" actId="255"/>
          <ac:spMkLst>
            <pc:docMk/>
            <pc:sldMk cId="2712802649" sldId="259"/>
            <ac:spMk id="2" creationId="{DDC2CCB5-30B6-494E-8B5A-56E763B4E0E3}"/>
          </ac:spMkLst>
        </pc:spChg>
        <pc:spChg chg="mod">
          <ac:chgData name="Amber Gillis" userId="1d2fa45cee6b8a71" providerId="LiveId" clId="{A8B3DA0D-E57E-4F7C-9B36-69FA8332E6D3}" dt="2022-04-04T19:34:20.591" v="84" actId="207"/>
          <ac:spMkLst>
            <pc:docMk/>
            <pc:sldMk cId="2712802649" sldId="259"/>
            <ac:spMk id="3" creationId="{BEBCCC1A-8581-4D20-B953-1C712B76C847}"/>
          </ac:spMkLst>
        </pc:spChg>
      </pc:sldChg>
      <pc:sldChg chg="modSp new mod">
        <pc:chgData name="Amber Gillis" userId="1d2fa45cee6b8a71" providerId="LiveId" clId="{A8B3DA0D-E57E-4F7C-9B36-69FA8332E6D3}" dt="2022-04-04T19:50:01.565" v="96" actId="20577"/>
        <pc:sldMkLst>
          <pc:docMk/>
          <pc:sldMk cId="3133176719" sldId="260"/>
        </pc:sldMkLst>
        <pc:spChg chg="mod">
          <ac:chgData name="Amber Gillis" userId="1d2fa45cee6b8a71" providerId="LiveId" clId="{A8B3DA0D-E57E-4F7C-9B36-69FA8332E6D3}" dt="2022-04-04T19:49:47.821" v="93" actId="207"/>
          <ac:spMkLst>
            <pc:docMk/>
            <pc:sldMk cId="3133176719" sldId="260"/>
            <ac:spMk id="2" creationId="{8A8DB4CD-AA6C-4BCB-BD92-A7998DE4F8ED}"/>
          </ac:spMkLst>
        </pc:spChg>
        <pc:spChg chg="mod">
          <ac:chgData name="Amber Gillis" userId="1d2fa45cee6b8a71" providerId="LiveId" clId="{A8B3DA0D-E57E-4F7C-9B36-69FA8332E6D3}" dt="2022-04-04T19:50:01.565" v="96" actId="20577"/>
          <ac:spMkLst>
            <pc:docMk/>
            <pc:sldMk cId="3133176719" sldId="260"/>
            <ac:spMk id="3" creationId="{42980091-5A0A-4C74-A744-5A8EE7AA4579}"/>
          </ac:spMkLst>
        </pc:spChg>
      </pc:sldChg>
      <pc:sldChg chg="modSp new mod">
        <pc:chgData name="Amber Gillis" userId="1d2fa45cee6b8a71" providerId="LiveId" clId="{A8B3DA0D-E57E-4F7C-9B36-69FA8332E6D3}" dt="2022-04-04T19:50:53.572" v="105" actId="207"/>
        <pc:sldMkLst>
          <pc:docMk/>
          <pc:sldMk cId="883422259" sldId="261"/>
        </pc:sldMkLst>
        <pc:spChg chg="mod">
          <ac:chgData name="Amber Gillis" userId="1d2fa45cee6b8a71" providerId="LiveId" clId="{A8B3DA0D-E57E-4F7C-9B36-69FA8332E6D3}" dt="2022-04-04T19:50:28.083" v="100" actId="207"/>
          <ac:spMkLst>
            <pc:docMk/>
            <pc:sldMk cId="883422259" sldId="261"/>
            <ac:spMk id="2" creationId="{B56A695F-DFB1-4ED8-A16A-530D88F8D40E}"/>
          </ac:spMkLst>
        </pc:spChg>
        <pc:spChg chg="mod">
          <ac:chgData name="Amber Gillis" userId="1d2fa45cee6b8a71" providerId="LiveId" clId="{A8B3DA0D-E57E-4F7C-9B36-69FA8332E6D3}" dt="2022-04-04T19:50:53.572" v="105" actId="207"/>
          <ac:spMkLst>
            <pc:docMk/>
            <pc:sldMk cId="883422259" sldId="261"/>
            <ac:spMk id="3" creationId="{55FCEE75-157A-4288-AAD5-5E32CF853A2E}"/>
          </ac:spMkLst>
        </pc:spChg>
      </pc:sldChg>
      <pc:sldChg chg="modSp new mod">
        <pc:chgData name="Amber Gillis" userId="1d2fa45cee6b8a71" providerId="LiveId" clId="{A8B3DA0D-E57E-4F7C-9B36-69FA8332E6D3}" dt="2022-04-04T19:51:29.248" v="112" actId="207"/>
        <pc:sldMkLst>
          <pc:docMk/>
          <pc:sldMk cId="358023869" sldId="262"/>
        </pc:sldMkLst>
        <pc:spChg chg="mod">
          <ac:chgData name="Amber Gillis" userId="1d2fa45cee6b8a71" providerId="LiveId" clId="{A8B3DA0D-E57E-4F7C-9B36-69FA8332E6D3}" dt="2022-04-04T19:51:13.533" v="108" actId="207"/>
          <ac:spMkLst>
            <pc:docMk/>
            <pc:sldMk cId="358023869" sldId="262"/>
            <ac:spMk id="2" creationId="{B0F1150C-72DE-4C9C-A79D-8A5CB7ECFDE7}"/>
          </ac:spMkLst>
        </pc:spChg>
        <pc:spChg chg="mod">
          <ac:chgData name="Amber Gillis" userId="1d2fa45cee6b8a71" providerId="LiveId" clId="{A8B3DA0D-E57E-4F7C-9B36-69FA8332E6D3}" dt="2022-04-04T19:51:29.248" v="112" actId="207"/>
          <ac:spMkLst>
            <pc:docMk/>
            <pc:sldMk cId="358023869" sldId="262"/>
            <ac:spMk id="3" creationId="{20A16AE8-5F3D-47D0-AE38-BC235C4FD625}"/>
          </ac:spMkLst>
        </pc:spChg>
      </pc:sldChg>
      <pc:sldChg chg="modSp new mod ord">
        <pc:chgData name="Amber Gillis" userId="1d2fa45cee6b8a71" providerId="LiveId" clId="{A8B3DA0D-E57E-4F7C-9B36-69FA8332E6D3}" dt="2022-04-04T19:54:38.200" v="244" actId="207"/>
        <pc:sldMkLst>
          <pc:docMk/>
          <pc:sldMk cId="2040729542" sldId="263"/>
        </pc:sldMkLst>
        <pc:spChg chg="mod">
          <ac:chgData name="Amber Gillis" userId="1d2fa45cee6b8a71" providerId="LiveId" clId="{A8B3DA0D-E57E-4F7C-9B36-69FA8332E6D3}" dt="2022-04-04T19:54:22.130" v="240" actId="207"/>
          <ac:spMkLst>
            <pc:docMk/>
            <pc:sldMk cId="2040729542" sldId="263"/>
            <ac:spMk id="2" creationId="{2CF736C5-295F-41FB-BD8A-F5188722BD4E}"/>
          </ac:spMkLst>
        </pc:spChg>
        <pc:spChg chg="mod">
          <ac:chgData name="Amber Gillis" userId="1d2fa45cee6b8a71" providerId="LiveId" clId="{A8B3DA0D-E57E-4F7C-9B36-69FA8332E6D3}" dt="2022-04-04T19:54:38.200" v="244" actId="207"/>
          <ac:spMkLst>
            <pc:docMk/>
            <pc:sldMk cId="2040729542" sldId="263"/>
            <ac:spMk id="3" creationId="{DF52AC27-E13D-47F0-9094-13DD4E3C2A7C}"/>
          </ac:spMkLst>
        </pc:spChg>
      </pc:sldChg>
      <pc:sldChg chg="modSp new mod">
        <pc:chgData name="Amber Gillis" userId="1d2fa45cee6b8a71" providerId="LiveId" clId="{A8B3DA0D-E57E-4F7C-9B36-69FA8332E6D3}" dt="2022-04-04T19:53:57.972" v="235" actId="255"/>
        <pc:sldMkLst>
          <pc:docMk/>
          <pc:sldMk cId="3527760612" sldId="264"/>
        </pc:sldMkLst>
        <pc:spChg chg="mod">
          <ac:chgData name="Amber Gillis" userId="1d2fa45cee6b8a71" providerId="LiveId" clId="{A8B3DA0D-E57E-4F7C-9B36-69FA8332E6D3}" dt="2022-04-04T19:53:57.972" v="235" actId="255"/>
          <ac:spMkLst>
            <pc:docMk/>
            <pc:sldMk cId="3527760612" sldId="264"/>
            <ac:spMk id="2" creationId="{5AE03632-A827-413F-A307-63254EAABA6A}"/>
          </ac:spMkLst>
        </pc:spChg>
        <pc:spChg chg="mod">
          <ac:chgData name="Amber Gillis" userId="1d2fa45cee6b8a71" providerId="LiveId" clId="{A8B3DA0D-E57E-4F7C-9B36-69FA8332E6D3}" dt="2022-04-04T19:53:50.623" v="234" actId="255"/>
          <ac:spMkLst>
            <pc:docMk/>
            <pc:sldMk cId="3527760612" sldId="264"/>
            <ac:spMk id="3" creationId="{BC8F7A8B-97D4-4FDA-9E69-99DF337F9C45}"/>
          </ac:spMkLst>
        </pc:spChg>
      </pc:sldChg>
      <pc:sldChg chg="modSp new mod">
        <pc:chgData name="Amber Gillis" userId="1d2fa45cee6b8a71" providerId="LiveId" clId="{A8B3DA0D-E57E-4F7C-9B36-69FA8332E6D3}" dt="2022-04-04T19:55:42.440" v="281" actId="207"/>
        <pc:sldMkLst>
          <pc:docMk/>
          <pc:sldMk cId="2452023633" sldId="265"/>
        </pc:sldMkLst>
        <pc:spChg chg="mod">
          <ac:chgData name="Amber Gillis" userId="1d2fa45cee6b8a71" providerId="LiveId" clId="{A8B3DA0D-E57E-4F7C-9B36-69FA8332E6D3}" dt="2022-04-04T19:54:58.944" v="248" actId="207"/>
          <ac:spMkLst>
            <pc:docMk/>
            <pc:sldMk cId="2452023633" sldId="265"/>
            <ac:spMk id="2" creationId="{392E7643-EFD2-47A2-AAD8-031A4F0EE587}"/>
          </ac:spMkLst>
        </pc:spChg>
        <pc:spChg chg="mod">
          <ac:chgData name="Amber Gillis" userId="1d2fa45cee6b8a71" providerId="LiveId" clId="{A8B3DA0D-E57E-4F7C-9B36-69FA8332E6D3}" dt="2022-04-04T19:55:42.440" v="281" actId="207"/>
          <ac:spMkLst>
            <pc:docMk/>
            <pc:sldMk cId="2452023633" sldId="265"/>
            <ac:spMk id="3" creationId="{245505DC-70E9-48AD-BB6A-876D8AB84E0C}"/>
          </ac:spMkLst>
        </pc:spChg>
      </pc:sldChg>
      <pc:sldChg chg="modSp new mod">
        <pc:chgData name="Amber Gillis" userId="1d2fa45cee6b8a71" providerId="LiveId" clId="{A8B3DA0D-E57E-4F7C-9B36-69FA8332E6D3}" dt="2022-04-04T19:56:19.452" v="289" actId="207"/>
        <pc:sldMkLst>
          <pc:docMk/>
          <pc:sldMk cId="981718033" sldId="266"/>
        </pc:sldMkLst>
        <pc:spChg chg="mod">
          <ac:chgData name="Amber Gillis" userId="1d2fa45cee6b8a71" providerId="LiveId" clId="{A8B3DA0D-E57E-4F7C-9B36-69FA8332E6D3}" dt="2022-04-04T19:56:02.516" v="285" actId="207"/>
          <ac:spMkLst>
            <pc:docMk/>
            <pc:sldMk cId="981718033" sldId="266"/>
            <ac:spMk id="2" creationId="{C9B9A6D9-91CE-4E56-AF49-44CF71EE24BC}"/>
          </ac:spMkLst>
        </pc:spChg>
        <pc:spChg chg="mod">
          <ac:chgData name="Amber Gillis" userId="1d2fa45cee6b8a71" providerId="LiveId" clId="{A8B3DA0D-E57E-4F7C-9B36-69FA8332E6D3}" dt="2022-04-04T19:56:19.452" v="289" actId="207"/>
          <ac:spMkLst>
            <pc:docMk/>
            <pc:sldMk cId="981718033" sldId="266"/>
            <ac:spMk id="3" creationId="{D5B6CF36-9924-448C-BBCA-2D29E7F270C8}"/>
          </ac:spMkLst>
        </pc:spChg>
      </pc:sldChg>
      <pc:sldChg chg="modSp new mod">
        <pc:chgData name="Amber Gillis" userId="1d2fa45cee6b8a71" providerId="LiveId" clId="{A8B3DA0D-E57E-4F7C-9B36-69FA8332E6D3}" dt="2022-04-04T19:56:59.454" v="302" actId="207"/>
        <pc:sldMkLst>
          <pc:docMk/>
          <pc:sldMk cId="754322856" sldId="267"/>
        </pc:sldMkLst>
        <pc:spChg chg="mod">
          <ac:chgData name="Amber Gillis" userId="1d2fa45cee6b8a71" providerId="LiveId" clId="{A8B3DA0D-E57E-4F7C-9B36-69FA8332E6D3}" dt="2022-04-04T19:56:42.610" v="293" actId="207"/>
          <ac:spMkLst>
            <pc:docMk/>
            <pc:sldMk cId="754322856" sldId="267"/>
            <ac:spMk id="2" creationId="{835749F0-C1EF-4656-B2E5-4DCF5EB86F34}"/>
          </ac:spMkLst>
        </pc:spChg>
        <pc:spChg chg="mod">
          <ac:chgData name="Amber Gillis" userId="1d2fa45cee6b8a71" providerId="LiveId" clId="{A8B3DA0D-E57E-4F7C-9B36-69FA8332E6D3}" dt="2022-04-04T19:56:59.454" v="302" actId="207"/>
          <ac:spMkLst>
            <pc:docMk/>
            <pc:sldMk cId="754322856" sldId="267"/>
            <ac:spMk id="3" creationId="{2F32C103-360A-410E-B61A-F3CFE7A41E7B}"/>
          </ac:spMkLst>
        </pc:spChg>
      </pc:sldChg>
      <pc:sldChg chg="modSp new mod">
        <pc:chgData name="Amber Gillis" userId="1d2fa45cee6b8a71" providerId="LiveId" clId="{A8B3DA0D-E57E-4F7C-9B36-69FA8332E6D3}" dt="2022-04-04T19:57:35.072" v="310" actId="207"/>
        <pc:sldMkLst>
          <pc:docMk/>
          <pc:sldMk cId="3290673835" sldId="268"/>
        </pc:sldMkLst>
        <pc:spChg chg="mod">
          <ac:chgData name="Amber Gillis" userId="1d2fa45cee6b8a71" providerId="LiveId" clId="{A8B3DA0D-E57E-4F7C-9B36-69FA8332E6D3}" dt="2022-04-04T19:57:20.427" v="306" actId="255"/>
          <ac:spMkLst>
            <pc:docMk/>
            <pc:sldMk cId="3290673835" sldId="268"/>
            <ac:spMk id="2" creationId="{9EC61E31-56FF-4B67-8F4C-8C9C5FFD8145}"/>
          </ac:spMkLst>
        </pc:spChg>
        <pc:spChg chg="mod">
          <ac:chgData name="Amber Gillis" userId="1d2fa45cee6b8a71" providerId="LiveId" clId="{A8B3DA0D-E57E-4F7C-9B36-69FA8332E6D3}" dt="2022-04-04T19:57:35.072" v="310" actId="207"/>
          <ac:spMkLst>
            <pc:docMk/>
            <pc:sldMk cId="3290673835" sldId="268"/>
            <ac:spMk id="3" creationId="{D24B0446-26AA-4766-8ADC-B0D81FF40322}"/>
          </ac:spMkLst>
        </pc:spChg>
      </pc:sldChg>
      <pc:sldChg chg="modSp new mod">
        <pc:chgData name="Amber Gillis" userId="1d2fa45cee6b8a71" providerId="LiveId" clId="{A8B3DA0D-E57E-4F7C-9B36-69FA8332E6D3}" dt="2022-04-04T19:58:19.435" v="318" actId="255"/>
        <pc:sldMkLst>
          <pc:docMk/>
          <pc:sldMk cId="1926873637" sldId="269"/>
        </pc:sldMkLst>
        <pc:spChg chg="mod">
          <ac:chgData name="Amber Gillis" userId="1d2fa45cee6b8a71" providerId="LiveId" clId="{A8B3DA0D-E57E-4F7C-9B36-69FA8332E6D3}" dt="2022-04-04T19:58:19.435" v="318" actId="255"/>
          <ac:spMkLst>
            <pc:docMk/>
            <pc:sldMk cId="1926873637" sldId="269"/>
            <ac:spMk id="2" creationId="{DB592C86-0C6D-4E43-823D-98136D4B0227}"/>
          </ac:spMkLst>
        </pc:spChg>
        <pc:spChg chg="mod">
          <ac:chgData name="Amber Gillis" userId="1d2fa45cee6b8a71" providerId="LiveId" clId="{A8B3DA0D-E57E-4F7C-9B36-69FA8332E6D3}" dt="2022-04-04T19:58:09.567" v="317" actId="20577"/>
          <ac:spMkLst>
            <pc:docMk/>
            <pc:sldMk cId="1926873637" sldId="269"/>
            <ac:spMk id="3" creationId="{CC7B92B4-699A-4DDA-A7A2-73C490A4B392}"/>
          </ac:spMkLst>
        </pc:spChg>
      </pc:sldChg>
      <pc:sldChg chg="addSp modSp new mod">
        <pc:chgData name="Amber Gillis" userId="1d2fa45cee6b8a71" providerId="LiveId" clId="{A8B3DA0D-E57E-4F7C-9B36-69FA8332E6D3}" dt="2022-04-04T20:05:07.029" v="519" actId="207"/>
        <pc:sldMkLst>
          <pc:docMk/>
          <pc:sldMk cId="3846273902" sldId="270"/>
        </pc:sldMkLst>
        <pc:spChg chg="mod">
          <ac:chgData name="Amber Gillis" userId="1d2fa45cee6b8a71" providerId="LiveId" clId="{A8B3DA0D-E57E-4F7C-9B36-69FA8332E6D3}" dt="2022-04-04T19:58:41.269" v="322" actId="255"/>
          <ac:spMkLst>
            <pc:docMk/>
            <pc:sldMk cId="3846273902" sldId="270"/>
            <ac:spMk id="2" creationId="{D0792434-F9CA-4484-B286-9AB731B7AB7B}"/>
          </ac:spMkLst>
        </pc:spChg>
        <pc:spChg chg="mod">
          <ac:chgData name="Amber Gillis" userId="1d2fa45cee6b8a71" providerId="LiveId" clId="{A8B3DA0D-E57E-4F7C-9B36-69FA8332E6D3}" dt="2022-04-04T20:05:07.029" v="519" actId="207"/>
          <ac:spMkLst>
            <pc:docMk/>
            <pc:sldMk cId="3846273902" sldId="270"/>
            <ac:spMk id="3" creationId="{5FBF7602-1F0D-41FD-B597-51E5D1C4A0F2}"/>
          </ac:spMkLst>
        </pc:spChg>
        <pc:picChg chg="add mod">
          <ac:chgData name="Amber Gillis" userId="1d2fa45cee6b8a71" providerId="LiveId" clId="{A8B3DA0D-E57E-4F7C-9B36-69FA8332E6D3}" dt="2022-04-04T19:59:20.344" v="335" actId="1076"/>
          <ac:picMkLst>
            <pc:docMk/>
            <pc:sldMk cId="3846273902" sldId="270"/>
            <ac:picMk id="5" creationId="{F14113DB-1C6B-4EAE-806C-EB925F656C21}"/>
          </ac:picMkLst>
        </pc:picChg>
      </pc:sldChg>
      <pc:sldChg chg="addSp modSp new mod">
        <pc:chgData name="Amber Gillis" userId="1d2fa45cee6b8a71" providerId="LiveId" clId="{A8B3DA0D-E57E-4F7C-9B36-69FA8332E6D3}" dt="2022-04-04T20:04:55.167" v="517" actId="207"/>
        <pc:sldMkLst>
          <pc:docMk/>
          <pc:sldMk cId="4203814835" sldId="271"/>
        </pc:sldMkLst>
        <pc:spChg chg="mod">
          <ac:chgData name="Amber Gillis" userId="1d2fa45cee6b8a71" providerId="LiveId" clId="{A8B3DA0D-E57E-4F7C-9B36-69FA8332E6D3}" dt="2022-04-04T19:59:54.181" v="360" actId="255"/>
          <ac:spMkLst>
            <pc:docMk/>
            <pc:sldMk cId="4203814835" sldId="271"/>
            <ac:spMk id="2" creationId="{C5C4A378-12AE-42B2-91E1-DDF54D79E384}"/>
          </ac:spMkLst>
        </pc:spChg>
        <pc:spChg chg="mod">
          <ac:chgData name="Amber Gillis" userId="1d2fa45cee6b8a71" providerId="LiveId" clId="{A8B3DA0D-E57E-4F7C-9B36-69FA8332E6D3}" dt="2022-04-04T20:04:55.167" v="517" actId="207"/>
          <ac:spMkLst>
            <pc:docMk/>
            <pc:sldMk cId="4203814835" sldId="271"/>
            <ac:spMk id="3" creationId="{D802B073-48F4-4BD3-B564-1334E5F8C27D}"/>
          </ac:spMkLst>
        </pc:spChg>
        <pc:picChg chg="add mod">
          <ac:chgData name="Amber Gillis" userId="1d2fa45cee6b8a71" providerId="LiveId" clId="{A8B3DA0D-E57E-4F7C-9B36-69FA8332E6D3}" dt="2022-04-04T20:02:41.617" v="480" actId="1076"/>
          <ac:picMkLst>
            <pc:docMk/>
            <pc:sldMk cId="4203814835" sldId="271"/>
            <ac:picMk id="5" creationId="{ED1DAC93-65A2-4DDE-AB8B-746563CEEBCD}"/>
          </ac:picMkLst>
        </pc:picChg>
      </pc:sldChg>
      <pc:sldChg chg="modSp new mod">
        <pc:chgData name="Amber Gillis" userId="1d2fa45cee6b8a71" providerId="LiveId" clId="{A8B3DA0D-E57E-4F7C-9B36-69FA8332E6D3}" dt="2022-04-04T20:04:48.800" v="516" actId="207"/>
        <pc:sldMkLst>
          <pc:docMk/>
          <pc:sldMk cId="2747958562" sldId="272"/>
        </pc:sldMkLst>
        <pc:spChg chg="mod">
          <ac:chgData name="Amber Gillis" userId="1d2fa45cee6b8a71" providerId="LiveId" clId="{A8B3DA0D-E57E-4F7C-9B36-69FA8332E6D3}" dt="2022-04-04T20:03:02.185" v="484" actId="207"/>
          <ac:spMkLst>
            <pc:docMk/>
            <pc:sldMk cId="2747958562" sldId="272"/>
            <ac:spMk id="2" creationId="{CD7C446B-3308-4C5F-8235-B7DE3A879269}"/>
          </ac:spMkLst>
        </pc:spChg>
        <pc:spChg chg="mod">
          <ac:chgData name="Amber Gillis" userId="1d2fa45cee6b8a71" providerId="LiveId" clId="{A8B3DA0D-E57E-4F7C-9B36-69FA8332E6D3}" dt="2022-04-04T20:04:48.800" v="516" actId="207"/>
          <ac:spMkLst>
            <pc:docMk/>
            <pc:sldMk cId="2747958562" sldId="272"/>
            <ac:spMk id="3" creationId="{67EBF629-AED7-4302-8634-E681FE6CA66C}"/>
          </ac:spMkLst>
        </pc:spChg>
      </pc:sldChg>
      <pc:sldChg chg="modSp new mod">
        <pc:chgData name="Amber Gillis" userId="1d2fa45cee6b8a71" providerId="LiveId" clId="{A8B3DA0D-E57E-4F7C-9B36-69FA8332E6D3}" dt="2022-04-04T20:04:42.845" v="515" actId="207"/>
        <pc:sldMkLst>
          <pc:docMk/>
          <pc:sldMk cId="3720823153" sldId="273"/>
        </pc:sldMkLst>
        <pc:spChg chg="mod">
          <ac:chgData name="Amber Gillis" userId="1d2fa45cee6b8a71" providerId="LiveId" clId="{A8B3DA0D-E57E-4F7C-9B36-69FA8332E6D3}" dt="2022-04-04T20:03:47.540" v="503" actId="20577"/>
          <ac:spMkLst>
            <pc:docMk/>
            <pc:sldMk cId="3720823153" sldId="273"/>
            <ac:spMk id="2" creationId="{2851F16A-B9FF-4FDC-A7C0-FF3E4C012938}"/>
          </ac:spMkLst>
        </pc:spChg>
        <pc:spChg chg="mod">
          <ac:chgData name="Amber Gillis" userId="1d2fa45cee6b8a71" providerId="LiveId" clId="{A8B3DA0D-E57E-4F7C-9B36-69FA8332E6D3}" dt="2022-04-04T20:04:42.845" v="515" actId="207"/>
          <ac:spMkLst>
            <pc:docMk/>
            <pc:sldMk cId="3720823153" sldId="273"/>
            <ac:spMk id="3" creationId="{2E3B111C-656F-4139-80B1-1DA1EFBEB7E9}"/>
          </ac:spMkLst>
        </pc:spChg>
      </pc:sldChg>
      <pc:sldChg chg="modSp new mod">
        <pc:chgData name="Amber Gillis" userId="1d2fa45cee6b8a71" providerId="LiveId" clId="{A8B3DA0D-E57E-4F7C-9B36-69FA8332E6D3}" dt="2022-04-04T20:05:28.933" v="521" actId="13926"/>
        <pc:sldMkLst>
          <pc:docMk/>
          <pc:sldMk cId="782095372" sldId="274"/>
        </pc:sldMkLst>
        <pc:spChg chg="mod">
          <ac:chgData name="Amber Gillis" userId="1d2fa45cee6b8a71" providerId="LiveId" clId="{A8B3DA0D-E57E-4F7C-9B36-69FA8332E6D3}" dt="2022-04-04T20:04:18.480" v="510" actId="207"/>
          <ac:spMkLst>
            <pc:docMk/>
            <pc:sldMk cId="782095372" sldId="274"/>
            <ac:spMk id="2" creationId="{6C99401A-32CB-4F64-822F-FB80DA24FE6A}"/>
          </ac:spMkLst>
        </pc:spChg>
        <pc:spChg chg="mod">
          <ac:chgData name="Amber Gillis" userId="1d2fa45cee6b8a71" providerId="LiveId" clId="{A8B3DA0D-E57E-4F7C-9B36-69FA8332E6D3}" dt="2022-04-04T20:05:28.933" v="521" actId="13926"/>
          <ac:spMkLst>
            <pc:docMk/>
            <pc:sldMk cId="782095372" sldId="274"/>
            <ac:spMk id="3" creationId="{018092AA-18F8-4C4F-9E17-B797959DB7B4}"/>
          </ac:spMkLst>
        </pc:spChg>
      </pc:sldChg>
      <pc:sldChg chg="modSp new mod">
        <pc:chgData name="Amber Gillis" userId="1d2fa45cee6b8a71" providerId="LiveId" clId="{A8B3DA0D-E57E-4F7C-9B36-69FA8332E6D3}" dt="2022-04-04T21:16:13.046" v="770" actId="113"/>
        <pc:sldMkLst>
          <pc:docMk/>
          <pc:sldMk cId="547394126" sldId="275"/>
        </pc:sldMkLst>
        <pc:spChg chg="mod">
          <ac:chgData name="Amber Gillis" userId="1d2fa45cee6b8a71" providerId="LiveId" clId="{A8B3DA0D-E57E-4F7C-9B36-69FA8332E6D3}" dt="2022-04-04T20:08:44.563" v="538" actId="20577"/>
          <ac:spMkLst>
            <pc:docMk/>
            <pc:sldMk cId="547394126" sldId="275"/>
            <ac:spMk id="2" creationId="{DB75303A-4E6B-4E46-973F-C6D55E151FC0}"/>
          </ac:spMkLst>
        </pc:spChg>
        <pc:spChg chg="mod">
          <ac:chgData name="Amber Gillis" userId="1d2fa45cee6b8a71" providerId="LiveId" clId="{A8B3DA0D-E57E-4F7C-9B36-69FA8332E6D3}" dt="2022-04-04T21:16:13.046" v="770" actId="113"/>
          <ac:spMkLst>
            <pc:docMk/>
            <pc:sldMk cId="547394126" sldId="275"/>
            <ac:spMk id="3" creationId="{54D6D418-4CEB-4C98-88FA-3551C38C2CD6}"/>
          </ac:spMkLst>
        </pc:spChg>
      </pc:sldChg>
      <pc:sldChg chg="modSp new mod">
        <pc:chgData name="Amber Gillis" userId="1d2fa45cee6b8a71" providerId="LiveId" clId="{A8B3DA0D-E57E-4F7C-9B36-69FA8332E6D3}" dt="2022-04-04T20:09:57.297" v="548" actId="207"/>
        <pc:sldMkLst>
          <pc:docMk/>
          <pc:sldMk cId="632707789" sldId="276"/>
        </pc:sldMkLst>
        <pc:spChg chg="mod">
          <ac:chgData name="Amber Gillis" userId="1d2fa45cee6b8a71" providerId="LiveId" clId="{A8B3DA0D-E57E-4F7C-9B36-69FA8332E6D3}" dt="2022-04-04T20:09:24.608" v="542" actId="207"/>
          <ac:spMkLst>
            <pc:docMk/>
            <pc:sldMk cId="632707789" sldId="276"/>
            <ac:spMk id="2" creationId="{D3248E7A-03AB-4816-8866-49BA646E74D9}"/>
          </ac:spMkLst>
        </pc:spChg>
        <pc:spChg chg="mod">
          <ac:chgData name="Amber Gillis" userId="1d2fa45cee6b8a71" providerId="LiveId" clId="{A8B3DA0D-E57E-4F7C-9B36-69FA8332E6D3}" dt="2022-04-04T20:09:57.297" v="548" actId="207"/>
          <ac:spMkLst>
            <pc:docMk/>
            <pc:sldMk cId="632707789" sldId="276"/>
            <ac:spMk id="3" creationId="{72BA6E17-80DD-4CA1-932D-0257739DE3D6}"/>
          </ac:spMkLst>
        </pc:spChg>
      </pc:sldChg>
      <pc:sldChg chg="modSp new mod">
        <pc:chgData name="Amber Gillis" userId="1d2fa45cee6b8a71" providerId="LiveId" clId="{A8B3DA0D-E57E-4F7C-9B36-69FA8332E6D3}" dt="2022-04-04T20:43:17.781" v="627" actId="5793"/>
        <pc:sldMkLst>
          <pc:docMk/>
          <pc:sldMk cId="82199446" sldId="277"/>
        </pc:sldMkLst>
        <pc:spChg chg="mod">
          <ac:chgData name="Amber Gillis" userId="1d2fa45cee6b8a71" providerId="LiveId" clId="{A8B3DA0D-E57E-4F7C-9B36-69FA8332E6D3}" dt="2022-04-04T20:10:21.292" v="552" actId="255"/>
          <ac:spMkLst>
            <pc:docMk/>
            <pc:sldMk cId="82199446" sldId="277"/>
            <ac:spMk id="2" creationId="{D6B007C3-0A54-4D32-8728-CEC1BCF1C611}"/>
          </ac:spMkLst>
        </pc:spChg>
        <pc:spChg chg="mod">
          <ac:chgData name="Amber Gillis" userId="1d2fa45cee6b8a71" providerId="LiveId" clId="{A8B3DA0D-E57E-4F7C-9B36-69FA8332E6D3}" dt="2022-04-04T20:43:17.781" v="627" actId="5793"/>
          <ac:spMkLst>
            <pc:docMk/>
            <pc:sldMk cId="82199446" sldId="277"/>
            <ac:spMk id="3" creationId="{CAB6AE85-E0AB-4A98-84EA-82AEFF502151}"/>
          </ac:spMkLst>
        </pc:spChg>
      </pc:sldChg>
      <pc:sldChg chg="modSp new mod">
        <pc:chgData name="Amber Gillis" userId="1d2fa45cee6b8a71" providerId="LiveId" clId="{A8B3DA0D-E57E-4F7C-9B36-69FA8332E6D3}" dt="2022-04-04T20:46:07.948" v="636" actId="20577"/>
        <pc:sldMkLst>
          <pc:docMk/>
          <pc:sldMk cId="803861568" sldId="278"/>
        </pc:sldMkLst>
        <pc:spChg chg="mod">
          <ac:chgData name="Amber Gillis" userId="1d2fa45cee6b8a71" providerId="LiveId" clId="{A8B3DA0D-E57E-4F7C-9B36-69FA8332E6D3}" dt="2022-04-04T20:11:37.313" v="566" actId="255"/>
          <ac:spMkLst>
            <pc:docMk/>
            <pc:sldMk cId="803861568" sldId="278"/>
            <ac:spMk id="2" creationId="{2361EBEC-6D4A-45FE-97E2-1D65745B6BF3}"/>
          </ac:spMkLst>
        </pc:spChg>
        <pc:spChg chg="mod">
          <ac:chgData name="Amber Gillis" userId="1d2fa45cee6b8a71" providerId="LiveId" clId="{A8B3DA0D-E57E-4F7C-9B36-69FA8332E6D3}" dt="2022-04-04T20:46:07.948" v="636" actId="20577"/>
          <ac:spMkLst>
            <pc:docMk/>
            <pc:sldMk cId="803861568" sldId="278"/>
            <ac:spMk id="3" creationId="{540D5BC2-B621-4DAC-A135-CAE4F284B2D7}"/>
          </ac:spMkLst>
        </pc:spChg>
      </pc:sldChg>
      <pc:sldChg chg="addSp delSp modSp new mod modClrScheme chgLayout">
        <pc:chgData name="Amber Gillis" userId="1d2fa45cee6b8a71" providerId="LiveId" clId="{A8B3DA0D-E57E-4F7C-9B36-69FA8332E6D3}" dt="2022-04-04T20:26:37.567" v="592" actId="1076"/>
        <pc:sldMkLst>
          <pc:docMk/>
          <pc:sldMk cId="804921620" sldId="279"/>
        </pc:sldMkLst>
        <pc:spChg chg="mod">
          <ac:chgData name="Amber Gillis" userId="1d2fa45cee6b8a71" providerId="LiveId" clId="{A8B3DA0D-E57E-4F7C-9B36-69FA8332E6D3}" dt="2022-04-04T20:25:12.367" v="583" actId="26606"/>
          <ac:spMkLst>
            <pc:docMk/>
            <pc:sldMk cId="804921620" sldId="279"/>
            <ac:spMk id="2" creationId="{1927CB5E-C0DA-48D8-A0D2-7ECD3CE76C72}"/>
          </ac:spMkLst>
        </pc:spChg>
        <pc:spChg chg="del">
          <ac:chgData name="Amber Gillis" userId="1d2fa45cee6b8a71" providerId="LiveId" clId="{A8B3DA0D-E57E-4F7C-9B36-69FA8332E6D3}" dt="2022-04-04T20:23:09.807" v="581"/>
          <ac:spMkLst>
            <pc:docMk/>
            <pc:sldMk cId="804921620" sldId="279"/>
            <ac:spMk id="3" creationId="{5CBE1471-0091-4999-8E1B-E8DD5EBAAB7D}"/>
          </ac:spMkLst>
        </pc:spChg>
        <pc:spChg chg="mod ord">
          <ac:chgData name="Amber Gillis" userId="1d2fa45cee6b8a71" providerId="LiveId" clId="{A8B3DA0D-E57E-4F7C-9B36-69FA8332E6D3}" dt="2022-04-04T20:25:12.367" v="583" actId="26606"/>
          <ac:spMkLst>
            <pc:docMk/>
            <pc:sldMk cId="804921620" sldId="279"/>
            <ac:spMk id="4" creationId="{8AD85383-5A31-42D3-AE44-88EF8A60B548}"/>
          </ac:spMkLst>
        </pc:spChg>
        <pc:spChg chg="add mod">
          <ac:chgData name="Amber Gillis" userId="1d2fa45cee6b8a71" providerId="LiveId" clId="{A8B3DA0D-E57E-4F7C-9B36-69FA8332E6D3}" dt="2022-04-04T20:26:37.567" v="592" actId="1076"/>
          <ac:spMkLst>
            <pc:docMk/>
            <pc:sldMk cId="804921620" sldId="279"/>
            <ac:spMk id="7" creationId="{871E96F5-3FDB-4484-9900-6AE1EB339363}"/>
          </ac:spMkLst>
        </pc:spChg>
        <pc:picChg chg="add mod">
          <ac:chgData name="Amber Gillis" userId="1d2fa45cee6b8a71" providerId="LiveId" clId="{A8B3DA0D-E57E-4F7C-9B36-69FA8332E6D3}" dt="2022-04-04T20:25:57.962" v="588" actId="1076"/>
          <ac:picMkLst>
            <pc:docMk/>
            <pc:sldMk cId="804921620" sldId="279"/>
            <ac:picMk id="5" creationId="{F8700987-BFD5-44A9-BB53-ADF21B2F37BD}"/>
          </ac:picMkLst>
        </pc:picChg>
      </pc:sldChg>
      <pc:sldChg chg="addSp modSp new mod">
        <pc:chgData name="Amber Gillis" userId="1d2fa45cee6b8a71" providerId="LiveId" clId="{A8B3DA0D-E57E-4F7C-9B36-69FA8332E6D3}" dt="2022-04-04T20:28:50.502" v="614" actId="2711"/>
        <pc:sldMkLst>
          <pc:docMk/>
          <pc:sldMk cId="3622640531" sldId="280"/>
        </pc:sldMkLst>
        <pc:spChg chg="mod">
          <ac:chgData name="Amber Gillis" userId="1d2fa45cee6b8a71" providerId="LiveId" clId="{A8B3DA0D-E57E-4F7C-9B36-69FA8332E6D3}" dt="2022-04-04T20:27:43.595" v="601" actId="20577"/>
          <ac:spMkLst>
            <pc:docMk/>
            <pc:sldMk cId="3622640531" sldId="280"/>
            <ac:spMk id="2" creationId="{BF5B6D27-9648-4541-9BB1-E4F639003B26}"/>
          </ac:spMkLst>
        </pc:spChg>
        <pc:spChg chg="mod">
          <ac:chgData name="Amber Gillis" userId="1d2fa45cee6b8a71" providerId="LiveId" clId="{A8B3DA0D-E57E-4F7C-9B36-69FA8332E6D3}" dt="2022-04-04T20:28:50.502" v="614" actId="2711"/>
          <ac:spMkLst>
            <pc:docMk/>
            <pc:sldMk cId="3622640531" sldId="280"/>
            <ac:spMk id="3" creationId="{F3B6845B-8CC4-4CCD-9B13-FFB6320CEE6D}"/>
          </ac:spMkLst>
        </pc:spChg>
        <pc:picChg chg="add mod">
          <ac:chgData name="Amber Gillis" userId="1d2fa45cee6b8a71" providerId="LiveId" clId="{A8B3DA0D-E57E-4F7C-9B36-69FA8332E6D3}" dt="2022-04-04T20:28:40.425" v="613" actId="1076"/>
          <ac:picMkLst>
            <pc:docMk/>
            <pc:sldMk cId="3622640531" sldId="280"/>
            <ac:picMk id="5" creationId="{100A0BAA-DD16-47AF-92E9-3C0CFF92D30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5CB547-D8BB-5C48-8462-FD0CB901A9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42683E5D-00DF-F041-A84B-D6F1E6295ED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8AD2FAF-765D-6846-A312-8C06935AFDF0}" type="datetimeFigureOut">
              <a:rPr lang="en-US"/>
              <a:pPr>
                <a:defRPr/>
              </a:pPr>
              <a:t>4/4/2022</a:t>
            </a:fld>
            <a:endParaRPr lang="en-US"/>
          </a:p>
        </p:txBody>
      </p:sp>
      <p:sp>
        <p:nvSpPr>
          <p:cNvPr id="4" name="Footer Placeholder 3">
            <a:extLst>
              <a:ext uri="{FF2B5EF4-FFF2-40B4-BE49-F238E27FC236}">
                <a16:creationId xmlns:a16="http://schemas.microsoft.com/office/drawing/2014/main" id="{6E55CACD-274B-DE4E-99EE-46077CD0BC9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5" name="Slide Number Placeholder 4">
            <a:extLst>
              <a:ext uri="{FF2B5EF4-FFF2-40B4-BE49-F238E27FC236}">
                <a16:creationId xmlns:a16="http://schemas.microsoft.com/office/drawing/2014/main" id="{EF1FC012-AC68-714B-9724-7A479BC42B14}"/>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E528D3A-8730-3D47-837B-1CDE6EE60D1C}"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915D97-8592-FF4E-9875-358BF4973D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FF2FB98-4577-9543-8172-332ACAD91FC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D5C66B2-EB63-4B41-B931-92AEB6F378C4}" type="datetimeFigureOut">
              <a:rPr lang="en-US"/>
              <a:pPr>
                <a:defRPr/>
              </a:pPr>
              <a:t>4/4/2022</a:t>
            </a:fld>
            <a:endParaRPr lang="en-US"/>
          </a:p>
        </p:txBody>
      </p:sp>
      <p:sp>
        <p:nvSpPr>
          <p:cNvPr id="4" name="Slide Image Placeholder 3">
            <a:extLst>
              <a:ext uri="{FF2B5EF4-FFF2-40B4-BE49-F238E27FC236}">
                <a16:creationId xmlns:a16="http://schemas.microsoft.com/office/drawing/2014/main" id="{6F9F6430-99A5-C04A-A795-F657A572726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1A5CFA7-3E9F-FA48-842F-93F2B10560D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10F7AEB-216D-7346-A3DF-4423C420B26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7" name="Slide Number Placeholder 6">
            <a:extLst>
              <a:ext uri="{FF2B5EF4-FFF2-40B4-BE49-F238E27FC236}">
                <a16:creationId xmlns:a16="http://schemas.microsoft.com/office/drawing/2014/main" id="{2EF5396A-B27A-3E44-8659-67897C8AAD3C}"/>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8D25D4C-48A4-5546-8507-FA3A683A4EA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59005" y="4683512"/>
            <a:ext cx="10432249" cy="1736660"/>
          </a:xfrm>
        </p:spPr>
        <p:txBody>
          <a:bodyPr>
            <a:normAutofit/>
          </a:bodyPr>
          <a:lstStyle>
            <a:lvl1pPr algn="ctr">
              <a:lnSpc>
                <a:spcPct val="100000"/>
              </a:lnSpc>
              <a:defRPr sz="44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591319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A">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D030EE60-3E2A-E74F-8552-29F00DE4B25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3840163"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C3D2A589-7D49-C440-9295-1F398FCDA54B}"/>
              </a:ext>
            </a:extLst>
          </p:cNvPr>
          <p:cNvSpPr/>
          <p:nvPr userDrawn="1"/>
        </p:nvSpPr>
        <p:spPr>
          <a:xfrm>
            <a:off x="3678238" y="0"/>
            <a:ext cx="8513762" cy="2352675"/>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pic>
        <p:nvPicPr>
          <p:cNvPr id="6" name="Picture 6">
            <a:extLst>
              <a:ext uri="{FF2B5EF4-FFF2-40B4-BE49-F238E27FC236}">
                <a16:creationId xmlns:a16="http://schemas.microsoft.com/office/drawing/2014/main" id="{449C4AFE-ABB2-EF4D-A4A4-548454C94F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02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95515" y="403412"/>
            <a:ext cx="8058283" cy="1685768"/>
          </a:xfrm>
        </p:spPr>
        <p:txBody>
          <a:bodyPr>
            <a:normAutofit/>
          </a:bodyPr>
          <a:lstStyle>
            <a:lvl1pPr algn="l">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829994" y="2662568"/>
            <a:ext cx="10523806" cy="3569419"/>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Slide Number Placeholder 12">
            <a:extLst>
              <a:ext uri="{FF2B5EF4-FFF2-40B4-BE49-F238E27FC236}">
                <a16:creationId xmlns:a16="http://schemas.microsoft.com/office/drawing/2014/main" id="{D68DF127-7FE0-2545-82CA-A88B038F770C}"/>
              </a:ext>
            </a:extLst>
          </p:cNvPr>
          <p:cNvSpPr>
            <a:spLocks noGrp="1"/>
          </p:cNvSpPr>
          <p:nvPr>
            <p:ph type="sldNum" sz="quarter" idx="10"/>
          </p:nvPr>
        </p:nvSpPr>
        <p:spPr/>
        <p:txBody>
          <a:bodyPr/>
          <a:lstStyle>
            <a:lvl1pPr>
              <a:defRPr/>
            </a:lvl1pPr>
          </a:lstStyle>
          <a:p>
            <a:pPr>
              <a:defRPr/>
            </a:pPr>
            <a:fld id="{9A5A1B6C-D038-1F4B-9D4A-0999CA9BC2F2}" type="slidenum">
              <a:rPr lang="en-US" altLang="en-US"/>
              <a:pPr>
                <a:defRPr/>
              </a:pPr>
              <a:t>‹#›</a:t>
            </a:fld>
            <a:endParaRPr lang="en-US" altLang="en-US"/>
          </a:p>
        </p:txBody>
      </p:sp>
    </p:spTree>
    <p:extLst>
      <p:ext uri="{BB962C8B-B14F-4D97-AF65-F5344CB8AC3E}">
        <p14:creationId xmlns:p14="http://schemas.microsoft.com/office/powerpoint/2010/main" val="401153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CCD161-2FF2-E841-B3A7-507D943F9C0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a:extLst>
              <a:ext uri="{FF2B5EF4-FFF2-40B4-BE49-F238E27FC236}">
                <a16:creationId xmlns:a16="http://schemas.microsoft.com/office/drawing/2014/main" id="{7AA7E9C9-0A8E-1546-88B2-C0ACA72E55E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223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A628FE67-F854-2546-AA25-031A62D363DC}"/>
              </a:ext>
            </a:extLst>
          </p:cNvPr>
          <p:cNvSpPr>
            <a:spLocks noGrp="1"/>
          </p:cNvSpPr>
          <p:nvPr>
            <p:ph type="sldNum" sz="quarter" idx="10"/>
          </p:nvPr>
        </p:nvSpPr>
        <p:spPr/>
        <p:txBody>
          <a:bodyPr/>
          <a:lstStyle>
            <a:lvl1pPr>
              <a:defRPr/>
            </a:lvl1pPr>
          </a:lstStyle>
          <a:p>
            <a:pPr>
              <a:defRPr/>
            </a:pPr>
            <a:fld id="{D03E4FEA-D0DA-BE4D-92DF-D9D6FD4A6574}" type="slidenum">
              <a:rPr lang="en-US" altLang="en-US"/>
              <a:pPr>
                <a:defRPr/>
              </a:pPr>
              <a:t>‹#›</a:t>
            </a:fld>
            <a:endParaRPr lang="en-US" altLang="en-US"/>
          </a:p>
        </p:txBody>
      </p:sp>
    </p:spTree>
    <p:extLst>
      <p:ext uri="{BB962C8B-B14F-4D97-AF65-F5344CB8AC3E}">
        <p14:creationId xmlns:p14="http://schemas.microsoft.com/office/powerpoint/2010/main" val="409023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B26B9746-6138-2443-B6CA-34AA7003C16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C8C7287C-0B75-824C-8C34-1032F0A08E9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223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5960DA76-0526-BB4B-B780-790B2C74C2C0}"/>
              </a:ext>
            </a:extLst>
          </p:cNvPr>
          <p:cNvSpPr>
            <a:spLocks noGrp="1"/>
          </p:cNvSpPr>
          <p:nvPr>
            <p:ph type="sldNum" sz="quarter" idx="10"/>
          </p:nvPr>
        </p:nvSpPr>
        <p:spPr/>
        <p:txBody>
          <a:bodyPr/>
          <a:lstStyle>
            <a:lvl1pPr>
              <a:defRPr/>
            </a:lvl1pPr>
          </a:lstStyle>
          <a:p>
            <a:pPr>
              <a:defRPr/>
            </a:pPr>
            <a:fld id="{EADB236C-7DA3-584D-A9FD-2566ED60D281}" type="slidenum">
              <a:rPr lang="en-US" altLang="en-US"/>
              <a:pPr>
                <a:defRPr/>
              </a:pPr>
              <a:t>‹#›</a:t>
            </a:fld>
            <a:endParaRPr lang="en-US" altLang="en-US"/>
          </a:p>
        </p:txBody>
      </p:sp>
    </p:spTree>
    <p:extLst>
      <p:ext uri="{BB962C8B-B14F-4D97-AF65-F5344CB8AC3E}">
        <p14:creationId xmlns:p14="http://schemas.microsoft.com/office/powerpoint/2010/main" val="1948282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925B5327-E5A2-2E43-9D9B-A63675F9440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2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48CF3D19-A20D-3542-B515-FF79269641EE}"/>
              </a:ext>
            </a:extLst>
          </p:cNvPr>
          <p:cNvSpPr>
            <a:spLocks noGrp="1"/>
          </p:cNvSpPr>
          <p:nvPr>
            <p:ph type="sldNum" sz="quarter" idx="10"/>
          </p:nvPr>
        </p:nvSpPr>
        <p:spPr>
          <a:xfrm>
            <a:off x="10298113" y="6356350"/>
            <a:ext cx="1055687" cy="365125"/>
          </a:xfrm>
        </p:spPr>
        <p:txBody>
          <a:bodyPr/>
          <a:lstStyle>
            <a:lvl1pPr>
              <a:defRPr/>
            </a:lvl1pPr>
          </a:lstStyle>
          <a:p>
            <a:pPr>
              <a:defRPr/>
            </a:pPr>
            <a:fld id="{34D6E2B2-28BA-2242-82BE-9CDAE9D4853C}" type="slidenum">
              <a:rPr lang="en-US" altLang="en-US"/>
              <a:pPr>
                <a:defRPr/>
              </a:pPr>
              <a:t>‹#›</a:t>
            </a:fld>
            <a:endParaRPr lang="en-US" altLang="en-US"/>
          </a:p>
        </p:txBody>
      </p:sp>
    </p:spTree>
    <p:extLst>
      <p:ext uri="{BB962C8B-B14F-4D97-AF65-F5344CB8AC3E}">
        <p14:creationId xmlns:p14="http://schemas.microsoft.com/office/powerpoint/2010/main" val="24821202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788E7DE-9059-B64B-B55B-41DFD433C114}"/>
              </a:ext>
            </a:extLst>
          </p:cNvPr>
          <p:cNvSpPr>
            <a:spLocks noGrp="1" noChangeArrowheads="1"/>
          </p:cNvSpPr>
          <p:nvPr>
            <p:ph type="title"/>
          </p:nvPr>
        </p:nvSpPr>
        <p:spPr bwMode="auto">
          <a:xfrm>
            <a:off x="1277938" y="365125"/>
            <a:ext cx="1007586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D659B42-75D3-D145-9187-D891CF058AFD}"/>
              </a:ext>
            </a:extLst>
          </p:cNvPr>
          <p:cNvSpPr>
            <a:spLocks noGrp="1" noChangeArrowheads="1"/>
          </p:cNvSpPr>
          <p:nvPr>
            <p:ph type="body" idx="1"/>
          </p:nvPr>
        </p:nvSpPr>
        <p:spPr bwMode="auto">
          <a:xfrm>
            <a:off x="1289050" y="1825625"/>
            <a:ext cx="100647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 Remember to ad alt text to all imported graphics and images.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Slide Number Placeholder 14">
            <a:extLst>
              <a:ext uri="{FF2B5EF4-FFF2-40B4-BE49-F238E27FC236}">
                <a16:creationId xmlns:a16="http://schemas.microsoft.com/office/drawing/2014/main" id="{185FCD8D-1E30-B240-9C71-F2AE6C6B8298}"/>
              </a:ext>
            </a:extLst>
          </p:cNvPr>
          <p:cNvSpPr>
            <a:spLocks noGrp="1"/>
          </p:cNvSpPr>
          <p:nvPr>
            <p:ph type="sldNum" sz="quarter" idx="4"/>
          </p:nvPr>
        </p:nvSpPr>
        <p:spPr>
          <a:xfrm>
            <a:off x="10437813" y="6356350"/>
            <a:ext cx="915987" cy="365125"/>
          </a:xfrm>
          <a:prstGeom prst="rect">
            <a:avLst/>
          </a:prstGeom>
        </p:spPr>
        <p:txBody>
          <a:bodyPr vert="horz" wrap="square" lIns="91440" tIns="45720" rIns="0" bIns="45720" numCol="1" anchor="ctr" anchorCtr="0" compatLnSpc="1">
            <a:prstTxWarp prst="textNoShape">
              <a:avLst/>
            </a:prstTxWarp>
          </a:bodyPr>
          <a:lstStyle>
            <a:lvl1pPr algn="r" eaLnBrk="1" hangingPunct="1">
              <a:defRPr sz="1200">
                <a:solidFill>
                  <a:srgbClr val="7F7F7F"/>
                </a:solidFill>
              </a:defRPr>
            </a:lvl1pPr>
          </a:lstStyle>
          <a:p>
            <a:pPr>
              <a:defRPr/>
            </a:pPr>
            <a:fld id="{0B583F10-0087-8B40-8B6A-300D68B14D7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Lst>
  <p:hf hdr="0" dt="0"/>
  <p:txStyles>
    <p:titleStyle>
      <a:lvl1pPr algn="l" rtl="0" eaLnBrk="1" fontAlgn="base" hangingPunct="1">
        <a:lnSpc>
          <a:spcPct val="90000"/>
        </a:lnSpc>
        <a:spcBef>
          <a:spcPct val="0"/>
        </a:spcBef>
        <a:spcAft>
          <a:spcPct val="0"/>
        </a:spcAft>
        <a:defRPr sz="4400" kern="1200">
          <a:solidFill>
            <a:schemeClr val="tx2"/>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sccc.org/communities/caucuses"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asccc.org/sites/default/files/S22%20Session%20New%20Delegate%20Information%20Packet%20td.km_.pdf"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www.asccc.org/resolutions-spring-2022"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asccc.org/disciplines-list" TargetMode="External"/><Relationship Id="rId2" Type="http://schemas.openxmlformats.org/officeDocument/2006/relationships/hyperlink" Target="https://cccconfer.zoom.us/j/91956525452"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www.asccc.org/sites/default/files/S22%20Session%20New%20Delegate%20Information%20Packet%20td.km_.pdf" TargetMode="External"/><Relationship Id="rId2" Type="http://schemas.openxmlformats.org/officeDocument/2006/relationships/hyperlink" Target="http://www.asccc.org/about" TargetMode="External"/><Relationship Id="rId1" Type="http://schemas.openxmlformats.org/officeDocument/2006/relationships/slideLayout" Target="../slideLayouts/slideLayout4.xml"/><Relationship Id="rId4" Type="http://schemas.openxmlformats.org/officeDocument/2006/relationships/hyperlink" Target="https://www.asccc.org/sites/default/files/ASCCC.ResolutionsHandbook2021updated_0.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asccc.org/events/april-7-2022-900am/2022-spring-plenary-session-hybrid-event" TargetMode="External"/><Relationship Id="rId2" Type="http://schemas.openxmlformats.org/officeDocument/2006/relationships/hyperlink" Target="https://www.asccc.org/resources/resolutions" TargetMode="External"/><Relationship Id="rId1" Type="http://schemas.openxmlformats.org/officeDocument/2006/relationships/slideLayout" Target="../slideLayouts/slideLayout4.xml"/><Relationship Id="rId4" Type="http://schemas.openxmlformats.org/officeDocument/2006/relationships/hyperlink" Target="http://asccc.org/about/bylaws"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a:extLst>
              <a:ext uri="{FF2B5EF4-FFF2-40B4-BE49-F238E27FC236}">
                <a16:creationId xmlns:a16="http://schemas.microsoft.com/office/drawing/2014/main" id="{85C58C8C-A632-F843-84BE-D68F8213459A}"/>
              </a:ext>
            </a:extLst>
          </p:cNvPr>
          <p:cNvSpPr>
            <a:spLocks noGrp="1" noChangeArrowheads="1"/>
          </p:cNvSpPr>
          <p:nvPr>
            <p:ph type="title"/>
          </p:nvPr>
        </p:nvSpPr>
        <p:spPr>
          <a:xfrm>
            <a:off x="958850" y="5109882"/>
            <a:ext cx="10433050" cy="1309968"/>
          </a:xfrm>
        </p:spPr>
        <p:txBody>
          <a:bodyPr>
            <a:normAutofit fontScale="90000"/>
          </a:bodyPr>
          <a:lstStyle/>
          <a:p>
            <a:pPr eaLnBrk="1" hangingPunct="1"/>
            <a:r>
              <a:rPr lang="en-US" dirty="0"/>
              <a:t>New Delegate Information Session</a:t>
            </a:r>
            <a:br>
              <a:rPr lang="en-US" dirty="0"/>
            </a:br>
            <a:r>
              <a:rPr lang="en-US" sz="2200" dirty="0"/>
              <a:t>Stephanie Curry, North Representative</a:t>
            </a:r>
            <a:br>
              <a:rPr lang="en-US" sz="2200" dirty="0"/>
            </a:br>
            <a:r>
              <a:rPr lang="en-US" sz="2200" dirty="0"/>
              <a:t>Amber Gillis, South Representative</a:t>
            </a:r>
            <a:br>
              <a:rPr lang="en-US" sz="2200" dirty="0"/>
            </a:br>
            <a:r>
              <a:rPr lang="en-US" sz="2200" dirty="0"/>
              <a:t>Nancy Persons, Santa Rosa Junior College</a:t>
            </a:r>
            <a:br>
              <a:rPr lang="en-US" sz="2200" dirty="0"/>
            </a:br>
            <a:r>
              <a:rPr lang="en-US" sz="3100" dirty="0"/>
              <a:t>Resolutions Committee</a:t>
            </a:r>
            <a:endParaRPr lang="en-US" altLang="en-US" sz="3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A6D9-91CE-4E56-AF49-44CF71EE24BC}"/>
              </a:ext>
            </a:extLst>
          </p:cNvPr>
          <p:cNvSpPr>
            <a:spLocks noGrp="1"/>
          </p:cNvSpPr>
          <p:nvPr>
            <p:ph type="title"/>
          </p:nvPr>
        </p:nvSpPr>
        <p:spPr/>
        <p:txBody>
          <a:bodyPr>
            <a:normAutofit/>
          </a:bodyPr>
          <a:lstStyle/>
          <a:p>
            <a:r>
              <a:rPr lang="en-US" sz="4800" dirty="0">
                <a:solidFill>
                  <a:schemeClr val="tx1">
                    <a:lumMod val="90000"/>
                    <a:lumOff val="10000"/>
                  </a:schemeClr>
                </a:solidFill>
              </a:rPr>
              <a:t>Caucuses</a:t>
            </a:r>
          </a:p>
        </p:txBody>
      </p:sp>
      <p:sp>
        <p:nvSpPr>
          <p:cNvPr id="3" name="Content Placeholder 2">
            <a:extLst>
              <a:ext uri="{FF2B5EF4-FFF2-40B4-BE49-F238E27FC236}">
                <a16:creationId xmlns:a16="http://schemas.microsoft.com/office/drawing/2014/main" id="{D5B6CF36-9924-448C-BBCA-2D29E7F270C8}"/>
              </a:ext>
            </a:extLst>
          </p:cNvPr>
          <p:cNvSpPr>
            <a:spLocks noGrp="1"/>
          </p:cNvSpPr>
          <p:nvPr>
            <p:ph sz="half" idx="1"/>
          </p:nvPr>
        </p:nvSpPr>
        <p:spPr/>
        <p:txBody>
          <a:bodyPr/>
          <a:lstStyle/>
          <a:p>
            <a:pPr marL="482600" lvl="0" indent="0">
              <a:lnSpc>
                <a:spcPct val="115000"/>
              </a:lnSpc>
              <a:spcBef>
                <a:spcPts val="1200"/>
              </a:spcBef>
              <a:buClr>
                <a:schemeClr val="dk1"/>
              </a:buClr>
              <a:buSzPts val="3200"/>
              <a:buNone/>
            </a:pPr>
            <a:r>
              <a:rPr lang="en-US" sz="2400" dirty="0">
                <a:solidFill>
                  <a:schemeClr val="tx1">
                    <a:lumMod val="90000"/>
                    <a:lumOff val="10000"/>
                  </a:schemeClr>
                </a:solidFill>
              </a:rPr>
              <a:t>These groups hold meetings during fall and spring plenaries:</a:t>
            </a:r>
          </a:p>
          <a:p>
            <a:pPr marL="939800" lvl="0" indent="-457200">
              <a:lnSpc>
                <a:spcPct val="115000"/>
              </a:lnSpc>
              <a:spcBef>
                <a:spcPts val="1200"/>
              </a:spcBef>
              <a:buClr>
                <a:schemeClr val="dk1"/>
              </a:buClr>
              <a:buSzPts val="3200"/>
              <a:buFont typeface="Arial" panose="020B0604020202020204" pitchFamily="34" charset="0"/>
              <a:buChar char="•"/>
            </a:pPr>
            <a:r>
              <a:rPr lang="en-US" sz="2400" dirty="0">
                <a:solidFill>
                  <a:schemeClr val="tx1">
                    <a:lumMod val="90000"/>
                    <a:lumOff val="10000"/>
                  </a:schemeClr>
                </a:solidFill>
              </a:rPr>
              <a:t>Black Caucus</a:t>
            </a:r>
          </a:p>
          <a:p>
            <a:pPr marL="939800" lvl="0" indent="-457200">
              <a:lnSpc>
                <a:spcPct val="115000"/>
              </a:lnSpc>
              <a:spcBef>
                <a:spcPts val="0"/>
              </a:spcBef>
              <a:buClr>
                <a:schemeClr val="dk1"/>
              </a:buClr>
              <a:buSzPts val="3200"/>
              <a:buFont typeface="Arial" panose="020B0604020202020204" pitchFamily="34" charset="0"/>
              <a:buChar char="•"/>
            </a:pPr>
            <a:r>
              <a:rPr lang="en-US" sz="2400" dirty="0">
                <a:solidFill>
                  <a:schemeClr val="tx1">
                    <a:lumMod val="90000"/>
                    <a:lumOff val="10000"/>
                  </a:schemeClr>
                </a:solidFill>
              </a:rPr>
              <a:t>Latinx Caucus							</a:t>
            </a:r>
          </a:p>
          <a:p>
            <a:pPr marL="939800" lvl="0" indent="-457200">
              <a:lnSpc>
                <a:spcPct val="115000"/>
              </a:lnSpc>
              <a:spcBef>
                <a:spcPts val="0"/>
              </a:spcBef>
              <a:buClr>
                <a:schemeClr val="dk1"/>
              </a:buClr>
              <a:buSzPts val="3200"/>
              <a:buFont typeface="Arial" panose="020B0604020202020204" pitchFamily="34" charset="0"/>
              <a:buChar char="•"/>
            </a:pPr>
            <a:r>
              <a:rPr lang="en-US" sz="2400" dirty="0">
                <a:solidFill>
                  <a:schemeClr val="tx1">
                    <a:lumMod val="90000"/>
                    <a:lumOff val="10000"/>
                  </a:schemeClr>
                </a:solidFill>
              </a:rPr>
              <a:t>LGBTQIA+ Caucus</a:t>
            </a:r>
          </a:p>
          <a:p>
            <a:pPr marL="939800" lvl="0" indent="-457200">
              <a:lnSpc>
                <a:spcPct val="115000"/>
              </a:lnSpc>
              <a:spcBef>
                <a:spcPts val="0"/>
              </a:spcBef>
              <a:buClr>
                <a:schemeClr val="dk1"/>
              </a:buClr>
              <a:buSzPts val="3200"/>
              <a:buFont typeface="Arial" panose="020B0604020202020204" pitchFamily="34" charset="0"/>
              <a:buChar char="•"/>
            </a:pPr>
            <a:r>
              <a:rPr lang="en-US" sz="2400" dirty="0">
                <a:solidFill>
                  <a:schemeClr val="tx1">
                    <a:lumMod val="90000"/>
                    <a:lumOff val="10000"/>
                  </a:schemeClr>
                </a:solidFill>
              </a:rPr>
              <a:t>Small or Rural College Caucus</a:t>
            </a:r>
          </a:p>
          <a:p>
            <a:pPr marL="939800" lvl="0" indent="-457200">
              <a:lnSpc>
                <a:spcPct val="115000"/>
              </a:lnSpc>
              <a:spcBef>
                <a:spcPts val="0"/>
              </a:spcBef>
              <a:buClr>
                <a:schemeClr val="dk1"/>
              </a:buClr>
              <a:buSzPts val="3200"/>
              <a:buFont typeface="Arial" panose="020B0604020202020204" pitchFamily="34" charset="0"/>
              <a:buChar char="•"/>
            </a:pPr>
            <a:r>
              <a:rPr lang="en-US" sz="2400" dirty="0">
                <a:solidFill>
                  <a:schemeClr val="tx1">
                    <a:lumMod val="90000"/>
                    <a:lumOff val="10000"/>
                  </a:schemeClr>
                </a:solidFill>
              </a:rPr>
              <a:t>Womyn’s Caucus</a:t>
            </a:r>
          </a:p>
          <a:p>
            <a:pPr marL="939800" lvl="0" indent="-457200">
              <a:lnSpc>
                <a:spcPct val="115000"/>
              </a:lnSpc>
              <a:spcBef>
                <a:spcPts val="0"/>
              </a:spcBef>
              <a:buClr>
                <a:schemeClr val="dk1"/>
              </a:buClr>
              <a:buSzPts val="3200"/>
              <a:buFont typeface="Arial" panose="020B0604020202020204" pitchFamily="34" charset="0"/>
              <a:buChar char="•"/>
            </a:pPr>
            <a:r>
              <a:rPr lang="en-US" sz="2400" dirty="0">
                <a:solidFill>
                  <a:schemeClr val="tx1">
                    <a:lumMod val="90000"/>
                    <a:lumOff val="10000"/>
                  </a:schemeClr>
                </a:solidFill>
              </a:rPr>
              <a:t>Asian and Pacific Islanders Caucus</a:t>
            </a:r>
          </a:p>
          <a:p>
            <a:pPr marL="482600" lvl="0" indent="0">
              <a:lnSpc>
                <a:spcPct val="115000"/>
              </a:lnSpc>
              <a:spcBef>
                <a:spcPts val="0"/>
              </a:spcBef>
              <a:buClr>
                <a:schemeClr val="dk1"/>
              </a:buClr>
              <a:buSzPts val="3200"/>
              <a:buNone/>
            </a:pPr>
            <a:endParaRPr lang="en-US" dirty="0">
              <a:solidFill>
                <a:schemeClr val="tx1">
                  <a:lumMod val="90000"/>
                  <a:lumOff val="10000"/>
                </a:schemeClr>
              </a:solidFill>
            </a:endParaRPr>
          </a:p>
          <a:p>
            <a:pPr marL="482600" lvl="0" indent="0">
              <a:lnSpc>
                <a:spcPct val="115000"/>
              </a:lnSpc>
              <a:spcBef>
                <a:spcPts val="0"/>
              </a:spcBef>
              <a:buClr>
                <a:schemeClr val="dk1"/>
              </a:buClr>
              <a:buSzPts val="3200"/>
              <a:buNone/>
            </a:pPr>
            <a:r>
              <a:rPr lang="en-US" dirty="0">
                <a:solidFill>
                  <a:schemeClr val="tx1">
                    <a:lumMod val="90000"/>
                    <a:lumOff val="10000"/>
                  </a:schemeClr>
                </a:solidFill>
              </a:rPr>
              <a:t>For more information about caucuses, </a:t>
            </a:r>
            <a:r>
              <a:rPr lang="en-US" dirty="0">
                <a:solidFill>
                  <a:schemeClr val="tx1">
                    <a:lumMod val="90000"/>
                    <a:lumOff val="10000"/>
                  </a:schemeClr>
                </a:solidFill>
                <a:hlinkClick r:id="rId2">
                  <a:extLst>
                    <a:ext uri="{A12FA001-AC4F-418D-AE19-62706E023703}">
                      <ahyp:hlinkClr xmlns:ahyp="http://schemas.microsoft.com/office/drawing/2018/hyperlinkcolor" val="tx"/>
                    </a:ext>
                  </a:extLst>
                </a:hlinkClick>
              </a:rPr>
              <a:t>click here</a:t>
            </a:r>
            <a:r>
              <a:rPr lang="en-US" dirty="0">
                <a:solidFill>
                  <a:schemeClr val="tx1">
                    <a:lumMod val="90000"/>
                    <a:lumOff val="10000"/>
                  </a:schemeClr>
                </a:solidFill>
              </a:rPr>
              <a:t>.</a:t>
            </a:r>
            <a:endParaRPr lang="en-US" sz="2400" dirty="0">
              <a:solidFill>
                <a:schemeClr val="tx1">
                  <a:lumMod val="90000"/>
                  <a:lumOff val="10000"/>
                </a:schemeClr>
              </a:solidFill>
            </a:endParaRPr>
          </a:p>
        </p:txBody>
      </p:sp>
      <p:sp>
        <p:nvSpPr>
          <p:cNvPr id="4" name="Slide Number Placeholder 3">
            <a:extLst>
              <a:ext uri="{FF2B5EF4-FFF2-40B4-BE49-F238E27FC236}">
                <a16:creationId xmlns:a16="http://schemas.microsoft.com/office/drawing/2014/main" id="{BBF4B655-64C2-478A-81AF-703E45A553E7}"/>
              </a:ext>
            </a:extLst>
          </p:cNvPr>
          <p:cNvSpPr>
            <a:spLocks noGrp="1"/>
          </p:cNvSpPr>
          <p:nvPr>
            <p:ph type="sldNum" sz="quarter" idx="10"/>
          </p:nvPr>
        </p:nvSpPr>
        <p:spPr/>
        <p:txBody>
          <a:bodyPr/>
          <a:lstStyle/>
          <a:p>
            <a:pPr>
              <a:defRPr/>
            </a:pPr>
            <a:fld id="{EADB236C-7DA3-584D-A9FD-2566ED60D281}" type="slidenum">
              <a:rPr lang="en-US" altLang="en-US" smtClean="0"/>
              <a:pPr>
                <a:defRPr/>
              </a:pPr>
              <a:t>10</a:t>
            </a:fld>
            <a:endParaRPr lang="en-US" altLang="en-US"/>
          </a:p>
        </p:txBody>
      </p:sp>
    </p:spTree>
    <p:extLst>
      <p:ext uri="{BB962C8B-B14F-4D97-AF65-F5344CB8AC3E}">
        <p14:creationId xmlns:p14="http://schemas.microsoft.com/office/powerpoint/2010/main" val="981718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49F0-C1EF-4656-B2E5-4DCF5EB86F34}"/>
              </a:ext>
            </a:extLst>
          </p:cNvPr>
          <p:cNvSpPr>
            <a:spLocks noGrp="1"/>
          </p:cNvSpPr>
          <p:nvPr>
            <p:ph type="title"/>
          </p:nvPr>
        </p:nvSpPr>
        <p:spPr/>
        <p:txBody>
          <a:bodyPr>
            <a:noAutofit/>
          </a:bodyPr>
          <a:lstStyle/>
          <a:p>
            <a:r>
              <a:rPr lang="en-US" sz="4800" dirty="0">
                <a:solidFill>
                  <a:schemeClr val="tx1">
                    <a:lumMod val="90000"/>
                    <a:lumOff val="10000"/>
                  </a:schemeClr>
                </a:solidFill>
              </a:rPr>
              <a:t>Accessing Session PowerPoints and Chats in </a:t>
            </a:r>
            <a:r>
              <a:rPr lang="en-US" sz="4800" dirty="0" err="1">
                <a:solidFill>
                  <a:schemeClr val="tx1">
                    <a:lumMod val="90000"/>
                    <a:lumOff val="10000"/>
                  </a:schemeClr>
                </a:solidFill>
              </a:rPr>
              <a:t>Pathable</a:t>
            </a:r>
            <a:r>
              <a:rPr lang="en-US" sz="4800" dirty="0">
                <a:solidFill>
                  <a:schemeClr val="tx1">
                    <a:lumMod val="90000"/>
                    <a:lumOff val="10000"/>
                  </a:schemeClr>
                </a:solidFill>
              </a:rPr>
              <a:t> </a:t>
            </a:r>
          </a:p>
        </p:txBody>
      </p:sp>
      <p:sp>
        <p:nvSpPr>
          <p:cNvPr id="3" name="Content Placeholder 2">
            <a:extLst>
              <a:ext uri="{FF2B5EF4-FFF2-40B4-BE49-F238E27FC236}">
                <a16:creationId xmlns:a16="http://schemas.microsoft.com/office/drawing/2014/main" id="{2F32C103-360A-410E-B61A-F3CFE7A41E7B}"/>
              </a:ext>
            </a:extLst>
          </p:cNvPr>
          <p:cNvSpPr>
            <a:spLocks noGrp="1"/>
          </p:cNvSpPr>
          <p:nvPr>
            <p:ph sz="half" idx="1"/>
          </p:nvPr>
        </p:nvSpPr>
        <p:spPr/>
        <p:txBody>
          <a:bodyPr/>
          <a:lstStyle/>
          <a:p>
            <a:pPr marL="1022350" marR="0" lvl="0" indent="-571500" algn="l" rtl="0">
              <a:lnSpc>
                <a:spcPct val="150000"/>
              </a:lnSpc>
              <a:spcBef>
                <a:spcPts val="0"/>
              </a:spcBef>
              <a:spcAft>
                <a:spcPts val="0"/>
              </a:spcAft>
              <a:buClr>
                <a:schemeClr val="dk1"/>
              </a:buClr>
              <a:buSzPts val="3700"/>
              <a:buFont typeface="Arial" panose="020B0604020202020204" pitchFamily="34" charset="0"/>
              <a:buChar char="•"/>
            </a:pPr>
            <a:r>
              <a:rPr lang="en-US" sz="2400" dirty="0">
                <a:solidFill>
                  <a:schemeClr val="tx1">
                    <a:lumMod val="90000"/>
                    <a:lumOff val="10000"/>
                  </a:schemeClr>
                </a:solidFill>
              </a:rPr>
              <a:t>In </a:t>
            </a:r>
            <a:r>
              <a:rPr lang="en-US" sz="2400" dirty="0" err="1">
                <a:solidFill>
                  <a:schemeClr val="tx1">
                    <a:lumMod val="90000"/>
                    <a:lumOff val="10000"/>
                  </a:schemeClr>
                </a:solidFill>
              </a:rPr>
              <a:t>Pathable</a:t>
            </a:r>
            <a:r>
              <a:rPr lang="en-US" sz="2400" dirty="0">
                <a:solidFill>
                  <a:schemeClr val="tx1">
                    <a:lumMod val="90000"/>
                    <a:lumOff val="10000"/>
                  </a:schemeClr>
                </a:solidFill>
              </a:rPr>
              <a:t>, access PowerPoint presentations by clicking on “Files.”</a:t>
            </a:r>
          </a:p>
          <a:p>
            <a:pPr marL="1022350" marR="0" lvl="0" indent="-571500" algn="l" rtl="0">
              <a:lnSpc>
                <a:spcPct val="150000"/>
              </a:lnSpc>
              <a:spcBef>
                <a:spcPts val="0"/>
              </a:spcBef>
              <a:spcAft>
                <a:spcPts val="0"/>
              </a:spcAft>
              <a:buClr>
                <a:schemeClr val="dk1"/>
              </a:buClr>
              <a:buSzPts val="3700"/>
              <a:buFont typeface="Arial" panose="020B0604020202020204" pitchFamily="34" charset="0"/>
              <a:buChar char="•"/>
            </a:pPr>
            <a:r>
              <a:rPr lang="en-US" sz="2400" dirty="0">
                <a:solidFill>
                  <a:schemeClr val="tx1">
                    <a:lumMod val="90000"/>
                    <a:lumOff val="10000"/>
                  </a:schemeClr>
                </a:solidFill>
              </a:rPr>
              <a:t>The chats are also archived in “Conversations.” These are only accessible through the </a:t>
            </a:r>
            <a:r>
              <a:rPr lang="en-US" sz="2400" dirty="0" err="1">
                <a:solidFill>
                  <a:schemeClr val="tx1">
                    <a:lumMod val="90000"/>
                    <a:lumOff val="10000"/>
                  </a:schemeClr>
                </a:solidFill>
              </a:rPr>
              <a:t>Pathable</a:t>
            </a:r>
            <a:r>
              <a:rPr lang="en-US" sz="2400" dirty="0">
                <a:solidFill>
                  <a:schemeClr val="tx1">
                    <a:lumMod val="90000"/>
                    <a:lumOff val="10000"/>
                  </a:schemeClr>
                </a:solidFill>
              </a:rPr>
              <a:t> platform. </a:t>
            </a:r>
          </a:p>
        </p:txBody>
      </p:sp>
      <p:sp>
        <p:nvSpPr>
          <p:cNvPr id="4" name="Slide Number Placeholder 3">
            <a:extLst>
              <a:ext uri="{FF2B5EF4-FFF2-40B4-BE49-F238E27FC236}">
                <a16:creationId xmlns:a16="http://schemas.microsoft.com/office/drawing/2014/main" id="{3A61DE06-C225-455D-8E9F-A16B96BD8255}"/>
              </a:ext>
            </a:extLst>
          </p:cNvPr>
          <p:cNvSpPr>
            <a:spLocks noGrp="1"/>
          </p:cNvSpPr>
          <p:nvPr>
            <p:ph type="sldNum" sz="quarter" idx="10"/>
          </p:nvPr>
        </p:nvSpPr>
        <p:spPr/>
        <p:txBody>
          <a:bodyPr/>
          <a:lstStyle/>
          <a:p>
            <a:pPr>
              <a:defRPr/>
            </a:pPr>
            <a:fld id="{EADB236C-7DA3-584D-A9FD-2566ED60D281}" type="slidenum">
              <a:rPr lang="en-US" altLang="en-US" smtClean="0"/>
              <a:pPr>
                <a:defRPr/>
              </a:pPr>
              <a:t>11</a:t>
            </a:fld>
            <a:endParaRPr lang="en-US" altLang="en-US"/>
          </a:p>
        </p:txBody>
      </p:sp>
    </p:spTree>
    <p:extLst>
      <p:ext uri="{BB962C8B-B14F-4D97-AF65-F5344CB8AC3E}">
        <p14:creationId xmlns:p14="http://schemas.microsoft.com/office/powerpoint/2010/main" val="754322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61E31-56FF-4B67-8F4C-8C9C5FFD8145}"/>
              </a:ext>
            </a:extLst>
          </p:cNvPr>
          <p:cNvSpPr>
            <a:spLocks noGrp="1"/>
          </p:cNvSpPr>
          <p:nvPr>
            <p:ph type="title"/>
          </p:nvPr>
        </p:nvSpPr>
        <p:spPr/>
        <p:txBody>
          <a:bodyPr>
            <a:noAutofit/>
          </a:bodyPr>
          <a:lstStyle/>
          <a:p>
            <a:r>
              <a:rPr lang="en-US" sz="4800" dirty="0" err="1">
                <a:solidFill>
                  <a:schemeClr val="tx1">
                    <a:lumMod val="90000"/>
                    <a:lumOff val="10000"/>
                  </a:schemeClr>
                </a:solidFill>
              </a:rPr>
              <a:t>Pathable</a:t>
            </a:r>
            <a:r>
              <a:rPr lang="en-US" sz="4800" dirty="0">
                <a:solidFill>
                  <a:schemeClr val="tx1">
                    <a:lumMod val="90000"/>
                    <a:lumOff val="10000"/>
                  </a:schemeClr>
                </a:solidFill>
              </a:rPr>
              <a:t> Tips and How to Connect with Others</a:t>
            </a:r>
          </a:p>
        </p:txBody>
      </p:sp>
      <p:sp>
        <p:nvSpPr>
          <p:cNvPr id="3" name="Content Placeholder 2">
            <a:extLst>
              <a:ext uri="{FF2B5EF4-FFF2-40B4-BE49-F238E27FC236}">
                <a16:creationId xmlns:a16="http://schemas.microsoft.com/office/drawing/2014/main" id="{D24B0446-26AA-4766-8ADC-B0D81FF40322}"/>
              </a:ext>
            </a:extLst>
          </p:cNvPr>
          <p:cNvSpPr>
            <a:spLocks noGrp="1"/>
          </p:cNvSpPr>
          <p:nvPr>
            <p:ph sz="half" idx="1"/>
          </p:nvPr>
        </p:nvSpPr>
        <p:spPr/>
        <p:txBody>
          <a:bodyPr/>
          <a:lstStyle/>
          <a:p>
            <a:pPr marL="952500" marR="0" lvl="0" indent="-457200" algn="l" rtl="0">
              <a:lnSpc>
                <a:spcPct val="90000"/>
              </a:lnSpc>
              <a:spcBef>
                <a:spcPts val="0"/>
              </a:spcBef>
              <a:spcAft>
                <a:spcPts val="0"/>
              </a:spcAft>
              <a:buSzPts val="3000"/>
              <a:buFont typeface="Arial" panose="020B0604020202020204" pitchFamily="34" charset="0"/>
              <a:buChar char="•"/>
            </a:pPr>
            <a:r>
              <a:rPr lang="en-US" sz="2400" b="1" dirty="0">
                <a:solidFill>
                  <a:schemeClr val="tx1">
                    <a:lumMod val="90000"/>
                    <a:lumOff val="10000"/>
                  </a:schemeClr>
                </a:solidFill>
              </a:rPr>
              <a:t>People</a:t>
            </a:r>
            <a:r>
              <a:rPr lang="en-US" b="1" dirty="0">
                <a:solidFill>
                  <a:schemeClr val="tx1">
                    <a:lumMod val="90000"/>
                    <a:lumOff val="10000"/>
                  </a:schemeClr>
                </a:solidFill>
              </a:rPr>
              <a:t> – </a:t>
            </a:r>
            <a:r>
              <a:rPr lang="en-US" sz="2400" dirty="0">
                <a:solidFill>
                  <a:schemeClr val="tx1">
                    <a:lumMod val="90000"/>
                    <a:lumOff val="10000"/>
                  </a:schemeClr>
                </a:solidFill>
              </a:rPr>
              <a:t>Allows you to see who is attending plenary and their college contact information. </a:t>
            </a:r>
          </a:p>
          <a:p>
            <a:pPr marL="952500" marR="0" lvl="0" indent="-457200" algn="l" rtl="0">
              <a:lnSpc>
                <a:spcPct val="90000"/>
              </a:lnSpc>
              <a:spcBef>
                <a:spcPts val="0"/>
              </a:spcBef>
              <a:spcAft>
                <a:spcPts val="0"/>
              </a:spcAft>
              <a:buSzPts val="3000"/>
              <a:buFont typeface="Arial" panose="020B0604020202020204" pitchFamily="34" charset="0"/>
              <a:buChar char="•"/>
            </a:pPr>
            <a:r>
              <a:rPr lang="en-US" sz="2400" b="1" dirty="0">
                <a:solidFill>
                  <a:schemeClr val="tx1">
                    <a:lumMod val="90000"/>
                    <a:lumOff val="10000"/>
                  </a:schemeClr>
                </a:solidFill>
              </a:rPr>
              <a:t>Schedule</a:t>
            </a:r>
            <a:r>
              <a:rPr lang="en-US" b="1" dirty="0">
                <a:solidFill>
                  <a:schemeClr val="tx1">
                    <a:lumMod val="90000"/>
                    <a:lumOff val="10000"/>
                  </a:schemeClr>
                </a:solidFill>
              </a:rPr>
              <a:t> –</a:t>
            </a:r>
            <a:r>
              <a:rPr lang="en-US" sz="2400" dirty="0">
                <a:solidFill>
                  <a:schemeClr val="tx1">
                    <a:lumMod val="90000"/>
                    <a:lumOff val="10000"/>
                  </a:schemeClr>
                </a:solidFill>
              </a:rPr>
              <a:t> Allows you to see the full agenda and customize your own schedule. </a:t>
            </a:r>
          </a:p>
          <a:p>
            <a:pPr marL="952500" marR="0" lvl="0" indent="-457200" algn="l" rtl="0">
              <a:lnSpc>
                <a:spcPct val="90000"/>
              </a:lnSpc>
              <a:spcBef>
                <a:spcPts val="0"/>
              </a:spcBef>
              <a:spcAft>
                <a:spcPts val="0"/>
              </a:spcAft>
              <a:buSzPts val="3000"/>
              <a:buFont typeface="Arial" panose="020B0604020202020204" pitchFamily="34" charset="0"/>
              <a:buChar char="•"/>
            </a:pPr>
            <a:r>
              <a:rPr lang="en-US" sz="2400" b="1" dirty="0">
                <a:solidFill>
                  <a:schemeClr val="tx1">
                    <a:lumMod val="90000"/>
                    <a:lumOff val="10000"/>
                  </a:schemeClr>
                </a:solidFill>
              </a:rPr>
              <a:t>Conversations</a:t>
            </a:r>
            <a:r>
              <a:rPr lang="en-US" b="1" dirty="0">
                <a:solidFill>
                  <a:schemeClr val="tx1">
                    <a:lumMod val="90000"/>
                    <a:lumOff val="10000"/>
                  </a:schemeClr>
                </a:solidFill>
              </a:rPr>
              <a:t> –</a:t>
            </a:r>
            <a:r>
              <a:rPr lang="en-US" sz="2400" dirty="0">
                <a:solidFill>
                  <a:schemeClr val="tx1">
                    <a:lumMod val="90000"/>
                    <a:lumOff val="10000"/>
                  </a:schemeClr>
                </a:solidFill>
              </a:rPr>
              <a:t> Allows you to view general and archived chats (Need Help? Ask Here). </a:t>
            </a:r>
          </a:p>
          <a:p>
            <a:pPr marL="952500" marR="0" lvl="0" indent="-457200" algn="l" rtl="0">
              <a:lnSpc>
                <a:spcPct val="90000"/>
              </a:lnSpc>
              <a:spcBef>
                <a:spcPts val="0"/>
              </a:spcBef>
              <a:spcAft>
                <a:spcPts val="0"/>
              </a:spcAft>
              <a:buSzPts val="3000"/>
              <a:buFont typeface="Arial" panose="020B0604020202020204" pitchFamily="34" charset="0"/>
              <a:buChar char="•"/>
            </a:pPr>
            <a:r>
              <a:rPr lang="en-US" sz="2400" b="1" dirty="0">
                <a:solidFill>
                  <a:schemeClr val="tx1">
                    <a:lumMod val="90000"/>
                    <a:lumOff val="10000"/>
                  </a:schemeClr>
                </a:solidFill>
              </a:rPr>
              <a:t>Resources</a:t>
            </a:r>
            <a:r>
              <a:rPr lang="en-US" b="1" dirty="0">
                <a:solidFill>
                  <a:schemeClr val="tx1">
                    <a:lumMod val="90000"/>
                    <a:lumOff val="10000"/>
                  </a:schemeClr>
                </a:solidFill>
              </a:rPr>
              <a:t> –</a:t>
            </a:r>
            <a:r>
              <a:rPr lang="en-US" sz="2400" dirty="0">
                <a:solidFill>
                  <a:schemeClr val="tx1">
                    <a:lumMod val="90000"/>
                    <a:lumOff val="10000"/>
                  </a:schemeClr>
                </a:solidFill>
              </a:rPr>
              <a:t> Links to ASCCC Resources. </a:t>
            </a:r>
          </a:p>
        </p:txBody>
      </p:sp>
      <p:sp>
        <p:nvSpPr>
          <p:cNvPr id="4" name="Slide Number Placeholder 3">
            <a:extLst>
              <a:ext uri="{FF2B5EF4-FFF2-40B4-BE49-F238E27FC236}">
                <a16:creationId xmlns:a16="http://schemas.microsoft.com/office/drawing/2014/main" id="{4D8ABB9B-A3D9-4DEA-B409-0348B1A7EB62}"/>
              </a:ext>
            </a:extLst>
          </p:cNvPr>
          <p:cNvSpPr>
            <a:spLocks noGrp="1"/>
          </p:cNvSpPr>
          <p:nvPr>
            <p:ph type="sldNum" sz="quarter" idx="10"/>
          </p:nvPr>
        </p:nvSpPr>
        <p:spPr/>
        <p:txBody>
          <a:bodyPr/>
          <a:lstStyle/>
          <a:p>
            <a:pPr>
              <a:defRPr/>
            </a:pPr>
            <a:fld id="{EADB236C-7DA3-584D-A9FD-2566ED60D281}" type="slidenum">
              <a:rPr lang="en-US" altLang="en-US" smtClean="0"/>
              <a:pPr>
                <a:defRPr/>
              </a:pPr>
              <a:t>12</a:t>
            </a:fld>
            <a:endParaRPr lang="en-US" altLang="en-US"/>
          </a:p>
        </p:txBody>
      </p:sp>
    </p:spTree>
    <p:extLst>
      <p:ext uri="{BB962C8B-B14F-4D97-AF65-F5344CB8AC3E}">
        <p14:creationId xmlns:p14="http://schemas.microsoft.com/office/powerpoint/2010/main" val="3290673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92C86-0C6D-4E43-823D-98136D4B0227}"/>
              </a:ext>
            </a:extLst>
          </p:cNvPr>
          <p:cNvSpPr>
            <a:spLocks noGrp="1"/>
          </p:cNvSpPr>
          <p:nvPr>
            <p:ph type="title"/>
          </p:nvPr>
        </p:nvSpPr>
        <p:spPr/>
        <p:txBody>
          <a:bodyPr>
            <a:normAutofit/>
          </a:bodyPr>
          <a:lstStyle/>
          <a:p>
            <a:r>
              <a:rPr lang="en-US" sz="4400" dirty="0">
                <a:solidFill>
                  <a:schemeClr val="tx1">
                    <a:lumMod val="90000"/>
                    <a:lumOff val="10000"/>
                  </a:schemeClr>
                </a:solidFill>
                <a:latin typeface="Palatino"/>
                <a:ea typeface="Georgia"/>
                <a:cs typeface="Georgia"/>
                <a:sym typeface="Georgia"/>
              </a:rPr>
              <a:t>I’m a new delegate…</a:t>
            </a:r>
            <a:br>
              <a:rPr lang="en-US" sz="4400" dirty="0">
                <a:solidFill>
                  <a:schemeClr val="tx1">
                    <a:lumMod val="90000"/>
                    <a:lumOff val="10000"/>
                  </a:schemeClr>
                </a:solidFill>
                <a:latin typeface="Palatino"/>
                <a:ea typeface="Georgia"/>
                <a:cs typeface="Georgia"/>
                <a:sym typeface="Georgia"/>
              </a:rPr>
            </a:br>
            <a:r>
              <a:rPr lang="en-US" sz="4400" dirty="0">
                <a:solidFill>
                  <a:schemeClr val="tx1">
                    <a:lumMod val="90000"/>
                    <a:lumOff val="10000"/>
                  </a:schemeClr>
                </a:solidFill>
                <a:latin typeface="Palatino"/>
                <a:ea typeface="Georgia"/>
                <a:cs typeface="Georgia"/>
                <a:sym typeface="Georgia"/>
              </a:rPr>
              <a:t>What Should I do at Plenary?</a:t>
            </a:r>
            <a:endParaRPr lang="en-US" sz="4400" dirty="0">
              <a:solidFill>
                <a:schemeClr val="tx1">
                  <a:lumMod val="90000"/>
                  <a:lumOff val="10000"/>
                </a:schemeClr>
              </a:solidFill>
            </a:endParaRPr>
          </a:p>
        </p:txBody>
      </p:sp>
      <p:sp>
        <p:nvSpPr>
          <p:cNvPr id="3" name="Content Placeholder 2">
            <a:extLst>
              <a:ext uri="{FF2B5EF4-FFF2-40B4-BE49-F238E27FC236}">
                <a16:creationId xmlns:a16="http://schemas.microsoft.com/office/drawing/2014/main" id="{CC7B92B4-699A-4DDA-A7A2-73C490A4B392}"/>
              </a:ext>
            </a:extLst>
          </p:cNvPr>
          <p:cNvSpPr>
            <a:spLocks noGrp="1"/>
          </p:cNvSpPr>
          <p:nvPr>
            <p:ph sz="half" idx="1"/>
          </p:nvPr>
        </p:nvSpPr>
        <p:spPr/>
        <p:txBody>
          <a:bodyPr/>
          <a:lstStyle/>
          <a:p>
            <a:pPr marL="889000" lvl="0" indent="-457200">
              <a:lnSpc>
                <a:spcPct val="80000"/>
              </a:lnSpc>
              <a:spcBef>
                <a:spcPts val="0"/>
              </a:spcBef>
              <a:spcAft>
                <a:spcPts val="0"/>
              </a:spcAft>
              <a:buClr>
                <a:schemeClr val="dk1"/>
              </a:buClr>
              <a:buSzPts val="3200"/>
            </a:pPr>
            <a:r>
              <a:rPr lang="en-US" sz="3200" dirty="0">
                <a:solidFill>
                  <a:schemeClr val="tx1">
                    <a:lumMod val="90000"/>
                    <a:lumOff val="10000"/>
                  </a:schemeClr>
                </a:solidFill>
              </a:rPr>
              <a:t>Attend Area meetings at plenary</a:t>
            </a:r>
            <a:endParaRPr lang="en-US" sz="2800" dirty="0">
              <a:solidFill>
                <a:schemeClr val="tx1">
                  <a:lumMod val="90000"/>
                  <a:lumOff val="10000"/>
                </a:schemeClr>
              </a:solidFill>
            </a:endParaRPr>
          </a:p>
          <a:p>
            <a:pPr marL="889000" lvl="0" indent="-457200">
              <a:lnSpc>
                <a:spcPct val="80000"/>
              </a:lnSpc>
              <a:spcAft>
                <a:spcPts val="0"/>
              </a:spcAft>
              <a:buClr>
                <a:schemeClr val="dk1"/>
              </a:buClr>
              <a:buSzPts val="3200"/>
            </a:pPr>
            <a:r>
              <a:rPr lang="en-US" sz="3200" dirty="0">
                <a:solidFill>
                  <a:schemeClr val="tx1">
                    <a:lumMod val="90000"/>
                    <a:lumOff val="10000"/>
                  </a:schemeClr>
                </a:solidFill>
              </a:rPr>
              <a:t>Read session resolutions packets.</a:t>
            </a:r>
            <a:endParaRPr lang="en-US" sz="2800" dirty="0">
              <a:solidFill>
                <a:schemeClr val="tx1">
                  <a:lumMod val="90000"/>
                  <a:lumOff val="10000"/>
                </a:schemeClr>
              </a:solidFill>
            </a:endParaRPr>
          </a:p>
          <a:p>
            <a:pPr marL="889000" lvl="0" indent="-457200">
              <a:lnSpc>
                <a:spcPct val="80000"/>
              </a:lnSpc>
              <a:spcAft>
                <a:spcPts val="0"/>
              </a:spcAft>
              <a:buClr>
                <a:schemeClr val="dk1"/>
              </a:buClr>
              <a:buSzPts val="3200"/>
            </a:pPr>
            <a:r>
              <a:rPr lang="en-US" sz="3200" dirty="0">
                <a:solidFill>
                  <a:schemeClr val="tx1">
                    <a:lumMod val="90000"/>
                    <a:lumOff val="10000"/>
                  </a:schemeClr>
                </a:solidFill>
              </a:rPr>
              <a:t>Debate and vote on resolutions - represent your local senate’s positions</a:t>
            </a:r>
            <a:endParaRPr lang="en-US" sz="2800" dirty="0">
              <a:solidFill>
                <a:schemeClr val="tx1">
                  <a:lumMod val="90000"/>
                  <a:lumOff val="10000"/>
                </a:schemeClr>
              </a:solidFill>
            </a:endParaRPr>
          </a:p>
          <a:p>
            <a:pPr marL="889000" lvl="0" indent="-457200">
              <a:lnSpc>
                <a:spcPct val="80000"/>
              </a:lnSpc>
              <a:spcAft>
                <a:spcPts val="0"/>
              </a:spcAft>
              <a:buClr>
                <a:schemeClr val="dk1"/>
              </a:buClr>
              <a:buSzPts val="3200"/>
            </a:pPr>
            <a:r>
              <a:rPr lang="en-US" sz="3200" dirty="0">
                <a:solidFill>
                  <a:schemeClr val="tx1">
                    <a:lumMod val="90000"/>
                    <a:lumOff val="10000"/>
                  </a:schemeClr>
                </a:solidFill>
              </a:rPr>
              <a:t>Network!</a:t>
            </a:r>
            <a:endParaRPr lang="en-US" sz="2800" dirty="0">
              <a:solidFill>
                <a:schemeClr val="tx1">
                  <a:lumMod val="90000"/>
                  <a:lumOff val="10000"/>
                </a:schemeClr>
              </a:solidFill>
            </a:endParaRPr>
          </a:p>
          <a:p>
            <a:pPr marL="1346200" lvl="1" indent="-457200">
              <a:lnSpc>
                <a:spcPct val="80000"/>
              </a:lnSpc>
              <a:spcAft>
                <a:spcPts val="0"/>
              </a:spcAft>
              <a:buClr>
                <a:schemeClr val="dk1"/>
              </a:buClr>
              <a:buSzPts val="3200"/>
            </a:pPr>
            <a:r>
              <a:rPr lang="en-US" sz="3200" dirty="0">
                <a:solidFill>
                  <a:schemeClr val="tx1">
                    <a:lumMod val="90000"/>
                    <a:lumOff val="10000"/>
                  </a:schemeClr>
                </a:solidFill>
              </a:rPr>
              <a:t>Get to know your Area Representative and the entire Executive Committee…we’re here to help!</a:t>
            </a:r>
            <a:endParaRPr lang="en-US" sz="2800" dirty="0">
              <a:solidFill>
                <a:schemeClr val="tx1">
                  <a:lumMod val="90000"/>
                  <a:lumOff val="10000"/>
                </a:schemeClr>
              </a:solidFill>
            </a:endParaRPr>
          </a:p>
          <a:p>
            <a:pPr marL="889000" lvl="0" indent="-457200">
              <a:lnSpc>
                <a:spcPct val="80000"/>
              </a:lnSpc>
              <a:spcAft>
                <a:spcPts val="0"/>
              </a:spcAft>
              <a:buClr>
                <a:schemeClr val="dk1"/>
              </a:buClr>
              <a:buSzPts val="3200"/>
            </a:pPr>
            <a:r>
              <a:rPr lang="en-US" sz="3200" dirty="0">
                <a:solidFill>
                  <a:schemeClr val="tx1">
                    <a:lumMod val="90000"/>
                    <a:lumOff val="10000"/>
                  </a:schemeClr>
                </a:solidFill>
              </a:rPr>
              <a:t>And remember – have fun!</a:t>
            </a:r>
            <a:endParaRPr lang="en-US" dirty="0">
              <a:solidFill>
                <a:schemeClr val="tx1">
                  <a:lumMod val="90000"/>
                  <a:lumOff val="10000"/>
                </a:schemeClr>
              </a:solidFill>
            </a:endParaRPr>
          </a:p>
          <a:p>
            <a:endParaRPr lang="en-US" dirty="0">
              <a:solidFill>
                <a:schemeClr val="tx1">
                  <a:lumMod val="90000"/>
                  <a:lumOff val="10000"/>
                </a:schemeClr>
              </a:solidFill>
            </a:endParaRPr>
          </a:p>
        </p:txBody>
      </p:sp>
      <p:sp>
        <p:nvSpPr>
          <p:cNvPr id="4" name="Slide Number Placeholder 3">
            <a:extLst>
              <a:ext uri="{FF2B5EF4-FFF2-40B4-BE49-F238E27FC236}">
                <a16:creationId xmlns:a16="http://schemas.microsoft.com/office/drawing/2014/main" id="{0C5D7454-3448-4E9D-A00D-1965ACF95943}"/>
              </a:ext>
            </a:extLst>
          </p:cNvPr>
          <p:cNvSpPr>
            <a:spLocks noGrp="1"/>
          </p:cNvSpPr>
          <p:nvPr>
            <p:ph type="sldNum" sz="quarter" idx="10"/>
          </p:nvPr>
        </p:nvSpPr>
        <p:spPr/>
        <p:txBody>
          <a:bodyPr/>
          <a:lstStyle/>
          <a:p>
            <a:pPr>
              <a:defRPr/>
            </a:pPr>
            <a:fld id="{EADB236C-7DA3-584D-A9FD-2566ED60D281}" type="slidenum">
              <a:rPr lang="en-US" altLang="en-US" smtClean="0"/>
              <a:pPr>
                <a:defRPr/>
              </a:pPr>
              <a:t>13</a:t>
            </a:fld>
            <a:endParaRPr lang="en-US" altLang="en-US"/>
          </a:p>
        </p:txBody>
      </p:sp>
    </p:spTree>
    <p:extLst>
      <p:ext uri="{BB962C8B-B14F-4D97-AF65-F5344CB8AC3E}">
        <p14:creationId xmlns:p14="http://schemas.microsoft.com/office/powerpoint/2010/main" val="1926873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2434-F9CA-4484-B286-9AB731B7AB7B}"/>
              </a:ext>
            </a:extLst>
          </p:cNvPr>
          <p:cNvSpPr>
            <a:spLocks noGrp="1"/>
          </p:cNvSpPr>
          <p:nvPr>
            <p:ph type="title"/>
          </p:nvPr>
        </p:nvSpPr>
        <p:spPr/>
        <p:txBody>
          <a:bodyPr>
            <a:normAutofit/>
          </a:bodyPr>
          <a:lstStyle/>
          <a:p>
            <a:r>
              <a:rPr lang="en-US" sz="4800" dirty="0">
                <a:solidFill>
                  <a:schemeClr val="tx1">
                    <a:lumMod val="90000"/>
                    <a:lumOff val="10000"/>
                  </a:schemeClr>
                </a:solidFill>
              </a:rPr>
              <a:t>Questions on Being a Delegate? </a:t>
            </a:r>
          </a:p>
        </p:txBody>
      </p:sp>
      <p:sp>
        <p:nvSpPr>
          <p:cNvPr id="3" name="Content Placeholder 2">
            <a:extLst>
              <a:ext uri="{FF2B5EF4-FFF2-40B4-BE49-F238E27FC236}">
                <a16:creationId xmlns:a16="http://schemas.microsoft.com/office/drawing/2014/main" id="{5FBF7602-1F0D-41FD-B597-51E5D1C4A0F2}"/>
              </a:ext>
            </a:extLst>
          </p:cNvPr>
          <p:cNvSpPr>
            <a:spLocks noGrp="1"/>
          </p:cNvSpPr>
          <p:nvPr>
            <p:ph sz="half" idx="1"/>
          </p:nvPr>
        </p:nvSpPr>
        <p:spPr/>
        <p:txBody>
          <a:bodyPr/>
          <a:lstStyle/>
          <a:p>
            <a:pPr marL="0" indent="0">
              <a:buNone/>
            </a:pPr>
            <a:endParaRPr lang="en-US" dirty="0">
              <a:solidFill>
                <a:srgbClr val="000000"/>
              </a:solidFill>
            </a:endParaRPr>
          </a:p>
          <a:p>
            <a:pPr marL="0" indent="0">
              <a:buNone/>
            </a:pPr>
            <a:r>
              <a:rPr lang="en-US" dirty="0">
                <a:solidFill>
                  <a:schemeClr val="tx1">
                    <a:lumMod val="90000"/>
                    <a:lumOff val="10000"/>
                  </a:schemeClr>
                </a:solidFill>
              </a:rPr>
              <a:t>The</a:t>
            </a:r>
            <a:r>
              <a:rPr lang="en-US" b="1" dirty="0">
                <a:solidFill>
                  <a:srgbClr val="000000"/>
                </a:solidFill>
              </a:rPr>
              <a:t> </a:t>
            </a:r>
            <a:r>
              <a:rPr lang="en-US" b="1" dirty="0">
                <a:solidFill>
                  <a:srgbClr val="000000"/>
                </a:solidFill>
                <a:hlinkClick r:id="rId2"/>
              </a:rPr>
              <a:t>New Delegate Information Packet </a:t>
            </a:r>
            <a:endParaRPr lang="en-US" b="1" dirty="0">
              <a:solidFill>
                <a:srgbClr val="000000"/>
              </a:solidFill>
            </a:endParaRPr>
          </a:p>
          <a:p>
            <a:pPr marL="0" indent="0">
              <a:buNone/>
            </a:pPr>
            <a:r>
              <a:rPr lang="en-US" dirty="0">
                <a:solidFill>
                  <a:schemeClr val="tx1">
                    <a:lumMod val="90000"/>
                    <a:lumOff val="10000"/>
                  </a:schemeClr>
                </a:solidFill>
              </a:rPr>
              <a:t>is your new best friend!</a:t>
            </a:r>
          </a:p>
        </p:txBody>
      </p:sp>
      <p:sp>
        <p:nvSpPr>
          <p:cNvPr id="4" name="Slide Number Placeholder 3">
            <a:extLst>
              <a:ext uri="{FF2B5EF4-FFF2-40B4-BE49-F238E27FC236}">
                <a16:creationId xmlns:a16="http://schemas.microsoft.com/office/drawing/2014/main" id="{3DDDA0A6-5870-4718-B069-8BB48B072647}"/>
              </a:ext>
            </a:extLst>
          </p:cNvPr>
          <p:cNvSpPr>
            <a:spLocks noGrp="1"/>
          </p:cNvSpPr>
          <p:nvPr>
            <p:ph type="sldNum" sz="quarter" idx="10"/>
          </p:nvPr>
        </p:nvSpPr>
        <p:spPr/>
        <p:txBody>
          <a:bodyPr/>
          <a:lstStyle/>
          <a:p>
            <a:pPr>
              <a:defRPr/>
            </a:pPr>
            <a:fld id="{EADB236C-7DA3-584D-A9FD-2566ED60D281}" type="slidenum">
              <a:rPr lang="en-US" altLang="en-US" smtClean="0"/>
              <a:pPr>
                <a:defRPr/>
              </a:pPr>
              <a:t>14</a:t>
            </a:fld>
            <a:endParaRPr lang="en-US" altLang="en-US"/>
          </a:p>
        </p:txBody>
      </p:sp>
      <p:pic>
        <p:nvPicPr>
          <p:cNvPr id="5" name="Picture 4">
            <a:extLst>
              <a:ext uri="{FF2B5EF4-FFF2-40B4-BE49-F238E27FC236}">
                <a16:creationId xmlns:a16="http://schemas.microsoft.com/office/drawing/2014/main" id="{F14113DB-1C6B-4EAE-806C-EB925F656C21}"/>
              </a:ext>
            </a:extLst>
          </p:cNvPr>
          <p:cNvPicPr>
            <a:picLocks noChangeAspect="1"/>
          </p:cNvPicPr>
          <p:nvPr/>
        </p:nvPicPr>
        <p:blipFill>
          <a:blip r:embed="rId3"/>
          <a:stretch>
            <a:fillRect/>
          </a:stretch>
        </p:blipFill>
        <p:spPr>
          <a:xfrm>
            <a:off x="5636543" y="3243423"/>
            <a:ext cx="4801270" cy="2524477"/>
          </a:xfrm>
          <a:prstGeom prst="rect">
            <a:avLst/>
          </a:prstGeom>
        </p:spPr>
      </p:pic>
    </p:spTree>
    <p:extLst>
      <p:ext uri="{BB962C8B-B14F-4D97-AF65-F5344CB8AC3E}">
        <p14:creationId xmlns:p14="http://schemas.microsoft.com/office/powerpoint/2010/main" val="3846273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4A378-12AE-42B2-91E1-DDF54D79E384}"/>
              </a:ext>
            </a:extLst>
          </p:cNvPr>
          <p:cNvSpPr>
            <a:spLocks noGrp="1"/>
          </p:cNvSpPr>
          <p:nvPr>
            <p:ph type="title"/>
          </p:nvPr>
        </p:nvSpPr>
        <p:spPr/>
        <p:txBody>
          <a:bodyPr>
            <a:normAutofit/>
          </a:bodyPr>
          <a:lstStyle/>
          <a:p>
            <a:r>
              <a:rPr lang="en-US" sz="4800" dirty="0">
                <a:solidFill>
                  <a:schemeClr val="tx1">
                    <a:lumMod val="90000"/>
                    <a:lumOff val="10000"/>
                  </a:schemeClr>
                </a:solidFill>
                <a:latin typeface="Palatino"/>
                <a:ea typeface="Georgia"/>
                <a:cs typeface="Georgia"/>
                <a:sym typeface="Georgia"/>
              </a:rPr>
              <a:t>Voting on Resolutions</a:t>
            </a:r>
            <a:endParaRPr lang="en-US" sz="4800" dirty="0">
              <a:solidFill>
                <a:schemeClr val="tx1">
                  <a:lumMod val="90000"/>
                  <a:lumOff val="10000"/>
                </a:schemeClr>
              </a:solidFill>
            </a:endParaRPr>
          </a:p>
        </p:txBody>
      </p:sp>
      <p:sp>
        <p:nvSpPr>
          <p:cNvPr id="3" name="Content Placeholder 2">
            <a:extLst>
              <a:ext uri="{FF2B5EF4-FFF2-40B4-BE49-F238E27FC236}">
                <a16:creationId xmlns:a16="http://schemas.microsoft.com/office/drawing/2014/main" id="{D802B073-48F4-4BD3-B564-1334E5F8C27D}"/>
              </a:ext>
            </a:extLst>
          </p:cNvPr>
          <p:cNvSpPr>
            <a:spLocks noGrp="1"/>
          </p:cNvSpPr>
          <p:nvPr>
            <p:ph sz="half" idx="1"/>
          </p:nvPr>
        </p:nvSpPr>
        <p:spPr/>
        <p:txBody>
          <a:bodyPr/>
          <a:lstStyle/>
          <a:p>
            <a:pPr marL="984250" lvl="0" indent="-571500">
              <a:lnSpc>
                <a:spcPct val="100000"/>
              </a:lnSpc>
              <a:spcBef>
                <a:spcPts val="0"/>
              </a:spcBef>
              <a:spcAft>
                <a:spcPts val="0"/>
              </a:spcAft>
              <a:buClr>
                <a:schemeClr val="dk1"/>
              </a:buClr>
              <a:buSzPts val="4300"/>
            </a:pPr>
            <a:endParaRPr lang="en-US" sz="2400" dirty="0">
              <a:solidFill>
                <a:schemeClr val="tx1">
                  <a:lumMod val="90000"/>
                  <a:lumOff val="10000"/>
                </a:schemeClr>
              </a:solidFill>
              <a:ea typeface="Arial"/>
              <a:cs typeface="Arial"/>
              <a:sym typeface="Arial"/>
            </a:endParaRPr>
          </a:p>
          <a:p>
            <a:pPr marL="984250" lvl="0" indent="-571500">
              <a:lnSpc>
                <a:spcPct val="100000"/>
              </a:lnSpc>
              <a:spcBef>
                <a:spcPts val="0"/>
              </a:spcBef>
              <a:spcAft>
                <a:spcPts val="0"/>
              </a:spcAft>
              <a:buClr>
                <a:schemeClr val="dk1"/>
              </a:buClr>
              <a:buSzPts val="4300"/>
            </a:pPr>
            <a:r>
              <a:rPr lang="en-US" dirty="0">
                <a:solidFill>
                  <a:schemeClr val="tx1">
                    <a:lumMod val="90000"/>
                    <a:lumOff val="10000"/>
                  </a:schemeClr>
                </a:solidFill>
                <a:ea typeface="Arial"/>
                <a:cs typeface="Arial"/>
                <a:sym typeface="Arial"/>
              </a:rPr>
              <a:t>Voting Day is Saturday</a:t>
            </a:r>
          </a:p>
          <a:p>
            <a:pPr marL="984250" lvl="0" indent="-571500">
              <a:lnSpc>
                <a:spcPct val="100000"/>
              </a:lnSpc>
              <a:spcBef>
                <a:spcPts val="0"/>
              </a:spcBef>
              <a:spcAft>
                <a:spcPts val="0"/>
              </a:spcAft>
              <a:buClr>
                <a:schemeClr val="dk1"/>
              </a:buClr>
              <a:buSzPts val="4300"/>
            </a:pPr>
            <a:r>
              <a:rPr lang="en-US" dirty="0">
                <a:solidFill>
                  <a:schemeClr val="tx1">
                    <a:lumMod val="90000"/>
                    <a:lumOff val="10000"/>
                  </a:schemeClr>
                </a:solidFill>
                <a:ea typeface="Arial"/>
                <a:cs typeface="Arial"/>
                <a:sym typeface="Arial"/>
              </a:rPr>
              <a:t>Resolutions:  The process</a:t>
            </a:r>
            <a:endParaRPr lang="en-US" dirty="0">
              <a:solidFill>
                <a:schemeClr val="tx1">
                  <a:lumMod val="90000"/>
                  <a:lumOff val="10000"/>
                </a:schemeClr>
              </a:solidFill>
            </a:endParaRPr>
          </a:p>
          <a:p>
            <a:pPr marL="984250" indent="-571500">
              <a:lnSpc>
                <a:spcPct val="100000"/>
              </a:lnSpc>
              <a:spcBef>
                <a:spcPts val="0"/>
              </a:spcBef>
              <a:spcAft>
                <a:spcPts val="0"/>
              </a:spcAft>
              <a:buClr>
                <a:schemeClr val="dk1"/>
              </a:buClr>
              <a:buSzPts val="4300"/>
            </a:pPr>
            <a:r>
              <a:rPr lang="en-US" dirty="0">
                <a:solidFill>
                  <a:schemeClr val="tx1">
                    <a:lumMod val="90000"/>
                    <a:lumOff val="10000"/>
                  </a:schemeClr>
                </a:solidFill>
                <a:ea typeface="Arial"/>
                <a:cs typeface="Arial"/>
                <a:sym typeface="Arial"/>
              </a:rPr>
              <a:t>Discussion:  </a:t>
            </a:r>
          </a:p>
          <a:p>
            <a:pPr marL="1441450" lvl="1" indent="-571500">
              <a:lnSpc>
                <a:spcPct val="100000"/>
              </a:lnSpc>
              <a:spcBef>
                <a:spcPts val="0"/>
              </a:spcBef>
              <a:spcAft>
                <a:spcPts val="0"/>
              </a:spcAft>
              <a:buClr>
                <a:schemeClr val="dk1"/>
              </a:buClr>
              <a:buSzPts val="4300"/>
            </a:pPr>
            <a:r>
              <a:rPr lang="en-US" dirty="0">
                <a:solidFill>
                  <a:schemeClr val="tx1">
                    <a:lumMod val="90000"/>
                    <a:lumOff val="10000"/>
                  </a:schemeClr>
                </a:solidFill>
                <a:ea typeface="Arial"/>
                <a:cs typeface="Arial"/>
                <a:sym typeface="Arial"/>
              </a:rPr>
              <a:t>Who can debate?</a:t>
            </a:r>
          </a:p>
          <a:p>
            <a:pPr marL="1441450" lvl="1" indent="-571500">
              <a:lnSpc>
                <a:spcPct val="100000"/>
              </a:lnSpc>
              <a:spcBef>
                <a:spcPts val="0"/>
              </a:spcBef>
              <a:spcAft>
                <a:spcPts val="0"/>
              </a:spcAft>
              <a:buClr>
                <a:schemeClr val="dk1"/>
              </a:buClr>
              <a:buSzPts val="4300"/>
            </a:pPr>
            <a:r>
              <a:rPr lang="en-US" dirty="0">
                <a:solidFill>
                  <a:schemeClr val="tx1">
                    <a:lumMod val="90000"/>
                    <a:lumOff val="10000"/>
                  </a:schemeClr>
                </a:solidFill>
                <a:ea typeface="Arial"/>
                <a:cs typeface="Arial"/>
                <a:sym typeface="Arial"/>
              </a:rPr>
              <a:t>Time Limits</a:t>
            </a:r>
          </a:p>
          <a:p>
            <a:pPr marL="1441450" lvl="1" indent="-571500">
              <a:lnSpc>
                <a:spcPct val="100000"/>
              </a:lnSpc>
              <a:spcBef>
                <a:spcPts val="0"/>
              </a:spcBef>
              <a:spcAft>
                <a:spcPts val="0"/>
              </a:spcAft>
              <a:buClr>
                <a:schemeClr val="dk1"/>
              </a:buClr>
              <a:buSzPts val="4300"/>
            </a:pPr>
            <a:r>
              <a:rPr lang="en-US" dirty="0">
                <a:solidFill>
                  <a:schemeClr val="tx1">
                    <a:lumMod val="90000"/>
                    <a:lumOff val="10000"/>
                  </a:schemeClr>
                </a:solidFill>
              </a:rPr>
              <a:t>Pro/Con Mics</a:t>
            </a:r>
          </a:p>
          <a:p>
            <a:pPr marL="1441450" lvl="1" indent="-571500">
              <a:lnSpc>
                <a:spcPct val="100000"/>
              </a:lnSpc>
              <a:spcBef>
                <a:spcPts val="0"/>
              </a:spcBef>
              <a:spcAft>
                <a:spcPts val="0"/>
              </a:spcAft>
              <a:buClr>
                <a:schemeClr val="dk1"/>
              </a:buClr>
              <a:buSzPts val="4300"/>
            </a:pPr>
            <a:r>
              <a:rPr lang="en-US" dirty="0">
                <a:solidFill>
                  <a:schemeClr val="tx1">
                    <a:lumMod val="90000"/>
                    <a:lumOff val="10000"/>
                  </a:schemeClr>
                </a:solidFill>
              </a:rPr>
              <a:t>Parliamentary Inquiries/Parliamentary Mic </a:t>
            </a:r>
          </a:p>
          <a:p>
            <a:pPr marL="984250" lvl="0" indent="-571500">
              <a:lnSpc>
                <a:spcPct val="100000"/>
              </a:lnSpc>
              <a:spcBef>
                <a:spcPts val="0"/>
              </a:spcBef>
              <a:spcAft>
                <a:spcPts val="0"/>
              </a:spcAft>
              <a:buClr>
                <a:schemeClr val="dk1"/>
              </a:buClr>
              <a:buSzPts val="4300"/>
            </a:pPr>
            <a:r>
              <a:rPr lang="en-US" dirty="0">
                <a:solidFill>
                  <a:schemeClr val="tx1">
                    <a:lumMod val="90000"/>
                    <a:lumOff val="10000"/>
                  </a:schemeClr>
                </a:solidFill>
                <a:ea typeface="Arial"/>
                <a:cs typeface="Arial"/>
                <a:sym typeface="Arial"/>
              </a:rPr>
              <a:t>Voting: Who votes?</a:t>
            </a:r>
            <a:endParaRPr lang="en-US" dirty="0">
              <a:solidFill>
                <a:schemeClr val="tx1">
                  <a:lumMod val="90000"/>
                  <a:lumOff val="10000"/>
                </a:schemeClr>
              </a:solidFill>
            </a:endParaRPr>
          </a:p>
        </p:txBody>
      </p:sp>
      <p:sp>
        <p:nvSpPr>
          <p:cNvPr id="4" name="Slide Number Placeholder 3">
            <a:extLst>
              <a:ext uri="{FF2B5EF4-FFF2-40B4-BE49-F238E27FC236}">
                <a16:creationId xmlns:a16="http://schemas.microsoft.com/office/drawing/2014/main" id="{D81F704C-56DE-4A0D-8C46-A2428D387125}"/>
              </a:ext>
            </a:extLst>
          </p:cNvPr>
          <p:cNvSpPr>
            <a:spLocks noGrp="1"/>
          </p:cNvSpPr>
          <p:nvPr>
            <p:ph type="sldNum" sz="quarter" idx="10"/>
          </p:nvPr>
        </p:nvSpPr>
        <p:spPr/>
        <p:txBody>
          <a:bodyPr/>
          <a:lstStyle/>
          <a:p>
            <a:pPr>
              <a:defRPr/>
            </a:pPr>
            <a:fld id="{EADB236C-7DA3-584D-A9FD-2566ED60D281}" type="slidenum">
              <a:rPr lang="en-US" altLang="en-US" smtClean="0"/>
              <a:pPr>
                <a:defRPr/>
              </a:pPr>
              <a:t>15</a:t>
            </a:fld>
            <a:endParaRPr lang="en-US" altLang="en-US"/>
          </a:p>
        </p:txBody>
      </p:sp>
      <p:pic>
        <p:nvPicPr>
          <p:cNvPr id="5" name="Picture 4">
            <a:extLst>
              <a:ext uri="{FF2B5EF4-FFF2-40B4-BE49-F238E27FC236}">
                <a16:creationId xmlns:a16="http://schemas.microsoft.com/office/drawing/2014/main" id="{ED1DAC93-65A2-4DDE-AB8B-746563CEEBCD}"/>
              </a:ext>
            </a:extLst>
          </p:cNvPr>
          <p:cNvPicPr>
            <a:picLocks noChangeAspect="1"/>
          </p:cNvPicPr>
          <p:nvPr/>
        </p:nvPicPr>
        <p:blipFill>
          <a:blip r:embed="rId2"/>
          <a:stretch>
            <a:fillRect/>
          </a:stretch>
        </p:blipFill>
        <p:spPr>
          <a:xfrm>
            <a:off x="7661504" y="1230860"/>
            <a:ext cx="3068531" cy="3062393"/>
          </a:xfrm>
          <a:prstGeom prst="rect">
            <a:avLst/>
          </a:prstGeom>
        </p:spPr>
      </p:pic>
    </p:spTree>
    <p:extLst>
      <p:ext uri="{BB962C8B-B14F-4D97-AF65-F5344CB8AC3E}">
        <p14:creationId xmlns:p14="http://schemas.microsoft.com/office/powerpoint/2010/main" val="420381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C446B-3308-4C5F-8235-B7DE3A879269}"/>
              </a:ext>
            </a:extLst>
          </p:cNvPr>
          <p:cNvSpPr>
            <a:spLocks noGrp="1"/>
          </p:cNvSpPr>
          <p:nvPr>
            <p:ph type="title"/>
          </p:nvPr>
        </p:nvSpPr>
        <p:spPr/>
        <p:txBody>
          <a:bodyPr>
            <a:normAutofit/>
          </a:bodyPr>
          <a:lstStyle/>
          <a:p>
            <a:r>
              <a:rPr lang="en-US" sz="4800" dirty="0">
                <a:solidFill>
                  <a:schemeClr val="tx1">
                    <a:lumMod val="90000"/>
                    <a:lumOff val="10000"/>
                  </a:schemeClr>
                </a:solidFill>
                <a:latin typeface="Palatino"/>
                <a:ea typeface="Georgia"/>
                <a:cs typeface="Georgia"/>
                <a:sym typeface="Georgia"/>
              </a:rPr>
              <a:t>Requirements for Resolutions</a:t>
            </a:r>
            <a:endParaRPr lang="en-US" sz="4800" dirty="0">
              <a:solidFill>
                <a:schemeClr val="tx1">
                  <a:lumMod val="90000"/>
                  <a:lumOff val="10000"/>
                </a:schemeClr>
              </a:solidFill>
            </a:endParaRPr>
          </a:p>
        </p:txBody>
      </p:sp>
      <p:sp>
        <p:nvSpPr>
          <p:cNvPr id="3" name="Content Placeholder 2">
            <a:extLst>
              <a:ext uri="{FF2B5EF4-FFF2-40B4-BE49-F238E27FC236}">
                <a16:creationId xmlns:a16="http://schemas.microsoft.com/office/drawing/2014/main" id="{67EBF629-AED7-4302-8634-E681FE6CA66C}"/>
              </a:ext>
            </a:extLst>
          </p:cNvPr>
          <p:cNvSpPr>
            <a:spLocks noGrp="1"/>
          </p:cNvSpPr>
          <p:nvPr>
            <p:ph sz="half" idx="1"/>
          </p:nvPr>
        </p:nvSpPr>
        <p:spPr/>
        <p:txBody>
          <a:bodyPr/>
          <a:lstStyle/>
          <a:p>
            <a:pPr marL="774700" lvl="0" indent="-342900">
              <a:spcBef>
                <a:spcPts val="0"/>
              </a:spcBef>
              <a:spcAft>
                <a:spcPts val="0"/>
              </a:spcAft>
              <a:buClr>
                <a:schemeClr val="dk1"/>
              </a:buClr>
              <a:buSzPts val="3200"/>
            </a:pPr>
            <a:r>
              <a:rPr lang="en-US" sz="2400" dirty="0">
                <a:solidFill>
                  <a:schemeClr val="tx1">
                    <a:lumMod val="90000"/>
                    <a:lumOff val="10000"/>
                  </a:schemeClr>
                </a:solidFill>
                <a:ea typeface="Georgia"/>
                <a:cs typeface="Georgia"/>
                <a:sym typeface="Georgia"/>
              </a:rPr>
              <a:t>Four is the limit for Resolved and Whereas statements. </a:t>
            </a:r>
            <a:endParaRPr lang="en-US" sz="2400" dirty="0">
              <a:solidFill>
                <a:schemeClr val="tx1">
                  <a:lumMod val="90000"/>
                  <a:lumOff val="10000"/>
                </a:schemeClr>
              </a:solidFill>
            </a:endParaRPr>
          </a:p>
          <a:p>
            <a:pPr marL="774700" lvl="0" indent="-342900">
              <a:spcAft>
                <a:spcPts val="0"/>
              </a:spcAft>
              <a:buClr>
                <a:schemeClr val="dk1"/>
              </a:buClr>
              <a:buSzPts val="3200"/>
            </a:pPr>
            <a:r>
              <a:rPr lang="en-US" sz="2400" dirty="0">
                <a:solidFill>
                  <a:schemeClr val="tx1">
                    <a:lumMod val="90000"/>
                    <a:lumOff val="10000"/>
                  </a:schemeClr>
                </a:solidFill>
                <a:ea typeface="Georgia"/>
                <a:cs typeface="Georgia"/>
                <a:sym typeface="Georgia"/>
              </a:rPr>
              <a:t>Action must be within ASCCC purview. </a:t>
            </a:r>
            <a:endParaRPr lang="en-US" sz="2400" dirty="0">
              <a:solidFill>
                <a:schemeClr val="tx1">
                  <a:lumMod val="90000"/>
                  <a:lumOff val="10000"/>
                </a:schemeClr>
              </a:solidFill>
            </a:endParaRPr>
          </a:p>
          <a:p>
            <a:pPr marL="774700" lvl="0" indent="-342900">
              <a:spcAft>
                <a:spcPts val="0"/>
              </a:spcAft>
              <a:buClr>
                <a:schemeClr val="dk1"/>
              </a:buClr>
              <a:buSzPts val="3200"/>
            </a:pPr>
            <a:r>
              <a:rPr lang="en-US" sz="2400" dirty="0">
                <a:solidFill>
                  <a:schemeClr val="tx1">
                    <a:lumMod val="90000"/>
                    <a:lumOff val="10000"/>
                  </a:schemeClr>
                </a:solidFill>
                <a:ea typeface="Georgia"/>
                <a:cs typeface="Georgia"/>
                <a:sym typeface="Georgia"/>
              </a:rPr>
              <a:t>Facts needed in Whereas statement. </a:t>
            </a:r>
            <a:endParaRPr lang="en-US" sz="2400" dirty="0">
              <a:solidFill>
                <a:schemeClr val="tx1">
                  <a:lumMod val="90000"/>
                  <a:lumOff val="10000"/>
                </a:schemeClr>
              </a:solidFill>
            </a:endParaRPr>
          </a:p>
          <a:p>
            <a:pPr marL="774700" lvl="0" indent="-342900">
              <a:spcAft>
                <a:spcPts val="0"/>
              </a:spcAft>
              <a:buClr>
                <a:schemeClr val="dk1"/>
              </a:buClr>
              <a:buSzPts val="3200"/>
            </a:pPr>
            <a:r>
              <a:rPr lang="en-US" sz="2400" dirty="0">
                <a:solidFill>
                  <a:schemeClr val="tx1">
                    <a:lumMod val="90000"/>
                    <a:lumOff val="10000"/>
                  </a:schemeClr>
                </a:solidFill>
                <a:ea typeface="Georgia"/>
                <a:cs typeface="Georgia"/>
                <a:sym typeface="Georgia"/>
              </a:rPr>
              <a:t>Check Resolutions website for previous positions. </a:t>
            </a:r>
            <a:endParaRPr lang="en-US" sz="2400" dirty="0">
              <a:solidFill>
                <a:schemeClr val="tx1">
                  <a:lumMod val="90000"/>
                  <a:lumOff val="10000"/>
                </a:schemeClr>
              </a:solidFill>
            </a:endParaRPr>
          </a:p>
          <a:p>
            <a:pPr marL="774700" lvl="0" indent="-342900">
              <a:spcAft>
                <a:spcPts val="0"/>
              </a:spcAft>
              <a:buClr>
                <a:schemeClr val="dk1"/>
              </a:buClr>
              <a:buSzPts val="3200"/>
            </a:pPr>
            <a:r>
              <a:rPr lang="en-US" sz="2400" dirty="0">
                <a:solidFill>
                  <a:schemeClr val="tx1">
                    <a:lumMod val="90000"/>
                    <a:lumOff val="10000"/>
                  </a:schemeClr>
                </a:solidFill>
                <a:ea typeface="Georgia"/>
                <a:cs typeface="Georgia"/>
                <a:sym typeface="Georgia"/>
              </a:rPr>
              <a:t>More specific requirements: </a:t>
            </a:r>
            <a:r>
              <a:rPr lang="en-US" sz="2400" dirty="0">
                <a:solidFill>
                  <a:schemeClr val="tx1">
                    <a:lumMod val="90000"/>
                    <a:lumOff val="10000"/>
                  </a:schemeClr>
                </a:solidFill>
                <a:ea typeface="Georgia"/>
                <a:cs typeface="Georgia"/>
                <a:sym typeface="Georgia"/>
                <a:hlinkClick r:id="rId2"/>
              </a:rPr>
              <a:t>CLICK HERE</a:t>
            </a:r>
            <a:endParaRPr lang="en-US" sz="2400" dirty="0">
              <a:solidFill>
                <a:schemeClr val="tx1">
                  <a:lumMod val="90000"/>
                  <a:lumOff val="10000"/>
                </a:schemeClr>
              </a:solidFill>
              <a:ea typeface="Georgia"/>
              <a:cs typeface="Georgia"/>
              <a:sym typeface="Georgia"/>
            </a:endParaRPr>
          </a:p>
        </p:txBody>
      </p:sp>
      <p:sp>
        <p:nvSpPr>
          <p:cNvPr id="4" name="Slide Number Placeholder 3">
            <a:extLst>
              <a:ext uri="{FF2B5EF4-FFF2-40B4-BE49-F238E27FC236}">
                <a16:creationId xmlns:a16="http://schemas.microsoft.com/office/drawing/2014/main" id="{A32F1683-648A-4068-81F1-BB0CC9033D6D}"/>
              </a:ext>
            </a:extLst>
          </p:cNvPr>
          <p:cNvSpPr>
            <a:spLocks noGrp="1"/>
          </p:cNvSpPr>
          <p:nvPr>
            <p:ph type="sldNum" sz="quarter" idx="10"/>
          </p:nvPr>
        </p:nvSpPr>
        <p:spPr/>
        <p:txBody>
          <a:bodyPr/>
          <a:lstStyle/>
          <a:p>
            <a:pPr>
              <a:defRPr/>
            </a:pPr>
            <a:fld id="{EADB236C-7DA3-584D-A9FD-2566ED60D281}" type="slidenum">
              <a:rPr lang="en-US" altLang="en-US" smtClean="0"/>
              <a:pPr>
                <a:defRPr/>
              </a:pPr>
              <a:t>16</a:t>
            </a:fld>
            <a:endParaRPr lang="en-US" altLang="en-US"/>
          </a:p>
        </p:txBody>
      </p:sp>
    </p:spTree>
    <p:extLst>
      <p:ext uri="{BB962C8B-B14F-4D97-AF65-F5344CB8AC3E}">
        <p14:creationId xmlns:p14="http://schemas.microsoft.com/office/powerpoint/2010/main" val="2747958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1F16A-B9FF-4FDC-A7C0-FF3E4C012938}"/>
              </a:ext>
            </a:extLst>
          </p:cNvPr>
          <p:cNvSpPr>
            <a:spLocks noGrp="1"/>
          </p:cNvSpPr>
          <p:nvPr>
            <p:ph type="title"/>
          </p:nvPr>
        </p:nvSpPr>
        <p:spPr/>
        <p:txBody>
          <a:bodyPr>
            <a:normAutofit/>
          </a:bodyPr>
          <a:lstStyle/>
          <a:p>
            <a:r>
              <a:rPr lang="en-US" sz="4800" dirty="0">
                <a:solidFill>
                  <a:schemeClr val="tx1">
                    <a:lumMod val="90000"/>
                    <a:lumOff val="10000"/>
                  </a:schemeClr>
                </a:solidFill>
              </a:rPr>
              <a:t>Resolutions, Voting, &amp; Discussion</a:t>
            </a:r>
          </a:p>
        </p:txBody>
      </p:sp>
      <p:sp>
        <p:nvSpPr>
          <p:cNvPr id="3" name="Content Placeholder 2">
            <a:extLst>
              <a:ext uri="{FF2B5EF4-FFF2-40B4-BE49-F238E27FC236}">
                <a16:creationId xmlns:a16="http://schemas.microsoft.com/office/drawing/2014/main" id="{2E3B111C-656F-4139-80B1-1DA1EFBEB7E9}"/>
              </a:ext>
            </a:extLst>
          </p:cNvPr>
          <p:cNvSpPr>
            <a:spLocks noGrp="1"/>
          </p:cNvSpPr>
          <p:nvPr>
            <p:ph sz="half" idx="1"/>
          </p:nvPr>
        </p:nvSpPr>
        <p:spPr/>
        <p:txBody>
          <a:bodyPr/>
          <a:lstStyle/>
          <a:p>
            <a:pPr marL="622300" lvl="0" indent="-342900">
              <a:lnSpc>
                <a:spcPct val="100000"/>
              </a:lnSpc>
              <a:spcBef>
                <a:spcPts val="0"/>
              </a:spcBef>
              <a:spcAft>
                <a:spcPts val="0"/>
              </a:spcAft>
              <a:buClr>
                <a:schemeClr val="dk1"/>
              </a:buClr>
              <a:buSzPts val="2800"/>
            </a:pPr>
            <a:r>
              <a:rPr lang="en-US" sz="2800" dirty="0">
                <a:solidFill>
                  <a:schemeClr val="tx1">
                    <a:lumMod val="90000"/>
                    <a:lumOff val="10000"/>
                  </a:schemeClr>
                </a:solidFill>
              </a:rPr>
              <a:t>Resolutions are debated and voted…</a:t>
            </a:r>
            <a:r>
              <a:rPr lang="en-US" sz="2800" u="sng" dirty="0">
                <a:solidFill>
                  <a:schemeClr val="tx1">
                    <a:lumMod val="90000"/>
                    <a:lumOff val="10000"/>
                  </a:schemeClr>
                </a:solidFill>
              </a:rPr>
              <a:t>anyone can debate</a:t>
            </a:r>
            <a:r>
              <a:rPr lang="en-US" sz="2800" dirty="0">
                <a:solidFill>
                  <a:schemeClr val="tx1">
                    <a:lumMod val="90000"/>
                    <a:lumOff val="10000"/>
                  </a:schemeClr>
                </a:solidFill>
              </a:rPr>
              <a:t>.</a:t>
            </a:r>
          </a:p>
          <a:p>
            <a:pPr marL="622300" lvl="0" indent="-342900">
              <a:lnSpc>
                <a:spcPct val="100000"/>
              </a:lnSpc>
              <a:spcBef>
                <a:spcPts val="0"/>
              </a:spcBef>
              <a:spcAft>
                <a:spcPts val="0"/>
              </a:spcAft>
              <a:buClr>
                <a:schemeClr val="dk1"/>
              </a:buClr>
              <a:buSzPts val="2800"/>
            </a:pPr>
            <a:r>
              <a:rPr lang="en-US" sz="2800" dirty="0">
                <a:solidFill>
                  <a:schemeClr val="tx1">
                    <a:lumMod val="90000"/>
                    <a:lumOff val="10000"/>
                  </a:schemeClr>
                </a:solidFill>
              </a:rPr>
              <a:t>Arguments are made at the pro and con “mics”.</a:t>
            </a:r>
          </a:p>
          <a:p>
            <a:pPr marL="1231900" lvl="1" indent="-342900">
              <a:lnSpc>
                <a:spcPct val="100000"/>
              </a:lnSpc>
              <a:spcAft>
                <a:spcPts val="0"/>
              </a:spcAft>
              <a:buClr>
                <a:srgbClr val="000000"/>
              </a:buClr>
              <a:buSzPts val="2800"/>
            </a:pPr>
            <a:r>
              <a:rPr lang="en-US" sz="2800" dirty="0">
                <a:solidFill>
                  <a:schemeClr val="tx1">
                    <a:lumMod val="90000"/>
                    <a:lumOff val="10000"/>
                  </a:schemeClr>
                </a:solidFill>
              </a:rPr>
              <a:t>Debate continues until no one is at a mic, or until time for debate expires (15 minutes)</a:t>
            </a:r>
          </a:p>
          <a:p>
            <a:pPr marL="622300" lvl="0" indent="-342900">
              <a:lnSpc>
                <a:spcPct val="100000"/>
              </a:lnSpc>
              <a:spcBef>
                <a:spcPts val="500"/>
              </a:spcBef>
              <a:spcAft>
                <a:spcPts val="0"/>
              </a:spcAft>
              <a:buClr>
                <a:schemeClr val="dk1"/>
              </a:buClr>
              <a:buSzPts val="2800"/>
            </a:pPr>
            <a:r>
              <a:rPr lang="en-US" sz="2800" dirty="0">
                <a:solidFill>
                  <a:schemeClr val="tx1">
                    <a:lumMod val="90000"/>
                    <a:lumOff val="10000"/>
                  </a:schemeClr>
                </a:solidFill>
              </a:rPr>
              <a:t>Parliamentary mic is for making motions, parliamentary inquiries to the chair, etc.</a:t>
            </a:r>
          </a:p>
          <a:p>
            <a:pPr marL="622300" lvl="0" indent="-342900">
              <a:lnSpc>
                <a:spcPct val="100000"/>
              </a:lnSpc>
              <a:spcBef>
                <a:spcPts val="500"/>
              </a:spcBef>
              <a:spcAft>
                <a:spcPts val="0"/>
              </a:spcAft>
              <a:buClr>
                <a:schemeClr val="dk1"/>
              </a:buClr>
              <a:buSzPts val="2800"/>
            </a:pPr>
            <a:r>
              <a:rPr lang="en-US" sz="2800" dirty="0">
                <a:solidFill>
                  <a:schemeClr val="tx1">
                    <a:lumMod val="90000"/>
                    <a:lumOff val="10000"/>
                  </a:schemeClr>
                </a:solidFill>
              </a:rPr>
              <a:t>Voting will be done through the app Poll Everywhere </a:t>
            </a:r>
          </a:p>
          <a:p>
            <a:pPr marL="622300" lvl="0" indent="-342900">
              <a:lnSpc>
                <a:spcPct val="100000"/>
              </a:lnSpc>
              <a:spcBef>
                <a:spcPts val="500"/>
              </a:spcBef>
              <a:spcAft>
                <a:spcPts val="0"/>
              </a:spcAft>
              <a:buClr>
                <a:schemeClr val="dk1"/>
              </a:buClr>
              <a:buSzPts val="2800"/>
            </a:pPr>
            <a:r>
              <a:rPr lang="en-US" sz="2800" dirty="0">
                <a:solidFill>
                  <a:schemeClr val="tx1">
                    <a:lumMod val="90000"/>
                    <a:lumOff val="10000"/>
                  </a:schemeClr>
                </a:solidFill>
              </a:rPr>
              <a:t>Voting order on Saturday 1.01, 2.01, 5.01, 2.02, 5.02, 2.03</a:t>
            </a:r>
          </a:p>
        </p:txBody>
      </p:sp>
      <p:sp>
        <p:nvSpPr>
          <p:cNvPr id="4" name="Slide Number Placeholder 3">
            <a:extLst>
              <a:ext uri="{FF2B5EF4-FFF2-40B4-BE49-F238E27FC236}">
                <a16:creationId xmlns:a16="http://schemas.microsoft.com/office/drawing/2014/main" id="{1A60EB68-245A-4CBE-B121-6C19B31A931F}"/>
              </a:ext>
            </a:extLst>
          </p:cNvPr>
          <p:cNvSpPr>
            <a:spLocks noGrp="1"/>
          </p:cNvSpPr>
          <p:nvPr>
            <p:ph type="sldNum" sz="quarter" idx="10"/>
          </p:nvPr>
        </p:nvSpPr>
        <p:spPr/>
        <p:txBody>
          <a:bodyPr/>
          <a:lstStyle/>
          <a:p>
            <a:pPr>
              <a:defRPr/>
            </a:pPr>
            <a:fld id="{EADB236C-7DA3-584D-A9FD-2566ED60D281}" type="slidenum">
              <a:rPr lang="en-US" altLang="en-US" smtClean="0"/>
              <a:pPr>
                <a:defRPr/>
              </a:pPr>
              <a:t>17</a:t>
            </a:fld>
            <a:endParaRPr lang="en-US" altLang="en-US"/>
          </a:p>
        </p:txBody>
      </p:sp>
    </p:spTree>
    <p:extLst>
      <p:ext uri="{BB962C8B-B14F-4D97-AF65-F5344CB8AC3E}">
        <p14:creationId xmlns:p14="http://schemas.microsoft.com/office/powerpoint/2010/main" val="3720823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9401A-32CB-4F64-822F-FB80DA24FE6A}"/>
              </a:ext>
            </a:extLst>
          </p:cNvPr>
          <p:cNvSpPr>
            <a:spLocks noGrp="1"/>
          </p:cNvSpPr>
          <p:nvPr>
            <p:ph type="title"/>
          </p:nvPr>
        </p:nvSpPr>
        <p:spPr/>
        <p:txBody>
          <a:bodyPr>
            <a:normAutofit/>
          </a:bodyPr>
          <a:lstStyle/>
          <a:p>
            <a:r>
              <a:rPr lang="en-US" sz="4800" dirty="0">
                <a:solidFill>
                  <a:schemeClr val="tx1">
                    <a:lumMod val="90000"/>
                    <a:lumOff val="10000"/>
                  </a:schemeClr>
                </a:solidFill>
              </a:rPr>
              <a:t>Disciplines List Timeline </a:t>
            </a:r>
          </a:p>
        </p:txBody>
      </p:sp>
      <p:sp>
        <p:nvSpPr>
          <p:cNvPr id="3" name="Content Placeholder 2">
            <a:extLst>
              <a:ext uri="{FF2B5EF4-FFF2-40B4-BE49-F238E27FC236}">
                <a16:creationId xmlns:a16="http://schemas.microsoft.com/office/drawing/2014/main" id="{018092AA-18F8-4C4F-9E17-B797959DB7B4}"/>
              </a:ext>
            </a:extLst>
          </p:cNvPr>
          <p:cNvSpPr>
            <a:spLocks noGrp="1"/>
          </p:cNvSpPr>
          <p:nvPr>
            <p:ph sz="half" idx="1"/>
          </p:nvPr>
        </p:nvSpPr>
        <p:spPr/>
        <p:txBody>
          <a:bodyPr/>
          <a:lstStyle/>
          <a:p>
            <a:pPr marL="425450" lvl="0" indent="-342900">
              <a:lnSpc>
                <a:spcPct val="115000"/>
              </a:lnSpc>
              <a:spcBef>
                <a:spcPts val="1200"/>
              </a:spcBef>
              <a:spcAft>
                <a:spcPts val="0"/>
              </a:spcAft>
              <a:buClr>
                <a:schemeClr val="dk1"/>
              </a:buClr>
              <a:buSzPts val="2300"/>
            </a:pPr>
            <a:r>
              <a:rPr lang="en-US" b="1" dirty="0">
                <a:solidFill>
                  <a:schemeClr val="tx1">
                    <a:lumMod val="90000"/>
                    <a:lumOff val="10000"/>
                  </a:schemeClr>
                </a:solidFill>
                <a:latin typeface="Calibri"/>
                <a:ea typeface="Calibri"/>
                <a:cs typeface="Calibri"/>
                <a:sym typeface="Calibri"/>
              </a:rPr>
              <a:t>February</a:t>
            </a:r>
            <a:r>
              <a:rPr lang="en-US" dirty="0">
                <a:solidFill>
                  <a:schemeClr val="tx1">
                    <a:lumMod val="90000"/>
                    <a:lumOff val="10000"/>
                  </a:schemeClr>
                </a:solidFill>
                <a:latin typeface="Calibri"/>
                <a:ea typeface="Calibri"/>
                <a:cs typeface="Calibri"/>
                <a:sym typeface="Calibri"/>
              </a:rPr>
              <a:t>: Request for Proposals</a:t>
            </a:r>
          </a:p>
          <a:p>
            <a:pPr marL="425450" lvl="0" indent="-342900">
              <a:lnSpc>
                <a:spcPct val="115000"/>
              </a:lnSpc>
              <a:spcBef>
                <a:spcPts val="0"/>
              </a:spcBef>
              <a:spcAft>
                <a:spcPts val="0"/>
              </a:spcAft>
              <a:buClr>
                <a:schemeClr val="dk1"/>
              </a:buClr>
              <a:buSzPts val="2300"/>
            </a:pPr>
            <a:r>
              <a:rPr lang="en-US" b="1" dirty="0">
                <a:solidFill>
                  <a:schemeClr val="tx1">
                    <a:lumMod val="90000"/>
                    <a:lumOff val="10000"/>
                  </a:schemeClr>
                </a:solidFill>
                <a:latin typeface="Calibri"/>
                <a:ea typeface="Calibri"/>
                <a:cs typeface="Calibri"/>
                <a:sym typeface="Calibri"/>
              </a:rPr>
              <a:t>September:</a:t>
            </a:r>
            <a:r>
              <a:rPr lang="en-US" dirty="0">
                <a:solidFill>
                  <a:schemeClr val="tx1">
                    <a:lumMod val="90000"/>
                    <a:lumOff val="10000"/>
                  </a:schemeClr>
                </a:solidFill>
                <a:latin typeface="Calibri"/>
                <a:ea typeface="Calibri"/>
                <a:cs typeface="Calibri"/>
                <a:sym typeface="Calibri"/>
              </a:rPr>
              <a:t> Final Call for Proposals (due September 30) and Summary of Submitted Proposals Distributed</a:t>
            </a:r>
          </a:p>
          <a:p>
            <a:pPr marL="425450" lvl="0" indent="-342900">
              <a:lnSpc>
                <a:spcPct val="115000"/>
              </a:lnSpc>
              <a:spcBef>
                <a:spcPts val="0"/>
              </a:spcBef>
              <a:spcAft>
                <a:spcPts val="0"/>
              </a:spcAft>
              <a:buClr>
                <a:schemeClr val="dk1"/>
              </a:buClr>
              <a:buSzPts val="2300"/>
            </a:pPr>
            <a:r>
              <a:rPr lang="en-US" b="1" dirty="0">
                <a:solidFill>
                  <a:schemeClr val="tx1">
                    <a:lumMod val="90000"/>
                    <a:lumOff val="10000"/>
                  </a:schemeClr>
                </a:solidFill>
                <a:latin typeface="Calibri"/>
                <a:ea typeface="Calibri"/>
                <a:cs typeface="Calibri"/>
                <a:sym typeface="Calibri"/>
              </a:rPr>
              <a:t>October</a:t>
            </a:r>
            <a:r>
              <a:rPr lang="en-US" dirty="0">
                <a:solidFill>
                  <a:schemeClr val="tx1">
                    <a:lumMod val="90000"/>
                    <a:lumOff val="10000"/>
                  </a:schemeClr>
                </a:solidFill>
                <a:latin typeface="Calibri"/>
                <a:ea typeface="Calibri"/>
                <a:cs typeface="Calibri"/>
                <a:sym typeface="Calibri"/>
              </a:rPr>
              <a:t>: Proposals Discussed at Area Meetings with Written Testimony Submitted to ASCCC Office</a:t>
            </a:r>
          </a:p>
          <a:p>
            <a:pPr marL="425450" lvl="0" indent="-342900">
              <a:lnSpc>
                <a:spcPct val="115000"/>
              </a:lnSpc>
              <a:spcBef>
                <a:spcPts val="0"/>
              </a:spcBef>
              <a:spcAft>
                <a:spcPts val="0"/>
              </a:spcAft>
              <a:buClr>
                <a:schemeClr val="dk1"/>
              </a:buClr>
              <a:buSzPts val="2300"/>
            </a:pPr>
            <a:r>
              <a:rPr lang="en-US" b="1" dirty="0">
                <a:solidFill>
                  <a:schemeClr val="tx1">
                    <a:lumMod val="90000"/>
                    <a:lumOff val="10000"/>
                  </a:schemeClr>
                </a:solidFill>
                <a:latin typeface="Calibri"/>
                <a:ea typeface="Calibri"/>
                <a:cs typeface="Calibri"/>
                <a:sym typeface="Calibri"/>
              </a:rPr>
              <a:t>November</a:t>
            </a:r>
            <a:r>
              <a:rPr lang="en-US" dirty="0">
                <a:solidFill>
                  <a:schemeClr val="tx1">
                    <a:lumMod val="90000"/>
                    <a:lumOff val="10000"/>
                  </a:schemeClr>
                </a:solidFill>
                <a:latin typeface="Calibri"/>
                <a:ea typeface="Calibri"/>
                <a:cs typeface="Calibri"/>
                <a:sym typeface="Calibri"/>
              </a:rPr>
              <a:t>: First Hearing and Testimony Collected</a:t>
            </a:r>
          </a:p>
          <a:p>
            <a:pPr marL="425450" lvl="0" indent="-342900">
              <a:lnSpc>
                <a:spcPct val="115000"/>
              </a:lnSpc>
              <a:spcBef>
                <a:spcPts val="0"/>
              </a:spcBef>
              <a:spcAft>
                <a:spcPts val="0"/>
              </a:spcAft>
              <a:buClr>
                <a:schemeClr val="dk1"/>
              </a:buClr>
              <a:buSzPts val="2300"/>
            </a:pPr>
            <a:r>
              <a:rPr lang="en-US" b="1" dirty="0">
                <a:solidFill>
                  <a:schemeClr val="tx1">
                    <a:lumMod val="90000"/>
                    <a:lumOff val="10000"/>
                  </a:schemeClr>
                </a:solidFill>
                <a:latin typeface="Calibri"/>
                <a:ea typeface="Calibri"/>
                <a:cs typeface="Calibri"/>
                <a:sym typeface="Calibri"/>
              </a:rPr>
              <a:t>January/February</a:t>
            </a:r>
            <a:r>
              <a:rPr lang="en-US" dirty="0">
                <a:solidFill>
                  <a:schemeClr val="tx1">
                    <a:lumMod val="90000"/>
                    <a:lumOff val="10000"/>
                  </a:schemeClr>
                </a:solidFill>
                <a:latin typeface="Calibri"/>
                <a:ea typeface="Calibri"/>
                <a:cs typeface="Calibri"/>
                <a:sym typeface="Calibri"/>
              </a:rPr>
              <a:t>: Proposals Reviewed by ASCCC Executive Committee</a:t>
            </a:r>
          </a:p>
          <a:p>
            <a:pPr marL="425450" lvl="0" indent="-342900">
              <a:lnSpc>
                <a:spcPct val="115000"/>
              </a:lnSpc>
              <a:spcBef>
                <a:spcPts val="0"/>
              </a:spcBef>
              <a:spcAft>
                <a:spcPts val="0"/>
              </a:spcAft>
              <a:buClr>
                <a:schemeClr val="dk1"/>
              </a:buClr>
              <a:buSzPts val="2300"/>
            </a:pPr>
            <a:r>
              <a:rPr lang="en-US" b="1" dirty="0">
                <a:solidFill>
                  <a:schemeClr val="tx1">
                    <a:lumMod val="90000"/>
                    <a:lumOff val="10000"/>
                  </a:schemeClr>
                </a:solidFill>
                <a:latin typeface="Calibri"/>
                <a:ea typeface="Calibri"/>
                <a:cs typeface="Calibri"/>
                <a:sym typeface="Calibri"/>
              </a:rPr>
              <a:t>March</a:t>
            </a:r>
            <a:r>
              <a:rPr lang="en-US" dirty="0">
                <a:solidFill>
                  <a:schemeClr val="tx1">
                    <a:lumMod val="90000"/>
                    <a:lumOff val="10000"/>
                  </a:schemeClr>
                </a:solidFill>
                <a:latin typeface="Calibri"/>
                <a:ea typeface="Calibri"/>
                <a:cs typeface="Calibri"/>
                <a:sym typeface="Calibri"/>
              </a:rPr>
              <a:t>: Summary of Proposals to Area Meetings for Second Hearing</a:t>
            </a:r>
          </a:p>
          <a:p>
            <a:pPr marL="425450" lvl="0" indent="-342900">
              <a:lnSpc>
                <a:spcPct val="115000"/>
              </a:lnSpc>
              <a:spcBef>
                <a:spcPts val="0"/>
              </a:spcBef>
              <a:spcAft>
                <a:spcPts val="0"/>
              </a:spcAft>
              <a:buClr>
                <a:schemeClr val="dk1"/>
              </a:buClr>
              <a:buSzPts val="2300"/>
            </a:pPr>
            <a:r>
              <a:rPr lang="en-US" b="1" dirty="0">
                <a:solidFill>
                  <a:schemeClr val="tx1">
                    <a:lumMod val="90000"/>
                    <a:lumOff val="10000"/>
                  </a:schemeClr>
                </a:solidFill>
                <a:highlight>
                  <a:srgbClr val="FFFF00"/>
                </a:highlight>
                <a:latin typeface="Calibri"/>
                <a:ea typeface="Calibri"/>
                <a:cs typeface="Calibri"/>
                <a:sym typeface="Calibri"/>
              </a:rPr>
              <a:t>April</a:t>
            </a:r>
            <a:r>
              <a:rPr lang="en-US" dirty="0">
                <a:solidFill>
                  <a:schemeClr val="tx1">
                    <a:lumMod val="90000"/>
                    <a:lumOff val="10000"/>
                  </a:schemeClr>
                </a:solidFill>
                <a:highlight>
                  <a:srgbClr val="FFFF00"/>
                </a:highlight>
                <a:latin typeface="Calibri"/>
                <a:ea typeface="Calibri"/>
                <a:cs typeface="Calibri"/>
                <a:sym typeface="Calibri"/>
              </a:rPr>
              <a:t>: Second Hearing and Vote at Plenary to Recommend Changes to Disciplines</a:t>
            </a:r>
            <a:endParaRPr lang="en-US" dirty="0">
              <a:solidFill>
                <a:schemeClr val="tx1">
                  <a:lumMod val="90000"/>
                  <a:lumOff val="10000"/>
                </a:schemeClr>
              </a:solidFill>
              <a:highlight>
                <a:srgbClr val="FFFF00"/>
              </a:highlight>
            </a:endParaRPr>
          </a:p>
        </p:txBody>
      </p:sp>
      <p:sp>
        <p:nvSpPr>
          <p:cNvPr id="4" name="Slide Number Placeholder 3">
            <a:extLst>
              <a:ext uri="{FF2B5EF4-FFF2-40B4-BE49-F238E27FC236}">
                <a16:creationId xmlns:a16="http://schemas.microsoft.com/office/drawing/2014/main" id="{923C674D-483C-48BF-998E-82E772E45056}"/>
              </a:ext>
            </a:extLst>
          </p:cNvPr>
          <p:cNvSpPr>
            <a:spLocks noGrp="1"/>
          </p:cNvSpPr>
          <p:nvPr>
            <p:ph type="sldNum" sz="quarter" idx="10"/>
          </p:nvPr>
        </p:nvSpPr>
        <p:spPr/>
        <p:txBody>
          <a:bodyPr/>
          <a:lstStyle/>
          <a:p>
            <a:pPr>
              <a:defRPr/>
            </a:pPr>
            <a:fld id="{EADB236C-7DA3-584D-A9FD-2566ED60D281}" type="slidenum">
              <a:rPr lang="en-US" altLang="en-US" smtClean="0"/>
              <a:pPr>
                <a:defRPr/>
              </a:pPr>
              <a:t>18</a:t>
            </a:fld>
            <a:endParaRPr lang="en-US" altLang="en-US"/>
          </a:p>
        </p:txBody>
      </p:sp>
    </p:spTree>
    <p:extLst>
      <p:ext uri="{BB962C8B-B14F-4D97-AF65-F5344CB8AC3E}">
        <p14:creationId xmlns:p14="http://schemas.microsoft.com/office/powerpoint/2010/main" val="782095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5303A-4E6B-4E46-973F-C6D55E151FC0}"/>
              </a:ext>
            </a:extLst>
          </p:cNvPr>
          <p:cNvSpPr>
            <a:spLocks noGrp="1"/>
          </p:cNvSpPr>
          <p:nvPr>
            <p:ph type="title"/>
          </p:nvPr>
        </p:nvSpPr>
        <p:spPr/>
        <p:txBody>
          <a:bodyPr>
            <a:normAutofit fontScale="90000"/>
          </a:bodyPr>
          <a:lstStyle/>
          <a:p>
            <a:r>
              <a:rPr lang="en-US" sz="4800" dirty="0">
                <a:solidFill>
                  <a:schemeClr val="tx1">
                    <a:lumMod val="90000"/>
                    <a:lumOff val="10000"/>
                  </a:schemeClr>
                </a:solidFill>
              </a:rPr>
              <a:t>Disciplines List Proposals: Spring 2022 </a:t>
            </a:r>
          </a:p>
        </p:txBody>
      </p:sp>
      <p:sp>
        <p:nvSpPr>
          <p:cNvPr id="3" name="Content Placeholder 2">
            <a:extLst>
              <a:ext uri="{FF2B5EF4-FFF2-40B4-BE49-F238E27FC236}">
                <a16:creationId xmlns:a16="http://schemas.microsoft.com/office/drawing/2014/main" id="{54D6D418-4CEB-4C98-88FA-3551C38C2CD6}"/>
              </a:ext>
            </a:extLst>
          </p:cNvPr>
          <p:cNvSpPr>
            <a:spLocks noGrp="1"/>
          </p:cNvSpPr>
          <p:nvPr>
            <p:ph sz="half" idx="1"/>
          </p:nvPr>
        </p:nvSpPr>
        <p:spPr/>
        <p:txBody>
          <a:bodyPr/>
          <a:lstStyle/>
          <a:p>
            <a:r>
              <a:rPr lang="en-US" dirty="0">
                <a:solidFill>
                  <a:schemeClr val="tx1">
                    <a:lumMod val="90000"/>
                    <a:lumOff val="10000"/>
                  </a:schemeClr>
                </a:solidFill>
              </a:rPr>
              <a:t>Disciplines List Hearing will be held Friday, April 8th from 8:00a.m. to 9:00am. During this session, attendees will be informed about the proposals submitted to change the Disciplines List by the authors or their designee. Delegates unsure about the Disciplines List process are encouraged to attend. Please join the meeting </a:t>
            </a:r>
            <a:r>
              <a:rPr lang="en-US" dirty="0">
                <a:solidFill>
                  <a:schemeClr val="tx1">
                    <a:lumMod val="90000"/>
                    <a:lumOff val="10000"/>
                  </a:schemeClr>
                </a:solidFill>
                <a:hlinkClick r:id="rId2">
                  <a:extLst>
                    <a:ext uri="{A12FA001-AC4F-418D-AE19-62706E023703}">
                      <ahyp:hlinkClr xmlns:ahyp="http://schemas.microsoft.com/office/drawing/2018/hyperlinkcolor" val="tx"/>
                    </a:ext>
                  </a:extLst>
                </a:hlinkClick>
              </a:rPr>
              <a:t>here</a:t>
            </a:r>
            <a:r>
              <a:rPr lang="en-US" dirty="0">
                <a:solidFill>
                  <a:schemeClr val="tx1">
                    <a:lumMod val="90000"/>
                    <a:lumOff val="10000"/>
                  </a:schemeClr>
                </a:solidFill>
              </a:rPr>
              <a:t>. </a:t>
            </a:r>
          </a:p>
          <a:p>
            <a:r>
              <a:rPr lang="en-US" b="1" dirty="0">
                <a:solidFill>
                  <a:schemeClr val="tx1">
                    <a:lumMod val="90000"/>
                    <a:lumOff val="10000"/>
                  </a:schemeClr>
                </a:solidFill>
                <a:hlinkClick r:id="rId3">
                  <a:extLst>
                    <a:ext uri="{A12FA001-AC4F-418D-AE19-62706E023703}">
                      <ahyp:hlinkClr xmlns:ahyp="http://schemas.microsoft.com/office/drawing/2018/hyperlinkcolor" val="tx"/>
                    </a:ext>
                  </a:extLst>
                </a:hlinkClick>
              </a:rPr>
              <a:t>See Additional Disciplines List Information here.</a:t>
            </a:r>
            <a:endParaRPr lang="en-US" b="1" dirty="0">
              <a:solidFill>
                <a:schemeClr val="tx1">
                  <a:lumMod val="90000"/>
                  <a:lumOff val="10000"/>
                </a:schemeClr>
              </a:solidFill>
            </a:endParaRPr>
          </a:p>
          <a:p>
            <a:r>
              <a:rPr lang="en-US" b="1" dirty="0">
                <a:solidFill>
                  <a:schemeClr val="tx1">
                    <a:lumMod val="90000"/>
                    <a:lumOff val="10000"/>
                  </a:schemeClr>
                </a:solidFill>
              </a:rPr>
              <a:t>Three Disciplines List Resolutions:</a:t>
            </a:r>
          </a:p>
          <a:p>
            <a:pPr lvl="1"/>
            <a:r>
              <a:rPr lang="en-US" dirty="0">
                <a:solidFill>
                  <a:schemeClr val="tx1">
                    <a:lumMod val="90000"/>
                    <a:lumOff val="10000"/>
                  </a:schemeClr>
                </a:solidFill>
              </a:rPr>
              <a:t>Nanotechnology</a:t>
            </a:r>
          </a:p>
          <a:p>
            <a:pPr lvl="1"/>
            <a:r>
              <a:rPr lang="en-US" dirty="0">
                <a:solidFill>
                  <a:schemeClr val="tx1">
                    <a:lumMod val="90000"/>
                    <a:lumOff val="10000"/>
                  </a:schemeClr>
                </a:solidFill>
              </a:rPr>
              <a:t>Asian American Studies</a:t>
            </a:r>
          </a:p>
          <a:p>
            <a:pPr lvl="1"/>
            <a:r>
              <a:rPr lang="en-US" dirty="0">
                <a:solidFill>
                  <a:schemeClr val="tx1">
                    <a:lumMod val="90000"/>
                    <a:lumOff val="10000"/>
                  </a:schemeClr>
                </a:solidFill>
              </a:rPr>
              <a:t>Native American/American Indian Studies</a:t>
            </a:r>
          </a:p>
        </p:txBody>
      </p:sp>
      <p:sp>
        <p:nvSpPr>
          <p:cNvPr id="4" name="Slide Number Placeholder 3">
            <a:extLst>
              <a:ext uri="{FF2B5EF4-FFF2-40B4-BE49-F238E27FC236}">
                <a16:creationId xmlns:a16="http://schemas.microsoft.com/office/drawing/2014/main" id="{365E36F1-202D-45CE-A706-E0729CFF205D}"/>
              </a:ext>
            </a:extLst>
          </p:cNvPr>
          <p:cNvSpPr>
            <a:spLocks noGrp="1"/>
          </p:cNvSpPr>
          <p:nvPr>
            <p:ph type="sldNum" sz="quarter" idx="10"/>
          </p:nvPr>
        </p:nvSpPr>
        <p:spPr/>
        <p:txBody>
          <a:bodyPr/>
          <a:lstStyle/>
          <a:p>
            <a:pPr>
              <a:defRPr/>
            </a:pPr>
            <a:fld id="{EADB236C-7DA3-584D-A9FD-2566ED60D281}" type="slidenum">
              <a:rPr lang="en-US" altLang="en-US" smtClean="0"/>
              <a:pPr>
                <a:defRPr/>
              </a:pPr>
              <a:t>19</a:t>
            </a:fld>
            <a:endParaRPr lang="en-US" altLang="en-US"/>
          </a:p>
        </p:txBody>
      </p:sp>
    </p:spTree>
    <p:extLst>
      <p:ext uri="{BB962C8B-B14F-4D97-AF65-F5344CB8AC3E}">
        <p14:creationId xmlns:p14="http://schemas.microsoft.com/office/powerpoint/2010/main" val="54739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87814-6F16-459A-A3D4-888A658A7A15}"/>
              </a:ext>
            </a:extLst>
          </p:cNvPr>
          <p:cNvSpPr>
            <a:spLocks noGrp="1"/>
          </p:cNvSpPr>
          <p:nvPr>
            <p:ph type="title"/>
          </p:nvPr>
        </p:nvSpPr>
        <p:spPr/>
        <p:txBody>
          <a:bodyPr>
            <a:normAutofit/>
          </a:bodyPr>
          <a:lstStyle/>
          <a:p>
            <a:r>
              <a:rPr lang="en-US" sz="4800" dirty="0">
                <a:solidFill>
                  <a:schemeClr val="tx1"/>
                </a:solidFill>
              </a:rPr>
              <a:t>Presentation Description</a:t>
            </a:r>
          </a:p>
        </p:txBody>
      </p:sp>
      <p:sp>
        <p:nvSpPr>
          <p:cNvPr id="3" name="Content Placeholder 2">
            <a:extLst>
              <a:ext uri="{FF2B5EF4-FFF2-40B4-BE49-F238E27FC236}">
                <a16:creationId xmlns:a16="http://schemas.microsoft.com/office/drawing/2014/main" id="{0F837038-63B2-4530-A56F-46507A7FAB9B}"/>
              </a:ext>
            </a:extLst>
          </p:cNvPr>
          <p:cNvSpPr>
            <a:spLocks noGrp="1"/>
          </p:cNvSpPr>
          <p:nvPr>
            <p:ph sz="half" idx="1"/>
          </p:nvPr>
        </p:nvSpPr>
        <p:spPr/>
        <p:txBody>
          <a:bodyPr/>
          <a:lstStyle/>
          <a:p>
            <a:pPr marL="0" indent="0">
              <a:buNone/>
            </a:pPr>
            <a:r>
              <a:rPr lang="en-US" dirty="0">
                <a:solidFill>
                  <a:schemeClr val="tx1"/>
                </a:solidFill>
              </a:rPr>
              <a:t>This session will provide an overview of the ASCCC plenary session. A special focus will be placed on changes occurring due to the virtual format. The resolution process will be shared, including how resolutions originate and are brought to Plenary, and specific style requirements. Participants will also discuss the requirements and obligations for delegates, and the electronic voting process used on Saturday.</a:t>
            </a:r>
          </a:p>
        </p:txBody>
      </p:sp>
      <p:sp>
        <p:nvSpPr>
          <p:cNvPr id="4" name="Slide Number Placeholder 3">
            <a:extLst>
              <a:ext uri="{FF2B5EF4-FFF2-40B4-BE49-F238E27FC236}">
                <a16:creationId xmlns:a16="http://schemas.microsoft.com/office/drawing/2014/main" id="{917CF701-715E-4227-B457-8586AA9B7405}"/>
              </a:ext>
            </a:extLst>
          </p:cNvPr>
          <p:cNvSpPr>
            <a:spLocks noGrp="1"/>
          </p:cNvSpPr>
          <p:nvPr>
            <p:ph type="sldNum" sz="quarter" idx="10"/>
          </p:nvPr>
        </p:nvSpPr>
        <p:spPr/>
        <p:txBody>
          <a:bodyPr/>
          <a:lstStyle/>
          <a:p>
            <a:pPr>
              <a:defRPr/>
            </a:pPr>
            <a:fld id="{EADB236C-7DA3-584D-A9FD-2566ED60D281}" type="slidenum">
              <a:rPr lang="en-US" altLang="en-US" smtClean="0"/>
              <a:pPr>
                <a:defRPr/>
              </a:pPr>
              <a:t>2</a:t>
            </a:fld>
            <a:endParaRPr lang="en-US" altLang="en-US"/>
          </a:p>
        </p:txBody>
      </p:sp>
    </p:spTree>
    <p:extLst>
      <p:ext uri="{BB962C8B-B14F-4D97-AF65-F5344CB8AC3E}">
        <p14:creationId xmlns:p14="http://schemas.microsoft.com/office/powerpoint/2010/main" val="85236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48E7A-03AB-4816-8866-49BA646E74D9}"/>
              </a:ext>
            </a:extLst>
          </p:cNvPr>
          <p:cNvSpPr>
            <a:spLocks noGrp="1"/>
          </p:cNvSpPr>
          <p:nvPr>
            <p:ph type="title"/>
          </p:nvPr>
        </p:nvSpPr>
        <p:spPr/>
        <p:txBody>
          <a:bodyPr>
            <a:normAutofit/>
          </a:bodyPr>
          <a:lstStyle/>
          <a:p>
            <a:r>
              <a:rPr lang="en-US" sz="4800" dirty="0">
                <a:solidFill>
                  <a:schemeClr val="tx1">
                    <a:lumMod val="90000"/>
                    <a:lumOff val="10000"/>
                  </a:schemeClr>
                </a:solidFill>
              </a:rPr>
              <a:t>ASCCC Awards</a:t>
            </a:r>
          </a:p>
        </p:txBody>
      </p:sp>
      <p:sp>
        <p:nvSpPr>
          <p:cNvPr id="3" name="Content Placeholder 2">
            <a:extLst>
              <a:ext uri="{FF2B5EF4-FFF2-40B4-BE49-F238E27FC236}">
                <a16:creationId xmlns:a16="http://schemas.microsoft.com/office/drawing/2014/main" id="{72BA6E17-80DD-4CA1-932D-0257739DE3D6}"/>
              </a:ext>
            </a:extLst>
          </p:cNvPr>
          <p:cNvSpPr>
            <a:spLocks noGrp="1"/>
          </p:cNvSpPr>
          <p:nvPr>
            <p:ph sz="half" idx="1"/>
          </p:nvPr>
        </p:nvSpPr>
        <p:spPr/>
        <p:txBody>
          <a:bodyPr/>
          <a:lstStyle/>
          <a:p>
            <a:pPr marL="533400" lvl="0" indent="-457200">
              <a:lnSpc>
                <a:spcPct val="70000"/>
              </a:lnSpc>
              <a:spcBef>
                <a:spcPts val="0"/>
              </a:spcBef>
              <a:spcAft>
                <a:spcPts val="0"/>
              </a:spcAft>
              <a:buClr>
                <a:schemeClr val="dk1"/>
              </a:buClr>
              <a:buSzPts val="2400"/>
            </a:pPr>
            <a:r>
              <a:rPr lang="en-US" b="1" dirty="0">
                <a:solidFill>
                  <a:schemeClr val="tx1">
                    <a:lumMod val="90000"/>
                    <a:lumOff val="10000"/>
                  </a:schemeClr>
                </a:solidFill>
              </a:rPr>
              <a:t>Exemplary Program Award: </a:t>
            </a:r>
            <a:r>
              <a:rPr lang="en-US" dirty="0">
                <a:solidFill>
                  <a:schemeClr val="tx1">
                    <a:lumMod val="90000"/>
                    <a:lumOff val="10000"/>
                  </a:schemeClr>
                </a:solidFill>
              </a:rPr>
              <a:t>Recognizes outstanding community college programs. This year’s theme: “Equitable Practices in a Virtual Educational Environment” </a:t>
            </a:r>
          </a:p>
          <a:p>
            <a:pPr marL="800100" lvl="0" indent="-342900">
              <a:lnSpc>
                <a:spcPct val="70000"/>
              </a:lnSpc>
              <a:spcBef>
                <a:spcPts val="0"/>
              </a:spcBef>
              <a:spcAft>
                <a:spcPts val="0"/>
              </a:spcAft>
            </a:pPr>
            <a:endParaRPr lang="en-US" sz="2000" dirty="0">
              <a:solidFill>
                <a:schemeClr val="tx1">
                  <a:lumMod val="90000"/>
                  <a:lumOff val="10000"/>
                </a:schemeClr>
              </a:solidFill>
            </a:endParaRPr>
          </a:p>
          <a:p>
            <a:pPr marL="533400" lvl="0" indent="-457200">
              <a:lnSpc>
                <a:spcPct val="70000"/>
              </a:lnSpc>
              <a:spcAft>
                <a:spcPts val="0"/>
              </a:spcAft>
              <a:buClr>
                <a:schemeClr val="dk1"/>
              </a:buClr>
              <a:buSzPts val="2400"/>
            </a:pPr>
            <a:r>
              <a:rPr lang="en-US" b="1" dirty="0">
                <a:solidFill>
                  <a:schemeClr val="tx1">
                    <a:lumMod val="90000"/>
                    <a:lumOff val="10000"/>
                  </a:schemeClr>
                </a:solidFill>
              </a:rPr>
              <a:t>The Hayward Award</a:t>
            </a:r>
            <a:r>
              <a:rPr lang="en-US" dirty="0">
                <a:solidFill>
                  <a:schemeClr val="tx1">
                    <a:lumMod val="90000"/>
                    <a:lumOff val="10000"/>
                  </a:schemeClr>
                </a:solidFill>
              </a:rPr>
              <a:t>: Honors Outstanding community college faculty who have a track record of excellence both in teaching and in professional activities and have demonstrated commitment to their students, profession, and college.</a:t>
            </a:r>
          </a:p>
          <a:p>
            <a:pPr marL="1257300" lvl="0" indent="-342900">
              <a:lnSpc>
                <a:spcPct val="70000"/>
              </a:lnSpc>
              <a:spcAft>
                <a:spcPts val="0"/>
              </a:spcAft>
            </a:pPr>
            <a:endParaRPr lang="en-US" sz="2000" dirty="0">
              <a:solidFill>
                <a:schemeClr val="tx1">
                  <a:lumMod val="90000"/>
                  <a:lumOff val="10000"/>
                </a:schemeClr>
              </a:solidFill>
            </a:endParaRPr>
          </a:p>
          <a:p>
            <a:pPr marL="533400" lvl="0" indent="-457200">
              <a:lnSpc>
                <a:spcPct val="70000"/>
              </a:lnSpc>
              <a:spcAft>
                <a:spcPts val="0"/>
              </a:spcAft>
              <a:buClr>
                <a:schemeClr val="dk1"/>
              </a:buClr>
              <a:buSzPts val="2400"/>
            </a:pPr>
            <a:r>
              <a:rPr lang="en-US" b="1" dirty="0" err="1">
                <a:solidFill>
                  <a:schemeClr val="tx1">
                    <a:lumMod val="90000"/>
                    <a:lumOff val="10000"/>
                  </a:schemeClr>
                </a:solidFill>
              </a:rPr>
              <a:t>Stanback</a:t>
            </a:r>
            <a:r>
              <a:rPr lang="en-US" b="1" dirty="0">
                <a:solidFill>
                  <a:schemeClr val="tx1">
                    <a:lumMod val="90000"/>
                    <a:lumOff val="10000"/>
                  </a:schemeClr>
                </a:solidFill>
              </a:rPr>
              <a:t>-Stroud Diversity Award</a:t>
            </a:r>
            <a:r>
              <a:rPr lang="en-US" dirty="0">
                <a:solidFill>
                  <a:schemeClr val="tx1">
                    <a:lumMod val="90000"/>
                    <a:lumOff val="10000"/>
                  </a:schemeClr>
                </a:solidFill>
              </a:rPr>
              <a:t>: Honors faculty who have made special contributions addressing issues involving diversity.</a:t>
            </a:r>
          </a:p>
        </p:txBody>
      </p:sp>
      <p:sp>
        <p:nvSpPr>
          <p:cNvPr id="4" name="Slide Number Placeholder 3">
            <a:extLst>
              <a:ext uri="{FF2B5EF4-FFF2-40B4-BE49-F238E27FC236}">
                <a16:creationId xmlns:a16="http://schemas.microsoft.com/office/drawing/2014/main" id="{E55FD06F-A693-4EF9-A18D-12928AD15B8F}"/>
              </a:ext>
            </a:extLst>
          </p:cNvPr>
          <p:cNvSpPr>
            <a:spLocks noGrp="1"/>
          </p:cNvSpPr>
          <p:nvPr>
            <p:ph type="sldNum" sz="quarter" idx="10"/>
          </p:nvPr>
        </p:nvSpPr>
        <p:spPr/>
        <p:txBody>
          <a:bodyPr/>
          <a:lstStyle/>
          <a:p>
            <a:pPr>
              <a:defRPr/>
            </a:pPr>
            <a:fld id="{EADB236C-7DA3-584D-A9FD-2566ED60D281}" type="slidenum">
              <a:rPr lang="en-US" altLang="en-US" smtClean="0"/>
              <a:pPr>
                <a:defRPr/>
              </a:pPr>
              <a:t>20</a:t>
            </a:fld>
            <a:endParaRPr lang="en-US" altLang="en-US"/>
          </a:p>
        </p:txBody>
      </p:sp>
    </p:spTree>
    <p:extLst>
      <p:ext uri="{BB962C8B-B14F-4D97-AF65-F5344CB8AC3E}">
        <p14:creationId xmlns:p14="http://schemas.microsoft.com/office/powerpoint/2010/main" val="632707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007C3-0A54-4D32-8728-CEC1BCF1C611}"/>
              </a:ext>
            </a:extLst>
          </p:cNvPr>
          <p:cNvSpPr>
            <a:spLocks noGrp="1"/>
          </p:cNvSpPr>
          <p:nvPr>
            <p:ph type="title"/>
          </p:nvPr>
        </p:nvSpPr>
        <p:spPr/>
        <p:txBody>
          <a:bodyPr>
            <a:noAutofit/>
          </a:bodyPr>
          <a:lstStyle/>
          <a:p>
            <a:r>
              <a:rPr lang="en-US" sz="4800" dirty="0">
                <a:solidFill>
                  <a:schemeClr val="tx1">
                    <a:lumMod val="90000"/>
                    <a:lumOff val="10000"/>
                  </a:schemeClr>
                </a:solidFill>
                <a:latin typeface="Palatino"/>
                <a:ea typeface="Georgia"/>
                <a:cs typeface="Georgia"/>
                <a:sym typeface="Georgia"/>
              </a:rPr>
              <a:t>Important Senate Resources for Delegates</a:t>
            </a:r>
            <a:endParaRPr lang="en-US" sz="4800" dirty="0">
              <a:solidFill>
                <a:schemeClr val="tx1">
                  <a:lumMod val="90000"/>
                  <a:lumOff val="10000"/>
                </a:schemeClr>
              </a:solidFill>
            </a:endParaRPr>
          </a:p>
        </p:txBody>
      </p:sp>
      <p:sp>
        <p:nvSpPr>
          <p:cNvPr id="3" name="Content Placeholder 2">
            <a:extLst>
              <a:ext uri="{FF2B5EF4-FFF2-40B4-BE49-F238E27FC236}">
                <a16:creationId xmlns:a16="http://schemas.microsoft.com/office/drawing/2014/main" id="{CAB6AE85-E0AB-4A98-84EA-82AEFF502151}"/>
              </a:ext>
            </a:extLst>
          </p:cNvPr>
          <p:cNvSpPr>
            <a:spLocks noGrp="1"/>
          </p:cNvSpPr>
          <p:nvPr>
            <p:ph sz="half" idx="1"/>
          </p:nvPr>
        </p:nvSpPr>
        <p:spPr/>
        <p:txBody>
          <a:bodyPr/>
          <a:lstStyle/>
          <a:p>
            <a:pPr marL="393700" lvl="0" indent="-342900">
              <a:lnSpc>
                <a:spcPct val="100000"/>
              </a:lnSpc>
              <a:spcBef>
                <a:spcPts val="0"/>
              </a:spcBef>
              <a:spcAft>
                <a:spcPts val="0"/>
              </a:spcAft>
              <a:buClr>
                <a:schemeClr val="dk1"/>
              </a:buClr>
              <a:buSzPts val="2800"/>
            </a:pPr>
            <a:r>
              <a:rPr lang="en-US" dirty="0">
                <a:solidFill>
                  <a:schemeClr val="tx1">
                    <a:lumMod val="90000"/>
                    <a:lumOff val="10000"/>
                  </a:schemeClr>
                </a:solidFill>
                <a:hlinkClick r:id="rId2"/>
              </a:rPr>
              <a:t>About the Academic Senate</a:t>
            </a:r>
            <a:endParaRPr lang="en-US" dirty="0">
              <a:solidFill>
                <a:schemeClr val="tx1">
                  <a:lumMod val="90000"/>
                  <a:lumOff val="10000"/>
                </a:schemeClr>
              </a:solidFill>
            </a:endParaRPr>
          </a:p>
          <a:p>
            <a:pPr marL="50800" lvl="0" indent="0">
              <a:lnSpc>
                <a:spcPct val="100000"/>
              </a:lnSpc>
              <a:spcBef>
                <a:spcPts val="0"/>
              </a:spcBef>
              <a:spcAft>
                <a:spcPts val="0"/>
              </a:spcAft>
              <a:buClr>
                <a:schemeClr val="dk1"/>
              </a:buClr>
              <a:buSzPts val="2800"/>
              <a:buNone/>
            </a:pPr>
            <a:endParaRPr lang="en-US" dirty="0">
              <a:solidFill>
                <a:schemeClr val="tx1">
                  <a:lumMod val="90000"/>
                  <a:lumOff val="10000"/>
                </a:schemeClr>
              </a:solidFill>
            </a:endParaRPr>
          </a:p>
          <a:p>
            <a:pPr marL="393700" lvl="0" indent="-342900">
              <a:lnSpc>
                <a:spcPct val="100000"/>
              </a:lnSpc>
              <a:spcBef>
                <a:spcPts val="0"/>
              </a:spcBef>
              <a:spcAft>
                <a:spcPts val="0"/>
              </a:spcAft>
              <a:buClr>
                <a:schemeClr val="dk1"/>
              </a:buClr>
              <a:buSzPts val="2800"/>
            </a:pPr>
            <a:r>
              <a:rPr lang="en-US" dirty="0">
                <a:solidFill>
                  <a:schemeClr val="tx1">
                    <a:lumMod val="90000"/>
                    <a:lumOff val="10000"/>
                  </a:schemeClr>
                </a:solidFill>
                <a:hlinkClick r:id="rId3"/>
              </a:rPr>
              <a:t>Roles and Responsibilities for Delegates</a:t>
            </a:r>
            <a:endParaRPr lang="en-US" dirty="0">
              <a:solidFill>
                <a:schemeClr val="tx1">
                  <a:lumMod val="90000"/>
                  <a:lumOff val="10000"/>
                </a:schemeClr>
              </a:solidFill>
            </a:endParaRPr>
          </a:p>
          <a:p>
            <a:pPr marL="50800" lvl="0" indent="0">
              <a:lnSpc>
                <a:spcPct val="100000"/>
              </a:lnSpc>
              <a:spcBef>
                <a:spcPts val="0"/>
              </a:spcBef>
              <a:spcAft>
                <a:spcPts val="0"/>
              </a:spcAft>
              <a:buClr>
                <a:schemeClr val="dk1"/>
              </a:buClr>
              <a:buSzPts val="2800"/>
              <a:buNone/>
            </a:pPr>
            <a:endParaRPr lang="en-US" dirty="0">
              <a:solidFill>
                <a:schemeClr val="tx1">
                  <a:lumMod val="90000"/>
                  <a:lumOff val="10000"/>
                </a:schemeClr>
              </a:solidFill>
            </a:endParaRPr>
          </a:p>
          <a:p>
            <a:pPr marL="393700" lvl="0" indent="-342900">
              <a:lnSpc>
                <a:spcPct val="100000"/>
              </a:lnSpc>
              <a:spcBef>
                <a:spcPts val="0"/>
              </a:spcBef>
              <a:spcAft>
                <a:spcPts val="0"/>
              </a:spcAft>
              <a:buClr>
                <a:schemeClr val="dk1"/>
              </a:buClr>
              <a:buSzPts val="2800"/>
            </a:pPr>
            <a:r>
              <a:rPr lang="en-US" dirty="0">
                <a:solidFill>
                  <a:schemeClr val="tx1">
                    <a:lumMod val="90000"/>
                    <a:lumOff val="10000"/>
                  </a:schemeClr>
                </a:solidFill>
                <a:hlinkClick r:id="rId4"/>
              </a:rPr>
              <a:t>Resolutions Handbook</a:t>
            </a:r>
            <a:endParaRPr lang="en-US" dirty="0">
              <a:solidFill>
                <a:schemeClr val="tx1">
                  <a:lumMod val="90000"/>
                  <a:lumOff val="10000"/>
                </a:schemeClr>
              </a:solidFill>
            </a:endParaRPr>
          </a:p>
        </p:txBody>
      </p:sp>
      <p:sp>
        <p:nvSpPr>
          <p:cNvPr id="4" name="Slide Number Placeholder 3">
            <a:extLst>
              <a:ext uri="{FF2B5EF4-FFF2-40B4-BE49-F238E27FC236}">
                <a16:creationId xmlns:a16="http://schemas.microsoft.com/office/drawing/2014/main" id="{33DF4FF9-DBBA-4509-A091-5DD53CE5DE9D}"/>
              </a:ext>
            </a:extLst>
          </p:cNvPr>
          <p:cNvSpPr>
            <a:spLocks noGrp="1"/>
          </p:cNvSpPr>
          <p:nvPr>
            <p:ph type="sldNum" sz="quarter" idx="10"/>
          </p:nvPr>
        </p:nvSpPr>
        <p:spPr/>
        <p:txBody>
          <a:bodyPr/>
          <a:lstStyle/>
          <a:p>
            <a:pPr>
              <a:defRPr/>
            </a:pPr>
            <a:fld id="{EADB236C-7DA3-584D-A9FD-2566ED60D281}" type="slidenum">
              <a:rPr lang="en-US" altLang="en-US" smtClean="0"/>
              <a:pPr>
                <a:defRPr/>
              </a:pPr>
              <a:t>21</a:t>
            </a:fld>
            <a:endParaRPr lang="en-US" altLang="en-US"/>
          </a:p>
        </p:txBody>
      </p:sp>
    </p:spTree>
    <p:extLst>
      <p:ext uri="{BB962C8B-B14F-4D97-AF65-F5344CB8AC3E}">
        <p14:creationId xmlns:p14="http://schemas.microsoft.com/office/powerpoint/2010/main" val="82199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1EBEC-6D4A-45FE-97E2-1D65745B6BF3}"/>
              </a:ext>
            </a:extLst>
          </p:cNvPr>
          <p:cNvSpPr>
            <a:spLocks noGrp="1"/>
          </p:cNvSpPr>
          <p:nvPr>
            <p:ph type="title"/>
          </p:nvPr>
        </p:nvSpPr>
        <p:spPr/>
        <p:txBody>
          <a:bodyPr>
            <a:noAutofit/>
          </a:bodyPr>
          <a:lstStyle/>
          <a:p>
            <a:r>
              <a:rPr lang="en-US" sz="4800" dirty="0">
                <a:solidFill>
                  <a:schemeClr val="tx1">
                    <a:lumMod val="90000"/>
                    <a:lumOff val="10000"/>
                  </a:schemeClr>
                </a:solidFill>
                <a:latin typeface="Palatino"/>
                <a:ea typeface="Georgia"/>
                <a:cs typeface="Georgia"/>
                <a:sym typeface="Georgia"/>
              </a:rPr>
              <a:t>More Important Senate Resources</a:t>
            </a:r>
            <a:br>
              <a:rPr lang="en-US" sz="4800" dirty="0">
                <a:solidFill>
                  <a:schemeClr val="tx1">
                    <a:lumMod val="90000"/>
                    <a:lumOff val="10000"/>
                  </a:schemeClr>
                </a:solidFill>
                <a:latin typeface="Palatino"/>
                <a:ea typeface="Georgia"/>
                <a:cs typeface="Georgia"/>
                <a:sym typeface="Georgia"/>
              </a:rPr>
            </a:br>
            <a:r>
              <a:rPr lang="en-US" sz="4800" dirty="0">
                <a:solidFill>
                  <a:schemeClr val="tx1">
                    <a:lumMod val="90000"/>
                    <a:lumOff val="10000"/>
                  </a:schemeClr>
                </a:solidFill>
                <a:latin typeface="Palatino"/>
                <a:ea typeface="Georgia"/>
                <a:cs typeface="Georgia"/>
                <a:sym typeface="Georgia"/>
              </a:rPr>
              <a:t> for Delegates</a:t>
            </a:r>
            <a:endParaRPr lang="en-US" sz="4800" dirty="0">
              <a:solidFill>
                <a:schemeClr val="tx1">
                  <a:lumMod val="90000"/>
                  <a:lumOff val="10000"/>
                </a:schemeClr>
              </a:solidFill>
            </a:endParaRPr>
          </a:p>
        </p:txBody>
      </p:sp>
      <p:sp>
        <p:nvSpPr>
          <p:cNvPr id="3" name="Content Placeholder 2">
            <a:extLst>
              <a:ext uri="{FF2B5EF4-FFF2-40B4-BE49-F238E27FC236}">
                <a16:creationId xmlns:a16="http://schemas.microsoft.com/office/drawing/2014/main" id="{540D5BC2-B621-4DAC-A135-CAE4F284B2D7}"/>
              </a:ext>
            </a:extLst>
          </p:cNvPr>
          <p:cNvSpPr>
            <a:spLocks noGrp="1"/>
          </p:cNvSpPr>
          <p:nvPr>
            <p:ph sz="half" idx="1"/>
          </p:nvPr>
        </p:nvSpPr>
        <p:spPr/>
        <p:txBody>
          <a:bodyPr/>
          <a:lstStyle/>
          <a:p>
            <a:pPr marL="488633" lvl="0" indent="-457200">
              <a:lnSpc>
                <a:spcPct val="125000"/>
              </a:lnSpc>
              <a:spcBef>
                <a:spcPts val="0"/>
              </a:spcBef>
              <a:spcAft>
                <a:spcPts val="0"/>
              </a:spcAft>
              <a:buClr>
                <a:schemeClr val="dk1"/>
              </a:buClr>
              <a:buSzPts val="3105"/>
            </a:pPr>
            <a:r>
              <a:rPr lang="en-US" sz="2400" dirty="0">
                <a:solidFill>
                  <a:schemeClr val="tx1">
                    <a:lumMod val="90000"/>
                    <a:lumOff val="10000"/>
                  </a:schemeClr>
                </a:solidFill>
                <a:hlinkClick r:id="rId2"/>
              </a:rPr>
              <a:t>Senate resolutions web page (searchable)</a:t>
            </a:r>
            <a:endParaRPr lang="en-US" sz="2400" dirty="0">
              <a:solidFill>
                <a:schemeClr val="tx1">
                  <a:lumMod val="90000"/>
                  <a:lumOff val="10000"/>
                </a:schemeClr>
              </a:solidFill>
            </a:endParaRPr>
          </a:p>
          <a:p>
            <a:pPr marL="31433" lvl="0" indent="0">
              <a:lnSpc>
                <a:spcPct val="125000"/>
              </a:lnSpc>
              <a:spcBef>
                <a:spcPts val="0"/>
              </a:spcBef>
              <a:spcAft>
                <a:spcPts val="0"/>
              </a:spcAft>
              <a:buClr>
                <a:schemeClr val="dk1"/>
              </a:buClr>
              <a:buSzPts val="3105"/>
              <a:buNone/>
            </a:pPr>
            <a:endParaRPr lang="en-US" sz="2400" dirty="0">
              <a:solidFill>
                <a:schemeClr val="tx1">
                  <a:lumMod val="90000"/>
                  <a:lumOff val="10000"/>
                </a:schemeClr>
              </a:solidFill>
            </a:endParaRPr>
          </a:p>
          <a:p>
            <a:pPr marL="488633" lvl="0" indent="-457200">
              <a:lnSpc>
                <a:spcPct val="125000"/>
              </a:lnSpc>
              <a:spcBef>
                <a:spcPts val="0"/>
              </a:spcBef>
              <a:spcAft>
                <a:spcPts val="0"/>
              </a:spcAft>
              <a:buClr>
                <a:schemeClr val="dk1"/>
              </a:buClr>
              <a:buSzPts val="3105"/>
            </a:pPr>
            <a:r>
              <a:rPr lang="en-US" sz="2400" dirty="0">
                <a:solidFill>
                  <a:schemeClr val="tx1">
                    <a:lumMod val="90000"/>
                    <a:lumOff val="10000"/>
                  </a:schemeClr>
                </a:solidFill>
                <a:hlinkClick r:id="rId3"/>
              </a:rPr>
              <a:t>Session Resources</a:t>
            </a:r>
            <a:endParaRPr lang="en-US" sz="2400" dirty="0">
              <a:solidFill>
                <a:schemeClr val="tx1">
                  <a:lumMod val="90000"/>
                  <a:lumOff val="10000"/>
                </a:schemeClr>
              </a:solidFill>
            </a:endParaRPr>
          </a:p>
          <a:p>
            <a:pPr marL="31433" lvl="0" indent="0">
              <a:lnSpc>
                <a:spcPct val="125000"/>
              </a:lnSpc>
              <a:spcBef>
                <a:spcPts val="0"/>
              </a:spcBef>
              <a:spcAft>
                <a:spcPts val="0"/>
              </a:spcAft>
              <a:buClr>
                <a:schemeClr val="dk1"/>
              </a:buClr>
              <a:buSzPts val="3105"/>
              <a:buNone/>
            </a:pPr>
            <a:endParaRPr lang="en-US" sz="2400" dirty="0">
              <a:solidFill>
                <a:schemeClr val="tx1">
                  <a:lumMod val="90000"/>
                  <a:lumOff val="10000"/>
                </a:schemeClr>
              </a:solidFill>
            </a:endParaRPr>
          </a:p>
          <a:p>
            <a:pPr marL="488633" lvl="0" indent="-457200">
              <a:lnSpc>
                <a:spcPct val="125000"/>
              </a:lnSpc>
              <a:spcBef>
                <a:spcPts val="0"/>
              </a:spcBef>
              <a:spcAft>
                <a:spcPts val="0"/>
              </a:spcAft>
              <a:buClr>
                <a:schemeClr val="dk1"/>
              </a:buClr>
              <a:buSzPts val="3105"/>
            </a:pPr>
            <a:r>
              <a:rPr lang="en-US" sz="2400" dirty="0">
                <a:solidFill>
                  <a:schemeClr val="tx1">
                    <a:lumMod val="90000"/>
                    <a:lumOff val="10000"/>
                  </a:schemeClr>
                </a:solidFill>
                <a:hlinkClick r:id="rId4"/>
              </a:rPr>
              <a:t>ASCCC Bylaws</a:t>
            </a:r>
            <a:endParaRPr lang="en-US" sz="2400" dirty="0">
              <a:solidFill>
                <a:schemeClr val="tx1">
                  <a:lumMod val="90000"/>
                  <a:lumOff val="10000"/>
                </a:schemeClr>
              </a:solidFill>
            </a:endParaRPr>
          </a:p>
        </p:txBody>
      </p:sp>
      <p:sp>
        <p:nvSpPr>
          <p:cNvPr id="4" name="Slide Number Placeholder 3">
            <a:extLst>
              <a:ext uri="{FF2B5EF4-FFF2-40B4-BE49-F238E27FC236}">
                <a16:creationId xmlns:a16="http://schemas.microsoft.com/office/drawing/2014/main" id="{5FB95FF9-4871-491E-9EB5-E249C2404139}"/>
              </a:ext>
            </a:extLst>
          </p:cNvPr>
          <p:cNvSpPr>
            <a:spLocks noGrp="1"/>
          </p:cNvSpPr>
          <p:nvPr>
            <p:ph type="sldNum" sz="quarter" idx="10"/>
          </p:nvPr>
        </p:nvSpPr>
        <p:spPr/>
        <p:txBody>
          <a:bodyPr/>
          <a:lstStyle/>
          <a:p>
            <a:pPr>
              <a:defRPr/>
            </a:pPr>
            <a:fld id="{EADB236C-7DA3-584D-A9FD-2566ED60D281}" type="slidenum">
              <a:rPr lang="en-US" altLang="en-US" smtClean="0"/>
              <a:pPr>
                <a:defRPr/>
              </a:pPr>
              <a:t>22</a:t>
            </a:fld>
            <a:endParaRPr lang="en-US" altLang="en-US"/>
          </a:p>
        </p:txBody>
      </p:sp>
    </p:spTree>
    <p:extLst>
      <p:ext uri="{BB962C8B-B14F-4D97-AF65-F5344CB8AC3E}">
        <p14:creationId xmlns:p14="http://schemas.microsoft.com/office/powerpoint/2010/main" val="803861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7CB5E-C0DA-48D8-A0D2-7ECD3CE76C72}"/>
              </a:ext>
            </a:extLst>
          </p:cNvPr>
          <p:cNvSpPr>
            <a:spLocks noGrp="1"/>
          </p:cNvSpPr>
          <p:nvPr>
            <p:ph type="title"/>
          </p:nvPr>
        </p:nvSpPr>
        <p:spPr/>
        <p:txBody>
          <a:bodyPr>
            <a:normAutofit/>
          </a:bodyPr>
          <a:lstStyle/>
          <a:p>
            <a:r>
              <a:rPr lang="en-US" sz="5400">
                <a:latin typeface="Georgia"/>
                <a:ea typeface="Georgia"/>
                <a:cs typeface="Georgia"/>
                <a:sym typeface="Georgia"/>
              </a:rPr>
              <a:t>Questions?</a:t>
            </a:r>
            <a:endParaRPr lang="en-US" sz="5400" dirty="0"/>
          </a:p>
        </p:txBody>
      </p:sp>
      <p:sp>
        <p:nvSpPr>
          <p:cNvPr id="4" name="Slide Number Placeholder 3">
            <a:extLst>
              <a:ext uri="{FF2B5EF4-FFF2-40B4-BE49-F238E27FC236}">
                <a16:creationId xmlns:a16="http://schemas.microsoft.com/office/drawing/2014/main" id="{8AD85383-5A31-42D3-AE44-88EF8A60B548}"/>
              </a:ext>
            </a:extLst>
          </p:cNvPr>
          <p:cNvSpPr>
            <a:spLocks noGrp="1"/>
          </p:cNvSpPr>
          <p:nvPr>
            <p:ph type="sldNum" sz="quarter" idx="10"/>
          </p:nvPr>
        </p:nvSpPr>
        <p:spPr/>
        <p:txBody>
          <a:bodyPr/>
          <a:lstStyle/>
          <a:p>
            <a:pPr>
              <a:defRPr/>
            </a:pPr>
            <a:fld id="{9A5A1B6C-D038-1F4B-9D4A-0999CA9BC2F2}" type="slidenum">
              <a:rPr lang="en-US" altLang="en-US" smtClean="0"/>
              <a:pPr>
                <a:defRPr/>
              </a:pPr>
              <a:t>23</a:t>
            </a:fld>
            <a:endParaRPr lang="en-US" altLang="en-US"/>
          </a:p>
        </p:txBody>
      </p:sp>
      <p:pic>
        <p:nvPicPr>
          <p:cNvPr id="5" name="Content Placeholder 4">
            <a:extLst>
              <a:ext uri="{FF2B5EF4-FFF2-40B4-BE49-F238E27FC236}">
                <a16:creationId xmlns:a16="http://schemas.microsoft.com/office/drawing/2014/main" id="{F8700987-BFD5-44A9-BB53-ADF21B2F37BD}"/>
              </a:ext>
            </a:extLst>
          </p:cNvPr>
          <p:cNvPicPr>
            <a:picLocks noGrp="1" noChangeAspect="1"/>
          </p:cNvPicPr>
          <p:nvPr>
            <p:ph idx="1"/>
          </p:nvPr>
        </p:nvPicPr>
        <p:blipFill>
          <a:blip r:embed="rId2"/>
          <a:stretch>
            <a:fillRect/>
          </a:stretch>
        </p:blipFill>
        <p:spPr>
          <a:xfrm>
            <a:off x="3370169" y="2440828"/>
            <a:ext cx="4972050" cy="3295650"/>
          </a:xfrm>
          <a:prstGeom prst="rect">
            <a:avLst/>
          </a:prstGeom>
        </p:spPr>
      </p:pic>
      <p:sp>
        <p:nvSpPr>
          <p:cNvPr id="7" name="TextBox 6">
            <a:extLst>
              <a:ext uri="{FF2B5EF4-FFF2-40B4-BE49-F238E27FC236}">
                <a16:creationId xmlns:a16="http://schemas.microsoft.com/office/drawing/2014/main" id="{871E96F5-3FDB-4484-9900-6AE1EB339363}"/>
              </a:ext>
            </a:extLst>
          </p:cNvPr>
          <p:cNvSpPr txBox="1"/>
          <p:nvPr/>
        </p:nvSpPr>
        <p:spPr>
          <a:xfrm>
            <a:off x="2807074" y="5869813"/>
            <a:ext cx="6098240" cy="584775"/>
          </a:xfrm>
          <a:prstGeom prst="rect">
            <a:avLst/>
          </a:prstGeom>
          <a:noFill/>
        </p:spPr>
        <p:txBody>
          <a:bodyPr wrap="square">
            <a:spAutoFit/>
          </a:bodyPr>
          <a:lstStyle/>
          <a:p>
            <a:pPr marL="0" indent="0" algn="ctr">
              <a:buNone/>
            </a:pPr>
            <a:r>
              <a:rPr lang="en-US" sz="3200" b="1" dirty="0">
                <a:solidFill>
                  <a:schemeClr val="tx1">
                    <a:lumMod val="90000"/>
                    <a:lumOff val="10000"/>
                  </a:schemeClr>
                </a:solidFill>
              </a:rPr>
              <a:t>Contact us: info@asccc.org</a:t>
            </a:r>
          </a:p>
        </p:txBody>
      </p:sp>
    </p:spTree>
    <p:extLst>
      <p:ext uri="{BB962C8B-B14F-4D97-AF65-F5344CB8AC3E}">
        <p14:creationId xmlns:p14="http://schemas.microsoft.com/office/powerpoint/2010/main" val="804921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6D27-9648-4541-9BB1-E4F639003B26}"/>
              </a:ext>
            </a:extLst>
          </p:cNvPr>
          <p:cNvSpPr>
            <a:spLocks noGrp="1"/>
          </p:cNvSpPr>
          <p:nvPr>
            <p:ph type="title"/>
          </p:nvPr>
        </p:nvSpPr>
        <p:spPr/>
        <p:txBody>
          <a:bodyPr>
            <a:normAutofit/>
          </a:bodyPr>
          <a:lstStyle/>
          <a:p>
            <a:r>
              <a:rPr lang="en-US" sz="4800" dirty="0">
                <a:solidFill>
                  <a:schemeClr val="tx1">
                    <a:lumMod val="90000"/>
                    <a:lumOff val="10000"/>
                  </a:schemeClr>
                </a:solidFill>
              </a:rPr>
              <a:t>Thank You! </a:t>
            </a:r>
          </a:p>
        </p:txBody>
      </p:sp>
      <p:sp>
        <p:nvSpPr>
          <p:cNvPr id="3" name="Content Placeholder 2">
            <a:extLst>
              <a:ext uri="{FF2B5EF4-FFF2-40B4-BE49-F238E27FC236}">
                <a16:creationId xmlns:a16="http://schemas.microsoft.com/office/drawing/2014/main" id="{F3B6845B-8CC4-4CCD-9B13-FFB6320CEE6D}"/>
              </a:ext>
            </a:extLst>
          </p:cNvPr>
          <p:cNvSpPr>
            <a:spLocks noGrp="1"/>
          </p:cNvSpPr>
          <p:nvPr>
            <p:ph sz="half" idx="1"/>
          </p:nvPr>
        </p:nvSpPr>
        <p:spPr/>
        <p:txBody>
          <a:bodyPr/>
          <a:lstStyle/>
          <a:p>
            <a:pPr marL="0" indent="0" algn="ctr">
              <a:buNone/>
            </a:pPr>
            <a:r>
              <a:rPr lang="en-US" sz="4800" dirty="0">
                <a:solidFill>
                  <a:schemeClr val="tx1">
                    <a:lumMod val="90000"/>
                    <a:lumOff val="10000"/>
                  </a:schemeClr>
                </a:solidFill>
                <a:latin typeface="Palatino"/>
              </a:rPr>
              <a:t>Have a great plenary session!</a:t>
            </a:r>
          </a:p>
          <a:p>
            <a:pPr marL="0" indent="0" algn="ctr">
              <a:buNone/>
            </a:pPr>
            <a:endParaRPr lang="en-US" sz="4800" dirty="0">
              <a:solidFill>
                <a:schemeClr val="tx1">
                  <a:lumMod val="90000"/>
                  <a:lumOff val="10000"/>
                </a:schemeClr>
              </a:solidFill>
              <a:latin typeface="Palatino"/>
            </a:endParaRPr>
          </a:p>
        </p:txBody>
      </p:sp>
      <p:sp>
        <p:nvSpPr>
          <p:cNvPr id="4" name="Slide Number Placeholder 3">
            <a:extLst>
              <a:ext uri="{FF2B5EF4-FFF2-40B4-BE49-F238E27FC236}">
                <a16:creationId xmlns:a16="http://schemas.microsoft.com/office/drawing/2014/main" id="{16A6728A-8D3E-4739-8FFD-7AB4CBAA0C4B}"/>
              </a:ext>
            </a:extLst>
          </p:cNvPr>
          <p:cNvSpPr>
            <a:spLocks noGrp="1"/>
          </p:cNvSpPr>
          <p:nvPr>
            <p:ph type="sldNum" sz="quarter" idx="10"/>
          </p:nvPr>
        </p:nvSpPr>
        <p:spPr/>
        <p:txBody>
          <a:bodyPr/>
          <a:lstStyle/>
          <a:p>
            <a:pPr>
              <a:defRPr/>
            </a:pPr>
            <a:fld id="{EADB236C-7DA3-584D-A9FD-2566ED60D281}" type="slidenum">
              <a:rPr lang="en-US" altLang="en-US" smtClean="0"/>
              <a:pPr>
                <a:defRPr/>
              </a:pPr>
              <a:t>24</a:t>
            </a:fld>
            <a:endParaRPr lang="en-US" altLang="en-US"/>
          </a:p>
        </p:txBody>
      </p:sp>
      <p:pic>
        <p:nvPicPr>
          <p:cNvPr id="5" name="Picture 4">
            <a:extLst>
              <a:ext uri="{FF2B5EF4-FFF2-40B4-BE49-F238E27FC236}">
                <a16:creationId xmlns:a16="http://schemas.microsoft.com/office/drawing/2014/main" id="{100A0BAA-DD16-47AF-92E9-3C0CFF92D301}"/>
              </a:ext>
            </a:extLst>
          </p:cNvPr>
          <p:cNvPicPr>
            <a:picLocks noChangeAspect="1"/>
          </p:cNvPicPr>
          <p:nvPr/>
        </p:nvPicPr>
        <p:blipFill>
          <a:blip r:embed="rId2"/>
          <a:stretch>
            <a:fillRect/>
          </a:stretch>
        </p:blipFill>
        <p:spPr>
          <a:xfrm>
            <a:off x="3272790" y="2626995"/>
            <a:ext cx="5646420" cy="3590925"/>
          </a:xfrm>
          <a:prstGeom prst="rect">
            <a:avLst/>
          </a:prstGeom>
        </p:spPr>
      </p:pic>
    </p:spTree>
    <p:extLst>
      <p:ext uri="{BB962C8B-B14F-4D97-AF65-F5344CB8AC3E}">
        <p14:creationId xmlns:p14="http://schemas.microsoft.com/office/powerpoint/2010/main" val="3622640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2CCB5-30B6-494E-8B5A-56E763B4E0E3}"/>
              </a:ext>
            </a:extLst>
          </p:cNvPr>
          <p:cNvSpPr>
            <a:spLocks noGrp="1"/>
          </p:cNvSpPr>
          <p:nvPr>
            <p:ph type="title"/>
          </p:nvPr>
        </p:nvSpPr>
        <p:spPr/>
        <p:txBody>
          <a:bodyPr>
            <a:normAutofit/>
          </a:bodyPr>
          <a:lstStyle/>
          <a:p>
            <a:r>
              <a:rPr lang="en-US" sz="4800" dirty="0">
                <a:solidFill>
                  <a:schemeClr val="tx1"/>
                </a:solidFill>
              </a:rPr>
              <a:t>Topics for Today</a:t>
            </a:r>
          </a:p>
        </p:txBody>
      </p:sp>
      <p:sp>
        <p:nvSpPr>
          <p:cNvPr id="3" name="Content Placeholder 2">
            <a:extLst>
              <a:ext uri="{FF2B5EF4-FFF2-40B4-BE49-F238E27FC236}">
                <a16:creationId xmlns:a16="http://schemas.microsoft.com/office/drawing/2014/main" id="{BEBCCC1A-8581-4D20-B953-1C712B76C847}"/>
              </a:ext>
            </a:extLst>
          </p:cNvPr>
          <p:cNvSpPr>
            <a:spLocks noGrp="1"/>
          </p:cNvSpPr>
          <p:nvPr>
            <p:ph sz="half" idx="1"/>
          </p:nvPr>
        </p:nvSpPr>
        <p:spPr/>
        <p:txBody>
          <a:bodyPr/>
          <a:lstStyle/>
          <a:p>
            <a:pPr marL="774700" indent="-342900">
              <a:lnSpc>
                <a:spcPct val="80000"/>
              </a:lnSpc>
              <a:spcBef>
                <a:spcPts val="0"/>
              </a:spcBef>
              <a:spcAft>
                <a:spcPts val="0"/>
              </a:spcAft>
              <a:buClr>
                <a:schemeClr val="dk1"/>
              </a:buClr>
              <a:buSzPts val="2990"/>
            </a:pPr>
            <a:r>
              <a:rPr lang="en-US" dirty="0">
                <a:solidFill>
                  <a:schemeClr val="tx1"/>
                </a:solidFill>
              </a:rPr>
              <a:t>Make personal connections with others new to the ASCCC Plenary  </a:t>
            </a:r>
          </a:p>
          <a:p>
            <a:pPr marL="774700" indent="-342900">
              <a:lnSpc>
                <a:spcPct val="80000"/>
              </a:lnSpc>
              <a:spcAft>
                <a:spcPts val="0"/>
              </a:spcAft>
              <a:buClr>
                <a:schemeClr val="dk1"/>
              </a:buClr>
              <a:buSzPts val="2990"/>
            </a:pPr>
            <a:r>
              <a:rPr lang="en-US" dirty="0">
                <a:solidFill>
                  <a:schemeClr val="tx1"/>
                </a:solidFill>
              </a:rPr>
              <a:t>Define the Role of the ASCCC &amp; Plenary</a:t>
            </a:r>
          </a:p>
          <a:p>
            <a:pPr marL="774700" indent="-342900">
              <a:lnSpc>
                <a:spcPct val="80000"/>
              </a:lnSpc>
              <a:spcAft>
                <a:spcPts val="0"/>
              </a:spcAft>
              <a:buClr>
                <a:schemeClr val="dk1"/>
              </a:buClr>
              <a:buSzPts val="2990"/>
            </a:pPr>
            <a:r>
              <a:rPr lang="en-US" dirty="0">
                <a:solidFill>
                  <a:schemeClr val="tx1"/>
                </a:solidFill>
              </a:rPr>
              <a:t>Develop a breakout session attendance plan</a:t>
            </a:r>
          </a:p>
          <a:p>
            <a:pPr marL="774700" indent="-342900">
              <a:lnSpc>
                <a:spcPct val="80000"/>
              </a:lnSpc>
              <a:spcAft>
                <a:spcPts val="0"/>
              </a:spcAft>
              <a:buClr>
                <a:schemeClr val="dk1"/>
              </a:buClr>
              <a:buSzPts val="2990"/>
            </a:pPr>
            <a:r>
              <a:rPr lang="en-US" dirty="0">
                <a:solidFill>
                  <a:schemeClr val="tx1"/>
                </a:solidFill>
              </a:rPr>
              <a:t>Resolutions, Voting and Discussion: Who participates in each?</a:t>
            </a:r>
          </a:p>
          <a:p>
            <a:pPr marL="774700" indent="-342900">
              <a:lnSpc>
                <a:spcPct val="80000"/>
              </a:lnSpc>
              <a:spcAft>
                <a:spcPts val="0"/>
              </a:spcAft>
              <a:buClr>
                <a:schemeClr val="dk1"/>
              </a:buClr>
              <a:buSzPts val="2990"/>
            </a:pPr>
            <a:r>
              <a:rPr lang="en-US" dirty="0">
                <a:solidFill>
                  <a:schemeClr val="tx1"/>
                </a:solidFill>
              </a:rPr>
              <a:t>Overview of Resolutions Process </a:t>
            </a:r>
          </a:p>
          <a:p>
            <a:pPr marL="774700" indent="-342900">
              <a:lnSpc>
                <a:spcPct val="80000"/>
              </a:lnSpc>
              <a:spcAft>
                <a:spcPts val="0"/>
              </a:spcAft>
              <a:buClr>
                <a:schemeClr val="dk1"/>
              </a:buClr>
              <a:buSzPts val="2990"/>
            </a:pPr>
            <a:r>
              <a:rPr lang="en-US" dirty="0">
                <a:solidFill>
                  <a:schemeClr val="tx1"/>
                </a:solidFill>
              </a:rPr>
              <a:t>Disciplines List Overview</a:t>
            </a:r>
          </a:p>
          <a:p>
            <a:pPr marL="774700" indent="-342900">
              <a:lnSpc>
                <a:spcPct val="80000"/>
              </a:lnSpc>
              <a:spcAft>
                <a:spcPts val="0"/>
              </a:spcAft>
              <a:buClr>
                <a:schemeClr val="dk1"/>
              </a:buClr>
              <a:buSzPts val="2990"/>
            </a:pPr>
            <a:r>
              <a:rPr lang="en-US" dirty="0">
                <a:solidFill>
                  <a:schemeClr val="tx1"/>
                </a:solidFill>
              </a:rPr>
              <a:t>ASCCC Awards</a:t>
            </a:r>
          </a:p>
          <a:p>
            <a:pPr marL="774700" indent="-342900">
              <a:lnSpc>
                <a:spcPct val="80000"/>
              </a:lnSpc>
              <a:spcAft>
                <a:spcPts val="0"/>
              </a:spcAft>
              <a:buClr>
                <a:schemeClr val="dk1"/>
              </a:buClr>
              <a:buSzPts val="2990"/>
            </a:pPr>
            <a:r>
              <a:rPr lang="en-US" dirty="0">
                <a:solidFill>
                  <a:schemeClr val="tx1"/>
                </a:solidFill>
              </a:rPr>
              <a:t>Additional ASCCC resources for plenary attendees</a:t>
            </a:r>
          </a:p>
        </p:txBody>
      </p:sp>
      <p:sp>
        <p:nvSpPr>
          <p:cNvPr id="4" name="Slide Number Placeholder 3">
            <a:extLst>
              <a:ext uri="{FF2B5EF4-FFF2-40B4-BE49-F238E27FC236}">
                <a16:creationId xmlns:a16="http://schemas.microsoft.com/office/drawing/2014/main" id="{18B3B9EF-3FA8-47D6-A0A9-EC7D9BB9A7DD}"/>
              </a:ext>
            </a:extLst>
          </p:cNvPr>
          <p:cNvSpPr>
            <a:spLocks noGrp="1"/>
          </p:cNvSpPr>
          <p:nvPr>
            <p:ph type="sldNum" sz="quarter" idx="10"/>
          </p:nvPr>
        </p:nvSpPr>
        <p:spPr/>
        <p:txBody>
          <a:bodyPr/>
          <a:lstStyle/>
          <a:p>
            <a:pPr>
              <a:defRPr/>
            </a:pPr>
            <a:fld id="{EADB236C-7DA3-584D-A9FD-2566ED60D281}" type="slidenum">
              <a:rPr lang="en-US" altLang="en-US" smtClean="0"/>
              <a:pPr>
                <a:defRPr/>
              </a:pPr>
              <a:t>3</a:t>
            </a:fld>
            <a:endParaRPr lang="en-US" altLang="en-US"/>
          </a:p>
        </p:txBody>
      </p:sp>
    </p:spTree>
    <p:extLst>
      <p:ext uri="{BB962C8B-B14F-4D97-AF65-F5344CB8AC3E}">
        <p14:creationId xmlns:p14="http://schemas.microsoft.com/office/powerpoint/2010/main" val="2712802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DB4CD-AA6C-4BCB-BD92-A7998DE4F8ED}"/>
              </a:ext>
            </a:extLst>
          </p:cNvPr>
          <p:cNvSpPr>
            <a:spLocks noGrp="1"/>
          </p:cNvSpPr>
          <p:nvPr>
            <p:ph type="title"/>
          </p:nvPr>
        </p:nvSpPr>
        <p:spPr/>
        <p:txBody>
          <a:bodyPr>
            <a:normAutofit/>
          </a:bodyPr>
          <a:lstStyle/>
          <a:p>
            <a:r>
              <a:rPr lang="en-US" sz="4800" dirty="0">
                <a:solidFill>
                  <a:schemeClr val="tx1">
                    <a:lumMod val="90000"/>
                    <a:lumOff val="10000"/>
                  </a:schemeClr>
                </a:solidFill>
              </a:rPr>
              <a:t>Getting to Know You</a:t>
            </a:r>
          </a:p>
        </p:txBody>
      </p:sp>
      <p:sp>
        <p:nvSpPr>
          <p:cNvPr id="3" name="Content Placeholder 2">
            <a:extLst>
              <a:ext uri="{FF2B5EF4-FFF2-40B4-BE49-F238E27FC236}">
                <a16:creationId xmlns:a16="http://schemas.microsoft.com/office/drawing/2014/main" id="{42980091-5A0A-4C74-A744-5A8EE7AA4579}"/>
              </a:ext>
            </a:extLst>
          </p:cNvPr>
          <p:cNvSpPr>
            <a:spLocks noGrp="1"/>
          </p:cNvSpPr>
          <p:nvPr>
            <p:ph sz="half" idx="1"/>
          </p:nvPr>
        </p:nvSpPr>
        <p:spPr/>
        <p:txBody>
          <a:bodyPr/>
          <a:lstStyle/>
          <a:p>
            <a:pPr marL="342900" indent="-342900">
              <a:buFont typeface="Arial" panose="020B0604020202020204" pitchFamily="34" charset="0"/>
              <a:buChar char="•"/>
            </a:pPr>
            <a:r>
              <a:rPr lang="en-US" dirty="0">
                <a:solidFill>
                  <a:srgbClr val="000000"/>
                </a:solidFill>
              </a:rPr>
              <a:t>Is this your first plenary? Yes, No</a:t>
            </a:r>
          </a:p>
          <a:p>
            <a:pPr marL="342900" indent="-342900">
              <a:buFont typeface="Arial" panose="020B0604020202020204" pitchFamily="34" charset="0"/>
              <a:buChar char="•"/>
            </a:pPr>
            <a:r>
              <a:rPr lang="en-US" dirty="0">
                <a:solidFill>
                  <a:srgbClr val="000000"/>
                </a:solidFill>
              </a:rPr>
              <a:t>Are you your college’s delegate? Yes, No </a:t>
            </a:r>
          </a:p>
          <a:p>
            <a:pPr marL="342900" indent="-342900">
              <a:buFont typeface="Arial" panose="020B0604020202020204" pitchFamily="34" charset="0"/>
              <a:buChar char="•"/>
            </a:pPr>
            <a:r>
              <a:rPr lang="en-US" dirty="0">
                <a:solidFill>
                  <a:srgbClr val="000000"/>
                </a:solidFill>
              </a:rPr>
              <a:t>What area are you from? A, B, C, D</a:t>
            </a:r>
          </a:p>
          <a:p>
            <a:pPr marL="342900" indent="-342900">
              <a:buFont typeface="Arial" panose="020B0604020202020204" pitchFamily="34" charset="0"/>
              <a:buChar char="•"/>
            </a:pPr>
            <a:r>
              <a:rPr lang="en-US" dirty="0">
                <a:solidFill>
                  <a:srgbClr val="000000"/>
                </a:solidFill>
              </a:rPr>
              <a:t>What are you most excited about? </a:t>
            </a:r>
          </a:p>
          <a:p>
            <a:pPr marL="1028700" lvl="1" indent="-342900"/>
            <a:r>
              <a:rPr lang="en-US" dirty="0">
                <a:solidFill>
                  <a:srgbClr val="000000"/>
                </a:solidFill>
              </a:rPr>
              <a:t>The theme of the plenary?</a:t>
            </a:r>
          </a:p>
          <a:p>
            <a:pPr marL="1028700" lvl="1" indent="-342900"/>
            <a:r>
              <a:rPr lang="en-US" dirty="0">
                <a:solidFill>
                  <a:srgbClr val="000000"/>
                </a:solidFill>
              </a:rPr>
              <a:t>Virtually meeting with your colleagues?</a:t>
            </a:r>
          </a:p>
          <a:p>
            <a:pPr marL="1028700" lvl="1" indent="-342900"/>
            <a:r>
              <a:rPr lang="en-US" dirty="0">
                <a:solidFill>
                  <a:srgbClr val="000000"/>
                </a:solidFill>
              </a:rPr>
              <a:t>Resolutions and Saturday Voting? </a:t>
            </a:r>
          </a:p>
          <a:p>
            <a:pPr marL="1028700" lvl="1" indent="-342900"/>
            <a:r>
              <a:rPr lang="en-US" dirty="0">
                <a:solidFill>
                  <a:srgbClr val="000000"/>
                </a:solidFill>
              </a:rPr>
              <a:t>Learning something new?</a:t>
            </a:r>
          </a:p>
        </p:txBody>
      </p:sp>
      <p:sp>
        <p:nvSpPr>
          <p:cNvPr id="4" name="Slide Number Placeholder 3">
            <a:extLst>
              <a:ext uri="{FF2B5EF4-FFF2-40B4-BE49-F238E27FC236}">
                <a16:creationId xmlns:a16="http://schemas.microsoft.com/office/drawing/2014/main" id="{35DE596B-4BAE-42B2-AFE2-B22E055A1473}"/>
              </a:ext>
            </a:extLst>
          </p:cNvPr>
          <p:cNvSpPr>
            <a:spLocks noGrp="1"/>
          </p:cNvSpPr>
          <p:nvPr>
            <p:ph type="sldNum" sz="quarter" idx="10"/>
          </p:nvPr>
        </p:nvSpPr>
        <p:spPr/>
        <p:txBody>
          <a:bodyPr/>
          <a:lstStyle/>
          <a:p>
            <a:pPr>
              <a:defRPr/>
            </a:pPr>
            <a:fld id="{EADB236C-7DA3-584D-A9FD-2566ED60D281}" type="slidenum">
              <a:rPr lang="en-US" altLang="en-US" smtClean="0"/>
              <a:pPr>
                <a:defRPr/>
              </a:pPr>
              <a:t>4</a:t>
            </a:fld>
            <a:endParaRPr lang="en-US" altLang="en-US"/>
          </a:p>
        </p:txBody>
      </p:sp>
    </p:spTree>
    <p:extLst>
      <p:ext uri="{BB962C8B-B14F-4D97-AF65-F5344CB8AC3E}">
        <p14:creationId xmlns:p14="http://schemas.microsoft.com/office/powerpoint/2010/main" val="3133176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A695F-DFB1-4ED8-A16A-530D88F8D40E}"/>
              </a:ext>
            </a:extLst>
          </p:cNvPr>
          <p:cNvSpPr>
            <a:spLocks noGrp="1"/>
          </p:cNvSpPr>
          <p:nvPr>
            <p:ph type="title"/>
          </p:nvPr>
        </p:nvSpPr>
        <p:spPr/>
        <p:txBody>
          <a:bodyPr>
            <a:normAutofit/>
          </a:bodyPr>
          <a:lstStyle/>
          <a:p>
            <a:r>
              <a:rPr lang="en-US" sz="4800" dirty="0">
                <a:solidFill>
                  <a:schemeClr val="tx1">
                    <a:lumMod val="90000"/>
                    <a:lumOff val="10000"/>
                  </a:schemeClr>
                </a:solidFill>
              </a:rPr>
              <a:t>ASCCC Mission</a:t>
            </a:r>
          </a:p>
        </p:txBody>
      </p:sp>
      <p:sp>
        <p:nvSpPr>
          <p:cNvPr id="3" name="Content Placeholder 2">
            <a:extLst>
              <a:ext uri="{FF2B5EF4-FFF2-40B4-BE49-F238E27FC236}">
                <a16:creationId xmlns:a16="http://schemas.microsoft.com/office/drawing/2014/main" id="{55FCEE75-157A-4288-AAD5-5E32CF853A2E}"/>
              </a:ext>
            </a:extLst>
          </p:cNvPr>
          <p:cNvSpPr>
            <a:spLocks noGrp="1"/>
          </p:cNvSpPr>
          <p:nvPr>
            <p:ph sz="half" idx="1"/>
          </p:nvPr>
        </p:nvSpPr>
        <p:spPr/>
        <p:txBody>
          <a:bodyPr/>
          <a:lstStyle/>
          <a:p>
            <a:pPr marL="0" lvl="0" indent="0" algn="l" rtl="0">
              <a:lnSpc>
                <a:spcPct val="70000"/>
              </a:lnSpc>
              <a:spcBef>
                <a:spcPts val="0"/>
              </a:spcBef>
              <a:spcAft>
                <a:spcPts val="0"/>
              </a:spcAft>
              <a:buClr>
                <a:srgbClr val="3F3F3F"/>
              </a:buClr>
              <a:buSzPts val="2550"/>
              <a:buNone/>
            </a:pPr>
            <a:r>
              <a:rPr lang="en-US" b="1" dirty="0">
                <a:solidFill>
                  <a:schemeClr val="tx1">
                    <a:lumMod val="90000"/>
                    <a:lumOff val="10000"/>
                  </a:schemeClr>
                </a:solidFill>
              </a:rPr>
              <a:t>The Academic Senate for California Community Colleges (ASCCC):</a:t>
            </a:r>
          </a:p>
          <a:p>
            <a:pPr marL="781050" lvl="0" indent="-342900" algn="l" rtl="0">
              <a:lnSpc>
                <a:spcPct val="70000"/>
              </a:lnSpc>
              <a:spcBef>
                <a:spcPts val="1000"/>
              </a:spcBef>
              <a:spcAft>
                <a:spcPts val="0"/>
              </a:spcAft>
              <a:buClr>
                <a:schemeClr val="dk1"/>
              </a:buClr>
              <a:buSzPts val="2850"/>
              <a:buFont typeface="Arial" panose="020B0604020202020204" pitchFamily="34" charset="0"/>
              <a:buChar char="•"/>
            </a:pPr>
            <a:r>
              <a:rPr lang="en-US" dirty="0">
                <a:solidFill>
                  <a:schemeClr val="tx1">
                    <a:lumMod val="90000"/>
                    <a:lumOff val="10000"/>
                  </a:schemeClr>
                </a:solidFill>
              </a:rPr>
              <a:t>Fosters the effective participation by community college faculty in all statewide and local academic and professional matters; </a:t>
            </a:r>
          </a:p>
          <a:p>
            <a:pPr marL="781050" lvl="0" indent="-342900" algn="l" rtl="0">
              <a:lnSpc>
                <a:spcPct val="70000"/>
              </a:lnSpc>
              <a:spcBef>
                <a:spcPts val="1000"/>
              </a:spcBef>
              <a:spcAft>
                <a:spcPts val="0"/>
              </a:spcAft>
              <a:buClr>
                <a:schemeClr val="dk1"/>
              </a:buClr>
              <a:buSzPts val="2850"/>
              <a:buFont typeface="Arial" panose="020B0604020202020204" pitchFamily="34" charset="0"/>
              <a:buChar char="•"/>
            </a:pPr>
            <a:r>
              <a:rPr lang="en-US" dirty="0">
                <a:solidFill>
                  <a:schemeClr val="tx1">
                    <a:lumMod val="90000"/>
                    <a:lumOff val="10000"/>
                  </a:schemeClr>
                </a:solidFill>
              </a:rPr>
              <a:t>Develops, promotes, and acts upon policies responding to statewide concerns; </a:t>
            </a:r>
          </a:p>
          <a:p>
            <a:pPr marL="781050" lvl="0" indent="-342900" algn="l" rtl="0">
              <a:lnSpc>
                <a:spcPct val="70000"/>
              </a:lnSpc>
              <a:spcBef>
                <a:spcPts val="1000"/>
              </a:spcBef>
              <a:spcAft>
                <a:spcPts val="0"/>
              </a:spcAft>
              <a:buClr>
                <a:schemeClr val="dk1"/>
              </a:buClr>
              <a:buSzPts val="2850"/>
              <a:buFont typeface="Arial" panose="020B0604020202020204" pitchFamily="34" charset="0"/>
              <a:buChar char="•"/>
            </a:pPr>
            <a:r>
              <a:rPr lang="en-US" dirty="0">
                <a:solidFill>
                  <a:schemeClr val="tx1">
                    <a:lumMod val="90000"/>
                    <a:lumOff val="10000"/>
                  </a:schemeClr>
                </a:solidFill>
              </a:rPr>
              <a:t>Serves as the official voice of the faculty of California Community Colleges in academic and professional matters. </a:t>
            </a:r>
          </a:p>
          <a:p>
            <a:pPr marL="0" marR="0" lvl="0" indent="0" algn="l" rtl="0">
              <a:lnSpc>
                <a:spcPct val="70000"/>
              </a:lnSpc>
              <a:spcBef>
                <a:spcPts val="1000"/>
              </a:spcBef>
              <a:spcAft>
                <a:spcPts val="0"/>
              </a:spcAft>
              <a:buClr>
                <a:srgbClr val="3F3F3F"/>
              </a:buClr>
              <a:buSzPts val="2550"/>
              <a:buFont typeface="Arial"/>
              <a:buNone/>
            </a:pPr>
            <a:endParaRPr lang="en-US" dirty="0">
              <a:solidFill>
                <a:schemeClr val="tx1">
                  <a:lumMod val="90000"/>
                  <a:lumOff val="10000"/>
                </a:schemeClr>
              </a:solidFill>
            </a:endParaRPr>
          </a:p>
          <a:p>
            <a:pPr marL="0" lvl="0" indent="0" algn="l" rtl="0">
              <a:lnSpc>
                <a:spcPct val="70000"/>
              </a:lnSpc>
              <a:spcBef>
                <a:spcPts val="1000"/>
              </a:spcBef>
              <a:spcAft>
                <a:spcPts val="0"/>
              </a:spcAft>
              <a:buClr>
                <a:srgbClr val="3F3F3F"/>
              </a:buClr>
              <a:buSzPts val="2550"/>
              <a:buNone/>
            </a:pPr>
            <a:r>
              <a:rPr lang="en-US" dirty="0">
                <a:solidFill>
                  <a:schemeClr val="tx1">
                    <a:lumMod val="90000"/>
                    <a:lumOff val="10000"/>
                  </a:schemeClr>
                </a:solidFill>
              </a:rPr>
              <a:t>The ASCCC strengthens and supports the local senates of all California community colleges.</a:t>
            </a:r>
          </a:p>
        </p:txBody>
      </p:sp>
      <p:sp>
        <p:nvSpPr>
          <p:cNvPr id="4" name="Slide Number Placeholder 3">
            <a:extLst>
              <a:ext uri="{FF2B5EF4-FFF2-40B4-BE49-F238E27FC236}">
                <a16:creationId xmlns:a16="http://schemas.microsoft.com/office/drawing/2014/main" id="{1F104FD7-36D8-461E-941E-3546B2A0B293}"/>
              </a:ext>
            </a:extLst>
          </p:cNvPr>
          <p:cNvSpPr>
            <a:spLocks noGrp="1"/>
          </p:cNvSpPr>
          <p:nvPr>
            <p:ph type="sldNum" sz="quarter" idx="10"/>
          </p:nvPr>
        </p:nvSpPr>
        <p:spPr/>
        <p:txBody>
          <a:bodyPr/>
          <a:lstStyle/>
          <a:p>
            <a:pPr>
              <a:defRPr/>
            </a:pPr>
            <a:fld id="{EADB236C-7DA3-584D-A9FD-2566ED60D281}" type="slidenum">
              <a:rPr lang="en-US" altLang="en-US" smtClean="0"/>
              <a:pPr>
                <a:defRPr/>
              </a:pPr>
              <a:t>5</a:t>
            </a:fld>
            <a:endParaRPr lang="en-US" altLang="en-US"/>
          </a:p>
        </p:txBody>
      </p:sp>
    </p:spTree>
    <p:extLst>
      <p:ext uri="{BB962C8B-B14F-4D97-AF65-F5344CB8AC3E}">
        <p14:creationId xmlns:p14="http://schemas.microsoft.com/office/powerpoint/2010/main" val="883422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1150C-72DE-4C9C-A79D-8A5CB7ECFDE7}"/>
              </a:ext>
            </a:extLst>
          </p:cNvPr>
          <p:cNvSpPr>
            <a:spLocks noGrp="1"/>
          </p:cNvSpPr>
          <p:nvPr>
            <p:ph type="title"/>
          </p:nvPr>
        </p:nvSpPr>
        <p:spPr/>
        <p:txBody>
          <a:bodyPr>
            <a:normAutofit/>
          </a:bodyPr>
          <a:lstStyle/>
          <a:p>
            <a:r>
              <a:rPr lang="en-US" sz="4800" dirty="0">
                <a:solidFill>
                  <a:schemeClr val="tx1">
                    <a:lumMod val="90000"/>
                    <a:lumOff val="10000"/>
                  </a:schemeClr>
                </a:solidFill>
              </a:rPr>
              <a:t>Purpose of Plenary</a:t>
            </a:r>
          </a:p>
        </p:txBody>
      </p:sp>
      <p:sp>
        <p:nvSpPr>
          <p:cNvPr id="3" name="Content Placeholder 2">
            <a:extLst>
              <a:ext uri="{FF2B5EF4-FFF2-40B4-BE49-F238E27FC236}">
                <a16:creationId xmlns:a16="http://schemas.microsoft.com/office/drawing/2014/main" id="{20A16AE8-5F3D-47D0-AE38-BC235C4FD625}"/>
              </a:ext>
            </a:extLst>
          </p:cNvPr>
          <p:cNvSpPr>
            <a:spLocks noGrp="1"/>
          </p:cNvSpPr>
          <p:nvPr>
            <p:ph sz="half" idx="1"/>
          </p:nvPr>
        </p:nvSpPr>
        <p:spPr/>
        <p:txBody>
          <a:bodyPr/>
          <a:lstStyle/>
          <a:p>
            <a:pPr marL="31750" lvl="0" indent="0" algn="l" rtl="0">
              <a:lnSpc>
                <a:spcPct val="90000"/>
              </a:lnSpc>
              <a:spcBef>
                <a:spcPts val="0"/>
              </a:spcBef>
              <a:spcAft>
                <a:spcPts val="0"/>
              </a:spcAft>
              <a:buClr>
                <a:schemeClr val="dk1"/>
              </a:buClr>
              <a:buSzPts val="3100"/>
              <a:buNone/>
            </a:pPr>
            <a:r>
              <a:rPr lang="en-US" sz="2800" dirty="0">
                <a:solidFill>
                  <a:schemeClr val="tx1">
                    <a:lumMod val="90000"/>
                    <a:lumOff val="10000"/>
                  </a:schemeClr>
                </a:solidFill>
              </a:rPr>
              <a:t>The general and breakout sessions </a:t>
            </a:r>
            <a:r>
              <a:rPr lang="en-US" sz="2800" dirty="0">
                <a:solidFill>
                  <a:schemeClr val="tx1">
                    <a:lumMod val="90000"/>
                    <a:lumOff val="10000"/>
                  </a:schemeClr>
                </a:solidFill>
                <a:latin typeface="Arial"/>
                <a:ea typeface="Arial"/>
                <a:cs typeface="Arial"/>
                <a:sym typeface="Arial"/>
              </a:rPr>
              <a:t>permit local senates–their officers (who often also serve as their senate's official delegate), curriculum chairs, and other interested faculty–to: </a:t>
            </a:r>
            <a:endParaRPr lang="en-US" sz="2800" dirty="0">
              <a:solidFill>
                <a:schemeClr val="tx1">
                  <a:lumMod val="90000"/>
                  <a:lumOff val="10000"/>
                </a:schemeClr>
              </a:solidFill>
            </a:endParaRPr>
          </a:p>
          <a:p>
            <a:pPr marL="946150" lvl="1" indent="-457200">
              <a:spcBef>
                <a:spcPts val="0"/>
              </a:spcBef>
              <a:spcAft>
                <a:spcPts val="0"/>
              </a:spcAft>
              <a:buSzPts val="3100"/>
            </a:pPr>
            <a:r>
              <a:rPr lang="en-US" sz="2800" dirty="0">
                <a:solidFill>
                  <a:schemeClr val="tx1">
                    <a:lumMod val="90000"/>
                    <a:lumOff val="10000"/>
                  </a:schemeClr>
                </a:solidFill>
                <a:latin typeface="Arial"/>
                <a:ea typeface="Arial"/>
                <a:cs typeface="Arial"/>
                <a:sym typeface="Arial"/>
              </a:rPr>
              <a:t>Be apprised about important topics and issues, </a:t>
            </a:r>
            <a:endParaRPr lang="en-US" sz="2800" dirty="0">
              <a:solidFill>
                <a:schemeClr val="tx1">
                  <a:lumMod val="90000"/>
                  <a:lumOff val="10000"/>
                </a:schemeClr>
              </a:solidFill>
            </a:endParaRPr>
          </a:p>
          <a:p>
            <a:pPr marL="946150" lvl="1" indent="-457200">
              <a:spcBef>
                <a:spcPts val="0"/>
              </a:spcBef>
              <a:spcAft>
                <a:spcPts val="0"/>
              </a:spcAft>
              <a:buSzPts val="3100"/>
            </a:pPr>
            <a:r>
              <a:rPr lang="en-US" sz="2800" dirty="0">
                <a:solidFill>
                  <a:schemeClr val="tx1">
                    <a:lumMod val="90000"/>
                    <a:lumOff val="10000"/>
                  </a:schemeClr>
                </a:solidFill>
                <a:latin typeface="Arial"/>
                <a:ea typeface="Arial"/>
                <a:cs typeface="Arial"/>
                <a:sym typeface="Arial"/>
              </a:rPr>
              <a:t>Receive training to bolster the effectiveness of their senate, </a:t>
            </a:r>
            <a:endParaRPr lang="en-US" sz="2800" dirty="0">
              <a:solidFill>
                <a:schemeClr val="tx1">
                  <a:lumMod val="90000"/>
                  <a:lumOff val="10000"/>
                </a:schemeClr>
              </a:solidFill>
            </a:endParaRPr>
          </a:p>
          <a:p>
            <a:pPr marL="946150" lvl="1" indent="-457200">
              <a:spcBef>
                <a:spcPts val="0"/>
              </a:spcBef>
              <a:spcAft>
                <a:spcPts val="0"/>
              </a:spcAft>
              <a:buSzPts val="3100"/>
            </a:pPr>
            <a:r>
              <a:rPr lang="en-US" sz="2800" dirty="0">
                <a:solidFill>
                  <a:schemeClr val="tx1">
                    <a:lumMod val="90000"/>
                    <a:lumOff val="10000"/>
                  </a:schemeClr>
                </a:solidFill>
                <a:latin typeface="Arial"/>
                <a:ea typeface="Arial"/>
                <a:cs typeface="Arial"/>
                <a:sym typeface="Arial"/>
              </a:rPr>
              <a:t>Select representatives and officers, </a:t>
            </a:r>
            <a:endParaRPr lang="en-US" sz="2800" dirty="0">
              <a:solidFill>
                <a:schemeClr val="tx1">
                  <a:lumMod val="90000"/>
                  <a:lumOff val="10000"/>
                </a:schemeClr>
              </a:solidFill>
            </a:endParaRPr>
          </a:p>
          <a:p>
            <a:pPr marL="946150" lvl="1" indent="-457200">
              <a:spcBef>
                <a:spcPts val="0"/>
              </a:spcBef>
              <a:spcAft>
                <a:spcPts val="0"/>
              </a:spcAft>
              <a:buSzPts val="3100"/>
            </a:pPr>
            <a:r>
              <a:rPr lang="en-US" sz="2800" dirty="0">
                <a:solidFill>
                  <a:schemeClr val="tx1">
                    <a:lumMod val="90000"/>
                    <a:lumOff val="10000"/>
                  </a:schemeClr>
                </a:solidFill>
                <a:latin typeface="Arial"/>
                <a:ea typeface="Arial"/>
                <a:cs typeface="Arial"/>
                <a:sym typeface="Arial"/>
              </a:rPr>
              <a:t>Determine Senate positions and provide the Executive Committee its direction through the resolution and voting</a:t>
            </a:r>
            <a:r>
              <a:rPr lang="en-US" sz="2800" dirty="0">
                <a:solidFill>
                  <a:schemeClr val="tx1">
                    <a:lumMod val="90000"/>
                    <a:lumOff val="10000"/>
                  </a:schemeClr>
                </a:solidFill>
              </a:rPr>
              <a:t> </a:t>
            </a:r>
            <a:r>
              <a:rPr lang="en-US" sz="2800" dirty="0">
                <a:solidFill>
                  <a:schemeClr val="tx1">
                    <a:lumMod val="90000"/>
                    <a:lumOff val="10000"/>
                  </a:schemeClr>
                </a:solidFill>
                <a:latin typeface="Arial"/>
                <a:ea typeface="Arial"/>
                <a:cs typeface="Arial"/>
                <a:sym typeface="Arial"/>
              </a:rPr>
              <a:t>processes.</a:t>
            </a:r>
            <a:endParaRPr lang="en-US" sz="2800" dirty="0">
              <a:solidFill>
                <a:schemeClr val="tx1">
                  <a:lumMod val="90000"/>
                  <a:lumOff val="10000"/>
                </a:schemeClr>
              </a:solidFill>
            </a:endParaRPr>
          </a:p>
        </p:txBody>
      </p:sp>
      <p:sp>
        <p:nvSpPr>
          <p:cNvPr id="4" name="Slide Number Placeholder 3">
            <a:extLst>
              <a:ext uri="{FF2B5EF4-FFF2-40B4-BE49-F238E27FC236}">
                <a16:creationId xmlns:a16="http://schemas.microsoft.com/office/drawing/2014/main" id="{68D8B406-CB1C-46E9-932B-091A590C0702}"/>
              </a:ext>
            </a:extLst>
          </p:cNvPr>
          <p:cNvSpPr>
            <a:spLocks noGrp="1"/>
          </p:cNvSpPr>
          <p:nvPr>
            <p:ph type="sldNum" sz="quarter" idx="10"/>
          </p:nvPr>
        </p:nvSpPr>
        <p:spPr/>
        <p:txBody>
          <a:bodyPr/>
          <a:lstStyle/>
          <a:p>
            <a:pPr>
              <a:defRPr/>
            </a:pPr>
            <a:fld id="{EADB236C-7DA3-584D-A9FD-2566ED60D281}" type="slidenum">
              <a:rPr lang="en-US" altLang="en-US" smtClean="0"/>
              <a:pPr>
                <a:defRPr/>
              </a:pPr>
              <a:t>6</a:t>
            </a:fld>
            <a:endParaRPr lang="en-US" altLang="en-US"/>
          </a:p>
        </p:txBody>
      </p:sp>
    </p:spTree>
    <p:extLst>
      <p:ext uri="{BB962C8B-B14F-4D97-AF65-F5344CB8AC3E}">
        <p14:creationId xmlns:p14="http://schemas.microsoft.com/office/powerpoint/2010/main" val="358023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03632-A827-413F-A307-63254EAABA6A}"/>
              </a:ext>
            </a:extLst>
          </p:cNvPr>
          <p:cNvSpPr>
            <a:spLocks noGrp="1"/>
          </p:cNvSpPr>
          <p:nvPr>
            <p:ph type="title"/>
          </p:nvPr>
        </p:nvSpPr>
        <p:spPr/>
        <p:txBody>
          <a:bodyPr>
            <a:normAutofit/>
          </a:bodyPr>
          <a:lstStyle/>
          <a:p>
            <a:r>
              <a:rPr lang="en-US" sz="4800" dirty="0"/>
              <a:t>Plenary Theme</a:t>
            </a:r>
          </a:p>
        </p:txBody>
      </p:sp>
      <p:sp>
        <p:nvSpPr>
          <p:cNvPr id="3" name="Content Placeholder 2">
            <a:extLst>
              <a:ext uri="{FF2B5EF4-FFF2-40B4-BE49-F238E27FC236}">
                <a16:creationId xmlns:a16="http://schemas.microsoft.com/office/drawing/2014/main" id="{BC8F7A8B-97D4-4FDA-9E69-99DF337F9C45}"/>
              </a:ext>
            </a:extLst>
          </p:cNvPr>
          <p:cNvSpPr>
            <a:spLocks noGrp="1"/>
          </p:cNvSpPr>
          <p:nvPr>
            <p:ph idx="1"/>
          </p:nvPr>
        </p:nvSpPr>
        <p:spPr/>
        <p:txBody>
          <a:bodyPr/>
          <a:lstStyle/>
          <a:p>
            <a:pPr algn="ctr"/>
            <a:r>
              <a:rPr lang="en-US" sz="4400" dirty="0">
                <a:solidFill>
                  <a:schemeClr val="tx1">
                    <a:lumMod val="90000"/>
                    <a:lumOff val="10000"/>
                  </a:schemeClr>
                </a:solidFill>
              </a:rPr>
              <a:t>Strengthening teaching, leading, </a:t>
            </a:r>
          </a:p>
          <a:p>
            <a:pPr algn="ctr"/>
            <a:r>
              <a:rPr lang="en-US" sz="4400" dirty="0">
                <a:solidFill>
                  <a:schemeClr val="tx1">
                    <a:lumMod val="90000"/>
                    <a:lumOff val="10000"/>
                  </a:schemeClr>
                </a:solidFill>
              </a:rPr>
              <a:t>and learning through </a:t>
            </a:r>
          </a:p>
          <a:p>
            <a:pPr algn="ctr"/>
            <a:r>
              <a:rPr lang="en-US" sz="4400" dirty="0">
                <a:solidFill>
                  <a:schemeClr val="tx1">
                    <a:lumMod val="90000"/>
                    <a:lumOff val="10000"/>
                  </a:schemeClr>
                </a:solidFill>
              </a:rPr>
              <a:t>racial justice and academic freedom.</a:t>
            </a:r>
          </a:p>
        </p:txBody>
      </p:sp>
      <p:sp>
        <p:nvSpPr>
          <p:cNvPr id="4" name="Slide Number Placeholder 3">
            <a:extLst>
              <a:ext uri="{FF2B5EF4-FFF2-40B4-BE49-F238E27FC236}">
                <a16:creationId xmlns:a16="http://schemas.microsoft.com/office/drawing/2014/main" id="{3402D64F-AFEC-4895-A90E-FF19BF13E12E}"/>
              </a:ext>
            </a:extLst>
          </p:cNvPr>
          <p:cNvSpPr>
            <a:spLocks noGrp="1"/>
          </p:cNvSpPr>
          <p:nvPr>
            <p:ph type="sldNum" sz="quarter" idx="10"/>
          </p:nvPr>
        </p:nvSpPr>
        <p:spPr/>
        <p:txBody>
          <a:bodyPr/>
          <a:lstStyle/>
          <a:p>
            <a:pPr>
              <a:defRPr/>
            </a:pPr>
            <a:fld id="{9A5A1B6C-D038-1F4B-9D4A-0999CA9BC2F2}" type="slidenum">
              <a:rPr lang="en-US" altLang="en-US" smtClean="0"/>
              <a:pPr>
                <a:defRPr/>
              </a:pPr>
              <a:t>7</a:t>
            </a:fld>
            <a:endParaRPr lang="en-US" altLang="en-US"/>
          </a:p>
        </p:txBody>
      </p:sp>
    </p:spTree>
    <p:extLst>
      <p:ext uri="{BB962C8B-B14F-4D97-AF65-F5344CB8AC3E}">
        <p14:creationId xmlns:p14="http://schemas.microsoft.com/office/powerpoint/2010/main" val="3527760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736C5-295F-41FB-BD8A-F5188722BD4E}"/>
              </a:ext>
            </a:extLst>
          </p:cNvPr>
          <p:cNvSpPr>
            <a:spLocks noGrp="1"/>
          </p:cNvSpPr>
          <p:nvPr>
            <p:ph type="title"/>
          </p:nvPr>
        </p:nvSpPr>
        <p:spPr/>
        <p:txBody>
          <a:bodyPr>
            <a:noAutofit/>
          </a:bodyPr>
          <a:lstStyle/>
          <a:p>
            <a:r>
              <a:rPr lang="en-US" sz="4800" dirty="0">
                <a:solidFill>
                  <a:schemeClr val="tx1">
                    <a:lumMod val="90000"/>
                    <a:lumOff val="10000"/>
                  </a:schemeClr>
                </a:solidFill>
              </a:rPr>
              <a:t>How to Get the Most Out </a:t>
            </a:r>
            <a:br>
              <a:rPr lang="en-US" sz="4800" dirty="0">
                <a:solidFill>
                  <a:schemeClr val="tx1">
                    <a:lumMod val="90000"/>
                    <a:lumOff val="10000"/>
                  </a:schemeClr>
                </a:solidFill>
              </a:rPr>
            </a:br>
            <a:r>
              <a:rPr lang="en-US" sz="4800" dirty="0">
                <a:solidFill>
                  <a:schemeClr val="tx1">
                    <a:lumMod val="90000"/>
                    <a:lumOff val="10000"/>
                  </a:schemeClr>
                </a:solidFill>
              </a:rPr>
              <a:t>of Sessions</a:t>
            </a:r>
          </a:p>
        </p:txBody>
      </p:sp>
      <p:sp>
        <p:nvSpPr>
          <p:cNvPr id="3" name="Content Placeholder 2">
            <a:extLst>
              <a:ext uri="{FF2B5EF4-FFF2-40B4-BE49-F238E27FC236}">
                <a16:creationId xmlns:a16="http://schemas.microsoft.com/office/drawing/2014/main" id="{DF52AC27-E13D-47F0-9094-13DD4E3C2A7C}"/>
              </a:ext>
            </a:extLst>
          </p:cNvPr>
          <p:cNvSpPr>
            <a:spLocks noGrp="1"/>
          </p:cNvSpPr>
          <p:nvPr>
            <p:ph sz="half" idx="1"/>
          </p:nvPr>
        </p:nvSpPr>
        <p:spPr/>
        <p:txBody>
          <a:bodyPr/>
          <a:lstStyle/>
          <a:p>
            <a:pPr marL="800100" indent="-342900">
              <a:spcAft>
                <a:spcPts val="0"/>
              </a:spcAft>
              <a:buClr>
                <a:schemeClr val="dk1"/>
              </a:buClr>
              <a:buSzPts val="3600"/>
            </a:pPr>
            <a:r>
              <a:rPr lang="en-US" dirty="0">
                <a:solidFill>
                  <a:schemeClr val="tx1">
                    <a:lumMod val="90000"/>
                    <a:lumOff val="10000"/>
                  </a:schemeClr>
                </a:solidFill>
                <a:latin typeface="Arial"/>
                <a:cs typeface="Arial"/>
                <a:sym typeface="Arial"/>
              </a:rPr>
              <a:t>Review Plenary Program to see what interests you.</a:t>
            </a:r>
          </a:p>
          <a:p>
            <a:pPr marL="800100" indent="-342900">
              <a:spcAft>
                <a:spcPts val="0"/>
              </a:spcAft>
              <a:buClr>
                <a:schemeClr val="dk1"/>
              </a:buClr>
              <a:buSzPts val="3600"/>
            </a:pPr>
            <a:r>
              <a:rPr lang="en-US" dirty="0">
                <a:solidFill>
                  <a:schemeClr val="tx1">
                    <a:lumMod val="90000"/>
                    <a:lumOff val="10000"/>
                  </a:schemeClr>
                </a:solidFill>
                <a:latin typeface="Arial"/>
                <a:cs typeface="Arial"/>
                <a:sym typeface="Arial"/>
              </a:rPr>
              <a:t>Use </a:t>
            </a:r>
            <a:r>
              <a:rPr lang="en-US" dirty="0" err="1">
                <a:solidFill>
                  <a:schemeClr val="tx1">
                    <a:lumMod val="90000"/>
                    <a:lumOff val="10000"/>
                  </a:schemeClr>
                </a:solidFill>
                <a:latin typeface="Arial"/>
                <a:cs typeface="Arial"/>
                <a:sym typeface="Arial"/>
              </a:rPr>
              <a:t>Pathable</a:t>
            </a:r>
            <a:r>
              <a:rPr lang="en-US" dirty="0">
                <a:solidFill>
                  <a:schemeClr val="tx1">
                    <a:lumMod val="90000"/>
                    <a:lumOff val="10000"/>
                  </a:schemeClr>
                </a:solidFill>
                <a:latin typeface="Arial"/>
                <a:cs typeface="Arial"/>
                <a:sym typeface="Arial"/>
              </a:rPr>
              <a:t> to create your personalized session agenda.</a:t>
            </a:r>
          </a:p>
          <a:p>
            <a:pPr marL="800100" indent="-342900">
              <a:spcAft>
                <a:spcPts val="0"/>
              </a:spcAft>
              <a:buClr>
                <a:schemeClr val="dk1"/>
              </a:buClr>
              <a:buSzPts val="3600"/>
            </a:pPr>
            <a:r>
              <a:rPr lang="en-US" dirty="0">
                <a:solidFill>
                  <a:schemeClr val="tx1">
                    <a:lumMod val="90000"/>
                    <a:lumOff val="10000"/>
                  </a:schemeClr>
                </a:solidFill>
                <a:latin typeface="Arial"/>
                <a:cs typeface="Arial"/>
                <a:sym typeface="Arial"/>
              </a:rPr>
              <a:t>Attending plenary with colleagues from your district? Strategize with them to maximize session attendance. </a:t>
            </a:r>
            <a:endParaRPr lang="en-US" dirty="0">
              <a:solidFill>
                <a:schemeClr val="tx1">
                  <a:lumMod val="90000"/>
                  <a:lumOff val="10000"/>
                </a:schemeClr>
              </a:solidFill>
            </a:endParaRPr>
          </a:p>
        </p:txBody>
      </p:sp>
      <p:sp>
        <p:nvSpPr>
          <p:cNvPr id="4" name="Slide Number Placeholder 3">
            <a:extLst>
              <a:ext uri="{FF2B5EF4-FFF2-40B4-BE49-F238E27FC236}">
                <a16:creationId xmlns:a16="http://schemas.microsoft.com/office/drawing/2014/main" id="{00F92B95-B95E-4535-80EF-1F8813A7585F}"/>
              </a:ext>
            </a:extLst>
          </p:cNvPr>
          <p:cNvSpPr>
            <a:spLocks noGrp="1"/>
          </p:cNvSpPr>
          <p:nvPr>
            <p:ph type="sldNum" sz="quarter" idx="10"/>
          </p:nvPr>
        </p:nvSpPr>
        <p:spPr/>
        <p:txBody>
          <a:bodyPr/>
          <a:lstStyle/>
          <a:p>
            <a:pPr>
              <a:defRPr/>
            </a:pPr>
            <a:fld id="{EADB236C-7DA3-584D-A9FD-2566ED60D281}" type="slidenum">
              <a:rPr lang="en-US" altLang="en-US" smtClean="0"/>
              <a:pPr>
                <a:defRPr/>
              </a:pPr>
              <a:t>8</a:t>
            </a:fld>
            <a:endParaRPr lang="en-US" altLang="en-US"/>
          </a:p>
        </p:txBody>
      </p:sp>
    </p:spTree>
    <p:extLst>
      <p:ext uri="{BB962C8B-B14F-4D97-AF65-F5344CB8AC3E}">
        <p14:creationId xmlns:p14="http://schemas.microsoft.com/office/powerpoint/2010/main" val="2040729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E7643-EFD2-47A2-AAD8-031A4F0EE587}"/>
              </a:ext>
            </a:extLst>
          </p:cNvPr>
          <p:cNvSpPr>
            <a:spLocks noGrp="1"/>
          </p:cNvSpPr>
          <p:nvPr>
            <p:ph type="title"/>
          </p:nvPr>
        </p:nvSpPr>
        <p:spPr/>
        <p:txBody>
          <a:bodyPr>
            <a:normAutofit/>
          </a:bodyPr>
          <a:lstStyle/>
          <a:p>
            <a:r>
              <a:rPr lang="en-US" sz="4800" dirty="0">
                <a:solidFill>
                  <a:schemeClr val="tx1">
                    <a:lumMod val="90000"/>
                    <a:lumOff val="10000"/>
                  </a:schemeClr>
                </a:solidFill>
              </a:rPr>
              <a:t>Plenary Logistics</a:t>
            </a:r>
          </a:p>
        </p:txBody>
      </p:sp>
      <p:sp>
        <p:nvSpPr>
          <p:cNvPr id="3" name="Content Placeholder 2">
            <a:extLst>
              <a:ext uri="{FF2B5EF4-FFF2-40B4-BE49-F238E27FC236}">
                <a16:creationId xmlns:a16="http://schemas.microsoft.com/office/drawing/2014/main" id="{245505DC-70E9-48AD-BB6A-876D8AB84E0C}"/>
              </a:ext>
            </a:extLst>
          </p:cNvPr>
          <p:cNvSpPr>
            <a:spLocks noGrp="1"/>
          </p:cNvSpPr>
          <p:nvPr>
            <p:ph sz="half" idx="1"/>
          </p:nvPr>
        </p:nvSpPr>
        <p:spPr/>
        <p:txBody>
          <a:bodyPr/>
          <a:lstStyle/>
          <a:p>
            <a:pPr marL="342900" indent="-342900">
              <a:buFont typeface="Arial" panose="020B0604020202020204" pitchFamily="34" charset="0"/>
              <a:buChar char="•"/>
            </a:pPr>
            <a:r>
              <a:rPr lang="en-US" sz="2400" dirty="0">
                <a:solidFill>
                  <a:schemeClr val="tx1">
                    <a:lumMod val="90000"/>
                    <a:lumOff val="10000"/>
                  </a:schemeClr>
                </a:solidFill>
              </a:rPr>
              <a:t>Breakouts</a:t>
            </a:r>
          </a:p>
          <a:p>
            <a:pPr marL="342900" indent="-342900">
              <a:buFont typeface="Arial" panose="020B0604020202020204" pitchFamily="34" charset="0"/>
              <a:buChar char="•"/>
            </a:pPr>
            <a:r>
              <a:rPr lang="en-US" sz="2400" dirty="0">
                <a:solidFill>
                  <a:schemeClr val="tx1">
                    <a:lumMod val="90000"/>
                    <a:lumOff val="10000"/>
                  </a:schemeClr>
                </a:solidFill>
              </a:rPr>
              <a:t>General Sessions </a:t>
            </a:r>
          </a:p>
          <a:p>
            <a:pPr marL="342900" indent="-342900">
              <a:buFont typeface="Arial" panose="020B0604020202020204" pitchFamily="34" charset="0"/>
              <a:buChar char="•"/>
            </a:pPr>
            <a:r>
              <a:rPr lang="en-US" sz="2400" dirty="0">
                <a:solidFill>
                  <a:schemeClr val="tx1">
                    <a:lumMod val="90000"/>
                    <a:lumOff val="10000"/>
                  </a:schemeClr>
                </a:solidFill>
              </a:rPr>
              <a:t>Morning Activities and Social Activities. Yes, even online!</a:t>
            </a:r>
          </a:p>
          <a:p>
            <a:pPr marL="342900" indent="-342900">
              <a:buFont typeface="Arial" panose="020B0604020202020204" pitchFamily="34" charset="0"/>
              <a:buChar char="•"/>
            </a:pPr>
            <a:r>
              <a:rPr lang="en-US" sz="2400" dirty="0">
                <a:solidFill>
                  <a:schemeClr val="tx1">
                    <a:lumMod val="90000"/>
                    <a:lumOff val="10000"/>
                  </a:schemeClr>
                </a:solidFill>
              </a:rPr>
              <a:t>Caucus Rooms Available </a:t>
            </a:r>
          </a:p>
          <a:p>
            <a:pPr marL="342900" indent="-342900">
              <a:buFont typeface="Arial" panose="020B0604020202020204" pitchFamily="34" charset="0"/>
              <a:buChar char="•"/>
            </a:pPr>
            <a:r>
              <a:rPr lang="en-US" sz="2400" dirty="0">
                <a:solidFill>
                  <a:schemeClr val="tx1">
                    <a:lumMod val="90000"/>
                    <a:lumOff val="10000"/>
                  </a:schemeClr>
                </a:solidFill>
              </a:rPr>
              <a:t>State of the Senate – First General Session </a:t>
            </a:r>
          </a:p>
          <a:p>
            <a:pPr marL="342900" indent="-342900">
              <a:buFont typeface="Arial" panose="020B0604020202020204" pitchFamily="34" charset="0"/>
              <a:buChar char="•"/>
            </a:pPr>
            <a:r>
              <a:rPr lang="en-US" sz="2400" dirty="0">
                <a:solidFill>
                  <a:schemeClr val="tx1">
                    <a:lumMod val="90000"/>
                    <a:lumOff val="10000"/>
                  </a:schemeClr>
                </a:solidFill>
              </a:rPr>
              <a:t>Foundation for Academic Senate for California Community Colleges </a:t>
            </a:r>
          </a:p>
          <a:p>
            <a:pPr marL="342900" indent="-342900">
              <a:buFont typeface="Arial" panose="020B0604020202020204" pitchFamily="34" charset="0"/>
              <a:buChar char="•"/>
            </a:pPr>
            <a:r>
              <a:rPr lang="en-US" sz="2400" dirty="0">
                <a:solidFill>
                  <a:schemeClr val="tx1">
                    <a:lumMod val="90000"/>
                    <a:lumOff val="10000"/>
                  </a:schemeClr>
                </a:solidFill>
              </a:rPr>
              <a:t>Disciplines List Hearings </a:t>
            </a:r>
          </a:p>
          <a:p>
            <a:pPr marL="342900" indent="-342900">
              <a:buFont typeface="Arial" panose="020B0604020202020204" pitchFamily="34" charset="0"/>
              <a:buChar char="•"/>
            </a:pPr>
            <a:r>
              <a:rPr lang="en-US" sz="2400" dirty="0">
                <a:solidFill>
                  <a:schemeClr val="tx1">
                    <a:lumMod val="90000"/>
                    <a:lumOff val="10000"/>
                  </a:schemeClr>
                </a:solidFill>
              </a:rPr>
              <a:t>Area Meetings on Friday, April 8, 2022</a:t>
            </a:r>
          </a:p>
        </p:txBody>
      </p:sp>
      <p:sp>
        <p:nvSpPr>
          <p:cNvPr id="4" name="Slide Number Placeholder 3">
            <a:extLst>
              <a:ext uri="{FF2B5EF4-FFF2-40B4-BE49-F238E27FC236}">
                <a16:creationId xmlns:a16="http://schemas.microsoft.com/office/drawing/2014/main" id="{5B0780ED-17E3-4D03-A459-346B39A5E3F6}"/>
              </a:ext>
            </a:extLst>
          </p:cNvPr>
          <p:cNvSpPr>
            <a:spLocks noGrp="1"/>
          </p:cNvSpPr>
          <p:nvPr>
            <p:ph type="sldNum" sz="quarter" idx="10"/>
          </p:nvPr>
        </p:nvSpPr>
        <p:spPr/>
        <p:txBody>
          <a:bodyPr/>
          <a:lstStyle/>
          <a:p>
            <a:pPr>
              <a:defRPr/>
            </a:pPr>
            <a:fld id="{EADB236C-7DA3-584D-A9FD-2566ED60D281}" type="slidenum">
              <a:rPr lang="en-US" altLang="en-US" smtClean="0"/>
              <a:pPr>
                <a:defRPr/>
              </a:pPr>
              <a:t>9</a:t>
            </a:fld>
            <a:endParaRPr lang="en-US" altLang="en-US"/>
          </a:p>
        </p:txBody>
      </p:sp>
    </p:spTree>
    <p:extLst>
      <p:ext uri="{BB962C8B-B14F-4D97-AF65-F5344CB8AC3E}">
        <p14:creationId xmlns:p14="http://schemas.microsoft.com/office/powerpoint/2010/main" val="2452023633"/>
      </p:ext>
    </p:extLst>
  </p:cSld>
  <p:clrMapOvr>
    <a:masterClrMapping/>
  </p:clrMapOvr>
</p:sld>
</file>

<file path=ppt/theme/theme1.xml><?xml version="1.0" encoding="utf-8"?>
<a:theme xmlns:a="http://schemas.openxmlformats.org/drawingml/2006/main" name="ASCCC Curriculum Inst. 2020 Theme">
  <a:themeElements>
    <a:clrScheme name="ASCCC Plenary Spring 2022">
      <a:dk1>
        <a:srgbClr val="0D0C36"/>
      </a:dk1>
      <a:lt1>
        <a:srgbClr val="FFFFFF"/>
      </a:lt1>
      <a:dk2>
        <a:srgbClr val="1E3C8C"/>
      </a:dk2>
      <a:lt2>
        <a:srgbClr val="7E48AA"/>
      </a:lt2>
      <a:accent1>
        <a:srgbClr val="3065CE"/>
      </a:accent1>
      <a:accent2>
        <a:srgbClr val="FF478B"/>
      </a:accent2>
      <a:accent3>
        <a:srgbClr val="4BE3E7"/>
      </a:accent3>
      <a:accent4>
        <a:srgbClr val="D1E2E9"/>
      </a:accent4>
      <a:accent5>
        <a:srgbClr val="4BE3E7"/>
      </a:accent5>
      <a:accent6>
        <a:srgbClr val="D0AAEE"/>
      </a:accent6>
      <a:hlink>
        <a:srgbClr val="2F65CE"/>
      </a:hlink>
      <a:folHlink>
        <a:srgbClr val="7E48A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lenary 2022 Spring ppt layout 1" id="{2C70876C-5CE2-D745-8D6C-1A83F6CA1B43}" vid="{F242C57D-2BD9-124B-9217-C9AE0CC82F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Plenary 2022 Spring ppt layout 1</Template>
  <TotalTime>150</TotalTime>
  <Words>1172</Words>
  <Application>Microsoft Office PowerPoint</Application>
  <PresentationFormat>Widescreen</PresentationFormat>
  <Paragraphs>163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Georgia</vt:lpstr>
      <vt:lpstr>Palatino</vt:lpstr>
      <vt:lpstr>ASCCC Curriculum Inst. 2020 Theme</vt:lpstr>
      <vt:lpstr>New Delegate Information Session Stephanie Curry, North Representative Amber Gillis, South Representative Nancy Persons, Santa Rosa Junior College Resolutions Committee</vt:lpstr>
      <vt:lpstr>Presentation Description</vt:lpstr>
      <vt:lpstr>Topics for Today</vt:lpstr>
      <vt:lpstr>Getting to Know You</vt:lpstr>
      <vt:lpstr>ASCCC Mission</vt:lpstr>
      <vt:lpstr>Purpose of Plenary</vt:lpstr>
      <vt:lpstr>Plenary Theme</vt:lpstr>
      <vt:lpstr>How to Get the Most Out  of Sessions</vt:lpstr>
      <vt:lpstr>Plenary Logistics</vt:lpstr>
      <vt:lpstr>Caucuses</vt:lpstr>
      <vt:lpstr>Accessing Session PowerPoints and Chats in Pathable </vt:lpstr>
      <vt:lpstr>Pathable Tips and How to Connect with Others</vt:lpstr>
      <vt:lpstr>I’m a new delegate… What Should I do at Plenary?</vt:lpstr>
      <vt:lpstr>Questions on Being a Delegate? </vt:lpstr>
      <vt:lpstr>Voting on Resolutions</vt:lpstr>
      <vt:lpstr>Requirements for Resolutions</vt:lpstr>
      <vt:lpstr>Resolutions, Voting, &amp; Discussion</vt:lpstr>
      <vt:lpstr>Disciplines List Timeline </vt:lpstr>
      <vt:lpstr>Disciplines List Proposals: Spring 2022 </vt:lpstr>
      <vt:lpstr>ASCCC Awards</vt:lpstr>
      <vt:lpstr>Important Senate Resources for Delegates</vt:lpstr>
      <vt:lpstr>More Important Senate Resources  for Delegates</vt:lpstr>
      <vt:lpstr>Questions?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Amber Gillis</dc:creator>
  <cp:lastModifiedBy>Amber Gillis</cp:lastModifiedBy>
  <cp:revision>1</cp:revision>
  <cp:lastPrinted>2020-11-24T19:39:26Z</cp:lastPrinted>
  <dcterms:created xsi:type="dcterms:W3CDTF">2022-04-04T18:46:03Z</dcterms:created>
  <dcterms:modified xsi:type="dcterms:W3CDTF">2022-04-04T21:16:20Z</dcterms:modified>
</cp:coreProperties>
</file>