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4"/>
  </p:sldMasterIdLst>
  <p:notesMasterIdLst>
    <p:notesMasterId r:id="rId23"/>
  </p:notesMasterIdLst>
  <p:handoutMasterIdLst>
    <p:handoutMasterId r:id="rId24"/>
  </p:handoutMasterIdLst>
  <p:sldIdLst>
    <p:sldId id="257" r:id="rId5"/>
    <p:sldId id="258" r:id="rId6"/>
    <p:sldId id="259" r:id="rId7"/>
    <p:sldId id="260" r:id="rId8"/>
    <p:sldId id="261" r:id="rId9"/>
    <p:sldId id="262" r:id="rId10"/>
    <p:sldId id="263" r:id="rId11"/>
    <p:sldId id="264" r:id="rId12"/>
    <p:sldId id="268" r:id="rId13"/>
    <p:sldId id="266" r:id="rId14"/>
    <p:sldId id="269" r:id="rId15"/>
    <p:sldId id="270" r:id="rId16"/>
    <p:sldId id="271" r:id="rId17"/>
    <p:sldId id="272" r:id="rId18"/>
    <p:sldId id="273" r:id="rId19"/>
    <p:sldId id="274" r:id="rId20"/>
    <p:sldId id="275" r:id="rId21"/>
    <p:sldId id="277" r:id="rId22"/>
  </p:sldIdLst>
  <p:sldSz cx="12192000" cy="6858000"/>
  <p:notesSz cx="6858000" cy="9144000"/>
  <p:defaultTex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03B7E"/>
    <a:srgbClr val="B14ED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025" autoAdjust="0"/>
    <p:restoredTop sz="96098"/>
  </p:normalViewPr>
  <p:slideViewPr>
    <p:cSldViewPr snapToGrid="0" snapToObjects="1">
      <p:cViewPr varScale="1">
        <p:scale>
          <a:sx n="103" d="100"/>
          <a:sy n="103" d="100"/>
        </p:scale>
        <p:origin x="114" y="204"/>
      </p:cViewPr>
      <p:guideLst/>
    </p:cSldViewPr>
  </p:slideViewPr>
  <p:notesTextViewPr>
    <p:cViewPr>
      <p:scale>
        <a:sx n="1" d="1"/>
        <a:sy n="1" d="1"/>
      </p:scale>
      <p:origin x="0" y="0"/>
    </p:cViewPr>
  </p:notesTextViewPr>
  <p:notesViewPr>
    <p:cSldViewPr snapToGrid="0" snapToObjects="1">
      <p:cViewPr varScale="1">
        <p:scale>
          <a:sx n="95" d="100"/>
          <a:sy n="95" d="100"/>
        </p:scale>
        <p:origin x="2512" y="192"/>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viewProps" Target="viewProp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handoutMaster" Target="handoutMasters/handoutMaster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notesMaster" Target="notesMasters/notesMaster1.xml"/><Relationship Id="rId28"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2D5CB547-D8BB-5C48-8462-FD0CB901A9C3}"/>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eaLnBrk="1" fontAlgn="auto" hangingPunct="1">
              <a:spcBef>
                <a:spcPts val="0"/>
              </a:spcBef>
              <a:spcAft>
                <a:spcPts val="0"/>
              </a:spcAft>
              <a:defRPr sz="1200">
                <a:latin typeface="+mn-lt"/>
              </a:defRPr>
            </a:lvl1pPr>
          </a:lstStyle>
          <a:p>
            <a:pPr>
              <a:defRPr/>
            </a:pPr>
            <a:endParaRPr lang="en-US"/>
          </a:p>
        </p:txBody>
      </p:sp>
      <p:sp>
        <p:nvSpPr>
          <p:cNvPr id="3" name="Date Placeholder 2">
            <a:extLst>
              <a:ext uri="{FF2B5EF4-FFF2-40B4-BE49-F238E27FC236}">
                <a16:creationId xmlns:a16="http://schemas.microsoft.com/office/drawing/2014/main" id="{42683E5D-00DF-F041-A84B-D6F1E6295ED2}"/>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eaLnBrk="1" fontAlgn="auto" hangingPunct="1">
              <a:spcBef>
                <a:spcPts val="0"/>
              </a:spcBef>
              <a:spcAft>
                <a:spcPts val="0"/>
              </a:spcAft>
              <a:defRPr sz="1200">
                <a:latin typeface="+mn-lt"/>
              </a:defRPr>
            </a:lvl1pPr>
          </a:lstStyle>
          <a:p>
            <a:pPr>
              <a:defRPr/>
            </a:pPr>
            <a:fld id="{C975C498-9A9C-764D-B6F1-237599E8A721}" type="datetimeFigureOut">
              <a:rPr lang="en-US"/>
              <a:pPr>
                <a:defRPr/>
              </a:pPr>
              <a:t>6/30/2022</a:t>
            </a:fld>
            <a:endParaRPr lang="en-US"/>
          </a:p>
        </p:txBody>
      </p:sp>
      <p:sp>
        <p:nvSpPr>
          <p:cNvPr id="4" name="Footer Placeholder 3">
            <a:extLst>
              <a:ext uri="{FF2B5EF4-FFF2-40B4-BE49-F238E27FC236}">
                <a16:creationId xmlns:a16="http://schemas.microsoft.com/office/drawing/2014/main" id="{6E55CACD-274B-DE4E-99EE-46077CD0BC90}"/>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defRPr>
            </a:lvl1pPr>
          </a:lstStyle>
          <a:p>
            <a:pPr>
              <a:defRPr/>
            </a:pPr>
            <a:r>
              <a:rPr lang="en-US"/>
              <a:t>ASCCC Academic Academy 2020</a:t>
            </a:r>
          </a:p>
        </p:txBody>
      </p:sp>
      <p:sp>
        <p:nvSpPr>
          <p:cNvPr id="5" name="Slide Number Placeholder 4">
            <a:extLst>
              <a:ext uri="{FF2B5EF4-FFF2-40B4-BE49-F238E27FC236}">
                <a16:creationId xmlns:a16="http://schemas.microsoft.com/office/drawing/2014/main" id="{EF1FC012-AC68-714B-9724-7A479BC42B14}"/>
              </a:ext>
            </a:extLst>
          </p:cNvPr>
          <p:cNvSpPr>
            <a:spLocks noGrp="1"/>
          </p:cNvSpPr>
          <p:nvPr>
            <p:ph type="sldNum" sz="quarter" idx="3"/>
          </p:nvPr>
        </p:nvSpPr>
        <p:spPr>
          <a:xfrm>
            <a:off x="3884613" y="8685213"/>
            <a:ext cx="2971800" cy="458787"/>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atin typeface="Calibri" panose="020F0502020204030204" pitchFamily="34" charset="0"/>
              </a:defRPr>
            </a:lvl1pPr>
          </a:lstStyle>
          <a:p>
            <a:pPr>
              <a:defRPr/>
            </a:pPr>
            <a:fld id="{0ED9D3B7-7C65-2F44-B8CE-1AE4CFFD329F}"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hf hd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FC915D97-8592-FF4E-9875-358BF4973DD1}"/>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eaLnBrk="1" fontAlgn="auto" hangingPunct="1">
              <a:spcBef>
                <a:spcPts val="0"/>
              </a:spcBef>
              <a:spcAft>
                <a:spcPts val="0"/>
              </a:spcAft>
              <a:defRPr sz="1200">
                <a:latin typeface="+mn-lt"/>
              </a:defRPr>
            </a:lvl1pPr>
          </a:lstStyle>
          <a:p>
            <a:pPr>
              <a:defRPr/>
            </a:pPr>
            <a:endParaRPr lang="en-US"/>
          </a:p>
        </p:txBody>
      </p:sp>
      <p:sp>
        <p:nvSpPr>
          <p:cNvPr id="3" name="Date Placeholder 2">
            <a:extLst>
              <a:ext uri="{FF2B5EF4-FFF2-40B4-BE49-F238E27FC236}">
                <a16:creationId xmlns:a16="http://schemas.microsoft.com/office/drawing/2014/main" id="{BFF2FB98-4577-9543-8172-332ACAD91FCB}"/>
              </a:ext>
            </a:extLst>
          </p:cNvPr>
          <p:cNvSpPr>
            <a:spLocks noGrp="1"/>
          </p:cNvSpPr>
          <p:nvPr>
            <p:ph type="dt" idx="1"/>
          </p:nvPr>
        </p:nvSpPr>
        <p:spPr>
          <a:xfrm>
            <a:off x="3884613" y="0"/>
            <a:ext cx="2971800" cy="458788"/>
          </a:xfrm>
          <a:prstGeom prst="rect">
            <a:avLst/>
          </a:prstGeom>
        </p:spPr>
        <p:txBody>
          <a:bodyPr vert="horz" lIns="91440" tIns="45720" rIns="91440" bIns="45720" rtlCol="0"/>
          <a:lstStyle>
            <a:lvl1pPr algn="r" eaLnBrk="1" fontAlgn="auto" hangingPunct="1">
              <a:spcBef>
                <a:spcPts val="0"/>
              </a:spcBef>
              <a:spcAft>
                <a:spcPts val="0"/>
              </a:spcAft>
              <a:defRPr sz="1200">
                <a:latin typeface="+mn-lt"/>
              </a:defRPr>
            </a:lvl1pPr>
          </a:lstStyle>
          <a:p>
            <a:pPr>
              <a:defRPr/>
            </a:pPr>
            <a:fld id="{6EE5E2D6-94F0-5445-8872-D2557A2AA862}" type="datetimeFigureOut">
              <a:rPr lang="en-US"/>
              <a:pPr>
                <a:defRPr/>
              </a:pPr>
              <a:t>6/30/2022</a:t>
            </a:fld>
            <a:endParaRPr lang="en-US"/>
          </a:p>
        </p:txBody>
      </p:sp>
      <p:sp>
        <p:nvSpPr>
          <p:cNvPr id="4" name="Slide Image Placeholder 3">
            <a:extLst>
              <a:ext uri="{FF2B5EF4-FFF2-40B4-BE49-F238E27FC236}">
                <a16:creationId xmlns:a16="http://schemas.microsoft.com/office/drawing/2014/main" id="{6F9F6430-99A5-C04A-A795-F657A572726D}"/>
              </a:ext>
            </a:extLst>
          </p:cNvPr>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a:extLst>
              <a:ext uri="{FF2B5EF4-FFF2-40B4-BE49-F238E27FC236}">
                <a16:creationId xmlns:a16="http://schemas.microsoft.com/office/drawing/2014/main" id="{B1A5CFA7-3E9F-FA48-842F-93F2B10560D4}"/>
              </a:ext>
            </a:extLst>
          </p:cNvPr>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a:extLst>
              <a:ext uri="{FF2B5EF4-FFF2-40B4-BE49-F238E27FC236}">
                <a16:creationId xmlns:a16="http://schemas.microsoft.com/office/drawing/2014/main" id="{F10F7AEB-216D-7346-A3DF-4423C420B269}"/>
              </a:ext>
            </a:extLst>
          </p:cNvPr>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defRPr>
            </a:lvl1pPr>
          </a:lstStyle>
          <a:p>
            <a:pPr>
              <a:defRPr/>
            </a:pPr>
            <a:r>
              <a:rPr lang="en-US"/>
              <a:t>ASCCC Academic Academy 2020</a:t>
            </a:r>
          </a:p>
        </p:txBody>
      </p:sp>
      <p:sp>
        <p:nvSpPr>
          <p:cNvPr id="7" name="Slide Number Placeholder 6">
            <a:extLst>
              <a:ext uri="{FF2B5EF4-FFF2-40B4-BE49-F238E27FC236}">
                <a16:creationId xmlns:a16="http://schemas.microsoft.com/office/drawing/2014/main" id="{2EF5396A-B27A-3E44-8659-67897C8AAD3C}"/>
              </a:ext>
            </a:extLst>
          </p:cNvPr>
          <p:cNvSpPr>
            <a:spLocks noGrp="1"/>
          </p:cNvSpPr>
          <p:nvPr>
            <p:ph type="sldNum" sz="quarter" idx="5"/>
          </p:nvPr>
        </p:nvSpPr>
        <p:spPr>
          <a:xfrm>
            <a:off x="3884613" y="8685213"/>
            <a:ext cx="2971800" cy="458787"/>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atin typeface="Calibri" panose="020F0502020204030204" pitchFamily="34" charset="0"/>
              </a:defRPr>
            </a:lvl1pPr>
          </a:lstStyle>
          <a:p>
            <a:pPr>
              <a:defRPr/>
            </a:pPr>
            <a:fld id="{C4745E52-6025-A649-9923-01E10DB281BF}"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hf hdr="0" dt="0"/>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6" name="Title 1"/>
          <p:cNvSpPr>
            <a:spLocks noGrp="1"/>
          </p:cNvSpPr>
          <p:nvPr>
            <p:ph type="title"/>
          </p:nvPr>
        </p:nvSpPr>
        <p:spPr>
          <a:xfrm>
            <a:off x="959005" y="4747680"/>
            <a:ext cx="10432249" cy="1736660"/>
          </a:xfrm>
        </p:spPr>
        <p:txBody>
          <a:bodyPr anchor="t">
            <a:normAutofit/>
          </a:bodyPr>
          <a:lstStyle>
            <a:lvl1pPr algn="ctr">
              <a:lnSpc>
                <a:spcPct val="100000"/>
              </a:lnSpc>
              <a:defRPr sz="4400">
                <a:solidFill>
                  <a:schemeClr val="bg1"/>
                </a:solidFill>
              </a:defRPr>
            </a:lvl1pPr>
          </a:lstStyle>
          <a:p>
            <a:r>
              <a:rPr lang="en-US" smtClean="0"/>
              <a:t>Click to edit Master title style</a:t>
            </a:r>
            <a:endParaRPr lang="en-US" dirty="0"/>
          </a:p>
        </p:txBody>
      </p:sp>
    </p:spTree>
    <p:extLst>
      <p:ext uri="{BB962C8B-B14F-4D97-AF65-F5344CB8AC3E}">
        <p14:creationId xmlns:p14="http://schemas.microsoft.com/office/powerpoint/2010/main" val="160816924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Title Slide">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6" name="Title 1"/>
          <p:cNvSpPr>
            <a:spLocks noGrp="1"/>
          </p:cNvSpPr>
          <p:nvPr>
            <p:ph type="title"/>
          </p:nvPr>
        </p:nvSpPr>
        <p:spPr>
          <a:xfrm>
            <a:off x="959005" y="4747680"/>
            <a:ext cx="10432249" cy="1736660"/>
          </a:xfrm>
        </p:spPr>
        <p:txBody>
          <a:bodyPr anchor="t">
            <a:normAutofit/>
          </a:bodyPr>
          <a:lstStyle>
            <a:lvl1pPr algn="ctr">
              <a:lnSpc>
                <a:spcPct val="100000"/>
              </a:lnSpc>
              <a:defRPr sz="4400">
                <a:solidFill>
                  <a:schemeClr val="bg1"/>
                </a:solidFill>
              </a:defRPr>
            </a:lvl1pPr>
          </a:lstStyle>
          <a:p>
            <a:r>
              <a:rPr lang="en-US" smtClean="0"/>
              <a:t>Click to edit Master title style</a:t>
            </a:r>
            <a:endParaRPr lang="en-US" dirty="0"/>
          </a:p>
        </p:txBody>
      </p:sp>
    </p:spTree>
    <p:extLst>
      <p:ext uri="{BB962C8B-B14F-4D97-AF65-F5344CB8AC3E}">
        <p14:creationId xmlns:p14="http://schemas.microsoft.com/office/powerpoint/2010/main" val="138298037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Slide A">
    <p:spTree>
      <p:nvGrpSpPr>
        <p:cNvPr id="1" name=""/>
        <p:cNvGrpSpPr/>
        <p:nvPr/>
      </p:nvGrpSpPr>
      <p:grpSpPr>
        <a:xfrm>
          <a:off x="0" y="0"/>
          <a:ext cx="0" cy="0"/>
          <a:chOff x="0" y="0"/>
          <a:chExt cx="0" cy="0"/>
        </a:xfrm>
      </p:grpSpPr>
      <p:pic>
        <p:nvPicPr>
          <p:cNvPr id="4" name="Picture 4">
            <a:extLst>
              <a:ext uri="{FF2B5EF4-FFF2-40B4-BE49-F238E27FC236}">
                <a16:creationId xmlns:a16="http://schemas.microsoft.com/office/drawing/2014/main" id="{12652FEF-1DB5-3640-84E9-76C2AEBC29FA}"/>
              </a:ext>
            </a:extLst>
          </p:cNvPr>
          <p:cNvPicPr>
            <a:picLocks noChangeAspect="1" noChangeArrowheads="1"/>
          </p:cNvPicPr>
          <p:nvPr userDrawn="1"/>
        </p:nvPicPr>
        <p:blipFill>
          <a:blip r:embed="rId2"/>
          <a:stretch>
            <a:fillRect/>
          </a:stretch>
        </p:blipFill>
        <p:spPr bwMode="auto">
          <a:xfrm>
            <a:off x="425" y="0"/>
            <a:ext cx="12191150" cy="2284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6">
            <a:extLst>
              <a:ext uri="{FF2B5EF4-FFF2-40B4-BE49-F238E27FC236}">
                <a16:creationId xmlns:a16="http://schemas.microsoft.com/office/drawing/2014/main" id="{81C2F473-8038-C74B-8DC1-AF9F6E976776}"/>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830263" y="6376988"/>
            <a:ext cx="377825" cy="377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2682910" y="403412"/>
            <a:ext cx="8670888" cy="1685768"/>
          </a:xfrm>
        </p:spPr>
        <p:txBody>
          <a:bodyPr>
            <a:normAutofit/>
          </a:bodyPr>
          <a:lstStyle>
            <a:lvl1pPr algn="l">
              <a:defRPr sz="3600">
                <a:solidFill>
                  <a:schemeClr val="bg1"/>
                </a:solidFill>
              </a:defRPr>
            </a:lvl1pPr>
          </a:lstStyle>
          <a:p>
            <a:r>
              <a:rPr lang="en-US" smtClean="0"/>
              <a:t>Click to edit Master title style</a:t>
            </a:r>
            <a:endParaRPr lang="en-US" dirty="0"/>
          </a:p>
        </p:txBody>
      </p:sp>
      <p:sp>
        <p:nvSpPr>
          <p:cNvPr id="3" name="Content Placeholder 2"/>
          <p:cNvSpPr>
            <a:spLocks noGrp="1"/>
          </p:cNvSpPr>
          <p:nvPr>
            <p:ph idx="1"/>
          </p:nvPr>
        </p:nvSpPr>
        <p:spPr>
          <a:xfrm>
            <a:off x="829994" y="2662568"/>
            <a:ext cx="10523806" cy="3569419"/>
          </a:xfr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2400"/>
            </a:lvl1pPr>
            <a:lvl2pPr>
              <a:defRPr sz="2400"/>
            </a:lvl2pPr>
            <a:lvl3pPr>
              <a:defRPr sz="2000"/>
            </a:lvl3pPr>
            <a:lvl4pPr>
              <a:defRPr sz="18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p:txBody>
      </p:sp>
      <p:sp>
        <p:nvSpPr>
          <p:cNvPr id="6" name="Slide Number Placeholder 12">
            <a:extLst>
              <a:ext uri="{FF2B5EF4-FFF2-40B4-BE49-F238E27FC236}">
                <a16:creationId xmlns:a16="http://schemas.microsoft.com/office/drawing/2014/main" id="{1E0B24B1-20CE-244C-A568-F07B26F877E2}"/>
              </a:ext>
            </a:extLst>
          </p:cNvPr>
          <p:cNvSpPr>
            <a:spLocks noGrp="1"/>
          </p:cNvSpPr>
          <p:nvPr>
            <p:ph type="sldNum" sz="quarter" idx="10"/>
          </p:nvPr>
        </p:nvSpPr>
        <p:spPr/>
        <p:txBody>
          <a:bodyPr/>
          <a:lstStyle>
            <a:lvl1pPr>
              <a:defRPr/>
            </a:lvl1pPr>
          </a:lstStyle>
          <a:p>
            <a:pPr>
              <a:defRPr/>
            </a:pPr>
            <a:fld id="{8856F6ED-E3DC-8A4A-AABE-AFCED42314C4}" type="slidenum">
              <a:rPr lang="en-US" altLang="en-US"/>
              <a:pPr>
                <a:defRPr/>
              </a:pPr>
              <a:t>‹#›</a:t>
            </a:fld>
            <a:endParaRPr lang="en-US" altLang="en-US"/>
          </a:p>
        </p:txBody>
      </p:sp>
    </p:spTree>
    <p:extLst>
      <p:ext uri="{BB962C8B-B14F-4D97-AF65-F5344CB8AC3E}">
        <p14:creationId xmlns:p14="http://schemas.microsoft.com/office/powerpoint/2010/main" val="102000945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Content 2 Column Slide">
    <p:spTree>
      <p:nvGrpSpPr>
        <p:cNvPr id="1" name=""/>
        <p:cNvGrpSpPr/>
        <p:nvPr/>
      </p:nvGrpSpPr>
      <p:grpSpPr>
        <a:xfrm>
          <a:off x="0" y="0"/>
          <a:ext cx="0" cy="0"/>
          <a:chOff x="0" y="0"/>
          <a:chExt cx="0" cy="0"/>
        </a:xfrm>
      </p:grpSpPr>
      <p:pic>
        <p:nvPicPr>
          <p:cNvPr id="5" name="Picture 5">
            <a:extLst>
              <a:ext uri="{FF2B5EF4-FFF2-40B4-BE49-F238E27FC236}">
                <a16:creationId xmlns:a16="http://schemas.microsoft.com/office/drawing/2014/main" id="{FF66E5AA-0B67-8348-93AF-8A6B4FB72A26}"/>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277938" y="6376988"/>
            <a:ext cx="377825" cy="377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6">
            <a:extLst>
              <a:ext uri="{FF2B5EF4-FFF2-40B4-BE49-F238E27FC236}">
                <a16:creationId xmlns:a16="http://schemas.microsoft.com/office/drawing/2014/main" id="{724CB3E9-34D1-9147-A9F0-791F0C3C99BD}"/>
              </a:ext>
            </a:extLst>
          </p:cNvPr>
          <p:cNvPicPr>
            <a:picLocks noChangeAspect="1"/>
          </p:cNvPicPr>
          <p:nvPr userDrawn="1"/>
        </p:nvPicPr>
        <p:blipFill>
          <a:blip r:embed="rId3"/>
          <a:stretch>
            <a:fillRect/>
          </a:stretch>
        </p:blipFill>
        <p:spPr>
          <a:xfrm>
            <a:off x="-7112" y="5463"/>
            <a:ext cx="820737" cy="6847074"/>
          </a:xfrm>
          <a:prstGeom prst="rect">
            <a:avLst/>
          </a:prstGeom>
          <a:effectLst>
            <a:outerShdw blurRad="190500" dist="50800" algn="ctr" rotWithShape="0">
              <a:srgbClr val="000000">
                <a:alpha val="40000"/>
              </a:srgbClr>
            </a:outerShdw>
          </a:effectLst>
        </p:spPr>
      </p:pic>
      <p:sp>
        <p:nvSpPr>
          <p:cNvPr id="2" name="Title 1"/>
          <p:cNvSpPr>
            <a:spLocks noGrp="1"/>
          </p:cNvSpPr>
          <p:nvPr>
            <p:ph type="title"/>
          </p:nvPr>
        </p:nvSpPr>
        <p:spPr>
          <a:xfrm>
            <a:off x="1277650" y="365125"/>
            <a:ext cx="10046043" cy="1325563"/>
          </a:xfrm>
        </p:spPr>
        <p:txBody>
          <a:bodyPr anchor="b">
            <a:normAutofit/>
          </a:bodyPr>
          <a:lstStyle>
            <a:lvl1pPr>
              <a:defRPr sz="3600">
                <a:solidFill>
                  <a:srgbClr val="703B7E"/>
                </a:solidFill>
              </a:defRPr>
            </a:lvl1pPr>
          </a:lstStyle>
          <a:p>
            <a:r>
              <a:rPr lang="en-US" smtClean="0"/>
              <a:t>Click to edit Master title style</a:t>
            </a:r>
            <a:endParaRPr lang="en-US" dirty="0"/>
          </a:p>
        </p:txBody>
      </p:sp>
      <p:sp>
        <p:nvSpPr>
          <p:cNvPr id="4" name="Content Placeholder 3"/>
          <p:cNvSpPr>
            <a:spLocks noGrp="1"/>
          </p:cNvSpPr>
          <p:nvPr>
            <p:ph sz="half" idx="2"/>
          </p:nvPr>
        </p:nvSpPr>
        <p:spPr>
          <a:xfrm>
            <a:off x="1277650" y="1798320"/>
            <a:ext cx="4922537" cy="4391343"/>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p:txBody>
      </p:sp>
      <p:sp>
        <p:nvSpPr>
          <p:cNvPr id="6" name="Content Placeholder 5"/>
          <p:cNvSpPr>
            <a:spLocks noGrp="1"/>
          </p:cNvSpPr>
          <p:nvPr>
            <p:ph sz="quarter" idx="4"/>
          </p:nvPr>
        </p:nvSpPr>
        <p:spPr>
          <a:xfrm>
            <a:off x="6388259" y="1798320"/>
            <a:ext cx="4948881" cy="4391343"/>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p:txBody>
      </p:sp>
      <p:sp>
        <p:nvSpPr>
          <p:cNvPr id="8" name="Slide Number Placeholder 12">
            <a:extLst>
              <a:ext uri="{FF2B5EF4-FFF2-40B4-BE49-F238E27FC236}">
                <a16:creationId xmlns:a16="http://schemas.microsoft.com/office/drawing/2014/main" id="{D32AE22C-3BFA-9A4F-BCC7-138B587C9726}"/>
              </a:ext>
            </a:extLst>
          </p:cNvPr>
          <p:cNvSpPr>
            <a:spLocks noGrp="1"/>
          </p:cNvSpPr>
          <p:nvPr>
            <p:ph type="sldNum" sz="quarter" idx="10"/>
          </p:nvPr>
        </p:nvSpPr>
        <p:spPr/>
        <p:txBody>
          <a:bodyPr/>
          <a:lstStyle>
            <a:lvl1pPr>
              <a:defRPr/>
            </a:lvl1pPr>
          </a:lstStyle>
          <a:p>
            <a:pPr>
              <a:defRPr/>
            </a:pPr>
            <a:fld id="{CDE0A226-D696-6347-98C5-4ECD9707C98F}" type="slidenum">
              <a:rPr lang="en-US" altLang="en-US"/>
              <a:pPr>
                <a:defRPr/>
              </a:pPr>
              <a:t>‹#›</a:t>
            </a:fld>
            <a:endParaRPr lang="en-US" altLang="en-US"/>
          </a:p>
        </p:txBody>
      </p:sp>
    </p:spTree>
    <p:extLst>
      <p:ext uri="{BB962C8B-B14F-4D97-AF65-F5344CB8AC3E}">
        <p14:creationId xmlns:p14="http://schemas.microsoft.com/office/powerpoint/2010/main" val="353074451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Content 1 Column Slide">
    <p:spTree>
      <p:nvGrpSpPr>
        <p:cNvPr id="1" name=""/>
        <p:cNvGrpSpPr/>
        <p:nvPr/>
      </p:nvGrpSpPr>
      <p:grpSpPr>
        <a:xfrm>
          <a:off x="0" y="0"/>
          <a:ext cx="0" cy="0"/>
          <a:chOff x="0" y="0"/>
          <a:chExt cx="0" cy="0"/>
        </a:xfrm>
      </p:grpSpPr>
      <p:pic>
        <p:nvPicPr>
          <p:cNvPr id="4" name="Picture 4">
            <a:extLst>
              <a:ext uri="{FF2B5EF4-FFF2-40B4-BE49-F238E27FC236}">
                <a16:creationId xmlns:a16="http://schemas.microsoft.com/office/drawing/2014/main" id="{74374DEF-593A-4D43-8E6D-A915BF27F0BF}"/>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277938" y="6376988"/>
            <a:ext cx="377825" cy="377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1277650" y="365125"/>
            <a:ext cx="10046043" cy="1325563"/>
          </a:xfrm>
        </p:spPr>
        <p:txBody>
          <a:bodyPr anchor="b">
            <a:normAutofit/>
          </a:bodyPr>
          <a:lstStyle>
            <a:lvl1pPr>
              <a:defRPr sz="3600">
                <a:solidFill>
                  <a:srgbClr val="703B7E"/>
                </a:solidFill>
              </a:defRPr>
            </a:lvl1pPr>
          </a:lstStyle>
          <a:p>
            <a:r>
              <a:rPr lang="en-US" smtClean="0"/>
              <a:t>Click to edit Master title style</a:t>
            </a:r>
            <a:endParaRPr lang="en-US" dirty="0"/>
          </a:p>
        </p:txBody>
      </p:sp>
      <p:sp>
        <p:nvSpPr>
          <p:cNvPr id="11" name="Content Placeholder 2"/>
          <p:cNvSpPr>
            <a:spLocks noGrp="1"/>
          </p:cNvSpPr>
          <p:nvPr>
            <p:ph sz="half" idx="1"/>
          </p:nvPr>
        </p:nvSpPr>
        <p:spPr>
          <a:xfrm>
            <a:off x="1277650" y="1798320"/>
            <a:ext cx="10058400" cy="4419600"/>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Slide Number Placeholder 9">
            <a:extLst>
              <a:ext uri="{FF2B5EF4-FFF2-40B4-BE49-F238E27FC236}">
                <a16:creationId xmlns:a16="http://schemas.microsoft.com/office/drawing/2014/main" id="{D910648A-46C8-AB4B-96EC-1AC10F013ECC}"/>
              </a:ext>
            </a:extLst>
          </p:cNvPr>
          <p:cNvSpPr>
            <a:spLocks noGrp="1"/>
          </p:cNvSpPr>
          <p:nvPr>
            <p:ph type="sldNum" sz="quarter" idx="10"/>
          </p:nvPr>
        </p:nvSpPr>
        <p:spPr/>
        <p:txBody>
          <a:bodyPr/>
          <a:lstStyle>
            <a:lvl1pPr>
              <a:defRPr/>
            </a:lvl1pPr>
          </a:lstStyle>
          <a:p>
            <a:pPr>
              <a:defRPr/>
            </a:pPr>
            <a:fld id="{06DDD070-D08E-4B40-B4AC-DB5751E9D83C}" type="slidenum">
              <a:rPr lang="en-US" altLang="en-US"/>
              <a:pPr>
                <a:defRPr/>
              </a:pPr>
              <a:t>‹#›</a:t>
            </a:fld>
            <a:endParaRPr lang="en-US" altLang="en-US"/>
          </a:p>
        </p:txBody>
      </p:sp>
      <p:pic>
        <p:nvPicPr>
          <p:cNvPr id="8" name="Picture 7">
            <a:extLst>
              <a:ext uri="{FF2B5EF4-FFF2-40B4-BE49-F238E27FC236}">
                <a16:creationId xmlns:a16="http://schemas.microsoft.com/office/drawing/2014/main" id="{E5C9404B-2868-264C-B504-B836A1219C9D}"/>
              </a:ext>
            </a:extLst>
          </p:cNvPr>
          <p:cNvPicPr>
            <a:picLocks noChangeAspect="1"/>
          </p:cNvPicPr>
          <p:nvPr userDrawn="1"/>
        </p:nvPicPr>
        <p:blipFill>
          <a:blip r:embed="rId3"/>
          <a:stretch>
            <a:fillRect/>
          </a:stretch>
        </p:blipFill>
        <p:spPr>
          <a:xfrm>
            <a:off x="-7112" y="5463"/>
            <a:ext cx="820737" cy="6847074"/>
          </a:xfrm>
          <a:prstGeom prst="rect">
            <a:avLst/>
          </a:prstGeom>
          <a:effectLst>
            <a:outerShdw blurRad="190500" dist="50800" algn="ctr" rotWithShape="0">
              <a:srgbClr val="000000">
                <a:alpha val="40000"/>
              </a:srgbClr>
            </a:outerShdw>
          </a:effectLst>
        </p:spPr>
      </p:pic>
    </p:spTree>
    <p:extLst>
      <p:ext uri="{BB962C8B-B14F-4D97-AF65-F5344CB8AC3E}">
        <p14:creationId xmlns:p14="http://schemas.microsoft.com/office/powerpoint/2010/main" val="344833219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2" name="Picture 4">
            <a:extLst>
              <a:ext uri="{FF2B5EF4-FFF2-40B4-BE49-F238E27FC236}">
                <a16:creationId xmlns:a16="http://schemas.microsoft.com/office/drawing/2014/main" id="{B80F9B99-8263-EA4C-B572-EE434178C8B7}"/>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830263" y="6376988"/>
            <a:ext cx="377825" cy="377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Slide Number Placeholder 3">
            <a:extLst>
              <a:ext uri="{FF2B5EF4-FFF2-40B4-BE49-F238E27FC236}">
                <a16:creationId xmlns:a16="http://schemas.microsoft.com/office/drawing/2014/main" id="{87CA25C0-FBDE-374E-8B02-A3DFA7FC7AFA}"/>
              </a:ext>
            </a:extLst>
          </p:cNvPr>
          <p:cNvSpPr>
            <a:spLocks noGrp="1"/>
          </p:cNvSpPr>
          <p:nvPr>
            <p:ph type="sldNum" sz="quarter" idx="10"/>
          </p:nvPr>
        </p:nvSpPr>
        <p:spPr>
          <a:xfrm>
            <a:off x="10298113" y="6356350"/>
            <a:ext cx="1055687" cy="365125"/>
          </a:xfrm>
        </p:spPr>
        <p:txBody>
          <a:bodyPr/>
          <a:lstStyle>
            <a:lvl1pPr>
              <a:defRPr/>
            </a:lvl1pPr>
          </a:lstStyle>
          <a:p>
            <a:pPr>
              <a:defRPr/>
            </a:pPr>
            <a:fld id="{55F1E47E-D7EC-2141-BEFC-978E97EE44D1}" type="slidenum">
              <a:rPr lang="en-US" altLang="en-US"/>
              <a:pPr>
                <a:defRPr/>
              </a:pPr>
              <a:t>‹#›</a:t>
            </a:fld>
            <a:endParaRPr lang="en-US" altLang="en-US"/>
          </a:p>
        </p:txBody>
      </p:sp>
    </p:spTree>
    <p:extLst>
      <p:ext uri="{BB962C8B-B14F-4D97-AF65-F5344CB8AC3E}">
        <p14:creationId xmlns:p14="http://schemas.microsoft.com/office/powerpoint/2010/main" val="4242951420"/>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a:extLst>
              <a:ext uri="{FF2B5EF4-FFF2-40B4-BE49-F238E27FC236}">
                <a16:creationId xmlns:a16="http://schemas.microsoft.com/office/drawing/2014/main" id="{0368F019-6ADE-9B41-AEFC-12D26889A271}"/>
              </a:ext>
            </a:extLst>
          </p:cNvPr>
          <p:cNvSpPr>
            <a:spLocks noGrp="1" noChangeArrowheads="1"/>
          </p:cNvSpPr>
          <p:nvPr>
            <p:ph type="title"/>
          </p:nvPr>
        </p:nvSpPr>
        <p:spPr bwMode="auto">
          <a:xfrm>
            <a:off x="1277938" y="365125"/>
            <a:ext cx="10075862"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endParaRPr lang="en-US" altLang="en-US" dirty="0"/>
          </a:p>
        </p:txBody>
      </p:sp>
      <p:sp>
        <p:nvSpPr>
          <p:cNvPr id="1027" name="Text Placeholder 2">
            <a:extLst>
              <a:ext uri="{FF2B5EF4-FFF2-40B4-BE49-F238E27FC236}">
                <a16:creationId xmlns:a16="http://schemas.microsoft.com/office/drawing/2014/main" id="{9BEC97F8-5603-C842-9003-509EE69DAB1D}"/>
              </a:ext>
            </a:extLst>
          </p:cNvPr>
          <p:cNvSpPr>
            <a:spLocks noGrp="1" noChangeArrowheads="1"/>
          </p:cNvSpPr>
          <p:nvPr>
            <p:ph type="body" idx="1"/>
          </p:nvPr>
        </p:nvSpPr>
        <p:spPr bwMode="auto">
          <a:xfrm>
            <a:off x="1289050" y="1825625"/>
            <a:ext cx="1006475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Edit Master text – Remember to ad alt text to all imported graphics and images.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5" name="Slide Number Placeholder 14">
            <a:extLst>
              <a:ext uri="{FF2B5EF4-FFF2-40B4-BE49-F238E27FC236}">
                <a16:creationId xmlns:a16="http://schemas.microsoft.com/office/drawing/2014/main" id="{185FCD8D-1E30-B240-9C71-F2AE6C6B8298}"/>
              </a:ext>
            </a:extLst>
          </p:cNvPr>
          <p:cNvSpPr>
            <a:spLocks noGrp="1"/>
          </p:cNvSpPr>
          <p:nvPr>
            <p:ph type="sldNum" sz="quarter" idx="4"/>
          </p:nvPr>
        </p:nvSpPr>
        <p:spPr>
          <a:xfrm>
            <a:off x="10437813" y="6356350"/>
            <a:ext cx="915987" cy="365125"/>
          </a:xfrm>
          <a:prstGeom prst="rect">
            <a:avLst/>
          </a:prstGeom>
        </p:spPr>
        <p:txBody>
          <a:bodyPr vert="horz" wrap="square" lIns="91440" tIns="45720" rIns="0" bIns="45720" numCol="1" anchor="ctr" anchorCtr="0" compatLnSpc="1">
            <a:prstTxWarp prst="textNoShape">
              <a:avLst/>
            </a:prstTxWarp>
          </a:bodyPr>
          <a:lstStyle>
            <a:lvl1pPr algn="r" eaLnBrk="1" hangingPunct="1">
              <a:defRPr sz="1200">
                <a:solidFill>
                  <a:srgbClr val="7F7F7F"/>
                </a:solidFill>
              </a:defRPr>
            </a:lvl1pPr>
          </a:lstStyle>
          <a:p>
            <a:pPr>
              <a:defRPr/>
            </a:pPr>
            <a:fld id="{B803B18D-F6BB-7446-AB8B-B65811EA6062}"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3803" r:id="rId1"/>
    <p:sldLayoutId id="2147483810" r:id="rId2"/>
    <p:sldLayoutId id="2147483804" r:id="rId3"/>
    <p:sldLayoutId id="2147483805" r:id="rId4"/>
    <p:sldLayoutId id="2147483806" r:id="rId5"/>
    <p:sldLayoutId id="2147483809" r:id="rId6"/>
  </p:sldLayoutIdLst>
  <p:hf hdr="0" dt="0"/>
  <p:txStyles>
    <p:titleStyle>
      <a:lvl1pPr algn="l" rtl="0" eaLnBrk="1" fontAlgn="base" hangingPunct="1">
        <a:lnSpc>
          <a:spcPct val="90000"/>
        </a:lnSpc>
        <a:spcBef>
          <a:spcPct val="0"/>
        </a:spcBef>
        <a:spcAft>
          <a:spcPct val="0"/>
        </a:spcAft>
        <a:defRPr sz="4400" kern="1200">
          <a:solidFill>
            <a:srgbClr val="703B7E"/>
          </a:solidFill>
          <a:latin typeface="Palatino" pitchFamily="2" charset="77"/>
          <a:ea typeface="Palatino" pitchFamily="2" charset="77"/>
          <a:cs typeface="Palatino" pitchFamily="2" charset="77"/>
        </a:defRPr>
      </a:lvl1pPr>
      <a:lvl2pPr algn="l" rtl="0" eaLnBrk="1" fontAlgn="base" hangingPunct="1">
        <a:lnSpc>
          <a:spcPct val="90000"/>
        </a:lnSpc>
        <a:spcBef>
          <a:spcPct val="0"/>
        </a:spcBef>
        <a:spcAft>
          <a:spcPct val="0"/>
        </a:spcAft>
        <a:defRPr sz="4400">
          <a:solidFill>
            <a:schemeClr val="tx1"/>
          </a:solidFill>
          <a:latin typeface="Palatino" pitchFamily="2" charset="77"/>
          <a:ea typeface="Palatino" pitchFamily="2" charset="77"/>
          <a:cs typeface="Palatino" pitchFamily="2" charset="77"/>
        </a:defRPr>
      </a:lvl2pPr>
      <a:lvl3pPr algn="l" rtl="0" eaLnBrk="1" fontAlgn="base" hangingPunct="1">
        <a:lnSpc>
          <a:spcPct val="90000"/>
        </a:lnSpc>
        <a:spcBef>
          <a:spcPct val="0"/>
        </a:spcBef>
        <a:spcAft>
          <a:spcPct val="0"/>
        </a:spcAft>
        <a:defRPr sz="4400">
          <a:solidFill>
            <a:schemeClr val="tx1"/>
          </a:solidFill>
          <a:latin typeface="Palatino" pitchFamily="2" charset="77"/>
          <a:ea typeface="Palatino" pitchFamily="2" charset="77"/>
          <a:cs typeface="Palatino" pitchFamily="2" charset="77"/>
        </a:defRPr>
      </a:lvl3pPr>
      <a:lvl4pPr algn="l" rtl="0" eaLnBrk="1" fontAlgn="base" hangingPunct="1">
        <a:lnSpc>
          <a:spcPct val="90000"/>
        </a:lnSpc>
        <a:spcBef>
          <a:spcPct val="0"/>
        </a:spcBef>
        <a:spcAft>
          <a:spcPct val="0"/>
        </a:spcAft>
        <a:defRPr sz="4400">
          <a:solidFill>
            <a:schemeClr val="tx1"/>
          </a:solidFill>
          <a:latin typeface="Palatino" pitchFamily="2" charset="77"/>
          <a:ea typeface="Palatino" pitchFamily="2" charset="77"/>
          <a:cs typeface="Palatino" pitchFamily="2" charset="77"/>
        </a:defRPr>
      </a:lvl4pPr>
      <a:lvl5pPr algn="l" rtl="0" eaLnBrk="1" fontAlgn="base" hangingPunct="1">
        <a:lnSpc>
          <a:spcPct val="90000"/>
        </a:lnSpc>
        <a:spcBef>
          <a:spcPct val="0"/>
        </a:spcBef>
        <a:spcAft>
          <a:spcPct val="0"/>
        </a:spcAft>
        <a:defRPr sz="4400">
          <a:solidFill>
            <a:schemeClr val="tx1"/>
          </a:solidFill>
          <a:latin typeface="Palatino" pitchFamily="2" charset="77"/>
          <a:ea typeface="Palatino" pitchFamily="2" charset="77"/>
          <a:cs typeface="Palatino" pitchFamily="2" charset="77"/>
        </a:defRPr>
      </a:lvl5pPr>
      <a:lvl6pPr marL="457200" algn="l" rtl="0" eaLnBrk="1" fontAlgn="base" hangingPunct="1">
        <a:lnSpc>
          <a:spcPct val="90000"/>
        </a:lnSpc>
        <a:spcBef>
          <a:spcPct val="0"/>
        </a:spcBef>
        <a:spcAft>
          <a:spcPct val="0"/>
        </a:spcAft>
        <a:defRPr sz="4400">
          <a:solidFill>
            <a:srgbClr val="10476C"/>
          </a:solidFill>
          <a:latin typeface="Palatino" pitchFamily="2" charset="77"/>
          <a:ea typeface="Palatino" pitchFamily="2" charset="77"/>
          <a:cs typeface="Palatino" pitchFamily="2" charset="77"/>
        </a:defRPr>
      </a:lvl6pPr>
      <a:lvl7pPr marL="914400" algn="l" rtl="0" eaLnBrk="1" fontAlgn="base" hangingPunct="1">
        <a:lnSpc>
          <a:spcPct val="90000"/>
        </a:lnSpc>
        <a:spcBef>
          <a:spcPct val="0"/>
        </a:spcBef>
        <a:spcAft>
          <a:spcPct val="0"/>
        </a:spcAft>
        <a:defRPr sz="4400">
          <a:solidFill>
            <a:srgbClr val="10476C"/>
          </a:solidFill>
          <a:latin typeface="Palatino" pitchFamily="2" charset="77"/>
          <a:ea typeface="Palatino" pitchFamily="2" charset="77"/>
          <a:cs typeface="Palatino" pitchFamily="2" charset="77"/>
        </a:defRPr>
      </a:lvl7pPr>
      <a:lvl8pPr marL="1371600" algn="l" rtl="0" eaLnBrk="1" fontAlgn="base" hangingPunct="1">
        <a:lnSpc>
          <a:spcPct val="90000"/>
        </a:lnSpc>
        <a:spcBef>
          <a:spcPct val="0"/>
        </a:spcBef>
        <a:spcAft>
          <a:spcPct val="0"/>
        </a:spcAft>
        <a:defRPr sz="4400">
          <a:solidFill>
            <a:srgbClr val="10476C"/>
          </a:solidFill>
          <a:latin typeface="Palatino" pitchFamily="2" charset="77"/>
          <a:ea typeface="Palatino" pitchFamily="2" charset="77"/>
          <a:cs typeface="Palatino" pitchFamily="2" charset="77"/>
        </a:defRPr>
      </a:lvl8pPr>
      <a:lvl9pPr marL="1828800" algn="l" rtl="0" eaLnBrk="1" fontAlgn="base" hangingPunct="1">
        <a:lnSpc>
          <a:spcPct val="90000"/>
        </a:lnSpc>
        <a:spcBef>
          <a:spcPct val="0"/>
        </a:spcBef>
        <a:spcAft>
          <a:spcPct val="0"/>
        </a:spcAft>
        <a:defRPr sz="4400">
          <a:solidFill>
            <a:srgbClr val="10476C"/>
          </a:solidFill>
          <a:latin typeface="Palatino" pitchFamily="2" charset="77"/>
          <a:ea typeface="Palatino" pitchFamily="2" charset="77"/>
          <a:cs typeface="Palatino" pitchFamily="2" charset="77"/>
        </a:defRPr>
      </a:lvl9pPr>
    </p:titleStyle>
    <p:bodyStyle>
      <a:lvl1pPr marL="228600" indent="-228600" algn="l" rtl="0" eaLnBrk="1" fontAlgn="base" hangingPunct="1">
        <a:lnSpc>
          <a:spcPct val="90000"/>
        </a:lnSpc>
        <a:spcBef>
          <a:spcPts val="1000"/>
        </a:spcBef>
        <a:spcAft>
          <a:spcPct val="0"/>
        </a:spcAft>
        <a:buFont typeface="Arial" panose="020B0604020202020204" pitchFamily="34" charset="0"/>
        <a:buChar char="•"/>
        <a:defRPr sz="2400" kern="1200">
          <a:solidFill>
            <a:srgbClr val="404040"/>
          </a:solidFill>
          <a:latin typeface="+mj-lt"/>
          <a:ea typeface="+mn-ea"/>
          <a:cs typeface="Gill Sans" panose="020B0502020104020203" pitchFamily="34" charset="-79"/>
        </a:defRPr>
      </a:lvl1pPr>
      <a:lvl2pPr marL="685800" indent="-228600" algn="l" rtl="0" eaLnBrk="1" fontAlgn="base" hangingPunct="1">
        <a:lnSpc>
          <a:spcPct val="90000"/>
        </a:lnSpc>
        <a:spcBef>
          <a:spcPts val="500"/>
        </a:spcBef>
        <a:spcAft>
          <a:spcPct val="0"/>
        </a:spcAft>
        <a:buFont typeface="Arial" panose="020B0604020202020204" pitchFamily="34" charset="0"/>
        <a:buChar char="•"/>
        <a:defRPr sz="2200" kern="1200">
          <a:solidFill>
            <a:srgbClr val="404040"/>
          </a:solidFill>
          <a:latin typeface="+mj-lt"/>
          <a:ea typeface="+mn-ea"/>
          <a:cs typeface="Gill Sans" panose="020B0502020104020203" pitchFamily="34" charset="-79"/>
        </a:defRPr>
      </a:lvl2pPr>
      <a:lvl3pPr marL="1143000" indent="-228600" algn="l" rtl="0" eaLnBrk="1" fontAlgn="base" hangingPunct="1">
        <a:lnSpc>
          <a:spcPct val="90000"/>
        </a:lnSpc>
        <a:spcBef>
          <a:spcPts val="500"/>
        </a:spcBef>
        <a:spcAft>
          <a:spcPct val="0"/>
        </a:spcAft>
        <a:buFont typeface="Arial" panose="020B0604020202020204" pitchFamily="34" charset="0"/>
        <a:buChar char="•"/>
        <a:defRPr sz="2000" kern="1200">
          <a:solidFill>
            <a:srgbClr val="404040"/>
          </a:solidFill>
          <a:latin typeface="+mj-lt"/>
          <a:ea typeface="+mn-ea"/>
          <a:cs typeface="Gill Sans" panose="020B0502020104020203" pitchFamily="34" charset="-79"/>
        </a:defRPr>
      </a:lvl3pPr>
      <a:lvl4pPr marL="1600200" indent="-228600" algn="l" rtl="0" eaLnBrk="1" fontAlgn="base" hangingPunct="1">
        <a:lnSpc>
          <a:spcPct val="90000"/>
        </a:lnSpc>
        <a:spcBef>
          <a:spcPts val="500"/>
        </a:spcBef>
        <a:spcAft>
          <a:spcPct val="0"/>
        </a:spcAft>
        <a:buFont typeface="Arial" panose="020B0604020202020204" pitchFamily="34" charset="0"/>
        <a:buChar char="•"/>
        <a:defRPr kern="1200">
          <a:solidFill>
            <a:srgbClr val="404040"/>
          </a:solidFill>
          <a:latin typeface="+mj-lt"/>
          <a:ea typeface="+mn-ea"/>
          <a:cs typeface="Gill Sans" panose="020B0502020104020203" pitchFamily="34" charset="-79"/>
        </a:defRPr>
      </a:lvl4pPr>
      <a:lvl5pPr marL="2057400" indent="-228600" algn="l" rtl="0" eaLnBrk="1" fontAlgn="base" hangingPunct="1">
        <a:lnSpc>
          <a:spcPct val="90000"/>
        </a:lnSpc>
        <a:spcBef>
          <a:spcPts val="500"/>
        </a:spcBef>
        <a:spcAft>
          <a:spcPct val="0"/>
        </a:spcAft>
        <a:buFont typeface="Arial" panose="020B0604020202020204" pitchFamily="34" charset="0"/>
        <a:buChar char="•"/>
        <a:defRPr kern="1200">
          <a:solidFill>
            <a:srgbClr val="404040"/>
          </a:solidFill>
          <a:latin typeface="+mj-lt"/>
          <a:ea typeface="+mn-ea"/>
          <a:cs typeface="Gill Sans" panose="020B0502020104020203" pitchFamily="34" charset="-79"/>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2" Type="http://schemas.openxmlformats.org/officeDocument/2006/relationships/hyperlink" Target="https://www.cccco.edu/-/media/CCCCO-Website/About-Us/Divisions/Educational-Services-and-Support/Academic-Affairs/What-we-do/Curriculum-and-Instruction-Unit/Files/TOPmanual6200909corrected12513pdf.ashx" TargetMode="External"/><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hyperlink" Target="https://www.cccco.edu/-/media/CCCCO-Website/Reports/CCCCO_Report_Program_Course_Approval-web-102819.pdf?la=en&amp;hash=06918DD585E9F8C0805334FEA3EB1E6872C22F16" TargetMode="Externa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1" name="Title 1">
            <a:extLst>
              <a:ext uri="{FF2B5EF4-FFF2-40B4-BE49-F238E27FC236}">
                <a16:creationId xmlns:a16="http://schemas.microsoft.com/office/drawing/2014/main" id="{AA250F80-C27E-2049-9EEA-4C8186D8701D}"/>
              </a:ext>
            </a:extLst>
          </p:cNvPr>
          <p:cNvSpPr>
            <a:spLocks noGrp="1" noChangeArrowheads="1"/>
          </p:cNvSpPr>
          <p:nvPr>
            <p:ph type="title"/>
          </p:nvPr>
        </p:nvSpPr>
        <p:spPr>
          <a:xfrm>
            <a:off x="958850" y="4683125"/>
            <a:ext cx="10433050" cy="1736725"/>
          </a:xfrm>
        </p:spPr>
        <p:txBody>
          <a:bodyPr/>
          <a:lstStyle/>
          <a:p>
            <a:r>
              <a:rPr lang="en-US" b="1" dirty="0"/>
              <a:t>Curriculum </a:t>
            </a:r>
            <a:r>
              <a:rPr lang="en-US" b="1" dirty="0" smtClean="0"/>
              <a:t>Pre-Session</a:t>
            </a:r>
            <a:br>
              <a:rPr lang="en-US" b="1" dirty="0" smtClean="0"/>
            </a:br>
            <a:r>
              <a:rPr lang="en-US" dirty="0" smtClean="0"/>
              <a:t>New/Newer </a:t>
            </a:r>
            <a:r>
              <a:rPr lang="en-US" dirty="0"/>
              <a:t>Curriculum Administrators</a:t>
            </a:r>
            <a:endParaRPr lang="en-US" altLang="en-US"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Scenario 1: </a:t>
            </a:r>
            <a:r>
              <a:rPr lang="en-US" dirty="0"/>
              <a:t>Program Development</a:t>
            </a:r>
            <a:endParaRPr lang="en-US" dirty="0"/>
          </a:p>
        </p:txBody>
      </p:sp>
      <p:sp>
        <p:nvSpPr>
          <p:cNvPr id="3" name="Content Placeholder 2"/>
          <p:cNvSpPr>
            <a:spLocks noGrp="1"/>
          </p:cNvSpPr>
          <p:nvPr>
            <p:ph sz="half" idx="1"/>
          </p:nvPr>
        </p:nvSpPr>
        <p:spPr/>
        <p:txBody>
          <a:bodyPr/>
          <a:lstStyle/>
          <a:p>
            <a:r>
              <a:rPr lang="en-US" dirty="0"/>
              <a:t>Faculty in the Nutrition program begin to develop courses to create a new Culinary Arts program. This would require extensive funding, hiring new faculty, accreditation and facilities</a:t>
            </a:r>
            <a:r>
              <a:rPr lang="en-US" dirty="0" smtClean="0"/>
              <a:t>.</a:t>
            </a:r>
          </a:p>
          <a:p>
            <a:pPr marL="0" indent="0">
              <a:buNone/>
            </a:pPr>
            <a:endParaRPr lang="en-US" dirty="0" smtClean="0"/>
          </a:p>
          <a:p>
            <a:r>
              <a:rPr lang="en-US" i="1" dirty="0" smtClean="0"/>
              <a:t>What </a:t>
            </a:r>
            <a:r>
              <a:rPr lang="en-US" i="1" dirty="0"/>
              <a:t>do you ask?</a:t>
            </a:r>
          </a:p>
          <a:p>
            <a:r>
              <a:rPr lang="en-US" i="1" dirty="0"/>
              <a:t>What do you do?</a:t>
            </a:r>
          </a:p>
          <a:p>
            <a:r>
              <a:rPr lang="en-US" i="1" dirty="0"/>
              <a:t>Who should be included in the discussion?</a:t>
            </a:r>
          </a:p>
          <a:p>
            <a:endParaRPr lang="en-US" dirty="0"/>
          </a:p>
        </p:txBody>
      </p:sp>
      <p:sp>
        <p:nvSpPr>
          <p:cNvPr id="4" name="Slide Number Placeholder 3"/>
          <p:cNvSpPr>
            <a:spLocks noGrp="1"/>
          </p:cNvSpPr>
          <p:nvPr>
            <p:ph type="sldNum" sz="quarter" idx="10"/>
          </p:nvPr>
        </p:nvSpPr>
        <p:spPr/>
        <p:txBody>
          <a:bodyPr/>
          <a:lstStyle/>
          <a:p>
            <a:pPr>
              <a:defRPr/>
            </a:pPr>
            <a:fld id="{06DDD070-D08E-4B40-B4AC-DB5751E9D83C}" type="slidenum">
              <a:rPr lang="en-US" altLang="en-US" smtClean="0"/>
              <a:pPr>
                <a:defRPr/>
              </a:pPr>
              <a:t>10</a:t>
            </a:fld>
            <a:endParaRPr lang="en-US" altLang="en-US"/>
          </a:p>
        </p:txBody>
      </p:sp>
    </p:spTree>
    <p:extLst>
      <p:ext uri="{BB962C8B-B14F-4D97-AF65-F5344CB8AC3E}">
        <p14:creationId xmlns:p14="http://schemas.microsoft.com/office/powerpoint/2010/main" val="70565798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Scenario 2:</a:t>
            </a:r>
            <a:r>
              <a:rPr lang="en-US" dirty="0"/>
              <a:t> Validation of Prerequisites</a:t>
            </a:r>
            <a:endParaRPr lang="en-US" dirty="0"/>
          </a:p>
        </p:txBody>
      </p:sp>
      <p:sp>
        <p:nvSpPr>
          <p:cNvPr id="3" name="Content Placeholder 2"/>
          <p:cNvSpPr>
            <a:spLocks noGrp="1"/>
          </p:cNvSpPr>
          <p:nvPr>
            <p:ph sz="half" idx="1"/>
          </p:nvPr>
        </p:nvSpPr>
        <p:spPr/>
        <p:txBody>
          <a:bodyPr/>
          <a:lstStyle/>
          <a:p>
            <a:r>
              <a:rPr lang="en-US" dirty="0"/>
              <a:t>Being new to your responsibility supervising curriculum processes, you realize that some non-sequential prerequisites from other disciplines that were previously approved by the Curriculum Committee through content review did not include any statistical analysis—and the prerequisites continue to be listed in the course outline, Schedule of Classes, and College Catalog</a:t>
            </a:r>
            <a:r>
              <a:rPr lang="en-US" dirty="0" smtClean="0"/>
              <a:t>.</a:t>
            </a:r>
          </a:p>
          <a:p>
            <a:pPr marL="0" indent="0">
              <a:buNone/>
            </a:pPr>
            <a:endParaRPr lang="en-US" dirty="0"/>
          </a:p>
          <a:p>
            <a:r>
              <a:rPr lang="en-US" i="1" dirty="0"/>
              <a:t>What do you ask?</a:t>
            </a:r>
          </a:p>
          <a:p>
            <a:r>
              <a:rPr lang="en-US" i="1" dirty="0"/>
              <a:t>What do you do?</a:t>
            </a:r>
          </a:p>
          <a:p>
            <a:r>
              <a:rPr lang="en-US" i="1" dirty="0"/>
              <a:t>Who should be included in the discussion?</a:t>
            </a:r>
          </a:p>
          <a:p>
            <a:endParaRPr lang="en-US" dirty="0"/>
          </a:p>
        </p:txBody>
      </p:sp>
      <p:sp>
        <p:nvSpPr>
          <p:cNvPr id="4" name="Slide Number Placeholder 3"/>
          <p:cNvSpPr>
            <a:spLocks noGrp="1"/>
          </p:cNvSpPr>
          <p:nvPr>
            <p:ph type="sldNum" sz="quarter" idx="10"/>
          </p:nvPr>
        </p:nvSpPr>
        <p:spPr/>
        <p:txBody>
          <a:bodyPr/>
          <a:lstStyle/>
          <a:p>
            <a:pPr>
              <a:defRPr/>
            </a:pPr>
            <a:fld id="{06DDD070-D08E-4B40-B4AC-DB5751E9D83C}" type="slidenum">
              <a:rPr lang="en-US" altLang="en-US" smtClean="0"/>
              <a:pPr>
                <a:defRPr/>
              </a:pPr>
              <a:t>11</a:t>
            </a:fld>
            <a:endParaRPr lang="en-US" altLang="en-US"/>
          </a:p>
        </p:txBody>
      </p:sp>
    </p:spTree>
    <p:extLst>
      <p:ext uri="{BB962C8B-B14F-4D97-AF65-F5344CB8AC3E}">
        <p14:creationId xmlns:p14="http://schemas.microsoft.com/office/powerpoint/2010/main" val="151820070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u="sng" dirty="0">
                <a:hlinkClick r:id="rId2"/>
              </a:rPr>
              <a:t>Scenario 3: </a:t>
            </a:r>
            <a:r>
              <a:rPr lang="en-US" u="sng" dirty="0">
                <a:hlinkClick r:id="rId2"/>
              </a:rPr>
              <a:t>Using TOP Codes</a:t>
            </a:r>
            <a:endParaRPr lang="en-US" dirty="0"/>
          </a:p>
        </p:txBody>
      </p:sp>
      <p:sp>
        <p:nvSpPr>
          <p:cNvPr id="3" name="Content Placeholder 2"/>
          <p:cNvSpPr>
            <a:spLocks noGrp="1"/>
          </p:cNvSpPr>
          <p:nvPr>
            <p:ph sz="half" idx="1"/>
          </p:nvPr>
        </p:nvSpPr>
        <p:spPr/>
        <p:txBody>
          <a:bodyPr/>
          <a:lstStyle/>
          <a:p>
            <a:r>
              <a:rPr lang="en-US" dirty="0"/>
              <a:t>Discipline faculty are asking for your assistance in requesting a new TOP Code for an emerging discipline to identify the appropriate faculty minimum qualifications/faculty service areas, determine load and faculty compensation, and to ensure appropriate placement in a division</a:t>
            </a:r>
            <a:r>
              <a:rPr lang="en-US" dirty="0" smtClean="0"/>
              <a:t>.</a:t>
            </a:r>
          </a:p>
          <a:p>
            <a:pPr marL="0" indent="0">
              <a:buNone/>
            </a:pPr>
            <a:endParaRPr lang="en-US" dirty="0"/>
          </a:p>
          <a:p>
            <a:r>
              <a:rPr lang="en-US" i="1" dirty="0"/>
              <a:t>What do you ask?</a:t>
            </a:r>
          </a:p>
          <a:p>
            <a:r>
              <a:rPr lang="en-US" i="1" dirty="0"/>
              <a:t>What do you do?</a:t>
            </a:r>
          </a:p>
          <a:p>
            <a:r>
              <a:rPr lang="en-US" i="1" dirty="0"/>
              <a:t>Who should be included in the discussion?</a:t>
            </a:r>
          </a:p>
          <a:p>
            <a:endParaRPr lang="en-US" dirty="0"/>
          </a:p>
        </p:txBody>
      </p:sp>
      <p:sp>
        <p:nvSpPr>
          <p:cNvPr id="4" name="Slide Number Placeholder 3"/>
          <p:cNvSpPr>
            <a:spLocks noGrp="1"/>
          </p:cNvSpPr>
          <p:nvPr>
            <p:ph type="sldNum" sz="quarter" idx="10"/>
          </p:nvPr>
        </p:nvSpPr>
        <p:spPr/>
        <p:txBody>
          <a:bodyPr/>
          <a:lstStyle/>
          <a:p>
            <a:pPr>
              <a:defRPr/>
            </a:pPr>
            <a:fld id="{06DDD070-D08E-4B40-B4AC-DB5751E9D83C}" type="slidenum">
              <a:rPr lang="en-US" altLang="en-US" smtClean="0"/>
              <a:pPr>
                <a:defRPr/>
              </a:pPr>
              <a:t>12</a:t>
            </a:fld>
            <a:endParaRPr lang="en-US" altLang="en-US"/>
          </a:p>
        </p:txBody>
      </p:sp>
    </p:spTree>
    <p:extLst>
      <p:ext uri="{BB962C8B-B14F-4D97-AF65-F5344CB8AC3E}">
        <p14:creationId xmlns:p14="http://schemas.microsoft.com/office/powerpoint/2010/main" val="146613951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Scenario 4: </a:t>
            </a:r>
            <a:r>
              <a:rPr lang="en-US" dirty="0"/>
              <a:t>Steps in the Curriculum Process</a:t>
            </a:r>
            <a:endParaRPr lang="en-US" dirty="0"/>
          </a:p>
        </p:txBody>
      </p:sp>
      <p:sp>
        <p:nvSpPr>
          <p:cNvPr id="3" name="Content Placeholder 2"/>
          <p:cNvSpPr>
            <a:spLocks noGrp="1"/>
          </p:cNvSpPr>
          <p:nvPr>
            <p:ph sz="half" idx="1"/>
          </p:nvPr>
        </p:nvSpPr>
        <p:spPr/>
        <p:txBody>
          <a:bodyPr/>
          <a:lstStyle/>
          <a:p>
            <a:r>
              <a:rPr lang="en-US" dirty="0"/>
              <a:t>A new CIO suggests that deans be included in the curriculum process at the start and participate in discussions on identifying </a:t>
            </a:r>
            <a:r>
              <a:rPr lang="en-US" dirty="0" err="1"/>
              <a:t>SLOs</a:t>
            </a:r>
            <a:r>
              <a:rPr lang="en-US" dirty="0"/>
              <a:t> (including ensuring at least one </a:t>
            </a:r>
            <a:r>
              <a:rPr lang="en-US" dirty="0" err="1"/>
              <a:t>SLO</a:t>
            </a:r>
            <a:r>
              <a:rPr lang="en-US" dirty="0"/>
              <a:t> speaks to equity and/or multiculturalism). Faculty are questioning the appropriateness of this type of administrative involvement and whether it is even allowable</a:t>
            </a:r>
            <a:r>
              <a:rPr lang="en-US" dirty="0" smtClean="0"/>
              <a:t>.</a:t>
            </a:r>
          </a:p>
          <a:p>
            <a:pPr marL="0" indent="0">
              <a:buNone/>
            </a:pPr>
            <a:endParaRPr lang="en-US" dirty="0" smtClean="0"/>
          </a:p>
          <a:p>
            <a:r>
              <a:rPr lang="en-US" i="1" dirty="0" smtClean="0"/>
              <a:t>What </a:t>
            </a:r>
            <a:r>
              <a:rPr lang="en-US" i="1" dirty="0"/>
              <a:t>do you ask?</a:t>
            </a:r>
          </a:p>
          <a:p>
            <a:r>
              <a:rPr lang="en-US" i="1" dirty="0"/>
              <a:t>What do you do?</a:t>
            </a:r>
          </a:p>
          <a:p>
            <a:r>
              <a:rPr lang="en-US" i="1" dirty="0"/>
              <a:t>Who should be included in the discussion?</a:t>
            </a:r>
          </a:p>
          <a:p>
            <a:endParaRPr lang="en-US" dirty="0"/>
          </a:p>
        </p:txBody>
      </p:sp>
      <p:sp>
        <p:nvSpPr>
          <p:cNvPr id="4" name="Slide Number Placeholder 3"/>
          <p:cNvSpPr>
            <a:spLocks noGrp="1"/>
          </p:cNvSpPr>
          <p:nvPr>
            <p:ph type="sldNum" sz="quarter" idx="10"/>
          </p:nvPr>
        </p:nvSpPr>
        <p:spPr/>
        <p:txBody>
          <a:bodyPr/>
          <a:lstStyle/>
          <a:p>
            <a:pPr>
              <a:defRPr/>
            </a:pPr>
            <a:fld id="{06DDD070-D08E-4B40-B4AC-DB5751E9D83C}" type="slidenum">
              <a:rPr lang="en-US" altLang="en-US" smtClean="0"/>
              <a:pPr>
                <a:defRPr/>
              </a:pPr>
              <a:t>13</a:t>
            </a:fld>
            <a:endParaRPr lang="en-US" altLang="en-US"/>
          </a:p>
        </p:txBody>
      </p:sp>
    </p:spTree>
    <p:extLst>
      <p:ext uri="{BB962C8B-B14F-4D97-AF65-F5344CB8AC3E}">
        <p14:creationId xmlns:p14="http://schemas.microsoft.com/office/powerpoint/2010/main" val="166472783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Scenario 5: </a:t>
            </a:r>
            <a:r>
              <a:rPr lang="en-US" dirty="0"/>
              <a:t>Rethinking Curriculum</a:t>
            </a:r>
            <a:endParaRPr lang="en-US" dirty="0"/>
          </a:p>
        </p:txBody>
      </p:sp>
      <p:sp>
        <p:nvSpPr>
          <p:cNvPr id="3" name="Content Placeholder 2"/>
          <p:cNvSpPr>
            <a:spLocks noGrp="1"/>
          </p:cNvSpPr>
          <p:nvPr>
            <p:ph sz="half" idx="1"/>
          </p:nvPr>
        </p:nvSpPr>
        <p:spPr/>
        <p:txBody>
          <a:bodyPr/>
          <a:lstStyle/>
          <a:p>
            <a:r>
              <a:rPr lang="en-US" dirty="0"/>
              <a:t>The Academic Senate is entrenched in discussions related to the purpose and objectives of anti-racist curriculum. Some faculty are opposed to over-regulation fearing the encroachment into Academic Freedom</a:t>
            </a:r>
            <a:r>
              <a:rPr lang="en-US" dirty="0" smtClean="0"/>
              <a:t>.</a:t>
            </a:r>
          </a:p>
          <a:p>
            <a:pPr marL="0" indent="0">
              <a:buNone/>
            </a:pPr>
            <a:endParaRPr lang="en-US" dirty="0"/>
          </a:p>
          <a:p>
            <a:r>
              <a:rPr lang="en-US" i="1" dirty="0" smtClean="0"/>
              <a:t>What </a:t>
            </a:r>
            <a:r>
              <a:rPr lang="en-US" i="1" dirty="0"/>
              <a:t>is your role?</a:t>
            </a:r>
          </a:p>
          <a:p>
            <a:r>
              <a:rPr lang="en-US" i="1" dirty="0"/>
              <a:t>What do you do?</a:t>
            </a:r>
          </a:p>
          <a:p>
            <a:r>
              <a:rPr lang="en-US" i="1" dirty="0"/>
              <a:t>Who else should be included in the discussion?</a:t>
            </a:r>
          </a:p>
          <a:p>
            <a:endParaRPr lang="en-US" dirty="0"/>
          </a:p>
        </p:txBody>
      </p:sp>
      <p:sp>
        <p:nvSpPr>
          <p:cNvPr id="4" name="Slide Number Placeholder 3"/>
          <p:cNvSpPr>
            <a:spLocks noGrp="1"/>
          </p:cNvSpPr>
          <p:nvPr>
            <p:ph type="sldNum" sz="quarter" idx="10"/>
          </p:nvPr>
        </p:nvSpPr>
        <p:spPr/>
        <p:txBody>
          <a:bodyPr/>
          <a:lstStyle/>
          <a:p>
            <a:pPr>
              <a:defRPr/>
            </a:pPr>
            <a:fld id="{06DDD070-D08E-4B40-B4AC-DB5751E9D83C}" type="slidenum">
              <a:rPr lang="en-US" altLang="en-US" smtClean="0"/>
              <a:pPr>
                <a:defRPr/>
              </a:pPr>
              <a:t>14</a:t>
            </a:fld>
            <a:endParaRPr lang="en-US" altLang="en-US"/>
          </a:p>
        </p:txBody>
      </p:sp>
    </p:spTree>
    <p:extLst>
      <p:ext uri="{BB962C8B-B14F-4D97-AF65-F5344CB8AC3E}">
        <p14:creationId xmlns:p14="http://schemas.microsoft.com/office/powerpoint/2010/main" val="99944126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a:t>Scenario 6: </a:t>
            </a:r>
            <a:r>
              <a:rPr lang="en-US" dirty="0"/>
              <a:t>Alignment with </a:t>
            </a:r>
            <a:r>
              <a:rPr lang="en-US" dirty="0" smtClean="0"/>
              <a:t>CSU</a:t>
            </a:r>
            <a:endParaRPr lang="en-US" dirty="0"/>
          </a:p>
        </p:txBody>
      </p:sp>
      <p:sp>
        <p:nvSpPr>
          <p:cNvPr id="3" name="Content Placeholder 2"/>
          <p:cNvSpPr>
            <a:spLocks noGrp="1"/>
          </p:cNvSpPr>
          <p:nvPr>
            <p:ph sz="half" idx="1"/>
          </p:nvPr>
        </p:nvSpPr>
        <p:spPr/>
        <p:txBody>
          <a:bodyPr/>
          <a:lstStyle/>
          <a:p>
            <a:r>
              <a:rPr lang="en-US" dirty="0"/>
              <a:t>The college’s articulation officer has submitted many of the college’s long-standing Chicano Studies and African-American Studies courses for CSU-GE Area F, but most have been rejected. The discipline faculty are mortified. The College President is asking if we need to shut down both programs. </a:t>
            </a:r>
            <a:endParaRPr lang="en-US" dirty="0" smtClean="0"/>
          </a:p>
          <a:p>
            <a:pPr marL="0" indent="0">
              <a:buNone/>
            </a:pPr>
            <a:endParaRPr lang="en-US" dirty="0" smtClean="0"/>
          </a:p>
          <a:p>
            <a:r>
              <a:rPr lang="en-US" i="1" dirty="0" smtClean="0"/>
              <a:t>What </a:t>
            </a:r>
            <a:r>
              <a:rPr lang="en-US" i="1" dirty="0"/>
              <a:t>do you ask?</a:t>
            </a:r>
          </a:p>
          <a:p>
            <a:r>
              <a:rPr lang="en-US" i="1" dirty="0"/>
              <a:t>What do you do?</a:t>
            </a:r>
          </a:p>
          <a:p>
            <a:r>
              <a:rPr lang="en-US" i="1" dirty="0"/>
              <a:t>Who should be included in the discussion?</a:t>
            </a:r>
          </a:p>
          <a:p>
            <a:endParaRPr lang="en-US" dirty="0"/>
          </a:p>
        </p:txBody>
      </p:sp>
      <p:sp>
        <p:nvSpPr>
          <p:cNvPr id="4" name="Slide Number Placeholder 3"/>
          <p:cNvSpPr>
            <a:spLocks noGrp="1"/>
          </p:cNvSpPr>
          <p:nvPr>
            <p:ph type="sldNum" sz="quarter" idx="10"/>
          </p:nvPr>
        </p:nvSpPr>
        <p:spPr/>
        <p:txBody>
          <a:bodyPr/>
          <a:lstStyle/>
          <a:p>
            <a:pPr>
              <a:defRPr/>
            </a:pPr>
            <a:fld id="{06DDD070-D08E-4B40-B4AC-DB5751E9D83C}" type="slidenum">
              <a:rPr lang="en-US" altLang="en-US" smtClean="0"/>
              <a:pPr>
                <a:defRPr/>
              </a:pPr>
              <a:t>15</a:t>
            </a:fld>
            <a:endParaRPr lang="en-US" altLang="en-US"/>
          </a:p>
        </p:txBody>
      </p:sp>
    </p:spTree>
    <p:extLst>
      <p:ext uri="{BB962C8B-B14F-4D97-AF65-F5344CB8AC3E}">
        <p14:creationId xmlns:p14="http://schemas.microsoft.com/office/powerpoint/2010/main" val="406028182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Scenario 7: </a:t>
            </a:r>
            <a:r>
              <a:rPr lang="en-US" dirty="0"/>
              <a:t>Credit for Prior Learning</a:t>
            </a:r>
            <a:endParaRPr lang="en-US" dirty="0"/>
          </a:p>
        </p:txBody>
      </p:sp>
      <p:sp>
        <p:nvSpPr>
          <p:cNvPr id="3" name="Content Placeholder 2"/>
          <p:cNvSpPr>
            <a:spLocks noGrp="1"/>
          </p:cNvSpPr>
          <p:nvPr>
            <p:ph sz="half" idx="1"/>
          </p:nvPr>
        </p:nvSpPr>
        <p:spPr/>
        <p:txBody>
          <a:bodyPr/>
          <a:lstStyle/>
          <a:p>
            <a:r>
              <a:rPr lang="en-US" dirty="0"/>
              <a:t>The Board of Trustees is excited about expanding opportunities for Credit for Prior Learning, but some departments are concerned that expansion will take away from their enrollment and impact the overarching number of sections they will be able to offer. </a:t>
            </a:r>
            <a:endParaRPr lang="en-US" dirty="0" smtClean="0"/>
          </a:p>
          <a:p>
            <a:pPr marL="0" indent="0">
              <a:buNone/>
            </a:pPr>
            <a:endParaRPr lang="en-US" dirty="0"/>
          </a:p>
          <a:p>
            <a:r>
              <a:rPr lang="en-US" i="1" dirty="0" smtClean="0"/>
              <a:t>What </a:t>
            </a:r>
            <a:r>
              <a:rPr lang="en-US" i="1" dirty="0"/>
              <a:t>do you ask?</a:t>
            </a:r>
          </a:p>
          <a:p>
            <a:r>
              <a:rPr lang="en-US" i="1" dirty="0"/>
              <a:t>What do you do?</a:t>
            </a:r>
          </a:p>
          <a:p>
            <a:r>
              <a:rPr lang="en-US" i="1" dirty="0"/>
              <a:t>Who should be included in the discussion?</a:t>
            </a:r>
          </a:p>
          <a:p>
            <a:endParaRPr lang="en-US" dirty="0"/>
          </a:p>
        </p:txBody>
      </p:sp>
      <p:sp>
        <p:nvSpPr>
          <p:cNvPr id="4" name="Slide Number Placeholder 3"/>
          <p:cNvSpPr>
            <a:spLocks noGrp="1"/>
          </p:cNvSpPr>
          <p:nvPr>
            <p:ph type="sldNum" sz="quarter" idx="10"/>
          </p:nvPr>
        </p:nvSpPr>
        <p:spPr/>
        <p:txBody>
          <a:bodyPr/>
          <a:lstStyle/>
          <a:p>
            <a:pPr>
              <a:defRPr/>
            </a:pPr>
            <a:fld id="{06DDD070-D08E-4B40-B4AC-DB5751E9D83C}" type="slidenum">
              <a:rPr lang="en-US" altLang="en-US" smtClean="0"/>
              <a:pPr>
                <a:defRPr/>
              </a:pPr>
              <a:t>16</a:t>
            </a:fld>
            <a:endParaRPr lang="en-US" altLang="en-US"/>
          </a:p>
        </p:txBody>
      </p:sp>
    </p:spTree>
    <p:extLst>
      <p:ext uri="{BB962C8B-B14F-4D97-AF65-F5344CB8AC3E}">
        <p14:creationId xmlns:p14="http://schemas.microsoft.com/office/powerpoint/2010/main" val="338850749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I did not see that coming!</a:t>
            </a:r>
            <a:endParaRPr lang="en-US" b="1" dirty="0"/>
          </a:p>
        </p:txBody>
      </p:sp>
      <p:sp>
        <p:nvSpPr>
          <p:cNvPr id="3" name="Content Placeholder 2"/>
          <p:cNvSpPr>
            <a:spLocks noGrp="1"/>
          </p:cNvSpPr>
          <p:nvPr>
            <p:ph sz="half" idx="1"/>
          </p:nvPr>
        </p:nvSpPr>
        <p:spPr/>
        <p:txBody>
          <a:bodyPr/>
          <a:lstStyle/>
          <a:p>
            <a:r>
              <a:rPr lang="en-US" dirty="0"/>
              <a:t>Describe a recent experience from your home college, related to curriculum, that surprised (flabbergasted, stupefied, shocked, stunned, traumatized, mystified, baffled, bewildered) you.</a:t>
            </a:r>
            <a:endParaRPr lang="en-US" dirty="0"/>
          </a:p>
        </p:txBody>
      </p:sp>
      <p:sp>
        <p:nvSpPr>
          <p:cNvPr id="4" name="Slide Number Placeholder 3"/>
          <p:cNvSpPr>
            <a:spLocks noGrp="1"/>
          </p:cNvSpPr>
          <p:nvPr>
            <p:ph type="sldNum" sz="quarter" idx="10"/>
          </p:nvPr>
        </p:nvSpPr>
        <p:spPr/>
        <p:txBody>
          <a:bodyPr/>
          <a:lstStyle/>
          <a:p>
            <a:pPr>
              <a:defRPr/>
            </a:pPr>
            <a:fld id="{06DDD070-D08E-4B40-B4AC-DB5751E9D83C}" type="slidenum">
              <a:rPr lang="en-US" altLang="en-US" smtClean="0"/>
              <a:pPr>
                <a:defRPr/>
              </a:pPr>
              <a:t>17</a:t>
            </a:fld>
            <a:endParaRPr lang="en-US" altLang="en-US"/>
          </a:p>
        </p:txBody>
      </p:sp>
    </p:spTree>
    <p:extLst>
      <p:ext uri="{BB962C8B-B14F-4D97-AF65-F5344CB8AC3E}">
        <p14:creationId xmlns:p14="http://schemas.microsoft.com/office/powerpoint/2010/main" val="27176065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Questions? </a:t>
            </a:r>
            <a:endParaRPr lang="en-US" b="1" dirty="0"/>
          </a:p>
        </p:txBody>
      </p:sp>
      <p:sp>
        <p:nvSpPr>
          <p:cNvPr id="3" name="Content Placeholder 2"/>
          <p:cNvSpPr>
            <a:spLocks noGrp="1"/>
          </p:cNvSpPr>
          <p:nvPr>
            <p:ph idx="1"/>
          </p:nvPr>
        </p:nvSpPr>
        <p:spPr/>
        <p:txBody>
          <a:bodyPr/>
          <a:lstStyle/>
          <a:p>
            <a:pPr algn="ctr"/>
            <a:endParaRPr lang="en-US" dirty="0" smtClean="0"/>
          </a:p>
          <a:p>
            <a:pPr algn="ctr"/>
            <a:endParaRPr lang="en-US" dirty="0"/>
          </a:p>
          <a:p>
            <a:pPr algn="ctr"/>
            <a:r>
              <a:rPr lang="en-US" sz="2800" dirty="0" smtClean="0"/>
              <a:t>Chat </a:t>
            </a:r>
            <a:r>
              <a:rPr lang="en-US" sz="2800" dirty="0"/>
              <a:t>or raise your hand to bring your question to the group!</a:t>
            </a:r>
            <a:endParaRPr lang="en-US" sz="2800" dirty="0"/>
          </a:p>
          <a:p>
            <a:pPr algn="ctr"/>
            <a:r>
              <a:rPr lang="en-US" sz="2800" dirty="0"/>
              <a:t/>
            </a:r>
            <a:br>
              <a:rPr lang="en-US" sz="2800" dirty="0"/>
            </a:br>
            <a:r>
              <a:rPr lang="en-US" sz="2800" dirty="0"/>
              <a:t>Thank you for participating!</a:t>
            </a:r>
            <a:endParaRPr lang="en-US" sz="2800" dirty="0"/>
          </a:p>
          <a:p>
            <a:r>
              <a:rPr lang="en-US" dirty="0"/>
              <a:t/>
            </a:r>
            <a:br>
              <a:rPr lang="en-US" dirty="0"/>
            </a:br>
            <a:endParaRPr lang="en-US" dirty="0"/>
          </a:p>
        </p:txBody>
      </p:sp>
      <p:sp>
        <p:nvSpPr>
          <p:cNvPr id="4" name="Slide Number Placeholder 3"/>
          <p:cNvSpPr>
            <a:spLocks noGrp="1"/>
          </p:cNvSpPr>
          <p:nvPr>
            <p:ph type="sldNum" sz="quarter" idx="10"/>
          </p:nvPr>
        </p:nvSpPr>
        <p:spPr/>
        <p:txBody>
          <a:bodyPr/>
          <a:lstStyle/>
          <a:p>
            <a:pPr>
              <a:defRPr/>
            </a:pPr>
            <a:fld id="{8856F6ED-E3DC-8A4A-AABE-AFCED42314C4}" type="slidenum">
              <a:rPr lang="en-US" altLang="en-US" smtClean="0"/>
              <a:pPr>
                <a:defRPr/>
              </a:pPr>
              <a:t>18</a:t>
            </a:fld>
            <a:endParaRPr lang="en-US" altLang="en-US"/>
          </a:p>
        </p:txBody>
      </p:sp>
    </p:spTree>
    <p:extLst>
      <p:ext uri="{BB962C8B-B14F-4D97-AF65-F5344CB8AC3E}">
        <p14:creationId xmlns:p14="http://schemas.microsoft.com/office/powerpoint/2010/main" val="373368946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Session Facilitators</a:t>
            </a:r>
            <a:endParaRPr lang="en-US" b="1" dirty="0"/>
          </a:p>
        </p:txBody>
      </p:sp>
      <p:sp>
        <p:nvSpPr>
          <p:cNvPr id="3" name="Content Placeholder 2"/>
          <p:cNvSpPr>
            <a:spLocks noGrp="1"/>
          </p:cNvSpPr>
          <p:nvPr>
            <p:ph idx="1"/>
          </p:nvPr>
        </p:nvSpPr>
        <p:spPr>
          <a:xfrm>
            <a:off x="829994" y="2435290"/>
            <a:ext cx="10523806" cy="3796697"/>
          </a:xfrm>
        </p:spPr>
        <p:txBody>
          <a:bodyPr/>
          <a:lstStyle/>
          <a:p>
            <a:pPr algn="ctr"/>
            <a:r>
              <a:rPr lang="en-US" sz="1600" dirty="0"/>
              <a:t>Stephanie Curry, </a:t>
            </a:r>
            <a:r>
              <a:rPr lang="en-US" sz="1600" dirty="0" err="1"/>
              <a:t>ASCCC</a:t>
            </a:r>
            <a:r>
              <a:rPr lang="en-US" sz="1600" dirty="0"/>
              <a:t> Area A Representative, </a:t>
            </a:r>
            <a:endParaRPr lang="en-US" sz="1600" dirty="0"/>
          </a:p>
          <a:p>
            <a:pPr algn="ctr"/>
            <a:r>
              <a:rPr lang="en-US" sz="1600" dirty="0" err="1"/>
              <a:t>ASCCC</a:t>
            </a:r>
            <a:r>
              <a:rPr lang="en-US" sz="1600" dirty="0"/>
              <a:t> Curriculum Committee Chair 2021-2022</a:t>
            </a:r>
            <a:endParaRPr lang="en-US" sz="1600" dirty="0"/>
          </a:p>
          <a:p>
            <a:pPr algn="ctr"/>
            <a:r>
              <a:rPr lang="en-US" sz="1600" dirty="0"/>
              <a:t/>
            </a:r>
            <a:br>
              <a:rPr lang="en-US" sz="1600" dirty="0"/>
            </a:br>
            <a:r>
              <a:rPr lang="en-US" sz="1600" dirty="0"/>
              <a:t>Michelle Grimes–Hillman, Vice President of Instruction,</a:t>
            </a:r>
            <a:endParaRPr lang="en-US" sz="1600" dirty="0"/>
          </a:p>
          <a:p>
            <a:pPr algn="ctr"/>
            <a:r>
              <a:rPr lang="en-US" sz="1600" dirty="0"/>
              <a:t>Orange Coast College, </a:t>
            </a:r>
            <a:r>
              <a:rPr lang="en-US" sz="1600" dirty="0" err="1"/>
              <a:t>ASCCC</a:t>
            </a:r>
            <a:r>
              <a:rPr lang="en-US" sz="1600" dirty="0"/>
              <a:t> Curriculum Committee 2021-2022</a:t>
            </a:r>
            <a:endParaRPr lang="en-US" sz="1600" dirty="0"/>
          </a:p>
          <a:p>
            <a:pPr algn="ctr"/>
            <a:r>
              <a:rPr lang="en-US" sz="1600" dirty="0"/>
              <a:t/>
            </a:r>
            <a:br>
              <a:rPr lang="en-US" sz="1600" dirty="0"/>
            </a:br>
            <a:r>
              <a:rPr lang="en-US" sz="1600" dirty="0"/>
              <a:t>Jennifer Vega La Serna, Ph.D., </a:t>
            </a:r>
            <a:r>
              <a:rPr lang="en-US" sz="1600" dirty="0" err="1"/>
              <a:t>CCCCIO</a:t>
            </a:r>
            <a:r>
              <a:rPr lang="en-US" sz="1600" dirty="0"/>
              <a:t> Past President</a:t>
            </a:r>
            <a:endParaRPr lang="en-US" sz="1600" dirty="0"/>
          </a:p>
          <a:p>
            <a:pPr algn="ctr"/>
            <a:r>
              <a:rPr lang="en-US" sz="1600" dirty="0"/>
              <a:t>5C member</a:t>
            </a:r>
            <a:endParaRPr lang="en-US" sz="1600" dirty="0"/>
          </a:p>
          <a:p>
            <a:pPr algn="ctr"/>
            <a:r>
              <a:rPr lang="en-US" sz="1600" dirty="0"/>
              <a:t>Vice President of Academic Services, College of the </a:t>
            </a:r>
            <a:r>
              <a:rPr lang="en-US" sz="1600" dirty="0" smtClean="0"/>
              <a:t>Sequoias</a:t>
            </a:r>
          </a:p>
          <a:p>
            <a:pPr algn="ctr"/>
            <a:r>
              <a:rPr lang="en-US" sz="1600" dirty="0"/>
              <a:t/>
            </a:r>
            <a:br>
              <a:rPr lang="en-US" sz="1600" dirty="0"/>
            </a:br>
            <a:r>
              <a:rPr lang="en-US" sz="1600" dirty="0"/>
              <a:t>Tram Vo-Kumamoto, </a:t>
            </a:r>
            <a:r>
              <a:rPr lang="en-US" sz="1600" dirty="0" err="1"/>
              <a:t>CCCCIO</a:t>
            </a:r>
            <a:r>
              <a:rPr lang="en-US" sz="1600" dirty="0"/>
              <a:t> President-Elect</a:t>
            </a:r>
            <a:endParaRPr lang="en-US" sz="1600" dirty="0"/>
          </a:p>
          <a:p>
            <a:pPr algn="ctr"/>
            <a:r>
              <a:rPr lang="en-US" sz="1600" dirty="0"/>
              <a:t>Vice President for Instruction,</a:t>
            </a:r>
            <a:endParaRPr lang="en-US" sz="1600" dirty="0"/>
          </a:p>
          <a:p>
            <a:pPr algn="ctr"/>
            <a:r>
              <a:rPr lang="en-US" sz="1600" dirty="0"/>
              <a:t>Saddleback College</a:t>
            </a:r>
            <a:endParaRPr lang="en-US" sz="1600" dirty="0"/>
          </a:p>
          <a:p>
            <a:r>
              <a:rPr lang="en-US" dirty="0"/>
              <a:t/>
            </a:r>
            <a:br>
              <a:rPr lang="en-US" dirty="0"/>
            </a:br>
            <a:endParaRPr lang="en-US" dirty="0"/>
          </a:p>
        </p:txBody>
      </p:sp>
      <p:sp>
        <p:nvSpPr>
          <p:cNvPr id="4" name="Slide Number Placeholder 3"/>
          <p:cNvSpPr>
            <a:spLocks noGrp="1"/>
          </p:cNvSpPr>
          <p:nvPr>
            <p:ph type="sldNum" sz="quarter" idx="10"/>
          </p:nvPr>
        </p:nvSpPr>
        <p:spPr/>
        <p:txBody>
          <a:bodyPr/>
          <a:lstStyle/>
          <a:p>
            <a:pPr>
              <a:defRPr/>
            </a:pPr>
            <a:fld id="{8856F6ED-E3DC-8A4A-AABE-AFCED42314C4}" type="slidenum">
              <a:rPr lang="en-US" altLang="en-US" smtClean="0"/>
              <a:pPr>
                <a:defRPr/>
              </a:pPr>
              <a:t>2</a:t>
            </a:fld>
            <a:endParaRPr lang="en-US" altLang="en-US"/>
          </a:p>
        </p:txBody>
      </p:sp>
    </p:spTree>
    <p:extLst>
      <p:ext uri="{BB962C8B-B14F-4D97-AF65-F5344CB8AC3E}">
        <p14:creationId xmlns:p14="http://schemas.microsoft.com/office/powerpoint/2010/main" val="20835076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Student Learning Outcomes</a:t>
            </a:r>
            <a:endParaRPr lang="en-US" b="1" dirty="0"/>
          </a:p>
        </p:txBody>
      </p:sp>
      <p:sp>
        <p:nvSpPr>
          <p:cNvPr id="3" name="Content Placeholder 2"/>
          <p:cNvSpPr>
            <a:spLocks noGrp="1"/>
          </p:cNvSpPr>
          <p:nvPr>
            <p:ph sz="half" idx="1"/>
          </p:nvPr>
        </p:nvSpPr>
        <p:spPr/>
        <p:txBody>
          <a:bodyPr/>
          <a:lstStyle/>
          <a:p>
            <a:r>
              <a:rPr lang="en-US" dirty="0"/>
              <a:t>By the end of this session, participants will be able </a:t>
            </a:r>
            <a:r>
              <a:rPr lang="en-US" dirty="0" smtClean="0"/>
              <a:t>to:</a:t>
            </a:r>
          </a:p>
          <a:p>
            <a:pPr marL="914400" lvl="1" indent="-457200">
              <a:buFont typeface="+mj-lt"/>
              <a:buAutoNum type="arabicPeriod"/>
            </a:pPr>
            <a:r>
              <a:rPr lang="en-US" dirty="0" smtClean="0"/>
              <a:t>Visualize </a:t>
            </a:r>
            <a:r>
              <a:rPr lang="en-US" dirty="0"/>
              <a:t>internal curriculum processes as an administrator and a campus leader. </a:t>
            </a:r>
            <a:endParaRPr lang="en-US" dirty="0" smtClean="0"/>
          </a:p>
          <a:p>
            <a:pPr marL="914400" lvl="1" indent="-457200">
              <a:buFont typeface="+mj-lt"/>
              <a:buAutoNum type="arabicPeriod"/>
            </a:pPr>
            <a:r>
              <a:rPr lang="en-US" dirty="0" smtClean="0"/>
              <a:t>Explore </a:t>
            </a:r>
            <a:r>
              <a:rPr lang="en-US" dirty="0"/>
              <a:t>the impact of Equity and Anti-Racism on curricular </a:t>
            </a:r>
            <a:r>
              <a:rPr lang="en-US" dirty="0" smtClean="0"/>
              <a:t>processes.</a:t>
            </a:r>
          </a:p>
          <a:p>
            <a:pPr marL="914400" lvl="1" indent="-457200">
              <a:buFont typeface="+mj-lt"/>
              <a:buAutoNum type="arabicPeriod"/>
            </a:pPr>
            <a:r>
              <a:rPr lang="en-US" dirty="0" smtClean="0"/>
              <a:t>Navigate </a:t>
            </a:r>
            <a:r>
              <a:rPr lang="en-US" dirty="0"/>
              <a:t>through the Curriculum </a:t>
            </a:r>
            <a:r>
              <a:rPr lang="en-US" dirty="0" smtClean="0"/>
              <a:t>World.</a:t>
            </a:r>
          </a:p>
          <a:p>
            <a:pPr marL="914400" lvl="1" indent="-457200">
              <a:buFont typeface="+mj-lt"/>
              <a:buAutoNum type="arabicPeriod"/>
            </a:pPr>
            <a:r>
              <a:rPr lang="en-US" dirty="0" smtClean="0"/>
              <a:t>Appreciate </a:t>
            </a:r>
            <a:r>
              <a:rPr lang="en-US" dirty="0"/>
              <a:t>the ambiguity inherent in curriculum rules and processes while gaining confidence in local decision making.</a:t>
            </a:r>
          </a:p>
          <a:p>
            <a:endParaRPr lang="en-US" dirty="0"/>
          </a:p>
        </p:txBody>
      </p:sp>
      <p:sp>
        <p:nvSpPr>
          <p:cNvPr id="4" name="Slide Number Placeholder 3"/>
          <p:cNvSpPr>
            <a:spLocks noGrp="1"/>
          </p:cNvSpPr>
          <p:nvPr>
            <p:ph type="sldNum" sz="quarter" idx="10"/>
          </p:nvPr>
        </p:nvSpPr>
        <p:spPr/>
        <p:txBody>
          <a:bodyPr/>
          <a:lstStyle/>
          <a:p>
            <a:pPr>
              <a:defRPr/>
            </a:pPr>
            <a:fld id="{06DDD070-D08E-4B40-B4AC-DB5751E9D83C}" type="slidenum">
              <a:rPr lang="en-US" altLang="en-US" smtClean="0"/>
              <a:pPr>
                <a:defRPr/>
              </a:pPr>
              <a:t>3</a:t>
            </a:fld>
            <a:endParaRPr lang="en-US" altLang="en-US"/>
          </a:p>
        </p:txBody>
      </p:sp>
    </p:spTree>
    <p:extLst>
      <p:ext uri="{BB962C8B-B14F-4D97-AF65-F5344CB8AC3E}">
        <p14:creationId xmlns:p14="http://schemas.microsoft.com/office/powerpoint/2010/main" val="128664014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Who is Here?</a:t>
            </a:r>
            <a:endParaRPr lang="en-US" b="1" dirty="0"/>
          </a:p>
        </p:txBody>
      </p:sp>
      <p:sp>
        <p:nvSpPr>
          <p:cNvPr id="3" name="Content Placeholder 2"/>
          <p:cNvSpPr>
            <a:spLocks noGrp="1"/>
          </p:cNvSpPr>
          <p:nvPr>
            <p:ph idx="1"/>
          </p:nvPr>
        </p:nvSpPr>
        <p:spPr/>
        <p:txBody>
          <a:bodyPr/>
          <a:lstStyle/>
          <a:p>
            <a:pPr algn="ctr"/>
            <a:endParaRPr lang="en-US" sz="3200" dirty="0" smtClean="0"/>
          </a:p>
          <a:p>
            <a:pPr algn="ctr"/>
            <a:endParaRPr lang="en-US" sz="3200" dirty="0"/>
          </a:p>
          <a:p>
            <a:pPr algn="ctr"/>
            <a:r>
              <a:rPr lang="en-US" sz="3200" dirty="0" smtClean="0"/>
              <a:t>Introduce </a:t>
            </a:r>
            <a:r>
              <a:rPr lang="en-US" sz="3200" dirty="0"/>
              <a:t>yourself to the person next to you and </a:t>
            </a:r>
            <a:endParaRPr lang="en-US" sz="3200" dirty="0" smtClean="0"/>
          </a:p>
          <a:p>
            <a:pPr algn="ctr"/>
            <a:r>
              <a:rPr lang="en-US" sz="3200" dirty="0" smtClean="0"/>
              <a:t>share </a:t>
            </a:r>
            <a:r>
              <a:rPr lang="en-US" sz="3200" dirty="0"/>
              <a:t>a curriculum love </a:t>
            </a:r>
            <a:r>
              <a:rPr lang="en-US" sz="3200" dirty="0" smtClean="0"/>
              <a:t>story</a:t>
            </a:r>
            <a:endParaRPr lang="en-US" sz="3200" dirty="0"/>
          </a:p>
        </p:txBody>
      </p:sp>
      <p:sp>
        <p:nvSpPr>
          <p:cNvPr id="4" name="Slide Number Placeholder 3"/>
          <p:cNvSpPr>
            <a:spLocks noGrp="1"/>
          </p:cNvSpPr>
          <p:nvPr>
            <p:ph type="sldNum" sz="quarter" idx="10"/>
          </p:nvPr>
        </p:nvSpPr>
        <p:spPr/>
        <p:txBody>
          <a:bodyPr/>
          <a:lstStyle/>
          <a:p>
            <a:pPr>
              <a:defRPr/>
            </a:pPr>
            <a:fld id="{8856F6ED-E3DC-8A4A-AABE-AFCED42314C4}" type="slidenum">
              <a:rPr lang="en-US" altLang="en-US" smtClean="0"/>
              <a:pPr>
                <a:defRPr/>
              </a:pPr>
              <a:t>4</a:t>
            </a:fld>
            <a:endParaRPr lang="en-US" altLang="en-US"/>
          </a:p>
        </p:txBody>
      </p:sp>
    </p:spTree>
    <p:extLst>
      <p:ext uri="{BB962C8B-B14F-4D97-AF65-F5344CB8AC3E}">
        <p14:creationId xmlns:p14="http://schemas.microsoft.com/office/powerpoint/2010/main" val="375726573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u="sng" dirty="0">
                <a:hlinkClick r:id="rId2"/>
              </a:rPr>
              <a:t>Five Criteria (</a:t>
            </a:r>
            <a:r>
              <a:rPr lang="en-US" b="1" u="sng" dirty="0" err="1">
                <a:hlinkClick r:id="rId2"/>
              </a:rPr>
              <a:t>PCAH</a:t>
            </a:r>
            <a:r>
              <a:rPr lang="en-US" b="1" u="sng" dirty="0">
                <a:hlinkClick r:id="rId2"/>
              </a:rPr>
              <a:t>)</a:t>
            </a:r>
            <a:endParaRPr lang="en-US" b="1" dirty="0"/>
          </a:p>
        </p:txBody>
      </p:sp>
      <p:sp>
        <p:nvSpPr>
          <p:cNvPr id="3" name="Content Placeholder 2"/>
          <p:cNvSpPr>
            <a:spLocks noGrp="1"/>
          </p:cNvSpPr>
          <p:nvPr>
            <p:ph sz="half" idx="1"/>
          </p:nvPr>
        </p:nvSpPr>
        <p:spPr/>
        <p:txBody>
          <a:bodyPr/>
          <a:lstStyle/>
          <a:p>
            <a:pPr marL="457200" indent="-457200">
              <a:buFont typeface="+mj-lt"/>
              <a:buAutoNum type="arabicPeriod"/>
            </a:pPr>
            <a:r>
              <a:rPr lang="en-US" dirty="0" smtClean="0"/>
              <a:t>Appropriateness </a:t>
            </a:r>
            <a:r>
              <a:rPr lang="en-US" dirty="0"/>
              <a:t>to Mission </a:t>
            </a:r>
            <a:endParaRPr lang="en-US" dirty="0"/>
          </a:p>
          <a:p>
            <a:pPr marL="457200" indent="-457200">
              <a:buFont typeface="+mj-lt"/>
              <a:buAutoNum type="arabicPeriod"/>
            </a:pPr>
            <a:r>
              <a:rPr lang="en-US" dirty="0" smtClean="0"/>
              <a:t>Need</a:t>
            </a:r>
            <a:endParaRPr lang="en-US" dirty="0"/>
          </a:p>
          <a:p>
            <a:pPr marL="457200" indent="-457200">
              <a:buFont typeface="+mj-lt"/>
              <a:buAutoNum type="arabicPeriod"/>
            </a:pPr>
            <a:r>
              <a:rPr lang="en-US" dirty="0" smtClean="0"/>
              <a:t>Curriculum </a:t>
            </a:r>
            <a:r>
              <a:rPr lang="en-US" dirty="0"/>
              <a:t>Standards</a:t>
            </a:r>
            <a:endParaRPr lang="en-US" dirty="0"/>
          </a:p>
          <a:p>
            <a:pPr marL="457200" indent="-457200">
              <a:buFont typeface="+mj-lt"/>
              <a:buAutoNum type="arabicPeriod"/>
            </a:pPr>
            <a:r>
              <a:rPr lang="en-US" dirty="0" smtClean="0"/>
              <a:t>Adequate </a:t>
            </a:r>
            <a:r>
              <a:rPr lang="en-US" dirty="0"/>
              <a:t>Resources</a:t>
            </a:r>
            <a:endParaRPr lang="en-US" dirty="0"/>
          </a:p>
          <a:p>
            <a:pPr marL="457200" indent="-457200">
              <a:buFont typeface="+mj-lt"/>
              <a:buAutoNum type="arabicPeriod"/>
            </a:pPr>
            <a:r>
              <a:rPr lang="en-US" dirty="0" smtClean="0"/>
              <a:t>Compliance </a:t>
            </a:r>
            <a:r>
              <a:rPr lang="en-US" dirty="0"/>
              <a:t/>
            </a:r>
            <a:br>
              <a:rPr lang="en-US" dirty="0"/>
            </a:br>
            <a:endParaRPr lang="en-US" dirty="0"/>
          </a:p>
        </p:txBody>
      </p:sp>
      <p:sp>
        <p:nvSpPr>
          <p:cNvPr id="4" name="Slide Number Placeholder 3"/>
          <p:cNvSpPr>
            <a:spLocks noGrp="1"/>
          </p:cNvSpPr>
          <p:nvPr>
            <p:ph type="sldNum" sz="quarter" idx="10"/>
          </p:nvPr>
        </p:nvSpPr>
        <p:spPr/>
        <p:txBody>
          <a:bodyPr/>
          <a:lstStyle/>
          <a:p>
            <a:pPr>
              <a:defRPr/>
            </a:pPr>
            <a:fld id="{06DDD070-D08E-4B40-B4AC-DB5751E9D83C}" type="slidenum">
              <a:rPr lang="en-US" altLang="en-US" smtClean="0"/>
              <a:pPr>
                <a:defRPr/>
              </a:pPr>
              <a:t>5</a:t>
            </a:fld>
            <a:endParaRPr lang="en-US" altLang="en-US"/>
          </a:p>
        </p:txBody>
      </p:sp>
    </p:spTree>
    <p:extLst>
      <p:ext uri="{BB962C8B-B14F-4D97-AF65-F5344CB8AC3E}">
        <p14:creationId xmlns:p14="http://schemas.microsoft.com/office/powerpoint/2010/main" val="92900171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a:t>Faculty’s Role in </a:t>
            </a:r>
            <a:r>
              <a:rPr lang="en-US" b="1" dirty="0" smtClean="0"/>
              <a:t>Curriculum</a:t>
            </a:r>
            <a:endParaRPr lang="en-US" b="1" dirty="0"/>
          </a:p>
        </p:txBody>
      </p:sp>
      <p:sp>
        <p:nvSpPr>
          <p:cNvPr id="3" name="Content Placeholder 2"/>
          <p:cNvSpPr>
            <a:spLocks noGrp="1"/>
          </p:cNvSpPr>
          <p:nvPr>
            <p:ph sz="half" idx="1"/>
          </p:nvPr>
        </p:nvSpPr>
        <p:spPr/>
        <p:txBody>
          <a:bodyPr/>
          <a:lstStyle/>
          <a:p>
            <a:r>
              <a:rPr lang="en-US" dirty="0"/>
              <a:t>Review existing </a:t>
            </a:r>
            <a:r>
              <a:rPr lang="en-US" dirty="0" smtClean="0"/>
              <a:t>curricula</a:t>
            </a:r>
            <a:endParaRPr lang="en-US" dirty="0"/>
          </a:p>
          <a:p>
            <a:r>
              <a:rPr lang="en-US" dirty="0"/>
              <a:t>Rigorous examination of program mission, major preparation standards, professional standards, and transfer </a:t>
            </a:r>
            <a:r>
              <a:rPr lang="en-US" dirty="0" smtClean="0"/>
              <a:t>demands</a:t>
            </a:r>
            <a:endParaRPr lang="en-US" dirty="0"/>
          </a:p>
          <a:p>
            <a:r>
              <a:rPr lang="en-US" dirty="0"/>
              <a:t>Presentation of evidence and rationale to curriculum </a:t>
            </a:r>
            <a:r>
              <a:rPr lang="en-US" dirty="0" smtClean="0"/>
              <a:t>committee</a:t>
            </a:r>
            <a:r>
              <a:rPr lang="en-US" dirty="0"/>
              <a:t> </a:t>
            </a:r>
          </a:p>
          <a:p>
            <a:r>
              <a:rPr lang="en-US" dirty="0"/>
              <a:t>Pay attention to other curriculum as a whole &amp; ensure that discipline courses are a “good fit” for </a:t>
            </a:r>
            <a:r>
              <a:rPr lang="en-US" dirty="0" smtClean="0"/>
              <a:t>students</a:t>
            </a:r>
            <a:endParaRPr lang="en-US" dirty="0"/>
          </a:p>
        </p:txBody>
      </p:sp>
      <p:sp>
        <p:nvSpPr>
          <p:cNvPr id="4" name="Slide Number Placeholder 3"/>
          <p:cNvSpPr>
            <a:spLocks noGrp="1"/>
          </p:cNvSpPr>
          <p:nvPr>
            <p:ph type="sldNum" sz="quarter" idx="10"/>
          </p:nvPr>
        </p:nvSpPr>
        <p:spPr/>
        <p:txBody>
          <a:bodyPr/>
          <a:lstStyle/>
          <a:p>
            <a:pPr>
              <a:defRPr/>
            </a:pPr>
            <a:fld id="{06DDD070-D08E-4B40-B4AC-DB5751E9D83C}" type="slidenum">
              <a:rPr lang="en-US" altLang="en-US" smtClean="0"/>
              <a:pPr>
                <a:defRPr/>
              </a:pPr>
              <a:t>6</a:t>
            </a:fld>
            <a:endParaRPr lang="en-US" altLang="en-US"/>
          </a:p>
        </p:txBody>
      </p:sp>
    </p:spTree>
    <p:extLst>
      <p:ext uri="{BB962C8B-B14F-4D97-AF65-F5344CB8AC3E}">
        <p14:creationId xmlns:p14="http://schemas.microsoft.com/office/powerpoint/2010/main" val="275688677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Administration’s Role in Curriculum</a:t>
            </a:r>
            <a:endParaRPr lang="en-US" b="1" dirty="0"/>
          </a:p>
        </p:txBody>
      </p:sp>
      <p:sp>
        <p:nvSpPr>
          <p:cNvPr id="3" name="Content Placeholder 2"/>
          <p:cNvSpPr>
            <a:spLocks noGrp="1"/>
          </p:cNvSpPr>
          <p:nvPr>
            <p:ph sz="half" idx="1"/>
          </p:nvPr>
        </p:nvSpPr>
        <p:spPr/>
        <p:txBody>
          <a:bodyPr/>
          <a:lstStyle/>
          <a:p>
            <a:r>
              <a:rPr lang="en-US" sz="2000" dirty="0"/>
              <a:t>Here’s a few areas directly requiring the CIO’s certification of locally compliant actions</a:t>
            </a:r>
          </a:p>
          <a:p>
            <a:pPr lvl="1"/>
            <a:r>
              <a:rPr lang="en-US" sz="1800" dirty="0"/>
              <a:t>Streamlining curriculum processes—Program </a:t>
            </a:r>
            <a:r>
              <a:rPr lang="en-US" sz="1800" dirty="0" smtClean="0"/>
              <a:t>Approval</a:t>
            </a:r>
            <a:endParaRPr lang="en-US" sz="1800" dirty="0"/>
          </a:p>
          <a:p>
            <a:pPr lvl="1"/>
            <a:r>
              <a:rPr lang="en-US" sz="1800" dirty="0"/>
              <a:t>Guided </a:t>
            </a:r>
            <a:r>
              <a:rPr lang="en-US" sz="1800" dirty="0" smtClean="0"/>
              <a:t>Pathways</a:t>
            </a:r>
            <a:endParaRPr lang="en-US" sz="1800" dirty="0"/>
          </a:p>
          <a:p>
            <a:pPr lvl="1"/>
            <a:r>
              <a:rPr lang="en-US" sz="1800" dirty="0"/>
              <a:t>AB </a:t>
            </a:r>
            <a:r>
              <a:rPr lang="en-US" sz="1800" dirty="0" smtClean="0"/>
              <a:t>705</a:t>
            </a:r>
          </a:p>
          <a:p>
            <a:pPr lvl="1"/>
            <a:r>
              <a:rPr lang="en-US" sz="1800" dirty="0" smtClean="0"/>
              <a:t>Budgetary </a:t>
            </a:r>
            <a:r>
              <a:rPr lang="en-US" sz="1800" dirty="0"/>
              <a:t>Emphasis on </a:t>
            </a:r>
            <a:r>
              <a:rPr lang="en-US" sz="1800" dirty="0" smtClean="0"/>
              <a:t>Completions</a:t>
            </a:r>
            <a:endParaRPr lang="en-US" sz="1800" dirty="0"/>
          </a:p>
          <a:p>
            <a:pPr lvl="1"/>
            <a:r>
              <a:rPr lang="en-US" sz="1800" dirty="0"/>
              <a:t>Prerequisite </a:t>
            </a:r>
            <a:r>
              <a:rPr lang="en-US" sz="1800" dirty="0" smtClean="0"/>
              <a:t>Reports</a:t>
            </a:r>
            <a:endParaRPr lang="en-US" sz="1800" dirty="0"/>
          </a:p>
          <a:p>
            <a:pPr lvl="1"/>
            <a:r>
              <a:rPr lang="en-US" sz="1800" dirty="0"/>
              <a:t>Accreditation Reports</a:t>
            </a:r>
          </a:p>
          <a:p>
            <a:r>
              <a:rPr lang="en-US" sz="2000" dirty="0"/>
              <a:t>Should work proactively with departments to review rationale and proposal prior to </a:t>
            </a:r>
            <a:r>
              <a:rPr lang="en-US" sz="2000" dirty="0" smtClean="0"/>
              <a:t>submission</a:t>
            </a:r>
            <a:endParaRPr lang="en-US" sz="2000" dirty="0"/>
          </a:p>
          <a:p>
            <a:r>
              <a:rPr lang="en-US" sz="2000" dirty="0"/>
              <a:t>Review curriculum for possible </a:t>
            </a:r>
            <a:r>
              <a:rPr lang="en-US" sz="2000" dirty="0" smtClean="0"/>
              <a:t>conflicts</a:t>
            </a:r>
            <a:endParaRPr lang="en-US" sz="2000" dirty="0"/>
          </a:p>
          <a:p>
            <a:r>
              <a:rPr lang="en-US" sz="2000" dirty="0"/>
              <a:t>Identify resources and other issues that may affect offering </a:t>
            </a:r>
            <a:r>
              <a:rPr lang="en-US" sz="2000" dirty="0" smtClean="0"/>
              <a:t>curriculum</a:t>
            </a:r>
            <a:endParaRPr lang="en-US" sz="2000" dirty="0"/>
          </a:p>
          <a:p>
            <a:r>
              <a:rPr lang="en-US" sz="2000" dirty="0"/>
              <a:t>Provide input re: administrative concerns including scheduling, load, enrollment, etc. </a:t>
            </a:r>
          </a:p>
          <a:p>
            <a:endParaRPr lang="en-US" dirty="0"/>
          </a:p>
        </p:txBody>
      </p:sp>
      <p:sp>
        <p:nvSpPr>
          <p:cNvPr id="4" name="Slide Number Placeholder 3"/>
          <p:cNvSpPr>
            <a:spLocks noGrp="1"/>
          </p:cNvSpPr>
          <p:nvPr>
            <p:ph type="sldNum" sz="quarter" idx="10"/>
          </p:nvPr>
        </p:nvSpPr>
        <p:spPr/>
        <p:txBody>
          <a:bodyPr/>
          <a:lstStyle/>
          <a:p>
            <a:pPr>
              <a:defRPr/>
            </a:pPr>
            <a:fld id="{06DDD070-D08E-4B40-B4AC-DB5751E9D83C}" type="slidenum">
              <a:rPr lang="en-US" altLang="en-US" smtClean="0"/>
              <a:pPr>
                <a:defRPr/>
              </a:pPr>
              <a:t>7</a:t>
            </a:fld>
            <a:endParaRPr lang="en-US" altLang="en-US"/>
          </a:p>
        </p:txBody>
      </p:sp>
    </p:spTree>
    <p:extLst>
      <p:ext uri="{BB962C8B-B14F-4D97-AF65-F5344CB8AC3E}">
        <p14:creationId xmlns:p14="http://schemas.microsoft.com/office/powerpoint/2010/main" val="81438983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a:t>Connections Between Faculty and </a:t>
            </a:r>
            <a:r>
              <a:rPr lang="en-US" b="1" dirty="0" smtClean="0"/>
              <a:t>Administration</a:t>
            </a:r>
            <a:endParaRPr lang="en-US" b="1" dirty="0"/>
          </a:p>
        </p:txBody>
      </p:sp>
      <p:sp>
        <p:nvSpPr>
          <p:cNvPr id="3" name="Content Placeholder 2"/>
          <p:cNvSpPr>
            <a:spLocks noGrp="1"/>
          </p:cNvSpPr>
          <p:nvPr>
            <p:ph sz="half" idx="1"/>
          </p:nvPr>
        </p:nvSpPr>
        <p:spPr/>
        <p:txBody>
          <a:bodyPr/>
          <a:lstStyle/>
          <a:p>
            <a:r>
              <a:rPr lang="en-US" dirty="0"/>
              <a:t>Must ensure a smooth and balanced curriculum process on your campus</a:t>
            </a:r>
          </a:p>
          <a:p>
            <a:r>
              <a:rPr lang="en-US" dirty="0"/>
              <a:t>Must communicate technical aspects and Title 5 changes</a:t>
            </a:r>
          </a:p>
          <a:p>
            <a:r>
              <a:rPr lang="en-US" dirty="0"/>
              <a:t>Must work continuously as a team</a:t>
            </a:r>
          </a:p>
          <a:p>
            <a:r>
              <a:rPr lang="en-US" dirty="0"/>
              <a:t>How well does collaboration between faculty and administration work on your campus?</a:t>
            </a:r>
          </a:p>
          <a:p>
            <a:endParaRPr lang="en-US" dirty="0"/>
          </a:p>
        </p:txBody>
      </p:sp>
      <p:sp>
        <p:nvSpPr>
          <p:cNvPr id="4" name="Slide Number Placeholder 3"/>
          <p:cNvSpPr>
            <a:spLocks noGrp="1"/>
          </p:cNvSpPr>
          <p:nvPr>
            <p:ph type="sldNum" sz="quarter" idx="10"/>
          </p:nvPr>
        </p:nvSpPr>
        <p:spPr/>
        <p:txBody>
          <a:bodyPr/>
          <a:lstStyle/>
          <a:p>
            <a:pPr>
              <a:defRPr/>
            </a:pPr>
            <a:fld id="{06DDD070-D08E-4B40-B4AC-DB5751E9D83C}" type="slidenum">
              <a:rPr lang="en-US" altLang="en-US" smtClean="0"/>
              <a:pPr>
                <a:defRPr/>
              </a:pPr>
              <a:t>8</a:t>
            </a:fld>
            <a:endParaRPr lang="en-US" altLang="en-US"/>
          </a:p>
        </p:txBody>
      </p:sp>
    </p:spTree>
    <p:extLst>
      <p:ext uri="{BB962C8B-B14F-4D97-AF65-F5344CB8AC3E}">
        <p14:creationId xmlns:p14="http://schemas.microsoft.com/office/powerpoint/2010/main" val="80153270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algn="ctr"/>
            <a:endParaRPr lang="en-US" sz="5400" dirty="0" smtClean="0"/>
          </a:p>
          <a:p>
            <a:pPr algn="ctr"/>
            <a:r>
              <a:rPr lang="en-US" sz="5400" b="1" dirty="0" smtClean="0"/>
              <a:t>Scenarios</a:t>
            </a:r>
            <a:endParaRPr lang="en-US" b="1" dirty="0"/>
          </a:p>
        </p:txBody>
      </p:sp>
      <p:sp>
        <p:nvSpPr>
          <p:cNvPr id="4" name="Slide Number Placeholder 3"/>
          <p:cNvSpPr>
            <a:spLocks noGrp="1"/>
          </p:cNvSpPr>
          <p:nvPr>
            <p:ph type="sldNum" sz="quarter" idx="10"/>
          </p:nvPr>
        </p:nvSpPr>
        <p:spPr/>
        <p:txBody>
          <a:bodyPr/>
          <a:lstStyle/>
          <a:p>
            <a:pPr>
              <a:defRPr/>
            </a:pPr>
            <a:fld id="{8856F6ED-E3DC-8A4A-AABE-AFCED42314C4}" type="slidenum">
              <a:rPr lang="en-US" altLang="en-US" smtClean="0"/>
              <a:pPr>
                <a:defRPr/>
              </a:pPr>
              <a:t>9</a:t>
            </a:fld>
            <a:endParaRPr lang="en-US" altLang="en-US"/>
          </a:p>
        </p:txBody>
      </p:sp>
    </p:spTree>
    <p:extLst>
      <p:ext uri="{BB962C8B-B14F-4D97-AF65-F5344CB8AC3E}">
        <p14:creationId xmlns:p14="http://schemas.microsoft.com/office/powerpoint/2010/main" val="1825559981"/>
      </p:ext>
    </p:extLst>
  </p:cSld>
  <p:clrMapOvr>
    <a:masterClrMapping/>
  </p:clrMapOvr>
</p:sld>
</file>

<file path=ppt/theme/theme1.xml><?xml version="1.0" encoding="utf-8"?>
<a:theme xmlns:a="http://schemas.openxmlformats.org/drawingml/2006/main" name="ASCCC Curriculum Inst. 2020 Theme">
  <a:themeElements>
    <a:clrScheme name="ASCCC CI 2022 3">
      <a:dk1>
        <a:srgbClr val="562263"/>
      </a:dk1>
      <a:lt1>
        <a:srgbClr val="FFFFFF"/>
      </a:lt1>
      <a:dk2>
        <a:srgbClr val="265E76"/>
      </a:dk2>
      <a:lt2>
        <a:srgbClr val="F8E8B9"/>
      </a:lt2>
      <a:accent1>
        <a:srgbClr val="FF3E3E"/>
      </a:accent1>
      <a:accent2>
        <a:srgbClr val="FFCE00"/>
      </a:accent2>
      <a:accent3>
        <a:srgbClr val="71B1D6"/>
      </a:accent3>
      <a:accent4>
        <a:srgbClr val="FFA141"/>
      </a:accent4>
      <a:accent5>
        <a:srgbClr val="A646CC"/>
      </a:accent5>
      <a:accent6>
        <a:srgbClr val="5988A2"/>
      </a:accent6>
      <a:hlink>
        <a:srgbClr val="265E76"/>
      </a:hlink>
      <a:folHlink>
        <a:srgbClr val="265E76"/>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ASCCC CI 2022 ppt template 1" id="{F9EBBF2E-854E-594E-ABFF-E35048AA25B8}" vid="{E1F37EC1-C978-2444-9233-3E083E74B507}"/>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036176DB7803C244910EDBBC3400AA66" ma:contentTypeVersion="14" ma:contentTypeDescription="Create a new document." ma:contentTypeScope="" ma:versionID="4e94a6f415b9b467e5cbebae36ab47d0">
  <xsd:schema xmlns:xsd="http://www.w3.org/2001/XMLSchema" xmlns:xs="http://www.w3.org/2001/XMLSchema" xmlns:p="http://schemas.microsoft.com/office/2006/metadata/properties" xmlns:ns3="4ad519f3-e198-4a83-bedb-de2b9be36ed0" xmlns:ns4="6db51cd7-a2c7-45c5-b7a6-d1b7dd138819" targetNamespace="http://schemas.microsoft.com/office/2006/metadata/properties" ma:root="true" ma:fieldsID="f15fa95c92389ad23c1edad94dfd2cc7" ns3:_="" ns4:_="">
    <xsd:import namespace="4ad519f3-e198-4a83-bedb-de2b9be36ed0"/>
    <xsd:import namespace="6db51cd7-a2c7-45c5-b7a6-d1b7dd138819"/>
    <xsd:element name="properties">
      <xsd:complexType>
        <xsd:sequence>
          <xsd:element name="documentManagement">
            <xsd:complexType>
              <xsd:all>
                <xsd:element ref="ns3:MediaServiceMetadata" minOccurs="0"/>
                <xsd:element ref="ns3:MediaServiceFastMetadata" minOccurs="0"/>
                <xsd:element ref="ns3:MediaServiceAutoKeyPoints" minOccurs="0"/>
                <xsd:element ref="ns3:MediaServiceKeyPoints" minOccurs="0"/>
                <xsd:element ref="ns3:MediaServiceAutoTags" minOccurs="0"/>
                <xsd:element ref="ns3:MediaServiceGenerationTime" minOccurs="0"/>
                <xsd:element ref="ns3:MediaServiceEventHashCode" minOccurs="0"/>
                <xsd:element ref="ns3:MediaServiceOCR" minOccurs="0"/>
                <xsd:element ref="ns3:MediaServiceDateTaken" minOccurs="0"/>
                <xsd:element ref="ns3:MediaServiceLocation" minOccurs="0"/>
                <xsd:element ref="ns4:SharedWithUsers" minOccurs="0"/>
                <xsd:element ref="ns4:SharedWithDetails" minOccurs="0"/>
                <xsd:element ref="ns4:SharingHintHash" minOccurs="0"/>
                <xsd:element ref="ns3: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ad519f3-e198-4a83-bedb-de2b9be36ed0"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2" nillable="true" ma:displayName="Tags" ma:internalName="MediaServiceAutoTags"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DateTaken" ma:index="16" nillable="true" ma:displayName="MediaServiceDateTaken" ma:hidden="true" ma:internalName="MediaServiceDateTaken" ma:readOnly="true">
      <xsd:simpleType>
        <xsd:restriction base="dms:Text"/>
      </xsd:simpleType>
    </xsd:element>
    <xsd:element name="MediaServiceLocation" ma:index="17" nillable="true" ma:displayName="Location" ma:internalName="MediaServiceLocation" ma:readOnly="true">
      <xsd:simpleType>
        <xsd:restriction base="dms:Text"/>
      </xsd:simpleType>
    </xsd:element>
    <xsd:element name="MediaLengthInSeconds" ma:index="21" nillable="true" ma:displayName="MediaLengthInSeconds" ma:hidden="true"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6db51cd7-a2c7-45c5-b7a6-d1b7dd138819"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element name="SharingHintHash" ma:index="20"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256B38F1-73AB-43E3-9EE5-7B019E9252F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4ad519f3-e198-4a83-bedb-de2b9be36ed0"/>
    <ds:schemaRef ds:uri="6db51cd7-a2c7-45c5-b7a6-d1b7dd138819"/>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B0D8CA9F-B18C-4F03-827F-587DE16F1EED}">
  <ds:schemaRefs>
    <ds:schemaRef ds:uri="http://schemas.microsoft.com/sharepoint/v3/contenttype/forms"/>
  </ds:schemaRefs>
</ds:datastoreItem>
</file>

<file path=customXml/itemProps3.xml><?xml version="1.0" encoding="utf-8"?>
<ds:datastoreItem xmlns:ds="http://schemas.openxmlformats.org/officeDocument/2006/customXml" ds:itemID="{DE6985AF-FBE0-489A-8888-6BD295D28A70}">
  <ds:schemaRefs>
    <ds:schemaRef ds:uri="http://schemas.microsoft.com/office/2006/documentManagement/types"/>
    <ds:schemaRef ds:uri="http://schemas.microsoft.com/office/2006/metadata/properties"/>
    <ds:schemaRef ds:uri="4ad519f3-e198-4a83-bedb-de2b9be36ed0"/>
    <ds:schemaRef ds:uri="http://purl.org/dc/elements/1.1/"/>
    <ds:schemaRef ds:uri="http://purl.org/dc/dcmitype/"/>
    <ds:schemaRef ds:uri="http://schemas.microsoft.com/office/infopath/2007/PartnerControls"/>
    <ds:schemaRef ds:uri="http://www.w3.org/XML/1998/namespace"/>
    <ds:schemaRef ds:uri="http://schemas.openxmlformats.org/package/2006/metadata/core-properties"/>
    <ds:schemaRef ds:uri="http://purl.org/dc/terms/"/>
    <ds:schemaRef ds:uri="6db51cd7-a2c7-45c5-b7a6-d1b7dd138819"/>
  </ds:schemaRefs>
</ds:datastoreItem>
</file>

<file path=docProps/app.xml><?xml version="1.0" encoding="utf-8"?>
<Properties xmlns="http://schemas.openxmlformats.org/officeDocument/2006/extended-properties" xmlns:vt="http://schemas.openxmlformats.org/officeDocument/2006/docPropsVTypes">
  <Template>ASCCC CI 2022 ppt template 1</Template>
  <TotalTime>18</TotalTime>
  <Words>899</Words>
  <Application>Microsoft Office PowerPoint</Application>
  <PresentationFormat>Widescreen</PresentationFormat>
  <Paragraphs>121</Paragraphs>
  <Slides>18</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18</vt:i4>
      </vt:variant>
    </vt:vector>
  </HeadingPairs>
  <TitlesOfParts>
    <vt:vector size="23" baseType="lpstr">
      <vt:lpstr>Arial</vt:lpstr>
      <vt:lpstr>Calibri</vt:lpstr>
      <vt:lpstr>Gill Sans</vt:lpstr>
      <vt:lpstr>Palatino</vt:lpstr>
      <vt:lpstr>ASCCC Curriculum Inst. 2020 Theme</vt:lpstr>
      <vt:lpstr>Curriculum Pre-Session New/Newer Curriculum Administrators</vt:lpstr>
      <vt:lpstr>Session Facilitators</vt:lpstr>
      <vt:lpstr>Student Learning Outcomes</vt:lpstr>
      <vt:lpstr>Who is Here?</vt:lpstr>
      <vt:lpstr>Five Criteria (PCAH)</vt:lpstr>
      <vt:lpstr>Faculty’s Role in Curriculum</vt:lpstr>
      <vt:lpstr>Administration’s Role in Curriculum</vt:lpstr>
      <vt:lpstr>Connections Between Faculty and Administration</vt:lpstr>
      <vt:lpstr>PowerPoint Presentation</vt:lpstr>
      <vt:lpstr>Scenario 1: Program Development</vt:lpstr>
      <vt:lpstr>Scenario 2: Validation of Prerequisites</vt:lpstr>
      <vt:lpstr>Scenario 3: Using TOP Codes</vt:lpstr>
      <vt:lpstr>Scenario 4: Steps in the Curriculum Process</vt:lpstr>
      <vt:lpstr>Scenario 5: Rethinking Curriculum</vt:lpstr>
      <vt:lpstr>Scenario 6: Alignment with CSU</vt:lpstr>
      <vt:lpstr>Scenario 7: Credit for Prior Learning</vt:lpstr>
      <vt:lpstr>I did not see that coming!</vt:lpstr>
      <vt:lpstr>Questions? </vt:lpstr>
    </vt:vector>
  </TitlesOfParts>
  <Company>College of the Sequoias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Curriculum Pre-Session New/Newer Curriculum Administrators</dc:title>
  <dc:creator>Daniel Alvarado</dc:creator>
  <cp:lastModifiedBy>Daniel Alvarado</cp:lastModifiedBy>
  <cp:revision>3</cp:revision>
  <cp:lastPrinted>2020-11-24T19:39:26Z</cp:lastPrinted>
  <dcterms:created xsi:type="dcterms:W3CDTF">2022-06-30T18:29:49Z</dcterms:created>
  <dcterms:modified xsi:type="dcterms:W3CDTF">2022-06-30T18:48:20Z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0x010100036176DB7803C244910EDBBC3400AA66</vt:lpwstr>
  </property>
</Properties>
</file>