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6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7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8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11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51" r:id="rId5"/>
  </p:sldMasterIdLst>
  <p:notesMasterIdLst>
    <p:notesMasterId r:id="rId26"/>
  </p:notesMasterIdLst>
  <p:sldIdLst>
    <p:sldId id="267" r:id="rId6"/>
    <p:sldId id="261" r:id="rId7"/>
    <p:sldId id="257" r:id="rId8"/>
    <p:sldId id="328" r:id="rId9"/>
    <p:sldId id="258" r:id="rId10"/>
    <p:sldId id="260" r:id="rId11"/>
    <p:sldId id="323" r:id="rId12"/>
    <p:sldId id="276" r:id="rId13"/>
    <p:sldId id="308" r:id="rId14"/>
    <p:sldId id="309" r:id="rId15"/>
    <p:sldId id="310" r:id="rId16"/>
    <p:sldId id="321" r:id="rId17"/>
    <p:sldId id="325" r:id="rId18"/>
    <p:sldId id="319" r:id="rId19"/>
    <p:sldId id="312" r:id="rId20"/>
    <p:sldId id="277" r:id="rId21"/>
    <p:sldId id="278" r:id="rId22"/>
    <p:sldId id="329" r:id="rId23"/>
    <p:sldId id="274" r:id="rId24"/>
    <p:sldId id="327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3" d="100"/>
          <a:sy n="73" d="100"/>
        </p:scale>
        <p:origin x="59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2A797C9-A961-4A75-9F4E-C8EB0F190706}" type="doc">
      <dgm:prSet loTypeId="urn:microsoft.com/office/officeart/2008/layout/LinedList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248D23D0-E45A-44C9-ADAD-280F37731FD3}">
      <dgm:prSet custT="1"/>
      <dgm:spPr/>
      <dgm:t>
        <a:bodyPr/>
        <a:lstStyle/>
        <a:p>
          <a:pPr algn="ctr"/>
          <a:r>
            <a:rPr lang="en-US" sz="4000" b="1" dirty="0"/>
            <a:t>Sherryl Carter, Ed.D.</a:t>
          </a:r>
        </a:p>
      </dgm:t>
    </dgm:pt>
    <dgm:pt modelId="{0DB35D68-0F4A-4F79-8319-5DE145BEC48E}" type="parTrans" cxnId="{555614A0-8484-4018-B4F3-464CA53FF0FF}">
      <dgm:prSet/>
      <dgm:spPr/>
      <dgm:t>
        <a:bodyPr/>
        <a:lstStyle/>
        <a:p>
          <a:endParaRPr lang="en-US"/>
        </a:p>
      </dgm:t>
    </dgm:pt>
    <dgm:pt modelId="{E34914D1-2C6D-44E2-9C7E-4B286534F4E2}" type="sibTrans" cxnId="{555614A0-8484-4018-B4F3-464CA53FF0FF}">
      <dgm:prSet/>
      <dgm:spPr/>
      <dgm:t>
        <a:bodyPr/>
        <a:lstStyle/>
        <a:p>
          <a:endParaRPr lang="en-US"/>
        </a:p>
      </dgm:t>
    </dgm:pt>
    <dgm:pt modelId="{5D5AEB22-7D82-433B-9E41-D33D132C263B}">
      <dgm:prSet/>
      <dgm:spPr/>
      <dgm:t>
        <a:bodyPr/>
        <a:lstStyle/>
        <a:p>
          <a:pPr algn="ctr"/>
          <a:r>
            <a:rPr lang="en-US"/>
            <a:t>Manager, Partnership Adult Academic Career Education -  Cerritos College</a:t>
          </a:r>
        </a:p>
      </dgm:t>
    </dgm:pt>
    <dgm:pt modelId="{E5A12FBE-7CF1-4A30-AD68-28DB8EACB60E}" type="parTrans" cxnId="{398F60B0-640E-4E05-AAED-E20B2F8E306E}">
      <dgm:prSet/>
      <dgm:spPr/>
      <dgm:t>
        <a:bodyPr/>
        <a:lstStyle/>
        <a:p>
          <a:endParaRPr lang="en-US"/>
        </a:p>
      </dgm:t>
    </dgm:pt>
    <dgm:pt modelId="{85840526-3D67-42F9-B643-AEEF94590138}" type="sibTrans" cxnId="{398F60B0-640E-4E05-AAED-E20B2F8E306E}">
      <dgm:prSet/>
      <dgm:spPr/>
      <dgm:t>
        <a:bodyPr/>
        <a:lstStyle/>
        <a:p>
          <a:endParaRPr lang="en-US"/>
        </a:p>
      </dgm:t>
    </dgm:pt>
    <dgm:pt modelId="{4F742ECC-BB7A-42A9-B2AA-16F5D0DE7107}">
      <dgm:prSet/>
      <dgm:spPr/>
      <dgm:t>
        <a:bodyPr/>
        <a:lstStyle/>
        <a:p>
          <a:pPr algn="ctr"/>
          <a:r>
            <a:rPr lang="en-US"/>
            <a:t>scarter@cerritos.edu</a:t>
          </a:r>
        </a:p>
      </dgm:t>
    </dgm:pt>
    <dgm:pt modelId="{C6DAE9B4-FBF5-4D64-9210-4B47382F0B37}" type="parTrans" cxnId="{4B9CAC07-B492-48AF-968E-3CD767190FA8}">
      <dgm:prSet/>
      <dgm:spPr/>
      <dgm:t>
        <a:bodyPr/>
        <a:lstStyle/>
        <a:p>
          <a:endParaRPr lang="en-US"/>
        </a:p>
      </dgm:t>
    </dgm:pt>
    <dgm:pt modelId="{3F2DF0AB-121B-46FF-8E1C-687702EFBD8F}" type="sibTrans" cxnId="{4B9CAC07-B492-48AF-968E-3CD767190FA8}">
      <dgm:prSet/>
      <dgm:spPr/>
      <dgm:t>
        <a:bodyPr/>
        <a:lstStyle/>
        <a:p>
          <a:endParaRPr lang="en-US"/>
        </a:p>
      </dgm:t>
    </dgm:pt>
    <dgm:pt modelId="{A9B29F8B-DF95-48E8-9C85-ED7F0A39022C}" type="pres">
      <dgm:prSet presAssocID="{E2A797C9-A961-4A75-9F4E-C8EB0F190706}" presName="vert0" presStyleCnt="0">
        <dgm:presLayoutVars>
          <dgm:dir/>
          <dgm:animOne val="branch"/>
          <dgm:animLvl val="lvl"/>
        </dgm:presLayoutVars>
      </dgm:prSet>
      <dgm:spPr/>
    </dgm:pt>
    <dgm:pt modelId="{6B4107B8-7A79-4A8A-ACD5-CC709FE57CBB}" type="pres">
      <dgm:prSet presAssocID="{248D23D0-E45A-44C9-ADAD-280F37731FD3}" presName="thickLine" presStyleLbl="alignNode1" presStyleIdx="0" presStyleCnt="3"/>
      <dgm:spPr/>
    </dgm:pt>
    <dgm:pt modelId="{953C3EA2-EF11-4798-AC47-2E81D1344545}" type="pres">
      <dgm:prSet presAssocID="{248D23D0-E45A-44C9-ADAD-280F37731FD3}" presName="horz1" presStyleCnt="0"/>
      <dgm:spPr/>
    </dgm:pt>
    <dgm:pt modelId="{0C52A8DF-DC12-4D6E-8F29-B895FD846952}" type="pres">
      <dgm:prSet presAssocID="{248D23D0-E45A-44C9-ADAD-280F37731FD3}" presName="tx1" presStyleLbl="revTx" presStyleIdx="0" presStyleCnt="3"/>
      <dgm:spPr/>
    </dgm:pt>
    <dgm:pt modelId="{90B4F2CB-6DD0-4783-8338-6853CF16DB98}" type="pres">
      <dgm:prSet presAssocID="{248D23D0-E45A-44C9-ADAD-280F37731FD3}" presName="vert1" presStyleCnt="0"/>
      <dgm:spPr/>
    </dgm:pt>
    <dgm:pt modelId="{3D355F2F-BEC3-44DF-BD67-E562996E0E99}" type="pres">
      <dgm:prSet presAssocID="{5D5AEB22-7D82-433B-9E41-D33D132C263B}" presName="thickLine" presStyleLbl="alignNode1" presStyleIdx="1" presStyleCnt="3"/>
      <dgm:spPr/>
    </dgm:pt>
    <dgm:pt modelId="{5E0B8A1F-A638-447F-81F8-A5E793AA8E73}" type="pres">
      <dgm:prSet presAssocID="{5D5AEB22-7D82-433B-9E41-D33D132C263B}" presName="horz1" presStyleCnt="0"/>
      <dgm:spPr/>
    </dgm:pt>
    <dgm:pt modelId="{D1D30BF6-5E72-4D3A-96D8-CC5EA12AFC3D}" type="pres">
      <dgm:prSet presAssocID="{5D5AEB22-7D82-433B-9E41-D33D132C263B}" presName="tx1" presStyleLbl="revTx" presStyleIdx="1" presStyleCnt="3"/>
      <dgm:spPr/>
    </dgm:pt>
    <dgm:pt modelId="{0FEF651C-0246-4525-8832-AAF864DEE444}" type="pres">
      <dgm:prSet presAssocID="{5D5AEB22-7D82-433B-9E41-D33D132C263B}" presName="vert1" presStyleCnt="0"/>
      <dgm:spPr/>
    </dgm:pt>
    <dgm:pt modelId="{3EAA8800-F892-432A-9B10-8A94CD1AA39A}" type="pres">
      <dgm:prSet presAssocID="{4F742ECC-BB7A-42A9-B2AA-16F5D0DE7107}" presName="thickLine" presStyleLbl="alignNode1" presStyleIdx="2" presStyleCnt="3"/>
      <dgm:spPr/>
    </dgm:pt>
    <dgm:pt modelId="{1201C5EC-26E0-47A0-8339-62EB927B22C0}" type="pres">
      <dgm:prSet presAssocID="{4F742ECC-BB7A-42A9-B2AA-16F5D0DE7107}" presName="horz1" presStyleCnt="0"/>
      <dgm:spPr/>
    </dgm:pt>
    <dgm:pt modelId="{07328228-FB33-4FDB-A081-351D7B9B51BD}" type="pres">
      <dgm:prSet presAssocID="{4F742ECC-BB7A-42A9-B2AA-16F5D0DE7107}" presName="tx1" presStyleLbl="revTx" presStyleIdx="2" presStyleCnt="3"/>
      <dgm:spPr/>
    </dgm:pt>
    <dgm:pt modelId="{4052E4FC-9AA1-4D94-92E0-A2CAC36D124E}" type="pres">
      <dgm:prSet presAssocID="{4F742ECC-BB7A-42A9-B2AA-16F5D0DE7107}" presName="vert1" presStyleCnt="0"/>
      <dgm:spPr/>
    </dgm:pt>
  </dgm:ptLst>
  <dgm:cxnLst>
    <dgm:cxn modelId="{4B9CAC07-B492-48AF-968E-3CD767190FA8}" srcId="{E2A797C9-A961-4A75-9F4E-C8EB0F190706}" destId="{4F742ECC-BB7A-42A9-B2AA-16F5D0DE7107}" srcOrd="2" destOrd="0" parTransId="{C6DAE9B4-FBF5-4D64-9210-4B47382F0B37}" sibTransId="{3F2DF0AB-121B-46FF-8E1C-687702EFBD8F}"/>
    <dgm:cxn modelId="{B240B442-CBC8-4029-A7D6-B0109562E265}" type="presOf" srcId="{E2A797C9-A961-4A75-9F4E-C8EB0F190706}" destId="{A9B29F8B-DF95-48E8-9C85-ED7F0A39022C}" srcOrd="0" destOrd="0" presId="urn:microsoft.com/office/officeart/2008/layout/LinedList"/>
    <dgm:cxn modelId="{9BA9C658-ED10-49C9-9588-0C7AAB3CD3CD}" type="presOf" srcId="{248D23D0-E45A-44C9-ADAD-280F37731FD3}" destId="{0C52A8DF-DC12-4D6E-8F29-B895FD846952}" srcOrd="0" destOrd="0" presId="urn:microsoft.com/office/officeart/2008/layout/LinedList"/>
    <dgm:cxn modelId="{1BF8498B-CC08-4CED-A1C3-76D644E99872}" type="presOf" srcId="{4F742ECC-BB7A-42A9-B2AA-16F5D0DE7107}" destId="{07328228-FB33-4FDB-A081-351D7B9B51BD}" srcOrd="0" destOrd="0" presId="urn:microsoft.com/office/officeart/2008/layout/LinedList"/>
    <dgm:cxn modelId="{555614A0-8484-4018-B4F3-464CA53FF0FF}" srcId="{E2A797C9-A961-4A75-9F4E-C8EB0F190706}" destId="{248D23D0-E45A-44C9-ADAD-280F37731FD3}" srcOrd="0" destOrd="0" parTransId="{0DB35D68-0F4A-4F79-8319-5DE145BEC48E}" sibTransId="{E34914D1-2C6D-44E2-9C7E-4B286534F4E2}"/>
    <dgm:cxn modelId="{398F60B0-640E-4E05-AAED-E20B2F8E306E}" srcId="{E2A797C9-A961-4A75-9F4E-C8EB0F190706}" destId="{5D5AEB22-7D82-433B-9E41-D33D132C263B}" srcOrd="1" destOrd="0" parTransId="{E5A12FBE-7CF1-4A30-AD68-28DB8EACB60E}" sibTransId="{85840526-3D67-42F9-B643-AEEF94590138}"/>
    <dgm:cxn modelId="{777708CD-BF05-4C84-B102-F31230299E47}" type="presOf" srcId="{5D5AEB22-7D82-433B-9E41-D33D132C263B}" destId="{D1D30BF6-5E72-4D3A-96D8-CC5EA12AFC3D}" srcOrd="0" destOrd="0" presId="urn:microsoft.com/office/officeart/2008/layout/LinedList"/>
    <dgm:cxn modelId="{C6D57260-D063-4282-98F4-25D3DC458536}" type="presParOf" srcId="{A9B29F8B-DF95-48E8-9C85-ED7F0A39022C}" destId="{6B4107B8-7A79-4A8A-ACD5-CC709FE57CBB}" srcOrd="0" destOrd="0" presId="urn:microsoft.com/office/officeart/2008/layout/LinedList"/>
    <dgm:cxn modelId="{D4D8DE0A-E724-4538-ACD0-8A9379026129}" type="presParOf" srcId="{A9B29F8B-DF95-48E8-9C85-ED7F0A39022C}" destId="{953C3EA2-EF11-4798-AC47-2E81D1344545}" srcOrd="1" destOrd="0" presId="urn:microsoft.com/office/officeart/2008/layout/LinedList"/>
    <dgm:cxn modelId="{252570B0-870B-4206-889F-5C2FFA16A2A1}" type="presParOf" srcId="{953C3EA2-EF11-4798-AC47-2E81D1344545}" destId="{0C52A8DF-DC12-4D6E-8F29-B895FD846952}" srcOrd="0" destOrd="0" presId="urn:microsoft.com/office/officeart/2008/layout/LinedList"/>
    <dgm:cxn modelId="{744FD045-9ED2-4E58-8D34-466E4CF21E9D}" type="presParOf" srcId="{953C3EA2-EF11-4798-AC47-2E81D1344545}" destId="{90B4F2CB-6DD0-4783-8338-6853CF16DB98}" srcOrd="1" destOrd="0" presId="urn:microsoft.com/office/officeart/2008/layout/LinedList"/>
    <dgm:cxn modelId="{B13F690D-6DC8-4737-BAB6-9F1D85E31C2F}" type="presParOf" srcId="{A9B29F8B-DF95-48E8-9C85-ED7F0A39022C}" destId="{3D355F2F-BEC3-44DF-BD67-E562996E0E99}" srcOrd="2" destOrd="0" presId="urn:microsoft.com/office/officeart/2008/layout/LinedList"/>
    <dgm:cxn modelId="{CA529C73-FD26-46CF-A50D-82D9B7DC255C}" type="presParOf" srcId="{A9B29F8B-DF95-48E8-9C85-ED7F0A39022C}" destId="{5E0B8A1F-A638-447F-81F8-A5E793AA8E73}" srcOrd="3" destOrd="0" presId="urn:microsoft.com/office/officeart/2008/layout/LinedList"/>
    <dgm:cxn modelId="{16458C8D-5469-4A06-BDE2-60D49C21C919}" type="presParOf" srcId="{5E0B8A1F-A638-447F-81F8-A5E793AA8E73}" destId="{D1D30BF6-5E72-4D3A-96D8-CC5EA12AFC3D}" srcOrd="0" destOrd="0" presId="urn:microsoft.com/office/officeart/2008/layout/LinedList"/>
    <dgm:cxn modelId="{8643CC63-3F74-43CC-B6C8-60B506BC2BBC}" type="presParOf" srcId="{5E0B8A1F-A638-447F-81F8-A5E793AA8E73}" destId="{0FEF651C-0246-4525-8832-AAF864DEE444}" srcOrd="1" destOrd="0" presId="urn:microsoft.com/office/officeart/2008/layout/LinedList"/>
    <dgm:cxn modelId="{B3ED01B8-21D8-4484-8209-C77E1C1FABA2}" type="presParOf" srcId="{A9B29F8B-DF95-48E8-9C85-ED7F0A39022C}" destId="{3EAA8800-F892-432A-9B10-8A94CD1AA39A}" srcOrd="4" destOrd="0" presId="urn:microsoft.com/office/officeart/2008/layout/LinedList"/>
    <dgm:cxn modelId="{C78F54F5-2128-421C-983B-ED91B55C8AB6}" type="presParOf" srcId="{A9B29F8B-DF95-48E8-9C85-ED7F0A39022C}" destId="{1201C5EC-26E0-47A0-8339-62EB927B22C0}" srcOrd="5" destOrd="0" presId="urn:microsoft.com/office/officeart/2008/layout/LinedList"/>
    <dgm:cxn modelId="{E01C79E9-57E5-4166-8D1C-9B7E48D75D1F}" type="presParOf" srcId="{1201C5EC-26E0-47A0-8339-62EB927B22C0}" destId="{07328228-FB33-4FDB-A081-351D7B9B51BD}" srcOrd="0" destOrd="0" presId="urn:microsoft.com/office/officeart/2008/layout/LinedList"/>
    <dgm:cxn modelId="{2F22F354-3117-419E-80D5-BD174C9E2188}" type="presParOf" srcId="{1201C5EC-26E0-47A0-8339-62EB927B22C0}" destId="{4052E4FC-9AA1-4D94-92E0-A2CAC36D124E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D15BD144-03B7-4CAB-AD1F-A4D58377AA90}" type="doc">
      <dgm:prSet loTypeId="urn:microsoft.com/office/officeart/2005/8/layout/chevron2" loCatId="process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59A7E74-D09F-4BFF-B2B7-9F369ABFEA13}">
      <dgm:prSet/>
      <dgm:spPr/>
      <dgm:t>
        <a:bodyPr/>
        <a:lstStyle/>
        <a:p>
          <a:endParaRPr lang="en-US"/>
        </a:p>
      </dgm:t>
    </dgm:pt>
    <dgm:pt modelId="{9F4A7C07-3455-4BFF-9939-218BA54505EB}" type="parTrans" cxnId="{8CAB4651-7F65-4B88-B131-D7C41456F805}">
      <dgm:prSet/>
      <dgm:spPr/>
      <dgm:t>
        <a:bodyPr/>
        <a:lstStyle/>
        <a:p>
          <a:endParaRPr lang="en-US"/>
        </a:p>
      </dgm:t>
    </dgm:pt>
    <dgm:pt modelId="{00019B27-8076-4CA5-80C2-C367ABDEACAB}" type="sibTrans" cxnId="{8CAB4651-7F65-4B88-B131-D7C41456F805}">
      <dgm:prSet/>
      <dgm:spPr/>
      <dgm:t>
        <a:bodyPr/>
        <a:lstStyle/>
        <a:p>
          <a:endParaRPr lang="en-US"/>
        </a:p>
      </dgm:t>
    </dgm:pt>
    <dgm:pt modelId="{169AE148-42C8-4E1A-84C8-66BA641B7CBD}">
      <dgm:prSet/>
      <dgm:spPr/>
      <dgm:t>
        <a:bodyPr/>
        <a:lstStyle/>
        <a:p>
          <a:r>
            <a:rPr lang="en-US" b="0" i="0"/>
            <a:t> </a:t>
          </a:r>
          <a:endParaRPr lang="en-US"/>
        </a:p>
      </dgm:t>
    </dgm:pt>
    <dgm:pt modelId="{4DE7C44B-C9CF-4C76-8544-E36228C1B4EA}" type="parTrans" cxnId="{2F44E677-118F-4232-BE6F-1B24A4B83853}">
      <dgm:prSet/>
      <dgm:spPr/>
      <dgm:t>
        <a:bodyPr/>
        <a:lstStyle/>
        <a:p>
          <a:endParaRPr lang="en-US"/>
        </a:p>
      </dgm:t>
    </dgm:pt>
    <dgm:pt modelId="{175FA720-F392-4425-8259-E64660BBD818}" type="sibTrans" cxnId="{2F44E677-118F-4232-BE6F-1B24A4B83853}">
      <dgm:prSet/>
      <dgm:spPr/>
      <dgm:t>
        <a:bodyPr/>
        <a:lstStyle/>
        <a:p>
          <a:endParaRPr lang="en-US"/>
        </a:p>
      </dgm:t>
    </dgm:pt>
    <dgm:pt modelId="{247E410C-B5A1-4E55-89E5-B40E66D58BE6}">
      <dgm:prSet/>
      <dgm:spPr/>
      <dgm:t>
        <a:bodyPr/>
        <a:lstStyle/>
        <a:p>
          <a:endParaRPr lang="en-US"/>
        </a:p>
      </dgm:t>
    </dgm:pt>
    <dgm:pt modelId="{C10D202C-CBBF-46C3-8348-420A1BB4A9A3}" type="parTrans" cxnId="{F1ED65A7-F5C5-4373-9D12-6CF9BFF6718B}">
      <dgm:prSet/>
      <dgm:spPr/>
      <dgm:t>
        <a:bodyPr/>
        <a:lstStyle/>
        <a:p>
          <a:endParaRPr lang="en-US"/>
        </a:p>
      </dgm:t>
    </dgm:pt>
    <dgm:pt modelId="{D6A5704F-944E-41F9-8F41-CFF90E8147E5}" type="sibTrans" cxnId="{F1ED65A7-F5C5-4373-9D12-6CF9BFF6718B}">
      <dgm:prSet/>
      <dgm:spPr/>
      <dgm:t>
        <a:bodyPr/>
        <a:lstStyle/>
        <a:p>
          <a:endParaRPr lang="en-US"/>
        </a:p>
      </dgm:t>
    </dgm:pt>
    <dgm:pt modelId="{55A98B11-AEB7-464A-B0E1-9BD0C4405107}">
      <dgm:prSet/>
      <dgm:spPr/>
      <dgm:t>
        <a:bodyPr/>
        <a:lstStyle/>
        <a:p>
          <a:r>
            <a:rPr lang="en-US" b="0" i="0"/>
            <a:t>2nd-year student </a:t>
          </a:r>
          <a:endParaRPr lang="en-US"/>
        </a:p>
      </dgm:t>
    </dgm:pt>
    <dgm:pt modelId="{386774ED-1109-402B-89C2-2AF1384A83A2}" type="parTrans" cxnId="{482AC18E-EBE7-4E04-AA33-D670F7B140C9}">
      <dgm:prSet/>
      <dgm:spPr/>
      <dgm:t>
        <a:bodyPr/>
        <a:lstStyle/>
        <a:p>
          <a:endParaRPr lang="en-US"/>
        </a:p>
      </dgm:t>
    </dgm:pt>
    <dgm:pt modelId="{78B21A23-0F14-460C-A72C-2675C4DE52D5}" type="sibTrans" cxnId="{482AC18E-EBE7-4E04-AA33-D670F7B140C9}">
      <dgm:prSet/>
      <dgm:spPr/>
      <dgm:t>
        <a:bodyPr/>
        <a:lstStyle/>
        <a:p>
          <a:endParaRPr lang="en-US"/>
        </a:p>
      </dgm:t>
    </dgm:pt>
    <dgm:pt modelId="{0F739474-84D6-4EE9-9127-715919CA0A21}">
      <dgm:prSet/>
      <dgm:spPr/>
      <dgm:t>
        <a:bodyPr/>
        <a:lstStyle/>
        <a:p>
          <a:r>
            <a:rPr lang="en-US" b="0" i="0"/>
            <a:t>Major: Child Development </a:t>
          </a:r>
          <a:endParaRPr lang="en-US"/>
        </a:p>
      </dgm:t>
    </dgm:pt>
    <dgm:pt modelId="{C043C7CD-EBE5-481A-B064-B7989BEB850A}" type="parTrans" cxnId="{23BD8920-FED1-4DEB-97FF-A23D988C320F}">
      <dgm:prSet/>
      <dgm:spPr/>
      <dgm:t>
        <a:bodyPr/>
        <a:lstStyle/>
        <a:p>
          <a:endParaRPr lang="en-US"/>
        </a:p>
      </dgm:t>
    </dgm:pt>
    <dgm:pt modelId="{5357CA67-74B2-49F0-B70E-08816FA93914}" type="sibTrans" cxnId="{23BD8920-FED1-4DEB-97FF-A23D988C320F}">
      <dgm:prSet/>
      <dgm:spPr/>
      <dgm:t>
        <a:bodyPr/>
        <a:lstStyle/>
        <a:p>
          <a:endParaRPr lang="en-US"/>
        </a:p>
      </dgm:t>
    </dgm:pt>
    <dgm:pt modelId="{D3D22D34-4753-48A0-BB11-4300BD36522F}">
      <dgm:prSet/>
      <dgm:spPr/>
      <dgm:t>
        <a:bodyPr/>
        <a:lstStyle/>
        <a:p>
          <a:r>
            <a:rPr lang="en-US" b="0" i="0"/>
            <a:t>Goal: Associate of Arts Degree </a:t>
          </a:r>
          <a:endParaRPr lang="en-US"/>
        </a:p>
      </dgm:t>
    </dgm:pt>
    <dgm:pt modelId="{9DBC6525-AF63-43C7-99A3-14B63B6D5EC3}" type="parTrans" cxnId="{3505AB06-68F2-4AE1-B809-F5FABB88E893}">
      <dgm:prSet/>
      <dgm:spPr/>
      <dgm:t>
        <a:bodyPr/>
        <a:lstStyle/>
        <a:p>
          <a:endParaRPr lang="en-US"/>
        </a:p>
      </dgm:t>
    </dgm:pt>
    <dgm:pt modelId="{738D86EF-FED4-4B80-B43F-164F35FE1F23}" type="sibTrans" cxnId="{3505AB06-68F2-4AE1-B809-F5FABB88E893}">
      <dgm:prSet/>
      <dgm:spPr/>
      <dgm:t>
        <a:bodyPr/>
        <a:lstStyle/>
        <a:p>
          <a:endParaRPr lang="en-US"/>
        </a:p>
      </dgm:t>
    </dgm:pt>
    <dgm:pt modelId="{EF2C43E1-E2A0-462C-AEBD-1C766B4589EF}" type="pres">
      <dgm:prSet presAssocID="{D15BD144-03B7-4CAB-AD1F-A4D58377AA90}" presName="linearFlow" presStyleCnt="0">
        <dgm:presLayoutVars>
          <dgm:dir/>
          <dgm:animLvl val="lvl"/>
          <dgm:resizeHandles val="exact"/>
        </dgm:presLayoutVars>
      </dgm:prSet>
      <dgm:spPr/>
    </dgm:pt>
    <dgm:pt modelId="{6D0F6179-D4C4-41EB-A3F4-BE96546B9334}" type="pres">
      <dgm:prSet presAssocID="{759A7E74-D09F-4BFF-B2B7-9F369ABFEA13}" presName="composite" presStyleCnt="0"/>
      <dgm:spPr/>
    </dgm:pt>
    <dgm:pt modelId="{46D8A61B-0222-4C90-B4BA-BCE9D5F5443B}" type="pres">
      <dgm:prSet presAssocID="{759A7E74-D09F-4BFF-B2B7-9F369ABFEA13}" presName="parentText" presStyleLbl="alignNode1" presStyleIdx="0" presStyleCnt="3">
        <dgm:presLayoutVars>
          <dgm:chMax val="1"/>
          <dgm:bulletEnabled val="1"/>
        </dgm:presLayoutVars>
      </dgm:prSet>
      <dgm:spPr/>
    </dgm:pt>
    <dgm:pt modelId="{E2D3E842-9C2B-4629-87BC-9D22B0F680DB}" type="pres">
      <dgm:prSet presAssocID="{759A7E74-D09F-4BFF-B2B7-9F369ABFEA13}" presName="descendantText" presStyleLbl="alignAcc1" presStyleIdx="0" presStyleCnt="3">
        <dgm:presLayoutVars>
          <dgm:bulletEnabled val="1"/>
        </dgm:presLayoutVars>
      </dgm:prSet>
      <dgm:spPr/>
    </dgm:pt>
    <dgm:pt modelId="{B37C9859-A8BF-4157-93A3-63ABE20460B2}" type="pres">
      <dgm:prSet presAssocID="{00019B27-8076-4CA5-80C2-C367ABDEACAB}" presName="sp" presStyleCnt="0"/>
      <dgm:spPr/>
    </dgm:pt>
    <dgm:pt modelId="{B646BE2D-F1EF-49EE-8739-BD3E29BD1A42}" type="pres">
      <dgm:prSet presAssocID="{169AE148-42C8-4E1A-84C8-66BA641B7CBD}" presName="composite" presStyleCnt="0"/>
      <dgm:spPr/>
    </dgm:pt>
    <dgm:pt modelId="{C0E3F256-FD24-4FC3-880C-385BE75AD2A4}" type="pres">
      <dgm:prSet presAssocID="{169AE148-42C8-4E1A-84C8-66BA641B7CBD}" presName="parentText" presStyleLbl="alignNode1" presStyleIdx="1" presStyleCnt="3">
        <dgm:presLayoutVars>
          <dgm:chMax val="1"/>
          <dgm:bulletEnabled val="1"/>
        </dgm:presLayoutVars>
      </dgm:prSet>
      <dgm:spPr/>
    </dgm:pt>
    <dgm:pt modelId="{81D50ED5-5E46-4525-8C46-88553073FE1D}" type="pres">
      <dgm:prSet presAssocID="{169AE148-42C8-4E1A-84C8-66BA641B7CBD}" presName="descendantText" presStyleLbl="alignAcc1" presStyleIdx="1" presStyleCnt="3">
        <dgm:presLayoutVars>
          <dgm:bulletEnabled val="1"/>
        </dgm:presLayoutVars>
      </dgm:prSet>
      <dgm:spPr/>
    </dgm:pt>
    <dgm:pt modelId="{65A7ABB1-F165-4A21-8EAD-D6619D9C141E}" type="pres">
      <dgm:prSet presAssocID="{175FA720-F392-4425-8259-E64660BBD818}" presName="sp" presStyleCnt="0"/>
      <dgm:spPr/>
    </dgm:pt>
    <dgm:pt modelId="{3C2191C8-8E8B-4E34-BED7-2CC39DB2ADEB}" type="pres">
      <dgm:prSet presAssocID="{247E410C-B5A1-4E55-89E5-B40E66D58BE6}" presName="composite" presStyleCnt="0"/>
      <dgm:spPr/>
    </dgm:pt>
    <dgm:pt modelId="{3B4AF8DE-F6D0-4B42-AD74-88CA067407F7}" type="pres">
      <dgm:prSet presAssocID="{247E410C-B5A1-4E55-89E5-B40E66D58BE6}" presName="parentText" presStyleLbl="alignNode1" presStyleIdx="2" presStyleCnt="3">
        <dgm:presLayoutVars>
          <dgm:chMax val="1"/>
          <dgm:bulletEnabled val="1"/>
        </dgm:presLayoutVars>
      </dgm:prSet>
      <dgm:spPr/>
    </dgm:pt>
    <dgm:pt modelId="{3E8BE0F5-08F8-4A8A-9719-5DC01648A0E2}" type="pres">
      <dgm:prSet presAssocID="{247E410C-B5A1-4E55-89E5-B40E66D58BE6}" presName="descendantText" presStyleLbl="alignAcc1" presStyleIdx="2" presStyleCnt="3">
        <dgm:presLayoutVars>
          <dgm:bulletEnabled val="1"/>
        </dgm:presLayoutVars>
      </dgm:prSet>
      <dgm:spPr/>
    </dgm:pt>
  </dgm:ptLst>
  <dgm:cxnLst>
    <dgm:cxn modelId="{3505AB06-68F2-4AE1-B809-F5FABB88E893}" srcId="{247E410C-B5A1-4E55-89E5-B40E66D58BE6}" destId="{D3D22D34-4753-48A0-BB11-4300BD36522F}" srcOrd="0" destOrd="0" parTransId="{9DBC6525-AF63-43C7-99A3-14B63B6D5EC3}" sibTransId="{738D86EF-FED4-4B80-B43F-164F35FE1F23}"/>
    <dgm:cxn modelId="{6E47BD10-F8B0-4972-9C5F-7C4542F9D957}" type="presOf" srcId="{D15BD144-03B7-4CAB-AD1F-A4D58377AA90}" destId="{EF2C43E1-E2A0-462C-AEBD-1C766B4589EF}" srcOrd="0" destOrd="0" presId="urn:microsoft.com/office/officeart/2005/8/layout/chevron2"/>
    <dgm:cxn modelId="{23BD8920-FED1-4DEB-97FF-A23D988C320F}" srcId="{169AE148-42C8-4E1A-84C8-66BA641B7CBD}" destId="{0F739474-84D6-4EE9-9127-715919CA0A21}" srcOrd="0" destOrd="0" parTransId="{C043C7CD-EBE5-481A-B064-B7989BEB850A}" sibTransId="{5357CA67-74B2-49F0-B70E-08816FA93914}"/>
    <dgm:cxn modelId="{8CAB4651-7F65-4B88-B131-D7C41456F805}" srcId="{D15BD144-03B7-4CAB-AD1F-A4D58377AA90}" destId="{759A7E74-D09F-4BFF-B2B7-9F369ABFEA13}" srcOrd="0" destOrd="0" parTransId="{9F4A7C07-3455-4BFF-9939-218BA54505EB}" sibTransId="{00019B27-8076-4CA5-80C2-C367ABDEACAB}"/>
    <dgm:cxn modelId="{46F20F54-FB65-4805-BB47-FB38AE2DDD9E}" type="presOf" srcId="{55A98B11-AEB7-464A-B0E1-9BD0C4405107}" destId="{E2D3E842-9C2B-4629-87BC-9D22B0F680DB}" srcOrd="0" destOrd="0" presId="urn:microsoft.com/office/officeart/2005/8/layout/chevron2"/>
    <dgm:cxn modelId="{13F33277-1C55-4CD3-A23E-C2ACC229E172}" type="presOf" srcId="{D3D22D34-4753-48A0-BB11-4300BD36522F}" destId="{3E8BE0F5-08F8-4A8A-9719-5DC01648A0E2}" srcOrd="0" destOrd="0" presId="urn:microsoft.com/office/officeart/2005/8/layout/chevron2"/>
    <dgm:cxn modelId="{2F44E677-118F-4232-BE6F-1B24A4B83853}" srcId="{D15BD144-03B7-4CAB-AD1F-A4D58377AA90}" destId="{169AE148-42C8-4E1A-84C8-66BA641B7CBD}" srcOrd="1" destOrd="0" parTransId="{4DE7C44B-C9CF-4C76-8544-E36228C1B4EA}" sibTransId="{175FA720-F392-4425-8259-E64660BBD818}"/>
    <dgm:cxn modelId="{482AC18E-EBE7-4E04-AA33-D670F7B140C9}" srcId="{759A7E74-D09F-4BFF-B2B7-9F369ABFEA13}" destId="{55A98B11-AEB7-464A-B0E1-9BD0C4405107}" srcOrd="0" destOrd="0" parTransId="{386774ED-1109-402B-89C2-2AF1384A83A2}" sibTransId="{78B21A23-0F14-460C-A72C-2675C4DE52D5}"/>
    <dgm:cxn modelId="{F1ED65A7-F5C5-4373-9D12-6CF9BFF6718B}" srcId="{D15BD144-03B7-4CAB-AD1F-A4D58377AA90}" destId="{247E410C-B5A1-4E55-89E5-B40E66D58BE6}" srcOrd="2" destOrd="0" parTransId="{C10D202C-CBBF-46C3-8348-420A1BB4A9A3}" sibTransId="{D6A5704F-944E-41F9-8F41-CFF90E8147E5}"/>
    <dgm:cxn modelId="{893199A8-6051-4199-9DCA-10F957788DA4}" type="presOf" srcId="{0F739474-84D6-4EE9-9127-715919CA0A21}" destId="{81D50ED5-5E46-4525-8C46-88553073FE1D}" srcOrd="0" destOrd="0" presId="urn:microsoft.com/office/officeart/2005/8/layout/chevron2"/>
    <dgm:cxn modelId="{2618A6C3-1DCB-4D1F-9F7A-311E8006AC17}" type="presOf" srcId="{759A7E74-D09F-4BFF-B2B7-9F369ABFEA13}" destId="{46D8A61B-0222-4C90-B4BA-BCE9D5F5443B}" srcOrd="0" destOrd="0" presId="urn:microsoft.com/office/officeart/2005/8/layout/chevron2"/>
    <dgm:cxn modelId="{F176DAF0-0567-4BE0-B0B9-0925F958C38B}" type="presOf" srcId="{169AE148-42C8-4E1A-84C8-66BA641B7CBD}" destId="{C0E3F256-FD24-4FC3-880C-385BE75AD2A4}" srcOrd="0" destOrd="0" presId="urn:microsoft.com/office/officeart/2005/8/layout/chevron2"/>
    <dgm:cxn modelId="{7F53F4F7-F610-4383-8216-48610933CD74}" type="presOf" srcId="{247E410C-B5A1-4E55-89E5-B40E66D58BE6}" destId="{3B4AF8DE-F6D0-4B42-AD74-88CA067407F7}" srcOrd="0" destOrd="0" presId="urn:microsoft.com/office/officeart/2005/8/layout/chevron2"/>
    <dgm:cxn modelId="{D13E1E85-BBD9-48BD-BA56-72E0A70623CF}" type="presParOf" srcId="{EF2C43E1-E2A0-462C-AEBD-1C766B4589EF}" destId="{6D0F6179-D4C4-41EB-A3F4-BE96546B9334}" srcOrd="0" destOrd="0" presId="urn:microsoft.com/office/officeart/2005/8/layout/chevron2"/>
    <dgm:cxn modelId="{14050AA4-7412-4A16-8205-45172809AB78}" type="presParOf" srcId="{6D0F6179-D4C4-41EB-A3F4-BE96546B9334}" destId="{46D8A61B-0222-4C90-B4BA-BCE9D5F5443B}" srcOrd="0" destOrd="0" presId="urn:microsoft.com/office/officeart/2005/8/layout/chevron2"/>
    <dgm:cxn modelId="{D206610E-84B8-44BA-BB3A-4ABB67D7BF5D}" type="presParOf" srcId="{6D0F6179-D4C4-41EB-A3F4-BE96546B9334}" destId="{E2D3E842-9C2B-4629-87BC-9D22B0F680DB}" srcOrd="1" destOrd="0" presId="urn:microsoft.com/office/officeart/2005/8/layout/chevron2"/>
    <dgm:cxn modelId="{609C9AB3-03DA-441D-8E3D-8C0312555F37}" type="presParOf" srcId="{EF2C43E1-E2A0-462C-AEBD-1C766B4589EF}" destId="{B37C9859-A8BF-4157-93A3-63ABE20460B2}" srcOrd="1" destOrd="0" presId="urn:microsoft.com/office/officeart/2005/8/layout/chevron2"/>
    <dgm:cxn modelId="{43D263FE-834D-4774-9BC8-3FDBD57B02F7}" type="presParOf" srcId="{EF2C43E1-E2A0-462C-AEBD-1C766B4589EF}" destId="{B646BE2D-F1EF-49EE-8739-BD3E29BD1A42}" srcOrd="2" destOrd="0" presId="urn:microsoft.com/office/officeart/2005/8/layout/chevron2"/>
    <dgm:cxn modelId="{780A491A-632E-44C3-8187-2CFEB112D480}" type="presParOf" srcId="{B646BE2D-F1EF-49EE-8739-BD3E29BD1A42}" destId="{C0E3F256-FD24-4FC3-880C-385BE75AD2A4}" srcOrd="0" destOrd="0" presId="urn:microsoft.com/office/officeart/2005/8/layout/chevron2"/>
    <dgm:cxn modelId="{4CEB80A1-0B3B-42FC-8CAD-0E5F5B09A512}" type="presParOf" srcId="{B646BE2D-F1EF-49EE-8739-BD3E29BD1A42}" destId="{81D50ED5-5E46-4525-8C46-88553073FE1D}" srcOrd="1" destOrd="0" presId="urn:microsoft.com/office/officeart/2005/8/layout/chevron2"/>
    <dgm:cxn modelId="{43E715AD-C0CC-45D7-B244-144BD8876CF1}" type="presParOf" srcId="{EF2C43E1-E2A0-462C-AEBD-1C766B4589EF}" destId="{65A7ABB1-F165-4A21-8EAD-D6619D9C141E}" srcOrd="3" destOrd="0" presId="urn:microsoft.com/office/officeart/2005/8/layout/chevron2"/>
    <dgm:cxn modelId="{5B438C89-D3D2-4977-A2F9-9BADBB4E1D11}" type="presParOf" srcId="{EF2C43E1-E2A0-462C-AEBD-1C766B4589EF}" destId="{3C2191C8-8E8B-4E34-BED7-2CC39DB2ADEB}" srcOrd="4" destOrd="0" presId="urn:microsoft.com/office/officeart/2005/8/layout/chevron2"/>
    <dgm:cxn modelId="{E430C96E-0640-46DD-ABCF-8BA9CB3BD1ED}" type="presParOf" srcId="{3C2191C8-8E8B-4E34-BED7-2CC39DB2ADEB}" destId="{3B4AF8DE-F6D0-4B42-AD74-88CA067407F7}" srcOrd="0" destOrd="0" presId="urn:microsoft.com/office/officeart/2005/8/layout/chevron2"/>
    <dgm:cxn modelId="{43A7EC62-549D-4BA4-8E25-7707FF7176D2}" type="presParOf" srcId="{3C2191C8-8E8B-4E34-BED7-2CC39DB2ADEB}" destId="{3E8BE0F5-08F8-4A8A-9719-5DC01648A0E2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5210014E-E0A7-43E1-AA9C-E3F387DA60A4}" type="doc">
      <dgm:prSet loTypeId="urn:microsoft.com/office/officeart/2005/8/layout/chevron2" loCatId="process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D5AE8A1-B2BF-46BB-8B03-F29CE994222D}">
      <dgm:prSet/>
      <dgm:spPr/>
      <dgm:t>
        <a:bodyPr/>
        <a:lstStyle/>
        <a:p>
          <a:endParaRPr lang="en-US"/>
        </a:p>
      </dgm:t>
    </dgm:pt>
    <dgm:pt modelId="{E6ABF1DC-DEFC-4721-B33B-AF3C679FC5BC}" type="parTrans" cxnId="{DF7F6770-28FC-473A-BCB4-3C465BB71E02}">
      <dgm:prSet/>
      <dgm:spPr/>
      <dgm:t>
        <a:bodyPr/>
        <a:lstStyle/>
        <a:p>
          <a:endParaRPr lang="en-US"/>
        </a:p>
      </dgm:t>
    </dgm:pt>
    <dgm:pt modelId="{E05E9F96-A7F3-40B8-9087-96E422DA92DE}" type="sibTrans" cxnId="{DF7F6770-28FC-473A-BCB4-3C465BB71E02}">
      <dgm:prSet/>
      <dgm:spPr/>
      <dgm:t>
        <a:bodyPr/>
        <a:lstStyle/>
        <a:p>
          <a:endParaRPr lang="en-US"/>
        </a:p>
      </dgm:t>
    </dgm:pt>
    <dgm:pt modelId="{B1BB909C-0997-42A9-A69E-6A412FA88E74}">
      <dgm:prSet/>
      <dgm:spPr/>
      <dgm:t>
        <a:bodyPr/>
        <a:lstStyle/>
        <a:p>
          <a:endParaRPr lang="en-US"/>
        </a:p>
      </dgm:t>
    </dgm:pt>
    <dgm:pt modelId="{021B3125-F2CC-4C84-B0BE-B67096C842C3}" type="parTrans" cxnId="{82408797-3A65-474B-A0CD-BE1D92753679}">
      <dgm:prSet/>
      <dgm:spPr/>
      <dgm:t>
        <a:bodyPr/>
        <a:lstStyle/>
        <a:p>
          <a:endParaRPr lang="en-US"/>
        </a:p>
      </dgm:t>
    </dgm:pt>
    <dgm:pt modelId="{3196881A-5B29-4223-A58B-8580C4AF12BF}" type="sibTrans" cxnId="{82408797-3A65-474B-A0CD-BE1D92753679}">
      <dgm:prSet/>
      <dgm:spPr/>
      <dgm:t>
        <a:bodyPr/>
        <a:lstStyle/>
        <a:p>
          <a:endParaRPr lang="en-US"/>
        </a:p>
      </dgm:t>
    </dgm:pt>
    <dgm:pt modelId="{20F20FFD-240E-4B6E-9FB1-5C3375C62672}">
      <dgm:prSet/>
      <dgm:spPr/>
      <dgm:t>
        <a:bodyPr/>
        <a:lstStyle/>
        <a:p>
          <a:endParaRPr lang="en-US"/>
        </a:p>
      </dgm:t>
    </dgm:pt>
    <dgm:pt modelId="{F158DAC1-95CF-409C-83A0-532BB81AA953}" type="parTrans" cxnId="{5C557948-A904-4AF2-8781-BB3D3F333579}">
      <dgm:prSet/>
      <dgm:spPr/>
      <dgm:t>
        <a:bodyPr/>
        <a:lstStyle/>
        <a:p>
          <a:endParaRPr lang="en-US"/>
        </a:p>
      </dgm:t>
    </dgm:pt>
    <dgm:pt modelId="{CF6C2B60-6E5E-4690-B9F4-F69B61EBA4CA}" type="sibTrans" cxnId="{5C557948-A904-4AF2-8781-BB3D3F333579}">
      <dgm:prSet/>
      <dgm:spPr/>
      <dgm:t>
        <a:bodyPr/>
        <a:lstStyle/>
        <a:p>
          <a:endParaRPr lang="en-US"/>
        </a:p>
      </dgm:t>
    </dgm:pt>
    <dgm:pt modelId="{26103763-ACFB-4A11-B61D-9DF0CBA324B1}">
      <dgm:prSet/>
      <dgm:spPr/>
      <dgm:t>
        <a:bodyPr/>
        <a:lstStyle/>
        <a:p>
          <a:endParaRPr lang="en-US"/>
        </a:p>
      </dgm:t>
    </dgm:pt>
    <dgm:pt modelId="{E86D8980-3298-4D44-8F93-C9AD6D9000FF}" type="parTrans" cxnId="{5DCE4839-9065-4736-95CE-2474ACAB1E97}">
      <dgm:prSet/>
      <dgm:spPr/>
      <dgm:t>
        <a:bodyPr/>
        <a:lstStyle/>
        <a:p>
          <a:endParaRPr lang="en-US"/>
        </a:p>
      </dgm:t>
    </dgm:pt>
    <dgm:pt modelId="{4DCF539C-0283-42F5-9826-1271DD3DF0CA}" type="sibTrans" cxnId="{5DCE4839-9065-4736-95CE-2474ACAB1E97}">
      <dgm:prSet/>
      <dgm:spPr/>
      <dgm:t>
        <a:bodyPr/>
        <a:lstStyle/>
        <a:p>
          <a:endParaRPr lang="en-US"/>
        </a:p>
      </dgm:t>
    </dgm:pt>
    <dgm:pt modelId="{70DFD809-11A1-4A60-B41F-B603FA26A8C2}">
      <dgm:prSet/>
      <dgm:spPr/>
      <dgm:t>
        <a:bodyPr/>
        <a:lstStyle/>
        <a:p>
          <a:r>
            <a:rPr lang="en-US" b="0" i="0"/>
            <a:t>2nd-year college student  </a:t>
          </a:r>
          <a:endParaRPr lang="en-US"/>
        </a:p>
      </dgm:t>
    </dgm:pt>
    <dgm:pt modelId="{DC17C5B4-CD4E-49BF-8579-26910C9F5098}" type="parTrans" cxnId="{4C250A11-C80A-408C-8EFC-91DABEF4B5DB}">
      <dgm:prSet/>
      <dgm:spPr/>
      <dgm:t>
        <a:bodyPr/>
        <a:lstStyle/>
        <a:p>
          <a:endParaRPr lang="en-US"/>
        </a:p>
      </dgm:t>
    </dgm:pt>
    <dgm:pt modelId="{91A44A4F-145D-4931-A5F2-68F26B9491C5}" type="sibTrans" cxnId="{4C250A11-C80A-408C-8EFC-91DABEF4B5DB}">
      <dgm:prSet/>
      <dgm:spPr/>
      <dgm:t>
        <a:bodyPr/>
        <a:lstStyle/>
        <a:p>
          <a:endParaRPr lang="en-US"/>
        </a:p>
      </dgm:t>
    </dgm:pt>
    <dgm:pt modelId="{1D08699C-A78C-4441-9BD5-01EF40AB164E}">
      <dgm:prSet/>
      <dgm:spPr/>
      <dgm:t>
        <a:bodyPr/>
        <a:lstStyle/>
        <a:p>
          <a:r>
            <a:rPr lang="en-US" b="0" i="0"/>
            <a:t>Cerritos Adult Education and Diversity Programs GED Student </a:t>
          </a:r>
          <a:endParaRPr lang="en-US"/>
        </a:p>
      </dgm:t>
    </dgm:pt>
    <dgm:pt modelId="{C2EE50F9-F484-4872-B498-8B4622EB3113}" type="parTrans" cxnId="{D0A5AB80-2646-4E8D-8D69-FCE5BE1A2757}">
      <dgm:prSet/>
      <dgm:spPr/>
      <dgm:t>
        <a:bodyPr/>
        <a:lstStyle/>
        <a:p>
          <a:endParaRPr lang="en-US"/>
        </a:p>
      </dgm:t>
    </dgm:pt>
    <dgm:pt modelId="{0C0C9652-6340-4B6D-97E2-E84703742812}" type="sibTrans" cxnId="{D0A5AB80-2646-4E8D-8D69-FCE5BE1A2757}">
      <dgm:prSet/>
      <dgm:spPr/>
      <dgm:t>
        <a:bodyPr/>
        <a:lstStyle/>
        <a:p>
          <a:endParaRPr lang="en-US"/>
        </a:p>
      </dgm:t>
    </dgm:pt>
    <dgm:pt modelId="{A6C34FA9-19B9-4409-8ED8-0657285131EF}">
      <dgm:prSet/>
      <dgm:spPr/>
      <dgm:t>
        <a:bodyPr/>
        <a:lstStyle/>
        <a:p>
          <a:r>
            <a:rPr lang="en-US" b="0" i="0"/>
            <a:t>Major: Child Development and Stress Management  </a:t>
          </a:r>
          <a:endParaRPr lang="en-US"/>
        </a:p>
      </dgm:t>
    </dgm:pt>
    <dgm:pt modelId="{ED6F5842-E5B2-4219-AAD6-9C4420B10BB7}" type="parTrans" cxnId="{CCEECC80-7D29-475E-B234-00B79AFEAC91}">
      <dgm:prSet/>
      <dgm:spPr/>
      <dgm:t>
        <a:bodyPr/>
        <a:lstStyle/>
        <a:p>
          <a:endParaRPr lang="en-US"/>
        </a:p>
      </dgm:t>
    </dgm:pt>
    <dgm:pt modelId="{B711C942-250B-406B-80EC-5F05BC5EB31E}" type="sibTrans" cxnId="{CCEECC80-7D29-475E-B234-00B79AFEAC91}">
      <dgm:prSet/>
      <dgm:spPr/>
      <dgm:t>
        <a:bodyPr/>
        <a:lstStyle/>
        <a:p>
          <a:endParaRPr lang="en-US"/>
        </a:p>
      </dgm:t>
    </dgm:pt>
    <dgm:pt modelId="{4EF18087-7C4B-4BDF-B905-7D4746D03E87}">
      <dgm:prSet/>
      <dgm:spPr/>
      <dgm:t>
        <a:bodyPr/>
        <a:lstStyle/>
        <a:p>
          <a:r>
            <a:rPr lang="en-US"/>
            <a:t>Transferring to UCLA</a:t>
          </a:r>
        </a:p>
      </dgm:t>
    </dgm:pt>
    <dgm:pt modelId="{EFAB3B3C-54A8-4AF2-B8D3-CAECFDCD19D6}" type="parTrans" cxnId="{AA057059-779F-485B-95A7-3FBD78777D1C}">
      <dgm:prSet/>
      <dgm:spPr/>
      <dgm:t>
        <a:bodyPr/>
        <a:lstStyle/>
        <a:p>
          <a:endParaRPr lang="en-US"/>
        </a:p>
      </dgm:t>
    </dgm:pt>
    <dgm:pt modelId="{D81BF194-23C4-4281-BA1B-75669837C084}" type="sibTrans" cxnId="{AA057059-779F-485B-95A7-3FBD78777D1C}">
      <dgm:prSet/>
      <dgm:spPr/>
      <dgm:t>
        <a:bodyPr/>
        <a:lstStyle/>
        <a:p>
          <a:endParaRPr lang="en-US"/>
        </a:p>
      </dgm:t>
    </dgm:pt>
    <dgm:pt modelId="{5B62CAC9-E3D5-41DB-8AD1-5CCF0BB10EF1}" type="pres">
      <dgm:prSet presAssocID="{5210014E-E0A7-43E1-AA9C-E3F387DA60A4}" presName="linearFlow" presStyleCnt="0">
        <dgm:presLayoutVars>
          <dgm:dir/>
          <dgm:animLvl val="lvl"/>
          <dgm:resizeHandles val="exact"/>
        </dgm:presLayoutVars>
      </dgm:prSet>
      <dgm:spPr/>
    </dgm:pt>
    <dgm:pt modelId="{3167E8FF-65D5-4CCE-9887-C4965C112389}" type="pres">
      <dgm:prSet presAssocID="{9D5AE8A1-B2BF-46BB-8B03-F29CE994222D}" presName="composite" presStyleCnt="0"/>
      <dgm:spPr/>
    </dgm:pt>
    <dgm:pt modelId="{BE60E6E3-B01D-43D2-81A4-57B12D335EB1}" type="pres">
      <dgm:prSet presAssocID="{9D5AE8A1-B2BF-46BB-8B03-F29CE994222D}" presName="parentText" presStyleLbl="alignNode1" presStyleIdx="0" presStyleCnt="4">
        <dgm:presLayoutVars>
          <dgm:chMax val="1"/>
          <dgm:bulletEnabled val="1"/>
        </dgm:presLayoutVars>
      </dgm:prSet>
      <dgm:spPr/>
    </dgm:pt>
    <dgm:pt modelId="{0BED7723-5481-4259-A0D0-029E172EB857}" type="pres">
      <dgm:prSet presAssocID="{9D5AE8A1-B2BF-46BB-8B03-F29CE994222D}" presName="descendantText" presStyleLbl="alignAcc1" presStyleIdx="0" presStyleCnt="4">
        <dgm:presLayoutVars>
          <dgm:bulletEnabled val="1"/>
        </dgm:presLayoutVars>
      </dgm:prSet>
      <dgm:spPr/>
    </dgm:pt>
    <dgm:pt modelId="{0DD324A5-0B71-4D00-8293-8ACC991722B0}" type="pres">
      <dgm:prSet presAssocID="{E05E9F96-A7F3-40B8-9087-96E422DA92DE}" presName="sp" presStyleCnt="0"/>
      <dgm:spPr/>
    </dgm:pt>
    <dgm:pt modelId="{55A29240-E8BD-4A04-AED5-0642CB80E746}" type="pres">
      <dgm:prSet presAssocID="{B1BB909C-0997-42A9-A69E-6A412FA88E74}" presName="composite" presStyleCnt="0"/>
      <dgm:spPr/>
    </dgm:pt>
    <dgm:pt modelId="{DFE7EFDD-1418-492B-8367-D0A334584EE0}" type="pres">
      <dgm:prSet presAssocID="{B1BB909C-0997-42A9-A69E-6A412FA88E74}" presName="parentText" presStyleLbl="alignNode1" presStyleIdx="1" presStyleCnt="4">
        <dgm:presLayoutVars>
          <dgm:chMax val="1"/>
          <dgm:bulletEnabled val="1"/>
        </dgm:presLayoutVars>
      </dgm:prSet>
      <dgm:spPr/>
    </dgm:pt>
    <dgm:pt modelId="{5CAEF71B-EF7F-4283-BEB0-2FA8B75E76F9}" type="pres">
      <dgm:prSet presAssocID="{B1BB909C-0997-42A9-A69E-6A412FA88E74}" presName="descendantText" presStyleLbl="alignAcc1" presStyleIdx="1" presStyleCnt="4">
        <dgm:presLayoutVars>
          <dgm:bulletEnabled val="1"/>
        </dgm:presLayoutVars>
      </dgm:prSet>
      <dgm:spPr/>
    </dgm:pt>
    <dgm:pt modelId="{3F7B1577-F2D7-4092-B793-1A3C28B1137C}" type="pres">
      <dgm:prSet presAssocID="{3196881A-5B29-4223-A58B-8580C4AF12BF}" presName="sp" presStyleCnt="0"/>
      <dgm:spPr/>
    </dgm:pt>
    <dgm:pt modelId="{7AF67323-1837-4514-9603-9ACEACA866FD}" type="pres">
      <dgm:prSet presAssocID="{20F20FFD-240E-4B6E-9FB1-5C3375C62672}" presName="composite" presStyleCnt="0"/>
      <dgm:spPr/>
    </dgm:pt>
    <dgm:pt modelId="{B6C7DA98-66AC-41C5-BEA3-6BE83B5F77D2}" type="pres">
      <dgm:prSet presAssocID="{20F20FFD-240E-4B6E-9FB1-5C3375C62672}" presName="parentText" presStyleLbl="alignNode1" presStyleIdx="2" presStyleCnt="4">
        <dgm:presLayoutVars>
          <dgm:chMax val="1"/>
          <dgm:bulletEnabled val="1"/>
        </dgm:presLayoutVars>
      </dgm:prSet>
      <dgm:spPr/>
    </dgm:pt>
    <dgm:pt modelId="{EAE5FEE9-B6E0-40F9-923F-2FF5D0C5AEBD}" type="pres">
      <dgm:prSet presAssocID="{20F20FFD-240E-4B6E-9FB1-5C3375C62672}" presName="descendantText" presStyleLbl="alignAcc1" presStyleIdx="2" presStyleCnt="4">
        <dgm:presLayoutVars>
          <dgm:bulletEnabled val="1"/>
        </dgm:presLayoutVars>
      </dgm:prSet>
      <dgm:spPr/>
    </dgm:pt>
    <dgm:pt modelId="{3B34FA47-F7F5-4A4A-8244-91D9CFA8878C}" type="pres">
      <dgm:prSet presAssocID="{CF6C2B60-6E5E-4690-B9F4-F69B61EBA4CA}" presName="sp" presStyleCnt="0"/>
      <dgm:spPr/>
    </dgm:pt>
    <dgm:pt modelId="{6941D301-6007-4358-A6F2-9A234F0E30CD}" type="pres">
      <dgm:prSet presAssocID="{26103763-ACFB-4A11-B61D-9DF0CBA324B1}" presName="composite" presStyleCnt="0"/>
      <dgm:spPr/>
    </dgm:pt>
    <dgm:pt modelId="{45ABCB0B-21DD-4DEA-8D03-CE31E7319C38}" type="pres">
      <dgm:prSet presAssocID="{26103763-ACFB-4A11-B61D-9DF0CBA324B1}" presName="parentText" presStyleLbl="alignNode1" presStyleIdx="3" presStyleCnt="4">
        <dgm:presLayoutVars>
          <dgm:chMax val="1"/>
          <dgm:bulletEnabled val="1"/>
        </dgm:presLayoutVars>
      </dgm:prSet>
      <dgm:spPr/>
    </dgm:pt>
    <dgm:pt modelId="{FDC053FF-6CFE-42DE-B7D2-056E22A59CE1}" type="pres">
      <dgm:prSet presAssocID="{26103763-ACFB-4A11-B61D-9DF0CBA324B1}" presName="descendantText" presStyleLbl="alignAcc1" presStyleIdx="3" presStyleCnt="4">
        <dgm:presLayoutVars>
          <dgm:bulletEnabled val="1"/>
        </dgm:presLayoutVars>
      </dgm:prSet>
      <dgm:spPr/>
    </dgm:pt>
  </dgm:ptLst>
  <dgm:cxnLst>
    <dgm:cxn modelId="{4C250A11-C80A-408C-8EFC-91DABEF4B5DB}" srcId="{9D5AE8A1-B2BF-46BB-8B03-F29CE994222D}" destId="{70DFD809-11A1-4A60-B41F-B603FA26A8C2}" srcOrd="0" destOrd="0" parTransId="{DC17C5B4-CD4E-49BF-8579-26910C9F5098}" sibTransId="{91A44A4F-145D-4931-A5F2-68F26B9491C5}"/>
    <dgm:cxn modelId="{E6CD9311-21BD-4352-9F5B-496DDE33C9A0}" type="presOf" srcId="{4EF18087-7C4B-4BDF-B905-7D4746D03E87}" destId="{FDC053FF-6CFE-42DE-B7D2-056E22A59CE1}" srcOrd="0" destOrd="0" presId="urn:microsoft.com/office/officeart/2005/8/layout/chevron2"/>
    <dgm:cxn modelId="{5DCE4839-9065-4736-95CE-2474ACAB1E97}" srcId="{5210014E-E0A7-43E1-AA9C-E3F387DA60A4}" destId="{26103763-ACFB-4A11-B61D-9DF0CBA324B1}" srcOrd="3" destOrd="0" parTransId="{E86D8980-3298-4D44-8F93-C9AD6D9000FF}" sibTransId="{4DCF539C-0283-42F5-9826-1271DD3DF0CA}"/>
    <dgm:cxn modelId="{F740A044-552B-4A6F-93FC-DD3753E4041B}" type="presOf" srcId="{5210014E-E0A7-43E1-AA9C-E3F387DA60A4}" destId="{5B62CAC9-E3D5-41DB-8AD1-5CCF0BB10EF1}" srcOrd="0" destOrd="0" presId="urn:microsoft.com/office/officeart/2005/8/layout/chevron2"/>
    <dgm:cxn modelId="{5C557948-A904-4AF2-8781-BB3D3F333579}" srcId="{5210014E-E0A7-43E1-AA9C-E3F387DA60A4}" destId="{20F20FFD-240E-4B6E-9FB1-5C3375C62672}" srcOrd="2" destOrd="0" parTransId="{F158DAC1-95CF-409C-83A0-532BB81AA953}" sibTransId="{CF6C2B60-6E5E-4690-B9F4-F69B61EBA4CA}"/>
    <dgm:cxn modelId="{A7DE8A6C-647E-435A-826A-A99940CE85D2}" type="presOf" srcId="{26103763-ACFB-4A11-B61D-9DF0CBA324B1}" destId="{45ABCB0B-21DD-4DEA-8D03-CE31E7319C38}" srcOrd="0" destOrd="0" presId="urn:microsoft.com/office/officeart/2005/8/layout/chevron2"/>
    <dgm:cxn modelId="{DF7F6770-28FC-473A-BCB4-3C465BB71E02}" srcId="{5210014E-E0A7-43E1-AA9C-E3F387DA60A4}" destId="{9D5AE8A1-B2BF-46BB-8B03-F29CE994222D}" srcOrd="0" destOrd="0" parTransId="{E6ABF1DC-DEFC-4721-B33B-AF3C679FC5BC}" sibTransId="{E05E9F96-A7F3-40B8-9087-96E422DA92DE}"/>
    <dgm:cxn modelId="{5E537A75-3849-4562-B419-BED7365ECA27}" type="presOf" srcId="{20F20FFD-240E-4B6E-9FB1-5C3375C62672}" destId="{B6C7DA98-66AC-41C5-BEA3-6BE83B5F77D2}" srcOrd="0" destOrd="0" presId="urn:microsoft.com/office/officeart/2005/8/layout/chevron2"/>
    <dgm:cxn modelId="{AA057059-779F-485B-95A7-3FBD78777D1C}" srcId="{26103763-ACFB-4A11-B61D-9DF0CBA324B1}" destId="{4EF18087-7C4B-4BDF-B905-7D4746D03E87}" srcOrd="0" destOrd="0" parTransId="{EFAB3B3C-54A8-4AF2-B8D3-CAECFDCD19D6}" sibTransId="{D81BF194-23C4-4281-BA1B-75669837C084}"/>
    <dgm:cxn modelId="{D0A5AB80-2646-4E8D-8D69-FCE5BE1A2757}" srcId="{B1BB909C-0997-42A9-A69E-6A412FA88E74}" destId="{1D08699C-A78C-4441-9BD5-01EF40AB164E}" srcOrd="0" destOrd="0" parTransId="{C2EE50F9-F484-4872-B498-8B4622EB3113}" sibTransId="{0C0C9652-6340-4B6D-97E2-E84703742812}"/>
    <dgm:cxn modelId="{CCEECC80-7D29-475E-B234-00B79AFEAC91}" srcId="{20F20FFD-240E-4B6E-9FB1-5C3375C62672}" destId="{A6C34FA9-19B9-4409-8ED8-0657285131EF}" srcOrd="0" destOrd="0" parTransId="{ED6F5842-E5B2-4219-AAD6-9C4420B10BB7}" sibTransId="{B711C942-250B-406B-80EC-5F05BC5EB31E}"/>
    <dgm:cxn modelId="{B9FEB686-B56B-4E66-8CCB-91EF00DC0FD2}" type="presOf" srcId="{70DFD809-11A1-4A60-B41F-B603FA26A8C2}" destId="{0BED7723-5481-4259-A0D0-029E172EB857}" srcOrd="0" destOrd="0" presId="urn:microsoft.com/office/officeart/2005/8/layout/chevron2"/>
    <dgm:cxn modelId="{AACE7E8B-F54E-4F93-BEE0-843FFA10D8A1}" type="presOf" srcId="{1D08699C-A78C-4441-9BD5-01EF40AB164E}" destId="{5CAEF71B-EF7F-4283-BEB0-2FA8B75E76F9}" srcOrd="0" destOrd="0" presId="urn:microsoft.com/office/officeart/2005/8/layout/chevron2"/>
    <dgm:cxn modelId="{82408797-3A65-474B-A0CD-BE1D92753679}" srcId="{5210014E-E0A7-43E1-AA9C-E3F387DA60A4}" destId="{B1BB909C-0997-42A9-A69E-6A412FA88E74}" srcOrd="1" destOrd="0" parTransId="{021B3125-F2CC-4C84-B0BE-B67096C842C3}" sibTransId="{3196881A-5B29-4223-A58B-8580C4AF12BF}"/>
    <dgm:cxn modelId="{A82EA7C1-2EC1-472E-8E41-1667695C080F}" type="presOf" srcId="{B1BB909C-0997-42A9-A69E-6A412FA88E74}" destId="{DFE7EFDD-1418-492B-8367-D0A334584EE0}" srcOrd="0" destOrd="0" presId="urn:microsoft.com/office/officeart/2005/8/layout/chevron2"/>
    <dgm:cxn modelId="{23C0D6D2-833E-44FA-B890-970E6C54A438}" type="presOf" srcId="{9D5AE8A1-B2BF-46BB-8B03-F29CE994222D}" destId="{BE60E6E3-B01D-43D2-81A4-57B12D335EB1}" srcOrd="0" destOrd="0" presId="urn:microsoft.com/office/officeart/2005/8/layout/chevron2"/>
    <dgm:cxn modelId="{B0781AF7-4998-4B08-A9A6-DA3041D60985}" type="presOf" srcId="{A6C34FA9-19B9-4409-8ED8-0657285131EF}" destId="{EAE5FEE9-B6E0-40F9-923F-2FF5D0C5AEBD}" srcOrd="0" destOrd="0" presId="urn:microsoft.com/office/officeart/2005/8/layout/chevron2"/>
    <dgm:cxn modelId="{648B786A-6846-4A1F-B35B-570A3DC05A07}" type="presParOf" srcId="{5B62CAC9-E3D5-41DB-8AD1-5CCF0BB10EF1}" destId="{3167E8FF-65D5-4CCE-9887-C4965C112389}" srcOrd="0" destOrd="0" presId="urn:microsoft.com/office/officeart/2005/8/layout/chevron2"/>
    <dgm:cxn modelId="{44BB49B8-5E5B-4F6E-8F52-DFB3F379F768}" type="presParOf" srcId="{3167E8FF-65D5-4CCE-9887-C4965C112389}" destId="{BE60E6E3-B01D-43D2-81A4-57B12D335EB1}" srcOrd="0" destOrd="0" presId="urn:microsoft.com/office/officeart/2005/8/layout/chevron2"/>
    <dgm:cxn modelId="{C9AE9DC0-34FB-49AD-8870-814479B23ABF}" type="presParOf" srcId="{3167E8FF-65D5-4CCE-9887-C4965C112389}" destId="{0BED7723-5481-4259-A0D0-029E172EB857}" srcOrd="1" destOrd="0" presId="urn:microsoft.com/office/officeart/2005/8/layout/chevron2"/>
    <dgm:cxn modelId="{64CE1611-F77E-44BB-AD43-626ED7FA9346}" type="presParOf" srcId="{5B62CAC9-E3D5-41DB-8AD1-5CCF0BB10EF1}" destId="{0DD324A5-0B71-4D00-8293-8ACC991722B0}" srcOrd="1" destOrd="0" presId="urn:microsoft.com/office/officeart/2005/8/layout/chevron2"/>
    <dgm:cxn modelId="{E719B6A8-B583-4AA4-B2E8-2B196DE75DAA}" type="presParOf" srcId="{5B62CAC9-E3D5-41DB-8AD1-5CCF0BB10EF1}" destId="{55A29240-E8BD-4A04-AED5-0642CB80E746}" srcOrd="2" destOrd="0" presId="urn:microsoft.com/office/officeart/2005/8/layout/chevron2"/>
    <dgm:cxn modelId="{DE4B7307-9A31-4088-A0AD-8D67442D63AC}" type="presParOf" srcId="{55A29240-E8BD-4A04-AED5-0642CB80E746}" destId="{DFE7EFDD-1418-492B-8367-D0A334584EE0}" srcOrd="0" destOrd="0" presId="urn:microsoft.com/office/officeart/2005/8/layout/chevron2"/>
    <dgm:cxn modelId="{6E58A503-CAF3-4C3F-8BCB-61C8F8BAB744}" type="presParOf" srcId="{55A29240-E8BD-4A04-AED5-0642CB80E746}" destId="{5CAEF71B-EF7F-4283-BEB0-2FA8B75E76F9}" srcOrd="1" destOrd="0" presId="urn:microsoft.com/office/officeart/2005/8/layout/chevron2"/>
    <dgm:cxn modelId="{8D7DEAFF-131A-4C0C-9D98-6C843B830085}" type="presParOf" srcId="{5B62CAC9-E3D5-41DB-8AD1-5CCF0BB10EF1}" destId="{3F7B1577-F2D7-4092-B793-1A3C28B1137C}" srcOrd="3" destOrd="0" presId="urn:microsoft.com/office/officeart/2005/8/layout/chevron2"/>
    <dgm:cxn modelId="{E686B186-9F24-4E76-B077-44748B95ABDA}" type="presParOf" srcId="{5B62CAC9-E3D5-41DB-8AD1-5CCF0BB10EF1}" destId="{7AF67323-1837-4514-9603-9ACEACA866FD}" srcOrd="4" destOrd="0" presId="urn:microsoft.com/office/officeart/2005/8/layout/chevron2"/>
    <dgm:cxn modelId="{14B9783D-1EC5-4CA2-97E3-9951993E0012}" type="presParOf" srcId="{7AF67323-1837-4514-9603-9ACEACA866FD}" destId="{B6C7DA98-66AC-41C5-BEA3-6BE83B5F77D2}" srcOrd="0" destOrd="0" presId="urn:microsoft.com/office/officeart/2005/8/layout/chevron2"/>
    <dgm:cxn modelId="{1E6618C3-D5B6-40C2-A9C4-432C2841771D}" type="presParOf" srcId="{7AF67323-1837-4514-9603-9ACEACA866FD}" destId="{EAE5FEE9-B6E0-40F9-923F-2FF5D0C5AEBD}" srcOrd="1" destOrd="0" presId="urn:microsoft.com/office/officeart/2005/8/layout/chevron2"/>
    <dgm:cxn modelId="{6219CD13-60DB-4D64-9A0E-A9AD68772E30}" type="presParOf" srcId="{5B62CAC9-E3D5-41DB-8AD1-5CCF0BB10EF1}" destId="{3B34FA47-F7F5-4A4A-8244-91D9CFA8878C}" srcOrd="5" destOrd="0" presId="urn:microsoft.com/office/officeart/2005/8/layout/chevron2"/>
    <dgm:cxn modelId="{C72F56DF-A745-419C-A8BA-69C408D235A1}" type="presParOf" srcId="{5B62CAC9-E3D5-41DB-8AD1-5CCF0BB10EF1}" destId="{6941D301-6007-4358-A6F2-9A234F0E30CD}" srcOrd="6" destOrd="0" presId="urn:microsoft.com/office/officeart/2005/8/layout/chevron2"/>
    <dgm:cxn modelId="{5F908938-67CB-4B43-A15E-8EC395CAA9D9}" type="presParOf" srcId="{6941D301-6007-4358-A6F2-9A234F0E30CD}" destId="{45ABCB0B-21DD-4DEA-8D03-CE31E7319C38}" srcOrd="0" destOrd="0" presId="urn:microsoft.com/office/officeart/2005/8/layout/chevron2"/>
    <dgm:cxn modelId="{73194848-6430-4967-A8AF-D01348A4E664}" type="presParOf" srcId="{6941D301-6007-4358-A6F2-9A234F0E30CD}" destId="{FDC053FF-6CFE-42DE-B7D2-056E22A59CE1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5210014E-E0A7-43E1-AA9C-E3F387DA60A4}" type="doc">
      <dgm:prSet loTypeId="urn:microsoft.com/office/officeart/2005/8/layout/chevron2" loCatId="process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D5AE8A1-B2BF-46BB-8B03-F29CE994222D}">
      <dgm:prSet/>
      <dgm:spPr/>
      <dgm:t>
        <a:bodyPr/>
        <a:lstStyle/>
        <a:p>
          <a:endParaRPr lang="en-US"/>
        </a:p>
      </dgm:t>
    </dgm:pt>
    <dgm:pt modelId="{E6ABF1DC-DEFC-4721-B33B-AF3C679FC5BC}" type="parTrans" cxnId="{DF7F6770-28FC-473A-BCB4-3C465BB71E02}">
      <dgm:prSet/>
      <dgm:spPr/>
      <dgm:t>
        <a:bodyPr/>
        <a:lstStyle/>
        <a:p>
          <a:endParaRPr lang="en-US"/>
        </a:p>
      </dgm:t>
    </dgm:pt>
    <dgm:pt modelId="{E05E9F96-A7F3-40B8-9087-96E422DA92DE}" type="sibTrans" cxnId="{DF7F6770-28FC-473A-BCB4-3C465BB71E02}">
      <dgm:prSet/>
      <dgm:spPr/>
      <dgm:t>
        <a:bodyPr/>
        <a:lstStyle/>
        <a:p>
          <a:endParaRPr lang="en-US"/>
        </a:p>
      </dgm:t>
    </dgm:pt>
    <dgm:pt modelId="{B1BB909C-0997-42A9-A69E-6A412FA88E74}">
      <dgm:prSet/>
      <dgm:spPr/>
      <dgm:t>
        <a:bodyPr/>
        <a:lstStyle/>
        <a:p>
          <a:endParaRPr lang="en-US"/>
        </a:p>
      </dgm:t>
    </dgm:pt>
    <dgm:pt modelId="{021B3125-F2CC-4C84-B0BE-B67096C842C3}" type="parTrans" cxnId="{82408797-3A65-474B-A0CD-BE1D92753679}">
      <dgm:prSet/>
      <dgm:spPr/>
      <dgm:t>
        <a:bodyPr/>
        <a:lstStyle/>
        <a:p>
          <a:endParaRPr lang="en-US"/>
        </a:p>
      </dgm:t>
    </dgm:pt>
    <dgm:pt modelId="{3196881A-5B29-4223-A58B-8580C4AF12BF}" type="sibTrans" cxnId="{82408797-3A65-474B-A0CD-BE1D92753679}">
      <dgm:prSet/>
      <dgm:spPr/>
      <dgm:t>
        <a:bodyPr/>
        <a:lstStyle/>
        <a:p>
          <a:endParaRPr lang="en-US"/>
        </a:p>
      </dgm:t>
    </dgm:pt>
    <dgm:pt modelId="{20F20FFD-240E-4B6E-9FB1-5C3375C62672}">
      <dgm:prSet/>
      <dgm:spPr/>
      <dgm:t>
        <a:bodyPr/>
        <a:lstStyle/>
        <a:p>
          <a:endParaRPr lang="en-US"/>
        </a:p>
      </dgm:t>
    </dgm:pt>
    <dgm:pt modelId="{F158DAC1-95CF-409C-83A0-532BB81AA953}" type="parTrans" cxnId="{5C557948-A904-4AF2-8781-BB3D3F333579}">
      <dgm:prSet/>
      <dgm:spPr/>
      <dgm:t>
        <a:bodyPr/>
        <a:lstStyle/>
        <a:p>
          <a:endParaRPr lang="en-US"/>
        </a:p>
      </dgm:t>
    </dgm:pt>
    <dgm:pt modelId="{CF6C2B60-6E5E-4690-B9F4-F69B61EBA4CA}" type="sibTrans" cxnId="{5C557948-A904-4AF2-8781-BB3D3F333579}">
      <dgm:prSet/>
      <dgm:spPr/>
      <dgm:t>
        <a:bodyPr/>
        <a:lstStyle/>
        <a:p>
          <a:endParaRPr lang="en-US"/>
        </a:p>
      </dgm:t>
    </dgm:pt>
    <dgm:pt modelId="{70DFD809-11A1-4A60-B41F-B603FA26A8C2}">
      <dgm:prSet/>
      <dgm:spPr/>
      <dgm:t>
        <a:bodyPr/>
        <a:lstStyle/>
        <a:p>
          <a:r>
            <a:rPr lang="en-US" b="0" i="0"/>
            <a:t>2nd-year college student  </a:t>
          </a:r>
          <a:endParaRPr lang="en-US"/>
        </a:p>
      </dgm:t>
    </dgm:pt>
    <dgm:pt modelId="{DC17C5B4-CD4E-49BF-8579-26910C9F5098}" type="parTrans" cxnId="{4C250A11-C80A-408C-8EFC-91DABEF4B5DB}">
      <dgm:prSet/>
      <dgm:spPr/>
      <dgm:t>
        <a:bodyPr/>
        <a:lstStyle/>
        <a:p>
          <a:endParaRPr lang="en-US"/>
        </a:p>
      </dgm:t>
    </dgm:pt>
    <dgm:pt modelId="{91A44A4F-145D-4931-A5F2-68F26B9491C5}" type="sibTrans" cxnId="{4C250A11-C80A-408C-8EFC-91DABEF4B5DB}">
      <dgm:prSet/>
      <dgm:spPr/>
      <dgm:t>
        <a:bodyPr/>
        <a:lstStyle/>
        <a:p>
          <a:endParaRPr lang="en-US"/>
        </a:p>
      </dgm:t>
    </dgm:pt>
    <dgm:pt modelId="{1D08699C-A78C-4441-9BD5-01EF40AB164E}">
      <dgm:prSet/>
      <dgm:spPr/>
      <dgm:t>
        <a:bodyPr/>
        <a:lstStyle/>
        <a:p>
          <a:r>
            <a:rPr lang="en-US" b="0" i="0"/>
            <a:t>Cerritos Adult Education and Diversity Programs GED Student </a:t>
          </a:r>
          <a:endParaRPr lang="en-US"/>
        </a:p>
      </dgm:t>
    </dgm:pt>
    <dgm:pt modelId="{C2EE50F9-F484-4872-B498-8B4622EB3113}" type="parTrans" cxnId="{D0A5AB80-2646-4E8D-8D69-FCE5BE1A2757}">
      <dgm:prSet/>
      <dgm:spPr/>
      <dgm:t>
        <a:bodyPr/>
        <a:lstStyle/>
        <a:p>
          <a:endParaRPr lang="en-US"/>
        </a:p>
      </dgm:t>
    </dgm:pt>
    <dgm:pt modelId="{0C0C9652-6340-4B6D-97E2-E84703742812}" type="sibTrans" cxnId="{D0A5AB80-2646-4E8D-8D69-FCE5BE1A2757}">
      <dgm:prSet/>
      <dgm:spPr/>
      <dgm:t>
        <a:bodyPr/>
        <a:lstStyle/>
        <a:p>
          <a:endParaRPr lang="en-US"/>
        </a:p>
      </dgm:t>
    </dgm:pt>
    <dgm:pt modelId="{A6C34FA9-19B9-4409-8ED8-0657285131EF}">
      <dgm:prSet/>
      <dgm:spPr/>
      <dgm:t>
        <a:bodyPr/>
        <a:lstStyle/>
        <a:p>
          <a:r>
            <a:rPr lang="en-US" b="0" i="0" dirty="0"/>
            <a:t>Major: Child Development and Stress Management  </a:t>
          </a:r>
          <a:endParaRPr lang="en-US" dirty="0"/>
        </a:p>
      </dgm:t>
    </dgm:pt>
    <dgm:pt modelId="{ED6F5842-E5B2-4219-AAD6-9C4420B10BB7}" type="parTrans" cxnId="{CCEECC80-7D29-475E-B234-00B79AFEAC91}">
      <dgm:prSet/>
      <dgm:spPr/>
      <dgm:t>
        <a:bodyPr/>
        <a:lstStyle/>
        <a:p>
          <a:endParaRPr lang="en-US"/>
        </a:p>
      </dgm:t>
    </dgm:pt>
    <dgm:pt modelId="{B711C942-250B-406B-80EC-5F05BC5EB31E}" type="sibTrans" cxnId="{CCEECC80-7D29-475E-B234-00B79AFEAC91}">
      <dgm:prSet/>
      <dgm:spPr/>
      <dgm:t>
        <a:bodyPr/>
        <a:lstStyle/>
        <a:p>
          <a:endParaRPr lang="en-US"/>
        </a:p>
      </dgm:t>
    </dgm:pt>
    <dgm:pt modelId="{5B62CAC9-E3D5-41DB-8AD1-5CCF0BB10EF1}" type="pres">
      <dgm:prSet presAssocID="{5210014E-E0A7-43E1-AA9C-E3F387DA60A4}" presName="linearFlow" presStyleCnt="0">
        <dgm:presLayoutVars>
          <dgm:dir/>
          <dgm:animLvl val="lvl"/>
          <dgm:resizeHandles val="exact"/>
        </dgm:presLayoutVars>
      </dgm:prSet>
      <dgm:spPr/>
    </dgm:pt>
    <dgm:pt modelId="{3167E8FF-65D5-4CCE-9887-C4965C112389}" type="pres">
      <dgm:prSet presAssocID="{9D5AE8A1-B2BF-46BB-8B03-F29CE994222D}" presName="composite" presStyleCnt="0"/>
      <dgm:spPr/>
    </dgm:pt>
    <dgm:pt modelId="{BE60E6E3-B01D-43D2-81A4-57B12D335EB1}" type="pres">
      <dgm:prSet presAssocID="{9D5AE8A1-B2BF-46BB-8B03-F29CE994222D}" presName="parentText" presStyleLbl="alignNode1" presStyleIdx="0" presStyleCnt="3">
        <dgm:presLayoutVars>
          <dgm:chMax val="1"/>
          <dgm:bulletEnabled val="1"/>
        </dgm:presLayoutVars>
      </dgm:prSet>
      <dgm:spPr/>
    </dgm:pt>
    <dgm:pt modelId="{0BED7723-5481-4259-A0D0-029E172EB857}" type="pres">
      <dgm:prSet presAssocID="{9D5AE8A1-B2BF-46BB-8B03-F29CE994222D}" presName="descendantText" presStyleLbl="alignAcc1" presStyleIdx="0" presStyleCnt="3">
        <dgm:presLayoutVars>
          <dgm:bulletEnabled val="1"/>
        </dgm:presLayoutVars>
      </dgm:prSet>
      <dgm:spPr/>
    </dgm:pt>
    <dgm:pt modelId="{0DD324A5-0B71-4D00-8293-8ACC991722B0}" type="pres">
      <dgm:prSet presAssocID="{E05E9F96-A7F3-40B8-9087-96E422DA92DE}" presName="sp" presStyleCnt="0"/>
      <dgm:spPr/>
    </dgm:pt>
    <dgm:pt modelId="{55A29240-E8BD-4A04-AED5-0642CB80E746}" type="pres">
      <dgm:prSet presAssocID="{B1BB909C-0997-42A9-A69E-6A412FA88E74}" presName="composite" presStyleCnt="0"/>
      <dgm:spPr/>
    </dgm:pt>
    <dgm:pt modelId="{DFE7EFDD-1418-492B-8367-D0A334584EE0}" type="pres">
      <dgm:prSet presAssocID="{B1BB909C-0997-42A9-A69E-6A412FA88E74}" presName="parentText" presStyleLbl="alignNode1" presStyleIdx="1" presStyleCnt="3">
        <dgm:presLayoutVars>
          <dgm:chMax val="1"/>
          <dgm:bulletEnabled val="1"/>
        </dgm:presLayoutVars>
      </dgm:prSet>
      <dgm:spPr/>
    </dgm:pt>
    <dgm:pt modelId="{5CAEF71B-EF7F-4283-BEB0-2FA8B75E76F9}" type="pres">
      <dgm:prSet presAssocID="{B1BB909C-0997-42A9-A69E-6A412FA88E74}" presName="descendantText" presStyleLbl="alignAcc1" presStyleIdx="1" presStyleCnt="3">
        <dgm:presLayoutVars>
          <dgm:bulletEnabled val="1"/>
        </dgm:presLayoutVars>
      </dgm:prSet>
      <dgm:spPr/>
    </dgm:pt>
    <dgm:pt modelId="{3F7B1577-F2D7-4092-B793-1A3C28B1137C}" type="pres">
      <dgm:prSet presAssocID="{3196881A-5B29-4223-A58B-8580C4AF12BF}" presName="sp" presStyleCnt="0"/>
      <dgm:spPr/>
    </dgm:pt>
    <dgm:pt modelId="{7AF67323-1837-4514-9603-9ACEACA866FD}" type="pres">
      <dgm:prSet presAssocID="{20F20FFD-240E-4B6E-9FB1-5C3375C62672}" presName="composite" presStyleCnt="0"/>
      <dgm:spPr/>
    </dgm:pt>
    <dgm:pt modelId="{B6C7DA98-66AC-41C5-BEA3-6BE83B5F77D2}" type="pres">
      <dgm:prSet presAssocID="{20F20FFD-240E-4B6E-9FB1-5C3375C62672}" presName="parentText" presStyleLbl="alignNode1" presStyleIdx="2" presStyleCnt="3">
        <dgm:presLayoutVars>
          <dgm:chMax val="1"/>
          <dgm:bulletEnabled val="1"/>
        </dgm:presLayoutVars>
      </dgm:prSet>
      <dgm:spPr/>
    </dgm:pt>
    <dgm:pt modelId="{EAE5FEE9-B6E0-40F9-923F-2FF5D0C5AEBD}" type="pres">
      <dgm:prSet presAssocID="{20F20FFD-240E-4B6E-9FB1-5C3375C62672}" presName="descendantText" presStyleLbl="alignAcc1" presStyleIdx="2" presStyleCnt="3">
        <dgm:presLayoutVars>
          <dgm:bulletEnabled val="1"/>
        </dgm:presLayoutVars>
      </dgm:prSet>
      <dgm:spPr/>
    </dgm:pt>
  </dgm:ptLst>
  <dgm:cxnLst>
    <dgm:cxn modelId="{4C250A11-C80A-408C-8EFC-91DABEF4B5DB}" srcId="{9D5AE8A1-B2BF-46BB-8B03-F29CE994222D}" destId="{70DFD809-11A1-4A60-B41F-B603FA26A8C2}" srcOrd="0" destOrd="0" parTransId="{DC17C5B4-CD4E-49BF-8579-26910C9F5098}" sibTransId="{91A44A4F-145D-4931-A5F2-68F26B9491C5}"/>
    <dgm:cxn modelId="{F740A044-552B-4A6F-93FC-DD3753E4041B}" type="presOf" srcId="{5210014E-E0A7-43E1-AA9C-E3F387DA60A4}" destId="{5B62CAC9-E3D5-41DB-8AD1-5CCF0BB10EF1}" srcOrd="0" destOrd="0" presId="urn:microsoft.com/office/officeart/2005/8/layout/chevron2"/>
    <dgm:cxn modelId="{5C557948-A904-4AF2-8781-BB3D3F333579}" srcId="{5210014E-E0A7-43E1-AA9C-E3F387DA60A4}" destId="{20F20FFD-240E-4B6E-9FB1-5C3375C62672}" srcOrd="2" destOrd="0" parTransId="{F158DAC1-95CF-409C-83A0-532BB81AA953}" sibTransId="{CF6C2B60-6E5E-4690-B9F4-F69B61EBA4CA}"/>
    <dgm:cxn modelId="{DF7F6770-28FC-473A-BCB4-3C465BB71E02}" srcId="{5210014E-E0A7-43E1-AA9C-E3F387DA60A4}" destId="{9D5AE8A1-B2BF-46BB-8B03-F29CE994222D}" srcOrd="0" destOrd="0" parTransId="{E6ABF1DC-DEFC-4721-B33B-AF3C679FC5BC}" sibTransId="{E05E9F96-A7F3-40B8-9087-96E422DA92DE}"/>
    <dgm:cxn modelId="{5E537A75-3849-4562-B419-BED7365ECA27}" type="presOf" srcId="{20F20FFD-240E-4B6E-9FB1-5C3375C62672}" destId="{B6C7DA98-66AC-41C5-BEA3-6BE83B5F77D2}" srcOrd="0" destOrd="0" presId="urn:microsoft.com/office/officeart/2005/8/layout/chevron2"/>
    <dgm:cxn modelId="{D0A5AB80-2646-4E8D-8D69-FCE5BE1A2757}" srcId="{B1BB909C-0997-42A9-A69E-6A412FA88E74}" destId="{1D08699C-A78C-4441-9BD5-01EF40AB164E}" srcOrd="0" destOrd="0" parTransId="{C2EE50F9-F484-4872-B498-8B4622EB3113}" sibTransId="{0C0C9652-6340-4B6D-97E2-E84703742812}"/>
    <dgm:cxn modelId="{CCEECC80-7D29-475E-B234-00B79AFEAC91}" srcId="{20F20FFD-240E-4B6E-9FB1-5C3375C62672}" destId="{A6C34FA9-19B9-4409-8ED8-0657285131EF}" srcOrd="0" destOrd="0" parTransId="{ED6F5842-E5B2-4219-AAD6-9C4420B10BB7}" sibTransId="{B711C942-250B-406B-80EC-5F05BC5EB31E}"/>
    <dgm:cxn modelId="{B9FEB686-B56B-4E66-8CCB-91EF00DC0FD2}" type="presOf" srcId="{70DFD809-11A1-4A60-B41F-B603FA26A8C2}" destId="{0BED7723-5481-4259-A0D0-029E172EB857}" srcOrd="0" destOrd="0" presId="urn:microsoft.com/office/officeart/2005/8/layout/chevron2"/>
    <dgm:cxn modelId="{AACE7E8B-F54E-4F93-BEE0-843FFA10D8A1}" type="presOf" srcId="{1D08699C-A78C-4441-9BD5-01EF40AB164E}" destId="{5CAEF71B-EF7F-4283-BEB0-2FA8B75E76F9}" srcOrd="0" destOrd="0" presId="urn:microsoft.com/office/officeart/2005/8/layout/chevron2"/>
    <dgm:cxn modelId="{82408797-3A65-474B-A0CD-BE1D92753679}" srcId="{5210014E-E0A7-43E1-AA9C-E3F387DA60A4}" destId="{B1BB909C-0997-42A9-A69E-6A412FA88E74}" srcOrd="1" destOrd="0" parTransId="{021B3125-F2CC-4C84-B0BE-B67096C842C3}" sibTransId="{3196881A-5B29-4223-A58B-8580C4AF12BF}"/>
    <dgm:cxn modelId="{A82EA7C1-2EC1-472E-8E41-1667695C080F}" type="presOf" srcId="{B1BB909C-0997-42A9-A69E-6A412FA88E74}" destId="{DFE7EFDD-1418-492B-8367-D0A334584EE0}" srcOrd="0" destOrd="0" presId="urn:microsoft.com/office/officeart/2005/8/layout/chevron2"/>
    <dgm:cxn modelId="{23C0D6D2-833E-44FA-B890-970E6C54A438}" type="presOf" srcId="{9D5AE8A1-B2BF-46BB-8B03-F29CE994222D}" destId="{BE60E6E3-B01D-43D2-81A4-57B12D335EB1}" srcOrd="0" destOrd="0" presId="urn:microsoft.com/office/officeart/2005/8/layout/chevron2"/>
    <dgm:cxn modelId="{B0781AF7-4998-4B08-A9A6-DA3041D60985}" type="presOf" srcId="{A6C34FA9-19B9-4409-8ED8-0657285131EF}" destId="{EAE5FEE9-B6E0-40F9-923F-2FF5D0C5AEBD}" srcOrd="0" destOrd="0" presId="urn:microsoft.com/office/officeart/2005/8/layout/chevron2"/>
    <dgm:cxn modelId="{648B786A-6846-4A1F-B35B-570A3DC05A07}" type="presParOf" srcId="{5B62CAC9-E3D5-41DB-8AD1-5CCF0BB10EF1}" destId="{3167E8FF-65D5-4CCE-9887-C4965C112389}" srcOrd="0" destOrd="0" presId="urn:microsoft.com/office/officeart/2005/8/layout/chevron2"/>
    <dgm:cxn modelId="{44BB49B8-5E5B-4F6E-8F52-DFB3F379F768}" type="presParOf" srcId="{3167E8FF-65D5-4CCE-9887-C4965C112389}" destId="{BE60E6E3-B01D-43D2-81A4-57B12D335EB1}" srcOrd="0" destOrd="0" presId="urn:microsoft.com/office/officeart/2005/8/layout/chevron2"/>
    <dgm:cxn modelId="{C9AE9DC0-34FB-49AD-8870-814479B23ABF}" type="presParOf" srcId="{3167E8FF-65D5-4CCE-9887-C4965C112389}" destId="{0BED7723-5481-4259-A0D0-029E172EB857}" srcOrd="1" destOrd="0" presId="urn:microsoft.com/office/officeart/2005/8/layout/chevron2"/>
    <dgm:cxn modelId="{64CE1611-F77E-44BB-AD43-626ED7FA9346}" type="presParOf" srcId="{5B62CAC9-E3D5-41DB-8AD1-5CCF0BB10EF1}" destId="{0DD324A5-0B71-4D00-8293-8ACC991722B0}" srcOrd="1" destOrd="0" presId="urn:microsoft.com/office/officeart/2005/8/layout/chevron2"/>
    <dgm:cxn modelId="{E719B6A8-B583-4AA4-B2E8-2B196DE75DAA}" type="presParOf" srcId="{5B62CAC9-E3D5-41DB-8AD1-5CCF0BB10EF1}" destId="{55A29240-E8BD-4A04-AED5-0642CB80E746}" srcOrd="2" destOrd="0" presId="urn:microsoft.com/office/officeart/2005/8/layout/chevron2"/>
    <dgm:cxn modelId="{DE4B7307-9A31-4088-A0AD-8D67442D63AC}" type="presParOf" srcId="{55A29240-E8BD-4A04-AED5-0642CB80E746}" destId="{DFE7EFDD-1418-492B-8367-D0A334584EE0}" srcOrd="0" destOrd="0" presId="urn:microsoft.com/office/officeart/2005/8/layout/chevron2"/>
    <dgm:cxn modelId="{6E58A503-CAF3-4C3F-8BCB-61C8F8BAB744}" type="presParOf" srcId="{55A29240-E8BD-4A04-AED5-0642CB80E746}" destId="{5CAEF71B-EF7F-4283-BEB0-2FA8B75E76F9}" srcOrd="1" destOrd="0" presId="urn:microsoft.com/office/officeart/2005/8/layout/chevron2"/>
    <dgm:cxn modelId="{8D7DEAFF-131A-4C0C-9D98-6C843B830085}" type="presParOf" srcId="{5B62CAC9-E3D5-41DB-8AD1-5CCF0BB10EF1}" destId="{3F7B1577-F2D7-4092-B793-1A3C28B1137C}" srcOrd="3" destOrd="0" presId="urn:microsoft.com/office/officeart/2005/8/layout/chevron2"/>
    <dgm:cxn modelId="{E686B186-9F24-4E76-B077-44748B95ABDA}" type="presParOf" srcId="{5B62CAC9-E3D5-41DB-8AD1-5CCF0BB10EF1}" destId="{7AF67323-1837-4514-9603-9ACEACA866FD}" srcOrd="4" destOrd="0" presId="urn:microsoft.com/office/officeart/2005/8/layout/chevron2"/>
    <dgm:cxn modelId="{14B9783D-1EC5-4CA2-97E3-9951993E0012}" type="presParOf" srcId="{7AF67323-1837-4514-9603-9ACEACA866FD}" destId="{B6C7DA98-66AC-41C5-BEA3-6BE83B5F77D2}" srcOrd="0" destOrd="0" presId="urn:microsoft.com/office/officeart/2005/8/layout/chevron2"/>
    <dgm:cxn modelId="{1E6618C3-D5B6-40C2-A9C4-432C2841771D}" type="presParOf" srcId="{7AF67323-1837-4514-9603-9ACEACA866FD}" destId="{EAE5FEE9-B6E0-40F9-923F-2FF5D0C5AEBD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9A1E082-59F2-4BC3-AFCC-4E64BB1DDAB2}" type="doc">
      <dgm:prSet loTypeId="urn:microsoft.com/office/officeart/2008/layout/LinedLis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81C82387-0751-460B-87C5-E78D2082C0BC}">
      <dgm:prSet custT="1"/>
      <dgm:spPr/>
      <dgm:t>
        <a:bodyPr/>
        <a:lstStyle/>
        <a:p>
          <a:endParaRPr lang="en-US" sz="2800" b="1" dirty="0"/>
        </a:p>
        <a:p>
          <a:endParaRPr lang="en-US" sz="2800" b="1" dirty="0"/>
        </a:p>
        <a:p>
          <a:r>
            <a:rPr lang="en-US" sz="2800" b="1" dirty="0"/>
            <a:t>Sherryl Carter</a:t>
          </a:r>
          <a:r>
            <a:rPr lang="en-US" sz="2800" dirty="0"/>
            <a:t>, Ed.D., -  Manager – Partnership Adult Academic Career Education -  Cerritos College</a:t>
          </a:r>
        </a:p>
      </dgm:t>
    </dgm:pt>
    <dgm:pt modelId="{04A3C22C-82C3-4B46-B657-7B5A2AEDDAAC}" type="parTrans" cxnId="{E49F05A5-970F-42EA-A1BC-BA8DAB967FAC}">
      <dgm:prSet/>
      <dgm:spPr/>
      <dgm:t>
        <a:bodyPr/>
        <a:lstStyle/>
        <a:p>
          <a:endParaRPr lang="en-US"/>
        </a:p>
      </dgm:t>
    </dgm:pt>
    <dgm:pt modelId="{74A3DD88-04E5-4689-A381-C68A5A5368DE}" type="sibTrans" cxnId="{E49F05A5-970F-42EA-A1BC-BA8DAB967FAC}">
      <dgm:prSet/>
      <dgm:spPr/>
      <dgm:t>
        <a:bodyPr/>
        <a:lstStyle/>
        <a:p>
          <a:endParaRPr lang="en-US"/>
        </a:p>
      </dgm:t>
    </dgm:pt>
    <dgm:pt modelId="{4B79F544-0EA8-4FFF-8B8B-0F379CD3A3E5}">
      <dgm:prSet custT="1"/>
      <dgm:spPr/>
      <dgm:t>
        <a:bodyPr/>
        <a:lstStyle/>
        <a:p>
          <a:endParaRPr lang="en-US" sz="3600" b="1" dirty="0"/>
        </a:p>
        <a:p>
          <a:endParaRPr lang="en-US" sz="3600" b="1" dirty="0"/>
        </a:p>
        <a:p>
          <a:endParaRPr lang="en-US" sz="3600" b="1" dirty="0"/>
        </a:p>
        <a:p>
          <a:r>
            <a:rPr lang="en-US" sz="2800" b="1" dirty="0"/>
            <a:t>Jennifer Nieto</a:t>
          </a:r>
          <a:r>
            <a:rPr lang="en-US" sz="2800" dirty="0"/>
            <a:t>, Program Assistant Partnership Adult Academic Career Education - Cerritos College</a:t>
          </a:r>
        </a:p>
      </dgm:t>
    </dgm:pt>
    <dgm:pt modelId="{73D8D1FD-BDBC-45F5-B12E-C37AA8E84A09}" type="parTrans" cxnId="{1287171E-3F41-446F-862B-F1446A90FC44}">
      <dgm:prSet/>
      <dgm:spPr/>
      <dgm:t>
        <a:bodyPr/>
        <a:lstStyle/>
        <a:p>
          <a:endParaRPr lang="en-US"/>
        </a:p>
      </dgm:t>
    </dgm:pt>
    <dgm:pt modelId="{7E2BB05E-4270-45EA-9C0C-4B46F97D4BE8}" type="sibTrans" cxnId="{1287171E-3F41-446F-862B-F1446A90FC44}">
      <dgm:prSet/>
      <dgm:spPr/>
      <dgm:t>
        <a:bodyPr/>
        <a:lstStyle/>
        <a:p>
          <a:endParaRPr lang="en-US"/>
        </a:p>
      </dgm:t>
    </dgm:pt>
    <dgm:pt modelId="{9DA59DA3-2E8D-4143-915F-E39E1920BDB4}">
      <dgm:prSet/>
      <dgm:spPr/>
      <dgm:t>
        <a:bodyPr/>
        <a:lstStyle/>
        <a:p>
          <a:endParaRPr lang="en-US" dirty="0"/>
        </a:p>
      </dgm:t>
    </dgm:pt>
    <dgm:pt modelId="{2EE8C109-3C33-4838-9D50-B4CD4BC13A84}" type="parTrans" cxnId="{8A00716F-1B6D-4B19-B24F-D6633E5A5D82}">
      <dgm:prSet/>
      <dgm:spPr/>
      <dgm:t>
        <a:bodyPr/>
        <a:lstStyle/>
        <a:p>
          <a:endParaRPr lang="en-US"/>
        </a:p>
      </dgm:t>
    </dgm:pt>
    <dgm:pt modelId="{7E46BAA7-36E1-46E8-BC6A-0A2D82ABDDBC}" type="sibTrans" cxnId="{8A00716F-1B6D-4B19-B24F-D6633E5A5D82}">
      <dgm:prSet/>
      <dgm:spPr/>
      <dgm:t>
        <a:bodyPr/>
        <a:lstStyle/>
        <a:p>
          <a:endParaRPr lang="en-US"/>
        </a:p>
      </dgm:t>
    </dgm:pt>
    <dgm:pt modelId="{AEA95FCD-15C1-4E0B-B797-026A06441075}">
      <dgm:prSet/>
      <dgm:spPr/>
      <dgm:t>
        <a:bodyPr/>
        <a:lstStyle/>
        <a:p>
          <a:endParaRPr lang="en-US" dirty="0"/>
        </a:p>
      </dgm:t>
    </dgm:pt>
    <dgm:pt modelId="{FC1E2DB8-ADE2-466B-BC22-58B8CE6F4156}" type="parTrans" cxnId="{1645070E-565F-4251-BC40-360283BF0EAA}">
      <dgm:prSet/>
      <dgm:spPr/>
      <dgm:t>
        <a:bodyPr/>
        <a:lstStyle/>
        <a:p>
          <a:endParaRPr lang="en-US"/>
        </a:p>
      </dgm:t>
    </dgm:pt>
    <dgm:pt modelId="{DCD2EEBF-F30D-43FD-ADCA-FF5A75CB1A69}" type="sibTrans" cxnId="{1645070E-565F-4251-BC40-360283BF0EAA}">
      <dgm:prSet/>
      <dgm:spPr/>
      <dgm:t>
        <a:bodyPr/>
        <a:lstStyle/>
        <a:p>
          <a:endParaRPr lang="en-US"/>
        </a:p>
      </dgm:t>
    </dgm:pt>
    <dgm:pt modelId="{9845A892-4F2F-4585-849C-DD01F39031E5}" type="pres">
      <dgm:prSet presAssocID="{19A1E082-59F2-4BC3-AFCC-4E64BB1DDAB2}" presName="vert0" presStyleCnt="0">
        <dgm:presLayoutVars>
          <dgm:dir/>
          <dgm:animOne val="branch"/>
          <dgm:animLvl val="lvl"/>
        </dgm:presLayoutVars>
      </dgm:prSet>
      <dgm:spPr/>
    </dgm:pt>
    <dgm:pt modelId="{97E86F9C-BF19-4ED0-8814-619F53129DCD}" type="pres">
      <dgm:prSet presAssocID="{81C82387-0751-460B-87C5-E78D2082C0BC}" presName="thickLine" presStyleLbl="alignNode1" presStyleIdx="0" presStyleCnt="4"/>
      <dgm:spPr/>
    </dgm:pt>
    <dgm:pt modelId="{4B90793A-7334-4862-BA23-EC730B87E79F}" type="pres">
      <dgm:prSet presAssocID="{81C82387-0751-460B-87C5-E78D2082C0BC}" presName="horz1" presStyleCnt="0"/>
      <dgm:spPr/>
    </dgm:pt>
    <dgm:pt modelId="{6CCD41A5-5779-48E5-B4C8-DF9D6535DAE5}" type="pres">
      <dgm:prSet presAssocID="{81C82387-0751-460B-87C5-E78D2082C0BC}" presName="tx1" presStyleLbl="revTx" presStyleIdx="0" presStyleCnt="4"/>
      <dgm:spPr/>
    </dgm:pt>
    <dgm:pt modelId="{924C981B-76B4-4719-8730-CB74BD78745D}" type="pres">
      <dgm:prSet presAssocID="{81C82387-0751-460B-87C5-E78D2082C0BC}" presName="vert1" presStyleCnt="0"/>
      <dgm:spPr/>
    </dgm:pt>
    <dgm:pt modelId="{FCCA0625-0374-47E7-8E80-96AAD0A2EB83}" type="pres">
      <dgm:prSet presAssocID="{4B79F544-0EA8-4FFF-8B8B-0F379CD3A3E5}" presName="thickLine" presStyleLbl="alignNode1" presStyleIdx="1" presStyleCnt="4"/>
      <dgm:spPr/>
    </dgm:pt>
    <dgm:pt modelId="{1F71CED1-C2E5-481D-94D8-CA2B5E010D97}" type="pres">
      <dgm:prSet presAssocID="{4B79F544-0EA8-4FFF-8B8B-0F379CD3A3E5}" presName="horz1" presStyleCnt="0"/>
      <dgm:spPr/>
    </dgm:pt>
    <dgm:pt modelId="{CEC2BF80-DBB7-4487-83AC-7586CD4B8B36}" type="pres">
      <dgm:prSet presAssocID="{4B79F544-0EA8-4FFF-8B8B-0F379CD3A3E5}" presName="tx1" presStyleLbl="revTx" presStyleIdx="1" presStyleCnt="4"/>
      <dgm:spPr/>
    </dgm:pt>
    <dgm:pt modelId="{CB4F4A0F-FAD0-4359-9278-96EB6920F0C6}" type="pres">
      <dgm:prSet presAssocID="{4B79F544-0EA8-4FFF-8B8B-0F379CD3A3E5}" presName="vert1" presStyleCnt="0"/>
      <dgm:spPr/>
    </dgm:pt>
    <dgm:pt modelId="{0681D09A-9419-4D40-ADDF-634C3D216BE0}" type="pres">
      <dgm:prSet presAssocID="{9DA59DA3-2E8D-4143-915F-E39E1920BDB4}" presName="thickLine" presStyleLbl="alignNode1" presStyleIdx="2" presStyleCnt="4"/>
      <dgm:spPr/>
    </dgm:pt>
    <dgm:pt modelId="{94830D4F-86F2-4C9B-A304-CAE70471CC0E}" type="pres">
      <dgm:prSet presAssocID="{9DA59DA3-2E8D-4143-915F-E39E1920BDB4}" presName="horz1" presStyleCnt="0"/>
      <dgm:spPr/>
    </dgm:pt>
    <dgm:pt modelId="{708095DA-D3DF-4DC7-9F13-19CCCCE4B97E}" type="pres">
      <dgm:prSet presAssocID="{9DA59DA3-2E8D-4143-915F-E39E1920BDB4}" presName="tx1" presStyleLbl="revTx" presStyleIdx="2" presStyleCnt="4"/>
      <dgm:spPr/>
    </dgm:pt>
    <dgm:pt modelId="{09A1CAD1-BDEE-4184-8DA7-B2B3D948161D}" type="pres">
      <dgm:prSet presAssocID="{9DA59DA3-2E8D-4143-915F-E39E1920BDB4}" presName="vert1" presStyleCnt="0"/>
      <dgm:spPr/>
    </dgm:pt>
    <dgm:pt modelId="{67B58560-90B5-46E6-BD73-654AC42B3A8E}" type="pres">
      <dgm:prSet presAssocID="{AEA95FCD-15C1-4E0B-B797-026A06441075}" presName="thickLine" presStyleLbl="alignNode1" presStyleIdx="3" presStyleCnt="4"/>
      <dgm:spPr/>
    </dgm:pt>
    <dgm:pt modelId="{BD872959-6ACA-4653-9FB2-B3BEF2F2B0BE}" type="pres">
      <dgm:prSet presAssocID="{AEA95FCD-15C1-4E0B-B797-026A06441075}" presName="horz1" presStyleCnt="0"/>
      <dgm:spPr/>
    </dgm:pt>
    <dgm:pt modelId="{1A60CA47-023B-4DEE-9F27-280C5DB5166E}" type="pres">
      <dgm:prSet presAssocID="{AEA95FCD-15C1-4E0B-B797-026A06441075}" presName="tx1" presStyleLbl="revTx" presStyleIdx="3" presStyleCnt="4"/>
      <dgm:spPr/>
    </dgm:pt>
    <dgm:pt modelId="{961C6C76-34CB-40B6-A284-E16053143A32}" type="pres">
      <dgm:prSet presAssocID="{AEA95FCD-15C1-4E0B-B797-026A06441075}" presName="vert1" presStyleCnt="0"/>
      <dgm:spPr/>
    </dgm:pt>
  </dgm:ptLst>
  <dgm:cxnLst>
    <dgm:cxn modelId="{1645070E-565F-4251-BC40-360283BF0EAA}" srcId="{19A1E082-59F2-4BC3-AFCC-4E64BB1DDAB2}" destId="{AEA95FCD-15C1-4E0B-B797-026A06441075}" srcOrd="3" destOrd="0" parTransId="{FC1E2DB8-ADE2-466B-BC22-58B8CE6F4156}" sibTransId="{DCD2EEBF-F30D-43FD-ADCA-FF5A75CB1A69}"/>
    <dgm:cxn modelId="{1287171E-3F41-446F-862B-F1446A90FC44}" srcId="{19A1E082-59F2-4BC3-AFCC-4E64BB1DDAB2}" destId="{4B79F544-0EA8-4FFF-8B8B-0F379CD3A3E5}" srcOrd="1" destOrd="0" parTransId="{73D8D1FD-BDBC-45F5-B12E-C37AA8E84A09}" sibTransId="{7E2BB05E-4270-45EA-9C0C-4B46F97D4BE8}"/>
    <dgm:cxn modelId="{07C89529-3F59-4927-ABAB-1588154C57F9}" type="presOf" srcId="{4B79F544-0EA8-4FFF-8B8B-0F379CD3A3E5}" destId="{CEC2BF80-DBB7-4487-83AC-7586CD4B8B36}" srcOrd="0" destOrd="0" presId="urn:microsoft.com/office/officeart/2008/layout/LinedList"/>
    <dgm:cxn modelId="{416C2460-F809-4DF2-865D-242C85A65B5D}" type="presOf" srcId="{9DA59DA3-2E8D-4143-915F-E39E1920BDB4}" destId="{708095DA-D3DF-4DC7-9F13-19CCCCE4B97E}" srcOrd="0" destOrd="0" presId="urn:microsoft.com/office/officeart/2008/layout/LinedList"/>
    <dgm:cxn modelId="{8A00716F-1B6D-4B19-B24F-D6633E5A5D82}" srcId="{19A1E082-59F2-4BC3-AFCC-4E64BB1DDAB2}" destId="{9DA59DA3-2E8D-4143-915F-E39E1920BDB4}" srcOrd="2" destOrd="0" parTransId="{2EE8C109-3C33-4838-9D50-B4CD4BC13A84}" sibTransId="{7E46BAA7-36E1-46E8-BC6A-0A2D82ABDDBC}"/>
    <dgm:cxn modelId="{9F098A73-8621-47F7-8B3F-B7F79D6096B7}" type="presOf" srcId="{AEA95FCD-15C1-4E0B-B797-026A06441075}" destId="{1A60CA47-023B-4DEE-9F27-280C5DB5166E}" srcOrd="0" destOrd="0" presId="urn:microsoft.com/office/officeart/2008/layout/LinedList"/>
    <dgm:cxn modelId="{E49F05A5-970F-42EA-A1BC-BA8DAB967FAC}" srcId="{19A1E082-59F2-4BC3-AFCC-4E64BB1DDAB2}" destId="{81C82387-0751-460B-87C5-E78D2082C0BC}" srcOrd="0" destOrd="0" parTransId="{04A3C22C-82C3-4B46-B657-7B5A2AEDDAAC}" sibTransId="{74A3DD88-04E5-4689-A381-C68A5A5368DE}"/>
    <dgm:cxn modelId="{59037BAD-103D-4B38-A2C1-4E093A317A58}" type="presOf" srcId="{19A1E082-59F2-4BC3-AFCC-4E64BB1DDAB2}" destId="{9845A892-4F2F-4585-849C-DD01F39031E5}" srcOrd="0" destOrd="0" presId="urn:microsoft.com/office/officeart/2008/layout/LinedList"/>
    <dgm:cxn modelId="{59F47CD1-8BDC-4728-A6BE-B868662120CB}" type="presOf" srcId="{81C82387-0751-460B-87C5-E78D2082C0BC}" destId="{6CCD41A5-5779-48E5-B4C8-DF9D6535DAE5}" srcOrd="0" destOrd="0" presId="urn:microsoft.com/office/officeart/2008/layout/LinedList"/>
    <dgm:cxn modelId="{DA19E144-B2CA-4693-A3D6-A8D1C04BD630}" type="presParOf" srcId="{9845A892-4F2F-4585-849C-DD01F39031E5}" destId="{97E86F9C-BF19-4ED0-8814-619F53129DCD}" srcOrd="0" destOrd="0" presId="urn:microsoft.com/office/officeart/2008/layout/LinedList"/>
    <dgm:cxn modelId="{77A6D83C-46E5-45CB-BC3F-FB1222346D1E}" type="presParOf" srcId="{9845A892-4F2F-4585-849C-DD01F39031E5}" destId="{4B90793A-7334-4862-BA23-EC730B87E79F}" srcOrd="1" destOrd="0" presId="urn:microsoft.com/office/officeart/2008/layout/LinedList"/>
    <dgm:cxn modelId="{CBBF5D24-08D8-4520-ABFD-7DC08AFF2C0C}" type="presParOf" srcId="{4B90793A-7334-4862-BA23-EC730B87E79F}" destId="{6CCD41A5-5779-48E5-B4C8-DF9D6535DAE5}" srcOrd="0" destOrd="0" presId="urn:microsoft.com/office/officeart/2008/layout/LinedList"/>
    <dgm:cxn modelId="{DA63C687-A297-4BB6-9760-B9E94F23A305}" type="presParOf" srcId="{4B90793A-7334-4862-BA23-EC730B87E79F}" destId="{924C981B-76B4-4719-8730-CB74BD78745D}" srcOrd="1" destOrd="0" presId="urn:microsoft.com/office/officeart/2008/layout/LinedList"/>
    <dgm:cxn modelId="{BED72BD8-0D4E-4B24-B302-97392C2E0E54}" type="presParOf" srcId="{9845A892-4F2F-4585-849C-DD01F39031E5}" destId="{FCCA0625-0374-47E7-8E80-96AAD0A2EB83}" srcOrd="2" destOrd="0" presId="urn:microsoft.com/office/officeart/2008/layout/LinedList"/>
    <dgm:cxn modelId="{167B74C1-6698-4F13-BB14-5646A244397E}" type="presParOf" srcId="{9845A892-4F2F-4585-849C-DD01F39031E5}" destId="{1F71CED1-C2E5-481D-94D8-CA2B5E010D97}" srcOrd="3" destOrd="0" presId="urn:microsoft.com/office/officeart/2008/layout/LinedList"/>
    <dgm:cxn modelId="{EE629117-7A28-49FA-AEDE-CA8F7F1C9150}" type="presParOf" srcId="{1F71CED1-C2E5-481D-94D8-CA2B5E010D97}" destId="{CEC2BF80-DBB7-4487-83AC-7586CD4B8B36}" srcOrd="0" destOrd="0" presId="urn:microsoft.com/office/officeart/2008/layout/LinedList"/>
    <dgm:cxn modelId="{9A7966D2-09B9-49D4-84C8-4AF76BD3A3A6}" type="presParOf" srcId="{1F71CED1-C2E5-481D-94D8-CA2B5E010D97}" destId="{CB4F4A0F-FAD0-4359-9278-96EB6920F0C6}" srcOrd="1" destOrd="0" presId="urn:microsoft.com/office/officeart/2008/layout/LinedList"/>
    <dgm:cxn modelId="{F18087BD-E29D-4563-B33B-02B740793B36}" type="presParOf" srcId="{9845A892-4F2F-4585-849C-DD01F39031E5}" destId="{0681D09A-9419-4D40-ADDF-634C3D216BE0}" srcOrd="4" destOrd="0" presId="urn:microsoft.com/office/officeart/2008/layout/LinedList"/>
    <dgm:cxn modelId="{5E7ADC0C-6194-4B35-A129-8C62B353DD0A}" type="presParOf" srcId="{9845A892-4F2F-4585-849C-DD01F39031E5}" destId="{94830D4F-86F2-4C9B-A304-CAE70471CC0E}" srcOrd="5" destOrd="0" presId="urn:microsoft.com/office/officeart/2008/layout/LinedList"/>
    <dgm:cxn modelId="{B0469B5A-BD7C-4194-9D16-9F4E1D347729}" type="presParOf" srcId="{94830D4F-86F2-4C9B-A304-CAE70471CC0E}" destId="{708095DA-D3DF-4DC7-9F13-19CCCCE4B97E}" srcOrd="0" destOrd="0" presId="urn:microsoft.com/office/officeart/2008/layout/LinedList"/>
    <dgm:cxn modelId="{CD083E69-E025-4603-A173-25BF33AD1E10}" type="presParOf" srcId="{94830D4F-86F2-4C9B-A304-CAE70471CC0E}" destId="{09A1CAD1-BDEE-4184-8DA7-B2B3D948161D}" srcOrd="1" destOrd="0" presId="urn:microsoft.com/office/officeart/2008/layout/LinedList"/>
    <dgm:cxn modelId="{FD49BDD7-6973-44C6-932C-4709C47CD072}" type="presParOf" srcId="{9845A892-4F2F-4585-849C-DD01F39031E5}" destId="{67B58560-90B5-46E6-BD73-654AC42B3A8E}" srcOrd="6" destOrd="0" presId="urn:microsoft.com/office/officeart/2008/layout/LinedList"/>
    <dgm:cxn modelId="{F60C6821-F80C-40E6-94F2-56DACBCA4359}" type="presParOf" srcId="{9845A892-4F2F-4585-849C-DD01F39031E5}" destId="{BD872959-6ACA-4653-9FB2-B3BEF2F2B0BE}" srcOrd="7" destOrd="0" presId="urn:microsoft.com/office/officeart/2008/layout/LinedList"/>
    <dgm:cxn modelId="{3A7AC7D6-3E6F-4ED6-8A67-E872B75A6C73}" type="presParOf" srcId="{BD872959-6ACA-4653-9FB2-B3BEF2F2B0BE}" destId="{1A60CA47-023B-4DEE-9F27-280C5DB5166E}" srcOrd="0" destOrd="0" presId="urn:microsoft.com/office/officeart/2008/layout/LinedList"/>
    <dgm:cxn modelId="{7F7DD409-E76A-42A4-9340-5AD8037B1436}" type="presParOf" srcId="{BD872959-6ACA-4653-9FB2-B3BEF2F2B0BE}" destId="{961C6C76-34CB-40B6-A284-E16053143A32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7813744-AA97-4899-88DA-2C9D2526A4E8}" type="doc">
      <dgm:prSet loTypeId="urn:microsoft.com/office/officeart/2005/8/layout/vList2" loCatId="list" qsTypeId="urn:microsoft.com/office/officeart/2005/8/quickstyle/simple2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6976895E-28D8-42C2-B522-FA3DD63F7222}">
      <dgm:prSet custT="1"/>
      <dgm:spPr/>
      <dgm:t>
        <a:bodyPr/>
        <a:lstStyle/>
        <a:p>
          <a:pPr algn="ctr"/>
          <a:r>
            <a:rPr lang="en-US" sz="2000" b="0"/>
            <a:t>Partnership for Adult Academic and Career Education </a:t>
          </a:r>
        </a:p>
      </dgm:t>
    </dgm:pt>
    <dgm:pt modelId="{925D55F6-FC4E-49A3-ADF1-DA8AB79255AC}" type="parTrans" cxnId="{7DA2D7C0-A227-4909-A268-66D5FD31B3F8}">
      <dgm:prSet/>
      <dgm:spPr/>
      <dgm:t>
        <a:bodyPr/>
        <a:lstStyle/>
        <a:p>
          <a:endParaRPr lang="en-US"/>
        </a:p>
      </dgm:t>
    </dgm:pt>
    <dgm:pt modelId="{C6FEAC77-824D-44BE-8586-7046632D7ED8}" type="sibTrans" cxnId="{7DA2D7C0-A227-4909-A268-66D5FD31B3F8}">
      <dgm:prSet/>
      <dgm:spPr/>
      <dgm:t>
        <a:bodyPr/>
        <a:lstStyle/>
        <a:p>
          <a:endParaRPr lang="en-US"/>
        </a:p>
      </dgm:t>
    </dgm:pt>
    <dgm:pt modelId="{C4232CEF-7C38-47E3-B144-C01D92D0C622}">
      <dgm:prSet custT="1"/>
      <dgm:spPr/>
      <dgm:t>
        <a:bodyPr/>
        <a:lstStyle/>
        <a:p>
          <a:pPr algn="ctr"/>
          <a:r>
            <a:rPr lang="en-US" sz="2000"/>
            <a:t>Cerritos College Adult Education  </a:t>
          </a:r>
        </a:p>
      </dgm:t>
    </dgm:pt>
    <dgm:pt modelId="{471C1C49-4E7C-4F5B-BE2D-F10E41B55343}" type="parTrans" cxnId="{4785691D-CD6F-4722-9F6E-08A26F2560A8}">
      <dgm:prSet/>
      <dgm:spPr/>
      <dgm:t>
        <a:bodyPr/>
        <a:lstStyle/>
        <a:p>
          <a:endParaRPr lang="en-US"/>
        </a:p>
      </dgm:t>
    </dgm:pt>
    <dgm:pt modelId="{36A956E9-88D0-4EEE-96AC-95CD7CBCD54F}" type="sibTrans" cxnId="{4785691D-CD6F-4722-9F6E-08A26F2560A8}">
      <dgm:prSet/>
      <dgm:spPr/>
      <dgm:t>
        <a:bodyPr/>
        <a:lstStyle/>
        <a:p>
          <a:endParaRPr lang="en-US"/>
        </a:p>
      </dgm:t>
    </dgm:pt>
    <dgm:pt modelId="{AAD96CB8-E4EC-4614-B1CC-C5B3165A800F}">
      <dgm:prSet custT="1"/>
      <dgm:spPr/>
      <dgm:t>
        <a:bodyPr/>
        <a:lstStyle/>
        <a:p>
          <a:pPr algn="ctr"/>
          <a:r>
            <a:rPr lang="en-US" sz="2000"/>
            <a:t>Transition program from adult school to Cerritos College with individualized support </a:t>
          </a:r>
        </a:p>
      </dgm:t>
    </dgm:pt>
    <dgm:pt modelId="{12D29450-B049-446F-958D-C521D42E04FD}" type="parTrans" cxnId="{9EAFEE85-8413-4A38-A681-9BF526D29D5F}">
      <dgm:prSet/>
      <dgm:spPr/>
      <dgm:t>
        <a:bodyPr/>
        <a:lstStyle/>
        <a:p>
          <a:endParaRPr lang="en-US"/>
        </a:p>
      </dgm:t>
    </dgm:pt>
    <dgm:pt modelId="{C5F10AB0-898F-4D83-871B-FDE990610620}" type="sibTrans" cxnId="{9EAFEE85-8413-4A38-A681-9BF526D29D5F}">
      <dgm:prSet/>
      <dgm:spPr/>
      <dgm:t>
        <a:bodyPr/>
        <a:lstStyle/>
        <a:p>
          <a:endParaRPr lang="en-US"/>
        </a:p>
      </dgm:t>
    </dgm:pt>
    <dgm:pt modelId="{AE1104C5-8FB0-4CBC-AAF9-827B29FA7FCA}">
      <dgm:prSet custT="1"/>
      <dgm:spPr/>
      <dgm:t>
        <a:bodyPr/>
        <a:lstStyle/>
        <a:p>
          <a:pPr algn="ctr"/>
          <a:r>
            <a:rPr lang="en-US" sz="1800"/>
            <a:t>PAACE offers student’s individualized support in areas such as: </a:t>
          </a:r>
        </a:p>
        <a:p>
          <a:pPr algn="ctr"/>
          <a:r>
            <a:rPr lang="en-US" sz="1800"/>
            <a:t>-Application </a:t>
          </a:r>
        </a:p>
        <a:p>
          <a:pPr algn="ctr"/>
          <a:r>
            <a:rPr lang="en-US" sz="1800"/>
            <a:t>-Financial Aid or Dream Act Application</a:t>
          </a:r>
        </a:p>
        <a:p>
          <a:pPr algn="ctr"/>
          <a:r>
            <a:rPr lang="en-US" sz="1800"/>
            <a:t>-Academic Counseling </a:t>
          </a:r>
        </a:p>
        <a:p>
          <a:pPr algn="ctr"/>
          <a:r>
            <a:rPr lang="en-US" sz="1800"/>
            <a:t>-College Resources </a:t>
          </a:r>
        </a:p>
      </dgm:t>
    </dgm:pt>
    <dgm:pt modelId="{C67311F0-4721-4E86-9CAD-1028C0B05796}" type="parTrans" cxnId="{AAA1F3FE-EC05-4211-B8CF-E1BB8DDF78D1}">
      <dgm:prSet/>
      <dgm:spPr/>
      <dgm:t>
        <a:bodyPr/>
        <a:lstStyle/>
        <a:p>
          <a:endParaRPr lang="en-US"/>
        </a:p>
      </dgm:t>
    </dgm:pt>
    <dgm:pt modelId="{5A3341E5-4352-4647-B56A-49E26E515138}" type="sibTrans" cxnId="{AAA1F3FE-EC05-4211-B8CF-E1BB8DDF78D1}">
      <dgm:prSet/>
      <dgm:spPr/>
      <dgm:t>
        <a:bodyPr/>
        <a:lstStyle/>
        <a:p>
          <a:endParaRPr lang="en-US"/>
        </a:p>
      </dgm:t>
    </dgm:pt>
    <dgm:pt modelId="{CDD7A986-DC8D-4CC8-AA42-7D26F9C734A1}">
      <dgm:prSet/>
      <dgm:spPr/>
      <dgm:t>
        <a:bodyPr/>
        <a:lstStyle/>
        <a:p>
          <a:endParaRPr lang="en-US"/>
        </a:p>
      </dgm:t>
    </dgm:pt>
    <dgm:pt modelId="{9DE86343-BF56-4308-BC81-0B5AAB41C37D}" type="parTrans" cxnId="{731B1FB5-E614-454B-8C75-CEB86337ECDF}">
      <dgm:prSet/>
      <dgm:spPr/>
      <dgm:t>
        <a:bodyPr/>
        <a:lstStyle/>
        <a:p>
          <a:endParaRPr lang="en-US"/>
        </a:p>
      </dgm:t>
    </dgm:pt>
    <dgm:pt modelId="{E802761C-0905-4682-97C1-88ACF2075F12}" type="sibTrans" cxnId="{731B1FB5-E614-454B-8C75-CEB86337ECDF}">
      <dgm:prSet/>
      <dgm:spPr/>
      <dgm:t>
        <a:bodyPr/>
        <a:lstStyle/>
        <a:p>
          <a:endParaRPr lang="en-US"/>
        </a:p>
      </dgm:t>
    </dgm:pt>
    <dgm:pt modelId="{3527A1B5-3CEE-452E-A1CC-785C4A75E972}" type="pres">
      <dgm:prSet presAssocID="{57813744-AA97-4899-88DA-2C9D2526A4E8}" presName="linear" presStyleCnt="0">
        <dgm:presLayoutVars>
          <dgm:animLvl val="lvl"/>
          <dgm:resizeHandles val="exact"/>
        </dgm:presLayoutVars>
      </dgm:prSet>
      <dgm:spPr/>
    </dgm:pt>
    <dgm:pt modelId="{5344A8E7-E723-4673-85F3-5AE35970A6B9}" type="pres">
      <dgm:prSet presAssocID="{6976895E-28D8-42C2-B522-FA3DD63F7222}" presName="parentText" presStyleLbl="node1" presStyleIdx="0" presStyleCnt="4" custScaleY="50998">
        <dgm:presLayoutVars>
          <dgm:chMax val="0"/>
          <dgm:bulletEnabled val="1"/>
        </dgm:presLayoutVars>
      </dgm:prSet>
      <dgm:spPr/>
    </dgm:pt>
    <dgm:pt modelId="{F0E5CF5B-2D69-4C3E-A3E4-31D088F92D9E}" type="pres">
      <dgm:prSet presAssocID="{C6FEAC77-824D-44BE-8586-7046632D7ED8}" presName="spacer" presStyleCnt="0"/>
      <dgm:spPr/>
    </dgm:pt>
    <dgm:pt modelId="{F6DE4880-5F5C-4B4E-B3FA-1D8AD8978426}" type="pres">
      <dgm:prSet presAssocID="{C4232CEF-7C38-47E3-B144-C01D92D0C622}" presName="parentText" presStyleLbl="node1" presStyleIdx="1" presStyleCnt="4" custScaleY="54107">
        <dgm:presLayoutVars>
          <dgm:chMax val="0"/>
          <dgm:bulletEnabled val="1"/>
        </dgm:presLayoutVars>
      </dgm:prSet>
      <dgm:spPr/>
    </dgm:pt>
    <dgm:pt modelId="{F979FBDD-408D-474F-AA99-60AAF8C9891D}" type="pres">
      <dgm:prSet presAssocID="{36A956E9-88D0-4EEE-96AC-95CD7CBCD54F}" presName="spacer" presStyleCnt="0"/>
      <dgm:spPr/>
    </dgm:pt>
    <dgm:pt modelId="{CCCBDB66-5911-475C-A6D5-209A0C2C2C1B}" type="pres">
      <dgm:prSet presAssocID="{AAD96CB8-E4EC-4614-B1CC-C5B3165A800F}" presName="parentText" presStyleLbl="node1" presStyleIdx="2" presStyleCnt="4" custScaleY="60502">
        <dgm:presLayoutVars>
          <dgm:chMax val="0"/>
          <dgm:bulletEnabled val="1"/>
        </dgm:presLayoutVars>
      </dgm:prSet>
      <dgm:spPr/>
    </dgm:pt>
    <dgm:pt modelId="{8D541D6C-338E-414C-9F60-05F4693638AD}" type="pres">
      <dgm:prSet presAssocID="{C5F10AB0-898F-4D83-871B-FDE990610620}" presName="spacer" presStyleCnt="0"/>
      <dgm:spPr/>
    </dgm:pt>
    <dgm:pt modelId="{78A425EF-BB60-4AB3-B5C6-3686C41E3DA9}" type="pres">
      <dgm:prSet presAssocID="{AE1104C5-8FB0-4CBC-AAF9-827B29FA7FCA}" presName="parentText" presStyleLbl="node1" presStyleIdx="3" presStyleCnt="4" custScaleY="159712">
        <dgm:presLayoutVars>
          <dgm:chMax val="0"/>
          <dgm:bulletEnabled val="1"/>
        </dgm:presLayoutVars>
      </dgm:prSet>
      <dgm:spPr/>
    </dgm:pt>
    <dgm:pt modelId="{68149B71-715B-40CB-B0E3-761F81BE94B7}" type="pres">
      <dgm:prSet presAssocID="{AE1104C5-8FB0-4CBC-AAF9-827B29FA7FCA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4785691D-CD6F-4722-9F6E-08A26F2560A8}" srcId="{57813744-AA97-4899-88DA-2C9D2526A4E8}" destId="{C4232CEF-7C38-47E3-B144-C01D92D0C622}" srcOrd="1" destOrd="0" parTransId="{471C1C49-4E7C-4F5B-BE2D-F10E41B55343}" sibTransId="{36A956E9-88D0-4EEE-96AC-95CD7CBCD54F}"/>
    <dgm:cxn modelId="{AF3D8E2E-A874-428A-8242-AB42D23936AB}" type="presOf" srcId="{C4232CEF-7C38-47E3-B144-C01D92D0C622}" destId="{F6DE4880-5F5C-4B4E-B3FA-1D8AD8978426}" srcOrd="0" destOrd="0" presId="urn:microsoft.com/office/officeart/2005/8/layout/vList2"/>
    <dgm:cxn modelId="{AD821B52-F1D5-4663-8C8B-C8C8F0E53A10}" type="presOf" srcId="{6976895E-28D8-42C2-B522-FA3DD63F7222}" destId="{5344A8E7-E723-4673-85F3-5AE35970A6B9}" srcOrd="0" destOrd="0" presId="urn:microsoft.com/office/officeart/2005/8/layout/vList2"/>
    <dgm:cxn modelId="{15D84D84-E037-4C2A-A510-830A686D4ED1}" type="presOf" srcId="{57813744-AA97-4899-88DA-2C9D2526A4E8}" destId="{3527A1B5-3CEE-452E-A1CC-785C4A75E972}" srcOrd="0" destOrd="0" presId="urn:microsoft.com/office/officeart/2005/8/layout/vList2"/>
    <dgm:cxn modelId="{9EAFEE85-8413-4A38-A681-9BF526D29D5F}" srcId="{57813744-AA97-4899-88DA-2C9D2526A4E8}" destId="{AAD96CB8-E4EC-4614-B1CC-C5B3165A800F}" srcOrd="2" destOrd="0" parTransId="{12D29450-B049-446F-958D-C521D42E04FD}" sibTransId="{C5F10AB0-898F-4D83-871B-FDE990610620}"/>
    <dgm:cxn modelId="{C6A3FB97-3A35-41EB-A496-EC8E208FEC67}" type="presOf" srcId="{AE1104C5-8FB0-4CBC-AAF9-827B29FA7FCA}" destId="{78A425EF-BB60-4AB3-B5C6-3686C41E3DA9}" srcOrd="0" destOrd="0" presId="urn:microsoft.com/office/officeart/2005/8/layout/vList2"/>
    <dgm:cxn modelId="{731B1FB5-E614-454B-8C75-CEB86337ECDF}" srcId="{AE1104C5-8FB0-4CBC-AAF9-827B29FA7FCA}" destId="{CDD7A986-DC8D-4CC8-AA42-7D26F9C734A1}" srcOrd="0" destOrd="0" parTransId="{9DE86343-BF56-4308-BC81-0B5AAB41C37D}" sibTransId="{E802761C-0905-4682-97C1-88ACF2075F12}"/>
    <dgm:cxn modelId="{3AB087B5-4AA8-4604-86B1-A380F417BF96}" type="presOf" srcId="{CDD7A986-DC8D-4CC8-AA42-7D26F9C734A1}" destId="{68149B71-715B-40CB-B0E3-761F81BE94B7}" srcOrd="0" destOrd="0" presId="urn:microsoft.com/office/officeart/2005/8/layout/vList2"/>
    <dgm:cxn modelId="{7DA2D7C0-A227-4909-A268-66D5FD31B3F8}" srcId="{57813744-AA97-4899-88DA-2C9D2526A4E8}" destId="{6976895E-28D8-42C2-B522-FA3DD63F7222}" srcOrd="0" destOrd="0" parTransId="{925D55F6-FC4E-49A3-ADF1-DA8AB79255AC}" sibTransId="{C6FEAC77-824D-44BE-8586-7046632D7ED8}"/>
    <dgm:cxn modelId="{A542ACEC-0E84-49A9-AECD-4CE35D323F8E}" type="presOf" srcId="{AAD96CB8-E4EC-4614-B1CC-C5B3165A800F}" destId="{CCCBDB66-5911-475C-A6D5-209A0C2C2C1B}" srcOrd="0" destOrd="0" presId="urn:microsoft.com/office/officeart/2005/8/layout/vList2"/>
    <dgm:cxn modelId="{AAA1F3FE-EC05-4211-B8CF-E1BB8DDF78D1}" srcId="{57813744-AA97-4899-88DA-2C9D2526A4E8}" destId="{AE1104C5-8FB0-4CBC-AAF9-827B29FA7FCA}" srcOrd="3" destOrd="0" parTransId="{C67311F0-4721-4E86-9CAD-1028C0B05796}" sibTransId="{5A3341E5-4352-4647-B56A-49E26E515138}"/>
    <dgm:cxn modelId="{F6764C57-88E5-43D0-BB34-94977C6D26E5}" type="presParOf" srcId="{3527A1B5-3CEE-452E-A1CC-785C4A75E972}" destId="{5344A8E7-E723-4673-85F3-5AE35970A6B9}" srcOrd="0" destOrd="0" presId="urn:microsoft.com/office/officeart/2005/8/layout/vList2"/>
    <dgm:cxn modelId="{A549063D-38AA-4096-9BF8-87EF4DA210D9}" type="presParOf" srcId="{3527A1B5-3CEE-452E-A1CC-785C4A75E972}" destId="{F0E5CF5B-2D69-4C3E-A3E4-31D088F92D9E}" srcOrd="1" destOrd="0" presId="urn:microsoft.com/office/officeart/2005/8/layout/vList2"/>
    <dgm:cxn modelId="{9FC4CFE9-C83B-4A87-B6F0-97F54C957B07}" type="presParOf" srcId="{3527A1B5-3CEE-452E-A1CC-785C4A75E972}" destId="{F6DE4880-5F5C-4B4E-B3FA-1D8AD8978426}" srcOrd="2" destOrd="0" presId="urn:microsoft.com/office/officeart/2005/8/layout/vList2"/>
    <dgm:cxn modelId="{4889E117-2F5B-4F4A-9894-BA35AB148D8C}" type="presParOf" srcId="{3527A1B5-3CEE-452E-A1CC-785C4A75E972}" destId="{F979FBDD-408D-474F-AA99-60AAF8C9891D}" srcOrd="3" destOrd="0" presId="urn:microsoft.com/office/officeart/2005/8/layout/vList2"/>
    <dgm:cxn modelId="{39F82BEC-3ECB-419D-B4E1-41506165776F}" type="presParOf" srcId="{3527A1B5-3CEE-452E-A1CC-785C4A75E972}" destId="{CCCBDB66-5911-475C-A6D5-209A0C2C2C1B}" srcOrd="4" destOrd="0" presId="urn:microsoft.com/office/officeart/2005/8/layout/vList2"/>
    <dgm:cxn modelId="{30D7D321-6A28-4F2C-B102-5E044421D727}" type="presParOf" srcId="{3527A1B5-3CEE-452E-A1CC-785C4A75E972}" destId="{8D541D6C-338E-414C-9F60-05F4693638AD}" srcOrd="5" destOrd="0" presId="urn:microsoft.com/office/officeart/2005/8/layout/vList2"/>
    <dgm:cxn modelId="{EBAEBB7D-B767-465C-AB3E-8992C773AF68}" type="presParOf" srcId="{3527A1B5-3CEE-452E-A1CC-785C4A75E972}" destId="{78A425EF-BB60-4AB3-B5C6-3686C41E3DA9}" srcOrd="6" destOrd="0" presId="urn:microsoft.com/office/officeart/2005/8/layout/vList2"/>
    <dgm:cxn modelId="{6A2C680A-EB35-4D41-92CB-997D2F3D7A8E}" type="presParOf" srcId="{3527A1B5-3CEE-452E-A1CC-785C4A75E972}" destId="{68149B71-715B-40CB-B0E3-761F81BE94B7}" srcOrd="7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2A797C9-A961-4A75-9F4E-C8EB0F190706}" type="doc">
      <dgm:prSet loTypeId="urn:microsoft.com/office/officeart/2008/layout/LinedList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248D23D0-E45A-44C9-ADAD-280F37731FD3}">
      <dgm:prSet custT="1"/>
      <dgm:spPr/>
      <dgm:t>
        <a:bodyPr/>
        <a:lstStyle/>
        <a:p>
          <a:pPr algn="ctr"/>
          <a:r>
            <a:rPr lang="en-US" sz="4000" b="1" dirty="0"/>
            <a:t>Jennifer Nieto </a:t>
          </a:r>
        </a:p>
      </dgm:t>
    </dgm:pt>
    <dgm:pt modelId="{0DB35D68-0F4A-4F79-8319-5DE145BEC48E}" type="parTrans" cxnId="{555614A0-8484-4018-B4F3-464CA53FF0FF}">
      <dgm:prSet/>
      <dgm:spPr/>
      <dgm:t>
        <a:bodyPr/>
        <a:lstStyle/>
        <a:p>
          <a:endParaRPr lang="en-US"/>
        </a:p>
      </dgm:t>
    </dgm:pt>
    <dgm:pt modelId="{E34914D1-2C6D-44E2-9C7E-4B286534F4E2}" type="sibTrans" cxnId="{555614A0-8484-4018-B4F3-464CA53FF0FF}">
      <dgm:prSet/>
      <dgm:spPr/>
      <dgm:t>
        <a:bodyPr/>
        <a:lstStyle/>
        <a:p>
          <a:endParaRPr lang="en-US"/>
        </a:p>
      </dgm:t>
    </dgm:pt>
    <dgm:pt modelId="{5D5AEB22-7D82-433B-9E41-D33D132C263B}">
      <dgm:prSet/>
      <dgm:spPr/>
      <dgm:t>
        <a:bodyPr/>
        <a:lstStyle/>
        <a:p>
          <a:pPr algn="ctr"/>
          <a:r>
            <a:rPr lang="en-US"/>
            <a:t>Program Assistant- Partnership Adult Academic Career Education - Cerritos College</a:t>
          </a:r>
        </a:p>
      </dgm:t>
    </dgm:pt>
    <dgm:pt modelId="{E5A12FBE-7CF1-4A30-AD68-28DB8EACB60E}" type="parTrans" cxnId="{398F60B0-640E-4E05-AAED-E20B2F8E306E}">
      <dgm:prSet/>
      <dgm:spPr/>
      <dgm:t>
        <a:bodyPr/>
        <a:lstStyle/>
        <a:p>
          <a:endParaRPr lang="en-US"/>
        </a:p>
      </dgm:t>
    </dgm:pt>
    <dgm:pt modelId="{85840526-3D67-42F9-B643-AEEF94590138}" type="sibTrans" cxnId="{398F60B0-640E-4E05-AAED-E20B2F8E306E}">
      <dgm:prSet/>
      <dgm:spPr/>
      <dgm:t>
        <a:bodyPr/>
        <a:lstStyle/>
        <a:p>
          <a:endParaRPr lang="en-US"/>
        </a:p>
      </dgm:t>
    </dgm:pt>
    <dgm:pt modelId="{4F742ECC-BB7A-42A9-B2AA-16F5D0DE7107}">
      <dgm:prSet/>
      <dgm:spPr/>
      <dgm:t>
        <a:bodyPr/>
        <a:lstStyle/>
        <a:p>
          <a:pPr algn="ctr"/>
          <a:r>
            <a:rPr lang="en-US" dirty="0"/>
            <a:t>jnieto@cerritos.edu</a:t>
          </a:r>
        </a:p>
      </dgm:t>
    </dgm:pt>
    <dgm:pt modelId="{C6DAE9B4-FBF5-4D64-9210-4B47382F0B37}" type="parTrans" cxnId="{4B9CAC07-B492-48AF-968E-3CD767190FA8}">
      <dgm:prSet/>
      <dgm:spPr/>
      <dgm:t>
        <a:bodyPr/>
        <a:lstStyle/>
        <a:p>
          <a:endParaRPr lang="en-US"/>
        </a:p>
      </dgm:t>
    </dgm:pt>
    <dgm:pt modelId="{3F2DF0AB-121B-46FF-8E1C-687702EFBD8F}" type="sibTrans" cxnId="{4B9CAC07-B492-48AF-968E-3CD767190FA8}">
      <dgm:prSet/>
      <dgm:spPr/>
      <dgm:t>
        <a:bodyPr/>
        <a:lstStyle/>
        <a:p>
          <a:endParaRPr lang="en-US"/>
        </a:p>
      </dgm:t>
    </dgm:pt>
    <dgm:pt modelId="{A9B29F8B-DF95-48E8-9C85-ED7F0A39022C}" type="pres">
      <dgm:prSet presAssocID="{E2A797C9-A961-4A75-9F4E-C8EB0F190706}" presName="vert0" presStyleCnt="0">
        <dgm:presLayoutVars>
          <dgm:dir/>
          <dgm:animOne val="branch"/>
          <dgm:animLvl val="lvl"/>
        </dgm:presLayoutVars>
      </dgm:prSet>
      <dgm:spPr/>
    </dgm:pt>
    <dgm:pt modelId="{6B4107B8-7A79-4A8A-ACD5-CC709FE57CBB}" type="pres">
      <dgm:prSet presAssocID="{248D23D0-E45A-44C9-ADAD-280F37731FD3}" presName="thickLine" presStyleLbl="alignNode1" presStyleIdx="0" presStyleCnt="3"/>
      <dgm:spPr/>
    </dgm:pt>
    <dgm:pt modelId="{953C3EA2-EF11-4798-AC47-2E81D1344545}" type="pres">
      <dgm:prSet presAssocID="{248D23D0-E45A-44C9-ADAD-280F37731FD3}" presName="horz1" presStyleCnt="0"/>
      <dgm:spPr/>
    </dgm:pt>
    <dgm:pt modelId="{0C52A8DF-DC12-4D6E-8F29-B895FD846952}" type="pres">
      <dgm:prSet presAssocID="{248D23D0-E45A-44C9-ADAD-280F37731FD3}" presName="tx1" presStyleLbl="revTx" presStyleIdx="0" presStyleCnt="3" custScaleY="102498"/>
      <dgm:spPr/>
    </dgm:pt>
    <dgm:pt modelId="{90B4F2CB-6DD0-4783-8338-6853CF16DB98}" type="pres">
      <dgm:prSet presAssocID="{248D23D0-E45A-44C9-ADAD-280F37731FD3}" presName="vert1" presStyleCnt="0"/>
      <dgm:spPr/>
    </dgm:pt>
    <dgm:pt modelId="{3D355F2F-BEC3-44DF-BD67-E562996E0E99}" type="pres">
      <dgm:prSet presAssocID="{5D5AEB22-7D82-433B-9E41-D33D132C263B}" presName="thickLine" presStyleLbl="alignNode1" presStyleIdx="1" presStyleCnt="3"/>
      <dgm:spPr/>
    </dgm:pt>
    <dgm:pt modelId="{5E0B8A1F-A638-447F-81F8-A5E793AA8E73}" type="pres">
      <dgm:prSet presAssocID="{5D5AEB22-7D82-433B-9E41-D33D132C263B}" presName="horz1" presStyleCnt="0"/>
      <dgm:spPr/>
    </dgm:pt>
    <dgm:pt modelId="{D1D30BF6-5E72-4D3A-96D8-CC5EA12AFC3D}" type="pres">
      <dgm:prSet presAssocID="{5D5AEB22-7D82-433B-9E41-D33D132C263B}" presName="tx1" presStyleLbl="revTx" presStyleIdx="1" presStyleCnt="3" custScaleY="122810"/>
      <dgm:spPr/>
    </dgm:pt>
    <dgm:pt modelId="{0FEF651C-0246-4525-8832-AAF864DEE444}" type="pres">
      <dgm:prSet presAssocID="{5D5AEB22-7D82-433B-9E41-D33D132C263B}" presName="vert1" presStyleCnt="0"/>
      <dgm:spPr/>
    </dgm:pt>
    <dgm:pt modelId="{3EAA8800-F892-432A-9B10-8A94CD1AA39A}" type="pres">
      <dgm:prSet presAssocID="{4F742ECC-BB7A-42A9-B2AA-16F5D0DE7107}" presName="thickLine" presStyleLbl="alignNode1" presStyleIdx="2" presStyleCnt="3"/>
      <dgm:spPr/>
    </dgm:pt>
    <dgm:pt modelId="{1201C5EC-26E0-47A0-8339-62EB927B22C0}" type="pres">
      <dgm:prSet presAssocID="{4F742ECC-BB7A-42A9-B2AA-16F5D0DE7107}" presName="horz1" presStyleCnt="0"/>
      <dgm:spPr/>
    </dgm:pt>
    <dgm:pt modelId="{07328228-FB33-4FDB-A081-351D7B9B51BD}" type="pres">
      <dgm:prSet presAssocID="{4F742ECC-BB7A-42A9-B2AA-16F5D0DE7107}" presName="tx1" presStyleLbl="revTx" presStyleIdx="2" presStyleCnt="3"/>
      <dgm:spPr/>
    </dgm:pt>
    <dgm:pt modelId="{4052E4FC-9AA1-4D94-92E0-A2CAC36D124E}" type="pres">
      <dgm:prSet presAssocID="{4F742ECC-BB7A-42A9-B2AA-16F5D0DE7107}" presName="vert1" presStyleCnt="0"/>
      <dgm:spPr/>
    </dgm:pt>
  </dgm:ptLst>
  <dgm:cxnLst>
    <dgm:cxn modelId="{4B9CAC07-B492-48AF-968E-3CD767190FA8}" srcId="{E2A797C9-A961-4A75-9F4E-C8EB0F190706}" destId="{4F742ECC-BB7A-42A9-B2AA-16F5D0DE7107}" srcOrd="2" destOrd="0" parTransId="{C6DAE9B4-FBF5-4D64-9210-4B47382F0B37}" sibTransId="{3F2DF0AB-121B-46FF-8E1C-687702EFBD8F}"/>
    <dgm:cxn modelId="{B240B442-CBC8-4029-A7D6-B0109562E265}" type="presOf" srcId="{E2A797C9-A961-4A75-9F4E-C8EB0F190706}" destId="{A9B29F8B-DF95-48E8-9C85-ED7F0A39022C}" srcOrd="0" destOrd="0" presId="urn:microsoft.com/office/officeart/2008/layout/LinedList"/>
    <dgm:cxn modelId="{9BA9C658-ED10-49C9-9588-0C7AAB3CD3CD}" type="presOf" srcId="{248D23D0-E45A-44C9-ADAD-280F37731FD3}" destId="{0C52A8DF-DC12-4D6E-8F29-B895FD846952}" srcOrd="0" destOrd="0" presId="urn:microsoft.com/office/officeart/2008/layout/LinedList"/>
    <dgm:cxn modelId="{1BF8498B-CC08-4CED-A1C3-76D644E99872}" type="presOf" srcId="{4F742ECC-BB7A-42A9-B2AA-16F5D0DE7107}" destId="{07328228-FB33-4FDB-A081-351D7B9B51BD}" srcOrd="0" destOrd="0" presId="urn:microsoft.com/office/officeart/2008/layout/LinedList"/>
    <dgm:cxn modelId="{555614A0-8484-4018-B4F3-464CA53FF0FF}" srcId="{E2A797C9-A961-4A75-9F4E-C8EB0F190706}" destId="{248D23D0-E45A-44C9-ADAD-280F37731FD3}" srcOrd="0" destOrd="0" parTransId="{0DB35D68-0F4A-4F79-8319-5DE145BEC48E}" sibTransId="{E34914D1-2C6D-44E2-9C7E-4B286534F4E2}"/>
    <dgm:cxn modelId="{398F60B0-640E-4E05-AAED-E20B2F8E306E}" srcId="{E2A797C9-A961-4A75-9F4E-C8EB0F190706}" destId="{5D5AEB22-7D82-433B-9E41-D33D132C263B}" srcOrd="1" destOrd="0" parTransId="{E5A12FBE-7CF1-4A30-AD68-28DB8EACB60E}" sibTransId="{85840526-3D67-42F9-B643-AEEF94590138}"/>
    <dgm:cxn modelId="{777708CD-BF05-4C84-B102-F31230299E47}" type="presOf" srcId="{5D5AEB22-7D82-433B-9E41-D33D132C263B}" destId="{D1D30BF6-5E72-4D3A-96D8-CC5EA12AFC3D}" srcOrd="0" destOrd="0" presId="urn:microsoft.com/office/officeart/2008/layout/LinedList"/>
    <dgm:cxn modelId="{C6D57260-D063-4282-98F4-25D3DC458536}" type="presParOf" srcId="{A9B29F8B-DF95-48E8-9C85-ED7F0A39022C}" destId="{6B4107B8-7A79-4A8A-ACD5-CC709FE57CBB}" srcOrd="0" destOrd="0" presId="urn:microsoft.com/office/officeart/2008/layout/LinedList"/>
    <dgm:cxn modelId="{D4D8DE0A-E724-4538-ACD0-8A9379026129}" type="presParOf" srcId="{A9B29F8B-DF95-48E8-9C85-ED7F0A39022C}" destId="{953C3EA2-EF11-4798-AC47-2E81D1344545}" srcOrd="1" destOrd="0" presId="urn:microsoft.com/office/officeart/2008/layout/LinedList"/>
    <dgm:cxn modelId="{252570B0-870B-4206-889F-5C2FFA16A2A1}" type="presParOf" srcId="{953C3EA2-EF11-4798-AC47-2E81D1344545}" destId="{0C52A8DF-DC12-4D6E-8F29-B895FD846952}" srcOrd="0" destOrd="0" presId="urn:microsoft.com/office/officeart/2008/layout/LinedList"/>
    <dgm:cxn modelId="{744FD045-9ED2-4E58-8D34-466E4CF21E9D}" type="presParOf" srcId="{953C3EA2-EF11-4798-AC47-2E81D1344545}" destId="{90B4F2CB-6DD0-4783-8338-6853CF16DB98}" srcOrd="1" destOrd="0" presId="urn:microsoft.com/office/officeart/2008/layout/LinedList"/>
    <dgm:cxn modelId="{B13F690D-6DC8-4737-BAB6-9F1D85E31C2F}" type="presParOf" srcId="{A9B29F8B-DF95-48E8-9C85-ED7F0A39022C}" destId="{3D355F2F-BEC3-44DF-BD67-E562996E0E99}" srcOrd="2" destOrd="0" presId="urn:microsoft.com/office/officeart/2008/layout/LinedList"/>
    <dgm:cxn modelId="{CA529C73-FD26-46CF-A50D-82D9B7DC255C}" type="presParOf" srcId="{A9B29F8B-DF95-48E8-9C85-ED7F0A39022C}" destId="{5E0B8A1F-A638-447F-81F8-A5E793AA8E73}" srcOrd="3" destOrd="0" presId="urn:microsoft.com/office/officeart/2008/layout/LinedList"/>
    <dgm:cxn modelId="{16458C8D-5469-4A06-BDE2-60D49C21C919}" type="presParOf" srcId="{5E0B8A1F-A638-447F-81F8-A5E793AA8E73}" destId="{D1D30BF6-5E72-4D3A-96D8-CC5EA12AFC3D}" srcOrd="0" destOrd="0" presId="urn:microsoft.com/office/officeart/2008/layout/LinedList"/>
    <dgm:cxn modelId="{8643CC63-3F74-43CC-B6C8-60B506BC2BBC}" type="presParOf" srcId="{5E0B8A1F-A638-447F-81F8-A5E793AA8E73}" destId="{0FEF651C-0246-4525-8832-AAF864DEE444}" srcOrd="1" destOrd="0" presId="urn:microsoft.com/office/officeart/2008/layout/LinedList"/>
    <dgm:cxn modelId="{B3ED01B8-21D8-4484-8209-C77E1C1FABA2}" type="presParOf" srcId="{A9B29F8B-DF95-48E8-9C85-ED7F0A39022C}" destId="{3EAA8800-F892-432A-9B10-8A94CD1AA39A}" srcOrd="4" destOrd="0" presId="urn:microsoft.com/office/officeart/2008/layout/LinedList"/>
    <dgm:cxn modelId="{C78F54F5-2128-421C-983B-ED91B55C8AB6}" type="presParOf" srcId="{A9B29F8B-DF95-48E8-9C85-ED7F0A39022C}" destId="{1201C5EC-26E0-47A0-8339-62EB927B22C0}" srcOrd="5" destOrd="0" presId="urn:microsoft.com/office/officeart/2008/layout/LinedList"/>
    <dgm:cxn modelId="{E01C79E9-57E5-4166-8D1C-9B7E48D75D1F}" type="presParOf" srcId="{1201C5EC-26E0-47A0-8339-62EB927B22C0}" destId="{07328228-FB33-4FDB-A081-351D7B9B51BD}" srcOrd="0" destOrd="0" presId="urn:microsoft.com/office/officeart/2008/layout/LinedList"/>
    <dgm:cxn modelId="{2F22F354-3117-419E-80D5-BD174C9E2188}" type="presParOf" srcId="{1201C5EC-26E0-47A0-8339-62EB927B22C0}" destId="{4052E4FC-9AA1-4D94-92E0-A2CAC36D124E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F172E08-2498-4CDC-BE53-D6BBA2D4507D}" type="doc">
      <dgm:prSet loTypeId="urn:microsoft.com/office/officeart/2005/8/layout/vList2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26B5AEA6-89D1-4E48-A6BC-8A9C052B3F83}">
      <dgm:prSet/>
      <dgm:spPr/>
      <dgm:t>
        <a:bodyPr/>
        <a:lstStyle/>
        <a:p>
          <a:pPr algn="ctr"/>
          <a:r>
            <a:rPr lang="en-US" b="0" i="0"/>
            <a:t>2</a:t>
          </a:r>
          <a:r>
            <a:rPr lang="en-US" b="0" i="0" baseline="30000"/>
            <a:t>nd</a:t>
          </a:r>
          <a:r>
            <a:rPr lang="en-US" b="0" i="0"/>
            <a:t> Year Cerritos Complete </a:t>
          </a:r>
          <a:endParaRPr lang="en-US"/>
        </a:p>
      </dgm:t>
    </dgm:pt>
    <dgm:pt modelId="{775F9443-D350-4E4E-BE77-2EEB5A5D2F93}" type="parTrans" cxnId="{E357E0AF-BB1B-4AB4-8FBC-50699B4B921B}">
      <dgm:prSet/>
      <dgm:spPr/>
      <dgm:t>
        <a:bodyPr/>
        <a:lstStyle/>
        <a:p>
          <a:endParaRPr lang="en-US"/>
        </a:p>
      </dgm:t>
    </dgm:pt>
    <dgm:pt modelId="{9E53254D-EDB3-497F-AB60-F6BFCAD4ED06}" type="sibTrans" cxnId="{E357E0AF-BB1B-4AB4-8FBC-50699B4B921B}">
      <dgm:prSet/>
      <dgm:spPr/>
      <dgm:t>
        <a:bodyPr/>
        <a:lstStyle/>
        <a:p>
          <a:endParaRPr lang="en-US"/>
        </a:p>
      </dgm:t>
    </dgm:pt>
    <dgm:pt modelId="{0B156C01-B9CF-4746-A9BB-44A24EAF1248}">
      <dgm:prSet/>
      <dgm:spPr/>
      <dgm:t>
        <a:bodyPr/>
        <a:lstStyle/>
        <a:p>
          <a:pPr algn="ctr"/>
          <a:r>
            <a:rPr lang="en-US" b="0" i="0"/>
            <a:t>Major: Spanish and Child Development  </a:t>
          </a:r>
          <a:endParaRPr lang="en-US"/>
        </a:p>
      </dgm:t>
    </dgm:pt>
    <dgm:pt modelId="{8382C6EB-45BD-4696-8F3D-DA4A1ED1BD22}" type="parTrans" cxnId="{AD5161F4-F7E9-40CA-AB44-C7EA51BBD52B}">
      <dgm:prSet/>
      <dgm:spPr/>
      <dgm:t>
        <a:bodyPr/>
        <a:lstStyle/>
        <a:p>
          <a:endParaRPr lang="en-US"/>
        </a:p>
      </dgm:t>
    </dgm:pt>
    <dgm:pt modelId="{3A787CE9-8C99-495C-A856-8887C4934F9A}" type="sibTrans" cxnId="{AD5161F4-F7E9-40CA-AB44-C7EA51BBD52B}">
      <dgm:prSet/>
      <dgm:spPr/>
      <dgm:t>
        <a:bodyPr/>
        <a:lstStyle/>
        <a:p>
          <a:endParaRPr lang="en-US"/>
        </a:p>
      </dgm:t>
    </dgm:pt>
    <dgm:pt modelId="{BE9AD0B4-27F9-41AB-8B26-55BA96886441}">
      <dgm:prSet/>
      <dgm:spPr/>
      <dgm:t>
        <a:bodyPr/>
        <a:lstStyle/>
        <a:p>
          <a:pPr algn="ctr"/>
          <a:r>
            <a:rPr lang="en-US" b="0" i="0"/>
            <a:t>Cerritos College Adult Education and Diversity Programs </a:t>
          </a:r>
          <a:endParaRPr lang="en-US"/>
        </a:p>
      </dgm:t>
    </dgm:pt>
    <dgm:pt modelId="{20BFC010-D5FE-4B64-AA6A-661C5E3C502E}" type="parTrans" cxnId="{63EE404C-801F-48B3-92F9-037A264E29C7}">
      <dgm:prSet/>
      <dgm:spPr/>
      <dgm:t>
        <a:bodyPr/>
        <a:lstStyle/>
        <a:p>
          <a:endParaRPr lang="en-US"/>
        </a:p>
      </dgm:t>
    </dgm:pt>
    <dgm:pt modelId="{370301CC-3C4B-4769-B1DF-D8A14C72CD68}" type="sibTrans" cxnId="{63EE404C-801F-48B3-92F9-037A264E29C7}">
      <dgm:prSet/>
      <dgm:spPr/>
      <dgm:t>
        <a:bodyPr/>
        <a:lstStyle/>
        <a:p>
          <a:endParaRPr lang="en-US"/>
        </a:p>
      </dgm:t>
    </dgm:pt>
    <dgm:pt modelId="{F8B9752E-8D21-4DFD-86ED-05D18DF40DCD}">
      <dgm:prSet/>
      <dgm:spPr/>
      <dgm:t>
        <a:bodyPr/>
        <a:lstStyle/>
        <a:p>
          <a:pPr algn="ctr"/>
          <a:r>
            <a:rPr lang="en-US" dirty="0"/>
            <a:t>Transferring to UC Riverside</a:t>
          </a:r>
        </a:p>
      </dgm:t>
    </dgm:pt>
    <dgm:pt modelId="{0EE86C19-D6DC-4503-A6F5-2832BD1950D7}" type="parTrans" cxnId="{CC1BAFB6-D598-4DC1-98EF-3F566BF039CD}">
      <dgm:prSet/>
      <dgm:spPr/>
      <dgm:t>
        <a:bodyPr/>
        <a:lstStyle/>
        <a:p>
          <a:endParaRPr lang="en-US"/>
        </a:p>
      </dgm:t>
    </dgm:pt>
    <dgm:pt modelId="{9B1834CE-251D-401A-9F29-890601F4DA6A}" type="sibTrans" cxnId="{CC1BAFB6-D598-4DC1-98EF-3F566BF039CD}">
      <dgm:prSet/>
      <dgm:spPr/>
      <dgm:t>
        <a:bodyPr/>
        <a:lstStyle/>
        <a:p>
          <a:endParaRPr lang="en-US"/>
        </a:p>
      </dgm:t>
    </dgm:pt>
    <dgm:pt modelId="{D8BF303E-5124-4FEE-AA74-172A7B73AA45}" type="pres">
      <dgm:prSet presAssocID="{4F172E08-2498-4CDC-BE53-D6BBA2D4507D}" presName="linear" presStyleCnt="0">
        <dgm:presLayoutVars>
          <dgm:animLvl val="lvl"/>
          <dgm:resizeHandles val="exact"/>
        </dgm:presLayoutVars>
      </dgm:prSet>
      <dgm:spPr/>
    </dgm:pt>
    <dgm:pt modelId="{E04DF2A4-D8F2-4FC0-80E8-CD93C22A7C82}" type="pres">
      <dgm:prSet presAssocID="{26B5AEA6-89D1-4E48-A6BC-8A9C052B3F83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61946027-E154-49A4-9CC8-76BF042FA287}" type="pres">
      <dgm:prSet presAssocID="{9E53254D-EDB3-497F-AB60-F6BFCAD4ED06}" presName="spacer" presStyleCnt="0"/>
      <dgm:spPr/>
    </dgm:pt>
    <dgm:pt modelId="{5B337C1E-255C-42E0-97D8-26733DF331D5}" type="pres">
      <dgm:prSet presAssocID="{0B156C01-B9CF-4746-A9BB-44A24EAF1248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0CB132FA-537C-4302-A7DC-E396A5D7D00C}" type="pres">
      <dgm:prSet presAssocID="{3A787CE9-8C99-495C-A856-8887C4934F9A}" presName="spacer" presStyleCnt="0"/>
      <dgm:spPr/>
    </dgm:pt>
    <dgm:pt modelId="{FF4C4AB9-B673-4DD5-8711-F6C76F2CACC8}" type="pres">
      <dgm:prSet presAssocID="{BE9AD0B4-27F9-41AB-8B26-55BA96886441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C5F63337-BB2D-4063-8DFE-AF239DE82819}" type="pres">
      <dgm:prSet presAssocID="{370301CC-3C4B-4769-B1DF-D8A14C72CD68}" presName="spacer" presStyleCnt="0"/>
      <dgm:spPr/>
    </dgm:pt>
    <dgm:pt modelId="{31B6C17F-DB67-4518-BD0B-B66CF6D7FA93}" type="pres">
      <dgm:prSet presAssocID="{F8B9752E-8D21-4DFD-86ED-05D18DF40DCD}" presName="parentText" presStyleLbl="node1" presStyleIdx="3" presStyleCnt="4" custLinFactY="-1168" custLinFactNeighborY="-100000">
        <dgm:presLayoutVars>
          <dgm:chMax val="0"/>
          <dgm:bulletEnabled val="1"/>
        </dgm:presLayoutVars>
      </dgm:prSet>
      <dgm:spPr/>
    </dgm:pt>
  </dgm:ptLst>
  <dgm:cxnLst>
    <dgm:cxn modelId="{87D5195C-3FB6-40FD-B08D-60DFD4CE09D1}" type="presOf" srcId="{0B156C01-B9CF-4746-A9BB-44A24EAF1248}" destId="{5B337C1E-255C-42E0-97D8-26733DF331D5}" srcOrd="0" destOrd="0" presId="urn:microsoft.com/office/officeart/2005/8/layout/vList2"/>
    <dgm:cxn modelId="{63EE404C-801F-48B3-92F9-037A264E29C7}" srcId="{4F172E08-2498-4CDC-BE53-D6BBA2D4507D}" destId="{BE9AD0B4-27F9-41AB-8B26-55BA96886441}" srcOrd="2" destOrd="0" parTransId="{20BFC010-D5FE-4B64-AA6A-661C5E3C502E}" sibTransId="{370301CC-3C4B-4769-B1DF-D8A14C72CD68}"/>
    <dgm:cxn modelId="{25CA1B79-78E4-4B2E-BB2C-0A9BD82F1A28}" type="presOf" srcId="{F8B9752E-8D21-4DFD-86ED-05D18DF40DCD}" destId="{31B6C17F-DB67-4518-BD0B-B66CF6D7FA93}" srcOrd="0" destOrd="0" presId="urn:microsoft.com/office/officeart/2005/8/layout/vList2"/>
    <dgm:cxn modelId="{F18BD284-9BB5-407D-92A2-E60637694102}" type="presOf" srcId="{26B5AEA6-89D1-4E48-A6BC-8A9C052B3F83}" destId="{E04DF2A4-D8F2-4FC0-80E8-CD93C22A7C82}" srcOrd="0" destOrd="0" presId="urn:microsoft.com/office/officeart/2005/8/layout/vList2"/>
    <dgm:cxn modelId="{D53C4DAE-7C3B-4163-846C-36D2649FD060}" type="presOf" srcId="{BE9AD0B4-27F9-41AB-8B26-55BA96886441}" destId="{FF4C4AB9-B673-4DD5-8711-F6C76F2CACC8}" srcOrd="0" destOrd="0" presId="urn:microsoft.com/office/officeart/2005/8/layout/vList2"/>
    <dgm:cxn modelId="{E357E0AF-BB1B-4AB4-8FBC-50699B4B921B}" srcId="{4F172E08-2498-4CDC-BE53-D6BBA2D4507D}" destId="{26B5AEA6-89D1-4E48-A6BC-8A9C052B3F83}" srcOrd="0" destOrd="0" parTransId="{775F9443-D350-4E4E-BE77-2EEB5A5D2F93}" sibTransId="{9E53254D-EDB3-497F-AB60-F6BFCAD4ED06}"/>
    <dgm:cxn modelId="{CC1BAFB6-D598-4DC1-98EF-3F566BF039CD}" srcId="{4F172E08-2498-4CDC-BE53-D6BBA2D4507D}" destId="{F8B9752E-8D21-4DFD-86ED-05D18DF40DCD}" srcOrd="3" destOrd="0" parTransId="{0EE86C19-D6DC-4503-A6F5-2832BD1950D7}" sibTransId="{9B1834CE-251D-401A-9F29-890601F4DA6A}"/>
    <dgm:cxn modelId="{AD5161F4-F7E9-40CA-AB44-C7EA51BBD52B}" srcId="{4F172E08-2498-4CDC-BE53-D6BBA2D4507D}" destId="{0B156C01-B9CF-4746-A9BB-44A24EAF1248}" srcOrd="1" destOrd="0" parTransId="{8382C6EB-45BD-4696-8F3D-DA4A1ED1BD22}" sibTransId="{3A787CE9-8C99-495C-A856-8887C4934F9A}"/>
    <dgm:cxn modelId="{A5BB0AFA-F561-4FB7-B3D0-13A73EA319E1}" type="presOf" srcId="{4F172E08-2498-4CDC-BE53-D6BBA2D4507D}" destId="{D8BF303E-5124-4FEE-AA74-172A7B73AA45}" srcOrd="0" destOrd="0" presId="urn:microsoft.com/office/officeart/2005/8/layout/vList2"/>
    <dgm:cxn modelId="{028CF69C-0C8D-4944-A8DB-5D0FC1619C76}" type="presParOf" srcId="{D8BF303E-5124-4FEE-AA74-172A7B73AA45}" destId="{E04DF2A4-D8F2-4FC0-80E8-CD93C22A7C82}" srcOrd="0" destOrd="0" presId="urn:microsoft.com/office/officeart/2005/8/layout/vList2"/>
    <dgm:cxn modelId="{1A7C0446-BC3D-48E9-9FB6-CD5E5D9A386F}" type="presParOf" srcId="{D8BF303E-5124-4FEE-AA74-172A7B73AA45}" destId="{61946027-E154-49A4-9CC8-76BF042FA287}" srcOrd="1" destOrd="0" presId="urn:microsoft.com/office/officeart/2005/8/layout/vList2"/>
    <dgm:cxn modelId="{015C112B-81E8-446B-B6F1-5545C484D8C0}" type="presParOf" srcId="{D8BF303E-5124-4FEE-AA74-172A7B73AA45}" destId="{5B337C1E-255C-42E0-97D8-26733DF331D5}" srcOrd="2" destOrd="0" presId="urn:microsoft.com/office/officeart/2005/8/layout/vList2"/>
    <dgm:cxn modelId="{E0F7FECA-E0D0-4621-B06B-0C723484918E}" type="presParOf" srcId="{D8BF303E-5124-4FEE-AA74-172A7B73AA45}" destId="{0CB132FA-537C-4302-A7DC-E396A5D7D00C}" srcOrd="3" destOrd="0" presId="urn:microsoft.com/office/officeart/2005/8/layout/vList2"/>
    <dgm:cxn modelId="{2ED2CCED-CEB5-400E-B037-EC6AC37F7418}" type="presParOf" srcId="{D8BF303E-5124-4FEE-AA74-172A7B73AA45}" destId="{FF4C4AB9-B673-4DD5-8711-F6C76F2CACC8}" srcOrd="4" destOrd="0" presId="urn:microsoft.com/office/officeart/2005/8/layout/vList2"/>
    <dgm:cxn modelId="{D9CB276F-2287-4041-B809-38A7E0FE9659}" type="presParOf" srcId="{D8BF303E-5124-4FEE-AA74-172A7B73AA45}" destId="{C5F63337-BB2D-4063-8DFE-AF239DE82819}" srcOrd="5" destOrd="0" presId="urn:microsoft.com/office/officeart/2005/8/layout/vList2"/>
    <dgm:cxn modelId="{DD550F30-C881-48CA-A521-F1EC646851AA}" type="presParOf" srcId="{D8BF303E-5124-4FEE-AA74-172A7B73AA45}" destId="{31B6C17F-DB67-4518-BD0B-B66CF6D7FA93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57EF05A-BAE6-408B-8F0B-B9616194B7CF}" type="doc">
      <dgm:prSet loTypeId="urn:microsoft.com/office/officeart/2005/8/layout/vList2" loCatId="list" qsTypeId="urn:microsoft.com/office/officeart/2005/8/quickstyle/simple1" qsCatId="simple" csTypeId="urn:microsoft.com/office/officeart/2005/8/colors/accent0_1" csCatId="mainScheme"/>
      <dgm:spPr/>
      <dgm:t>
        <a:bodyPr/>
        <a:lstStyle/>
        <a:p>
          <a:endParaRPr lang="en-US"/>
        </a:p>
      </dgm:t>
    </dgm:pt>
    <dgm:pt modelId="{81BA7F3C-8A4D-4DB1-BDF6-5FA195AD6D35}">
      <dgm:prSet/>
      <dgm:spPr/>
      <dgm:t>
        <a:bodyPr/>
        <a:lstStyle/>
        <a:p>
          <a:pPr algn="ctr"/>
          <a:r>
            <a:rPr lang="en-US"/>
            <a:t>Meet with adult school administrators/counselors to schedule classroom visits</a:t>
          </a:r>
        </a:p>
      </dgm:t>
    </dgm:pt>
    <dgm:pt modelId="{007E51D4-05F3-45AF-B3B3-12988B5B3D38}" type="parTrans" cxnId="{8559C4C4-FBCE-42A2-BCB0-90F0189F64F3}">
      <dgm:prSet/>
      <dgm:spPr/>
      <dgm:t>
        <a:bodyPr/>
        <a:lstStyle/>
        <a:p>
          <a:endParaRPr lang="en-US"/>
        </a:p>
      </dgm:t>
    </dgm:pt>
    <dgm:pt modelId="{D8E875A2-4826-4E0E-9C53-8F2521E8B8F6}" type="sibTrans" cxnId="{8559C4C4-FBCE-42A2-BCB0-90F0189F64F3}">
      <dgm:prSet/>
      <dgm:spPr/>
      <dgm:t>
        <a:bodyPr/>
        <a:lstStyle/>
        <a:p>
          <a:endParaRPr lang="en-US"/>
        </a:p>
      </dgm:t>
    </dgm:pt>
    <dgm:pt modelId="{76C69BDF-3874-4DFF-A2A6-B24027042954}">
      <dgm:prSet/>
      <dgm:spPr/>
      <dgm:t>
        <a:bodyPr/>
        <a:lstStyle/>
        <a:p>
          <a:pPr algn="ctr"/>
          <a:r>
            <a:rPr lang="en-US"/>
            <a:t>Visit ESL, GED/HSE, and CTE classes to present about PAACE program</a:t>
          </a:r>
        </a:p>
      </dgm:t>
    </dgm:pt>
    <dgm:pt modelId="{63E4FDBA-22D1-4B11-912C-B4312B98C26E}" type="parTrans" cxnId="{B2567A75-71D7-4883-9299-672983F4248F}">
      <dgm:prSet/>
      <dgm:spPr/>
      <dgm:t>
        <a:bodyPr/>
        <a:lstStyle/>
        <a:p>
          <a:endParaRPr lang="en-US"/>
        </a:p>
      </dgm:t>
    </dgm:pt>
    <dgm:pt modelId="{47209189-16AB-4BCE-BA3E-60E26D1B14BA}" type="sibTrans" cxnId="{B2567A75-71D7-4883-9299-672983F4248F}">
      <dgm:prSet/>
      <dgm:spPr/>
      <dgm:t>
        <a:bodyPr/>
        <a:lstStyle/>
        <a:p>
          <a:endParaRPr lang="en-US"/>
        </a:p>
      </dgm:t>
    </dgm:pt>
    <dgm:pt modelId="{D058CA9E-CC34-4CFC-8E8F-3B4B34D2F390}">
      <dgm:prSet/>
      <dgm:spPr/>
      <dgm:t>
        <a:bodyPr/>
        <a:lstStyle/>
        <a:p>
          <a:pPr algn="ctr"/>
          <a:r>
            <a:rPr lang="en-US"/>
            <a:t>Collect interested student information to continue process</a:t>
          </a:r>
        </a:p>
      </dgm:t>
    </dgm:pt>
    <dgm:pt modelId="{F62304EF-03A1-441C-9166-18AEAF2E25A0}" type="parTrans" cxnId="{4E8FB146-32BA-4B22-B221-6BF964168582}">
      <dgm:prSet/>
      <dgm:spPr/>
      <dgm:t>
        <a:bodyPr/>
        <a:lstStyle/>
        <a:p>
          <a:endParaRPr lang="en-US"/>
        </a:p>
      </dgm:t>
    </dgm:pt>
    <dgm:pt modelId="{A15BD97B-D6A9-4F73-9AA4-24C9B4A090BA}" type="sibTrans" cxnId="{4E8FB146-32BA-4B22-B221-6BF964168582}">
      <dgm:prSet/>
      <dgm:spPr/>
      <dgm:t>
        <a:bodyPr/>
        <a:lstStyle/>
        <a:p>
          <a:endParaRPr lang="en-US"/>
        </a:p>
      </dgm:t>
    </dgm:pt>
    <dgm:pt modelId="{9D7111A4-A368-4FFA-A251-B62BD80BE2F9}" type="pres">
      <dgm:prSet presAssocID="{B57EF05A-BAE6-408B-8F0B-B9616194B7CF}" presName="linear" presStyleCnt="0">
        <dgm:presLayoutVars>
          <dgm:animLvl val="lvl"/>
          <dgm:resizeHandles val="exact"/>
        </dgm:presLayoutVars>
      </dgm:prSet>
      <dgm:spPr/>
    </dgm:pt>
    <dgm:pt modelId="{28319032-9202-43E4-BD98-13D75A4B4D87}" type="pres">
      <dgm:prSet presAssocID="{81BA7F3C-8A4D-4DB1-BDF6-5FA195AD6D35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77652C28-9A80-42EA-BCE0-198AF494F41F}" type="pres">
      <dgm:prSet presAssocID="{D8E875A2-4826-4E0E-9C53-8F2521E8B8F6}" presName="spacer" presStyleCnt="0"/>
      <dgm:spPr/>
    </dgm:pt>
    <dgm:pt modelId="{31A85913-C304-4ED3-ACCF-EAF6AE872003}" type="pres">
      <dgm:prSet presAssocID="{76C69BDF-3874-4DFF-A2A6-B24027042954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DA9D36E2-70FA-4180-B4F7-9104EBFDC047}" type="pres">
      <dgm:prSet presAssocID="{47209189-16AB-4BCE-BA3E-60E26D1B14BA}" presName="spacer" presStyleCnt="0"/>
      <dgm:spPr/>
    </dgm:pt>
    <dgm:pt modelId="{CF2E0CE5-75FF-47C3-88E4-FF7DCF612505}" type="pres">
      <dgm:prSet presAssocID="{D058CA9E-CC34-4CFC-8E8F-3B4B34D2F390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FD38BF0E-8429-4ACB-9A2B-1DB73CE39BCF}" type="presOf" srcId="{76C69BDF-3874-4DFF-A2A6-B24027042954}" destId="{31A85913-C304-4ED3-ACCF-EAF6AE872003}" srcOrd="0" destOrd="0" presId="urn:microsoft.com/office/officeart/2005/8/layout/vList2"/>
    <dgm:cxn modelId="{0AC8BC5F-9360-47D8-BD58-D53A2546186B}" type="presOf" srcId="{B57EF05A-BAE6-408B-8F0B-B9616194B7CF}" destId="{9D7111A4-A368-4FFA-A251-B62BD80BE2F9}" srcOrd="0" destOrd="0" presId="urn:microsoft.com/office/officeart/2005/8/layout/vList2"/>
    <dgm:cxn modelId="{4E8FB146-32BA-4B22-B221-6BF964168582}" srcId="{B57EF05A-BAE6-408B-8F0B-B9616194B7CF}" destId="{D058CA9E-CC34-4CFC-8E8F-3B4B34D2F390}" srcOrd="2" destOrd="0" parTransId="{F62304EF-03A1-441C-9166-18AEAF2E25A0}" sibTransId="{A15BD97B-D6A9-4F73-9AA4-24C9B4A090BA}"/>
    <dgm:cxn modelId="{B2567A75-71D7-4883-9299-672983F4248F}" srcId="{B57EF05A-BAE6-408B-8F0B-B9616194B7CF}" destId="{76C69BDF-3874-4DFF-A2A6-B24027042954}" srcOrd="1" destOrd="0" parTransId="{63E4FDBA-22D1-4B11-912C-B4312B98C26E}" sibTransId="{47209189-16AB-4BCE-BA3E-60E26D1B14BA}"/>
    <dgm:cxn modelId="{BD0FD09D-922C-4F0D-B721-E9EBAFBE77BC}" type="presOf" srcId="{D058CA9E-CC34-4CFC-8E8F-3B4B34D2F390}" destId="{CF2E0CE5-75FF-47C3-88E4-FF7DCF612505}" srcOrd="0" destOrd="0" presId="urn:microsoft.com/office/officeart/2005/8/layout/vList2"/>
    <dgm:cxn modelId="{8559C4C4-FBCE-42A2-BCB0-90F0189F64F3}" srcId="{B57EF05A-BAE6-408B-8F0B-B9616194B7CF}" destId="{81BA7F3C-8A4D-4DB1-BDF6-5FA195AD6D35}" srcOrd="0" destOrd="0" parTransId="{007E51D4-05F3-45AF-B3B3-12988B5B3D38}" sibTransId="{D8E875A2-4826-4E0E-9C53-8F2521E8B8F6}"/>
    <dgm:cxn modelId="{0EA58AF0-2118-4449-BA58-CDEF6647059D}" type="presOf" srcId="{81BA7F3C-8A4D-4DB1-BDF6-5FA195AD6D35}" destId="{28319032-9202-43E4-BD98-13D75A4B4D87}" srcOrd="0" destOrd="0" presId="urn:microsoft.com/office/officeart/2005/8/layout/vList2"/>
    <dgm:cxn modelId="{2F00D123-9310-44A2-905A-62EA6DCAD96E}" type="presParOf" srcId="{9D7111A4-A368-4FFA-A251-B62BD80BE2F9}" destId="{28319032-9202-43E4-BD98-13D75A4B4D87}" srcOrd="0" destOrd="0" presId="urn:microsoft.com/office/officeart/2005/8/layout/vList2"/>
    <dgm:cxn modelId="{081653FB-3545-4B72-85FC-94B3FBDCFCE5}" type="presParOf" srcId="{9D7111A4-A368-4FFA-A251-B62BD80BE2F9}" destId="{77652C28-9A80-42EA-BCE0-198AF494F41F}" srcOrd="1" destOrd="0" presId="urn:microsoft.com/office/officeart/2005/8/layout/vList2"/>
    <dgm:cxn modelId="{BE2401B3-828C-4F4B-8B30-F3DAE72DE743}" type="presParOf" srcId="{9D7111A4-A368-4FFA-A251-B62BD80BE2F9}" destId="{31A85913-C304-4ED3-ACCF-EAF6AE872003}" srcOrd="2" destOrd="0" presId="urn:microsoft.com/office/officeart/2005/8/layout/vList2"/>
    <dgm:cxn modelId="{94E5FB18-C3CB-4225-8917-0E3538CCE7DC}" type="presParOf" srcId="{9D7111A4-A368-4FFA-A251-B62BD80BE2F9}" destId="{DA9D36E2-70FA-4180-B4F7-9104EBFDC047}" srcOrd="3" destOrd="0" presId="urn:microsoft.com/office/officeart/2005/8/layout/vList2"/>
    <dgm:cxn modelId="{0E0C3570-E24B-4DBD-A043-A3A5D6E638EC}" type="presParOf" srcId="{9D7111A4-A368-4FFA-A251-B62BD80BE2F9}" destId="{CF2E0CE5-75FF-47C3-88E4-FF7DCF612505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B57EF05A-BAE6-408B-8F0B-B9616194B7CF}" type="doc">
      <dgm:prSet loTypeId="urn:microsoft.com/office/officeart/2005/8/layout/vList2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81BA7F3C-8A4D-4DB1-BDF6-5FA195AD6D35}">
      <dgm:prSet/>
      <dgm:spPr/>
      <dgm:t>
        <a:bodyPr/>
        <a:lstStyle/>
        <a:p>
          <a:pPr algn="ctr"/>
          <a:r>
            <a:rPr lang="en-US"/>
            <a:t>Complete initial appointment to gauge student interest</a:t>
          </a:r>
        </a:p>
      </dgm:t>
    </dgm:pt>
    <dgm:pt modelId="{007E51D4-05F3-45AF-B3B3-12988B5B3D38}" type="parTrans" cxnId="{8559C4C4-FBCE-42A2-BCB0-90F0189F64F3}">
      <dgm:prSet/>
      <dgm:spPr/>
      <dgm:t>
        <a:bodyPr/>
        <a:lstStyle/>
        <a:p>
          <a:endParaRPr lang="en-US"/>
        </a:p>
      </dgm:t>
    </dgm:pt>
    <dgm:pt modelId="{D8E875A2-4826-4E0E-9C53-8F2521E8B8F6}" type="sibTrans" cxnId="{8559C4C4-FBCE-42A2-BCB0-90F0189F64F3}">
      <dgm:prSet/>
      <dgm:spPr/>
      <dgm:t>
        <a:bodyPr/>
        <a:lstStyle/>
        <a:p>
          <a:endParaRPr lang="en-US"/>
        </a:p>
      </dgm:t>
    </dgm:pt>
    <dgm:pt modelId="{76C69BDF-3874-4DFF-A2A6-B24027042954}">
      <dgm:prSet/>
      <dgm:spPr/>
      <dgm:t>
        <a:bodyPr/>
        <a:lstStyle/>
        <a:p>
          <a:pPr algn="ctr"/>
          <a:r>
            <a:rPr lang="en-US"/>
            <a:t>Complete Cerritos College application, Financial Aid application, and college requirements </a:t>
          </a:r>
        </a:p>
      </dgm:t>
    </dgm:pt>
    <dgm:pt modelId="{63E4FDBA-22D1-4B11-912C-B4312B98C26E}" type="parTrans" cxnId="{B2567A75-71D7-4883-9299-672983F4248F}">
      <dgm:prSet/>
      <dgm:spPr/>
      <dgm:t>
        <a:bodyPr/>
        <a:lstStyle/>
        <a:p>
          <a:endParaRPr lang="en-US"/>
        </a:p>
      </dgm:t>
    </dgm:pt>
    <dgm:pt modelId="{47209189-16AB-4BCE-BA3E-60E26D1B14BA}" type="sibTrans" cxnId="{B2567A75-71D7-4883-9299-672983F4248F}">
      <dgm:prSet/>
      <dgm:spPr/>
      <dgm:t>
        <a:bodyPr/>
        <a:lstStyle/>
        <a:p>
          <a:endParaRPr lang="en-US"/>
        </a:p>
      </dgm:t>
    </dgm:pt>
    <dgm:pt modelId="{D058CA9E-CC34-4CFC-8E8F-3B4B34D2F390}">
      <dgm:prSet/>
      <dgm:spPr/>
      <dgm:t>
        <a:bodyPr/>
        <a:lstStyle/>
        <a:p>
          <a:pPr algn="ctr"/>
          <a:r>
            <a:rPr lang="en-US"/>
            <a:t>Provide guidance and resources to navigate the college system</a:t>
          </a:r>
        </a:p>
      </dgm:t>
    </dgm:pt>
    <dgm:pt modelId="{F62304EF-03A1-441C-9166-18AEAF2E25A0}" type="parTrans" cxnId="{4E8FB146-32BA-4B22-B221-6BF964168582}">
      <dgm:prSet/>
      <dgm:spPr/>
      <dgm:t>
        <a:bodyPr/>
        <a:lstStyle/>
        <a:p>
          <a:endParaRPr lang="en-US"/>
        </a:p>
      </dgm:t>
    </dgm:pt>
    <dgm:pt modelId="{A15BD97B-D6A9-4F73-9AA4-24C9B4A090BA}" type="sibTrans" cxnId="{4E8FB146-32BA-4B22-B221-6BF964168582}">
      <dgm:prSet/>
      <dgm:spPr/>
      <dgm:t>
        <a:bodyPr/>
        <a:lstStyle/>
        <a:p>
          <a:endParaRPr lang="en-US"/>
        </a:p>
      </dgm:t>
    </dgm:pt>
    <dgm:pt modelId="{9D7111A4-A368-4FFA-A251-B62BD80BE2F9}" type="pres">
      <dgm:prSet presAssocID="{B57EF05A-BAE6-408B-8F0B-B9616194B7CF}" presName="linear" presStyleCnt="0">
        <dgm:presLayoutVars>
          <dgm:animLvl val="lvl"/>
          <dgm:resizeHandles val="exact"/>
        </dgm:presLayoutVars>
      </dgm:prSet>
      <dgm:spPr/>
    </dgm:pt>
    <dgm:pt modelId="{28319032-9202-43E4-BD98-13D75A4B4D87}" type="pres">
      <dgm:prSet presAssocID="{81BA7F3C-8A4D-4DB1-BDF6-5FA195AD6D35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77652C28-9A80-42EA-BCE0-198AF494F41F}" type="pres">
      <dgm:prSet presAssocID="{D8E875A2-4826-4E0E-9C53-8F2521E8B8F6}" presName="spacer" presStyleCnt="0"/>
      <dgm:spPr/>
    </dgm:pt>
    <dgm:pt modelId="{31A85913-C304-4ED3-ACCF-EAF6AE872003}" type="pres">
      <dgm:prSet presAssocID="{76C69BDF-3874-4DFF-A2A6-B24027042954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DA9D36E2-70FA-4180-B4F7-9104EBFDC047}" type="pres">
      <dgm:prSet presAssocID="{47209189-16AB-4BCE-BA3E-60E26D1B14BA}" presName="spacer" presStyleCnt="0"/>
      <dgm:spPr/>
    </dgm:pt>
    <dgm:pt modelId="{CF2E0CE5-75FF-47C3-88E4-FF7DCF612505}" type="pres">
      <dgm:prSet presAssocID="{D058CA9E-CC34-4CFC-8E8F-3B4B34D2F390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FD38BF0E-8429-4ACB-9A2B-1DB73CE39BCF}" type="presOf" srcId="{76C69BDF-3874-4DFF-A2A6-B24027042954}" destId="{31A85913-C304-4ED3-ACCF-EAF6AE872003}" srcOrd="0" destOrd="0" presId="urn:microsoft.com/office/officeart/2005/8/layout/vList2"/>
    <dgm:cxn modelId="{0AC8BC5F-9360-47D8-BD58-D53A2546186B}" type="presOf" srcId="{B57EF05A-BAE6-408B-8F0B-B9616194B7CF}" destId="{9D7111A4-A368-4FFA-A251-B62BD80BE2F9}" srcOrd="0" destOrd="0" presId="urn:microsoft.com/office/officeart/2005/8/layout/vList2"/>
    <dgm:cxn modelId="{4E8FB146-32BA-4B22-B221-6BF964168582}" srcId="{B57EF05A-BAE6-408B-8F0B-B9616194B7CF}" destId="{D058CA9E-CC34-4CFC-8E8F-3B4B34D2F390}" srcOrd="2" destOrd="0" parTransId="{F62304EF-03A1-441C-9166-18AEAF2E25A0}" sibTransId="{A15BD97B-D6A9-4F73-9AA4-24C9B4A090BA}"/>
    <dgm:cxn modelId="{B2567A75-71D7-4883-9299-672983F4248F}" srcId="{B57EF05A-BAE6-408B-8F0B-B9616194B7CF}" destId="{76C69BDF-3874-4DFF-A2A6-B24027042954}" srcOrd="1" destOrd="0" parTransId="{63E4FDBA-22D1-4B11-912C-B4312B98C26E}" sibTransId="{47209189-16AB-4BCE-BA3E-60E26D1B14BA}"/>
    <dgm:cxn modelId="{BD0FD09D-922C-4F0D-B721-E9EBAFBE77BC}" type="presOf" srcId="{D058CA9E-CC34-4CFC-8E8F-3B4B34D2F390}" destId="{CF2E0CE5-75FF-47C3-88E4-FF7DCF612505}" srcOrd="0" destOrd="0" presId="urn:microsoft.com/office/officeart/2005/8/layout/vList2"/>
    <dgm:cxn modelId="{8559C4C4-FBCE-42A2-BCB0-90F0189F64F3}" srcId="{B57EF05A-BAE6-408B-8F0B-B9616194B7CF}" destId="{81BA7F3C-8A4D-4DB1-BDF6-5FA195AD6D35}" srcOrd="0" destOrd="0" parTransId="{007E51D4-05F3-45AF-B3B3-12988B5B3D38}" sibTransId="{D8E875A2-4826-4E0E-9C53-8F2521E8B8F6}"/>
    <dgm:cxn modelId="{0EA58AF0-2118-4449-BA58-CDEF6647059D}" type="presOf" srcId="{81BA7F3C-8A4D-4DB1-BDF6-5FA195AD6D35}" destId="{28319032-9202-43E4-BD98-13D75A4B4D87}" srcOrd="0" destOrd="0" presId="urn:microsoft.com/office/officeart/2005/8/layout/vList2"/>
    <dgm:cxn modelId="{2F00D123-9310-44A2-905A-62EA6DCAD96E}" type="presParOf" srcId="{9D7111A4-A368-4FFA-A251-B62BD80BE2F9}" destId="{28319032-9202-43E4-BD98-13D75A4B4D87}" srcOrd="0" destOrd="0" presId="urn:microsoft.com/office/officeart/2005/8/layout/vList2"/>
    <dgm:cxn modelId="{081653FB-3545-4B72-85FC-94B3FBDCFCE5}" type="presParOf" srcId="{9D7111A4-A368-4FFA-A251-B62BD80BE2F9}" destId="{77652C28-9A80-42EA-BCE0-198AF494F41F}" srcOrd="1" destOrd="0" presId="urn:microsoft.com/office/officeart/2005/8/layout/vList2"/>
    <dgm:cxn modelId="{BE2401B3-828C-4F4B-8B30-F3DAE72DE743}" type="presParOf" srcId="{9D7111A4-A368-4FFA-A251-B62BD80BE2F9}" destId="{31A85913-C304-4ED3-ACCF-EAF6AE872003}" srcOrd="2" destOrd="0" presId="urn:microsoft.com/office/officeart/2005/8/layout/vList2"/>
    <dgm:cxn modelId="{94E5FB18-C3CB-4225-8917-0E3538CCE7DC}" type="presParOf" srcId="{9D7111A4-A368-4FFA-A251-B62BD80BE2F9}" destId="{DA9D36E2-70FA-4180-B4F7-9104EBFDC047}" srcOrd="3" destOrd="0" presId="urn:microsoft.com/office/officeart/2005/8/layout/vList2"/>
    <dgm:cxn modelId="{0E0C3570-E24B-4DBD-A043-A3A5D6E638EC}" type="presParOf" srcId="{9D7111A4-A368-4FFA-A251-B62BD80BE2F9}" destId="{CF2E0CE5-75FF-47C3-88E4-FF7DCF612505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B57EF05A-BAE6-408B-8F0B-B9616194B7CF}" type="doc">
      <dgm:prSet loTypeId="urn:microsoft.com/office/officeart/2005/8/layout/vList2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81BA7F3C-8A4D-4DB1-BDF6-5FA195AD6D35}">
      <dgm:prSet/>
      <dgm:spPr/>
      <dgm:t>
        <a:bodyPr/>
        <a:lstStyle/>
        <a:p>
          <a:pPr algn="ctr"/>
          <a:r>
            <a:rPr lang="en-US"/>
            <a:t>Assist students in meeting the Cerritos Compete Year 1 Requirements</a:t>
          </a:r>
        </a:p>
      </dgm:t>
    </dgm:pt>
    <dgm:pt modelId="{007E51D4-05F3-45AF-B3B3-12988B5B3D38}" type="parTrans" cxnId="{8559C4C4-FBCE-42A2-BCB0-90F0189F64F3}">
      <dgm:prSet/>
      <dgm:spPr/>
      <dgm:t>
        <a:bodyPr/>
        <a:lstStyle/>
        <a:p>
          <a:endParaRPr lang="en-US"/>
        </a:p>
      </dgm:t>
    </dgm:pt>
    <dgm:pt modelId="{D8E875A2-4826-4E0E-9C53-8F2521E8B8F6}" type="sibTrans" cxnId="{8559C4C4-FBCE-42A2-BCB0-90F0189F64F3}">
      <dgm:prSet/>
      <dgm:spPr/>
      <dgm:t>
        <a:bodyPr/>
        <a:lstStyle/>
        <a:p>
          <a:endParaRPr lang="en-US"/>
        </a:p>
      </dgm:t>
    </dgm:pt>
    <dgm:pt modelId="{76C69BDF-3874-4DFF-A2A6-B24027042954}">
      <dgm:prSet/>
      <dgm:spPr/>
      <dgm:t>
        <a:bodyPr/>
        <a:lstStyle/>
        <a:p>
          <a:pPr algn="ctr"/>
          <a:r>
            <a:rPr lang="en-US"/>
            <a:t>Collaborate with the Cerritos Complete team in keeping database updated</a:t>
          </a:r>
        </a:p>
      </dgm:t>
    </dgm:pt>
    <dgm:pt modelId="{63E4FDBA-22D1-4B11-912C-B4312B98C26E}" type="parTrans" cxnId="{B2567A75-71D7-4883-9299-672983F4248F}">
      <dgm:prSet/>
      <dgm:spPr/>
      <dgm:t>
        <a:bodyPr/>
        <a:lstStyle/>
        <a:p>
          <a:endParaRPr lang="en-US"/>
        </a:p>
      </dgm:t>
    </dgm:pt>
    <dgm:pt modelId="{47209189-16AB-4BCE-BA3E-60E26D1B14BA}" type="sibTrans" cxnId="{B2567A75-71D7-4883-9299-672983F4248F}">
      <dgm:prSet/>
      <dgm:spPr/>
      <dgm:t>
        <a:bodyPr/>
        <a:lstStyle/>
        <a:p>
          <a:endParaRPr lang="en-US"/>
        </a:p>
      </dgm:t>
    </dgm:pt>
    <dgm:pt modelId="{D058CA9E-CC34-4CFC-8E8F-3B4B34D2F390}">
      <dgm:prSet/>
      <dgm:spPr/>
      <dgm:t>
        <a:bodyPr/>
        <a:lstStyle/>
        <a:p>
          <a:pPr algn="ctr"/>
          <a:r>
            <a:rPr lang="en-US"/>
            <a:t>Remind students of upcoming Year 2 deadlines and requirements</a:t>
          </a:r>
        </a:p>
      </dgm:t>
    </dgm:pt>
    <dgm:pt modelId="{F62304EF-03A1-441C-9166-18AEAF2E25A0}" type="parTrans" cxnId="{4E8FB146-32BA-4B22-B221-6BF964168582}">
      <dgm:prSet/>
      <dgm:spPr/>
      <dgm:t>
        <a:bodyPr/>
        <a:lstStyle/>
        <a:p>
          <a:endParaRPr lang="en-US"/>
        </a:p>
      </dgm:t>
    </dgm:pt>
    <dgm:pt modelId="{A15BD97B-D6A9-4F73-9AA4-24C9B4A090BA}" type="sibTrans" cxnId="{4E8FB146-32BA-4B22-B221-6BF964168582}">
      <dgm:prSet/>
      <dgm:spPr/>
      <dgm:t>
        <a:bodyPr/>
        <a:lstStyle/>
        <a:p>
          <a:endParaRPr lang="en-US"/>
        </a:p>
      </dgm:t>
    </dgm:pt>
    <dgm:pt modelId="{9D7111A4-A368-4FFA-A251-B62BD80BE2F9}" type="pres">
      <dgm:prSet presAssocID="{B57EF05A-BAE6-408B-8F0B-B9616194B7CF}" presName="linear" presStyleCnt="0">
        <dgm:presLayoutVars>
          <dgm:animLvl val="lvl"/>
          <dgm:resizeHandles val="exact"/>
        </dgm:presLayoutVars>
      </dgm:prSet>
      <dgm:spPr/>
    </dgm:pt>
    <dgm:pt modelId="{28319032-9202-43E4-BD98-13D75A4B4D87}" type="pres">
      <dgm:prSet presAssocID="{81BA7F3C-8A4D-4DB1-BDF6-5FA195AD6D35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77652C28-9A80-42EA-BCE0-198AF494F41F}" type="pres">
      <dgm:prSet presAssocID="{D8E875A2-4826-4E0E-9C53-8F2521E8B8F6}" presName="spacer" presStyleCnt="0"/>
      <dgm:spPr/>
    </dgm:pt>
    <dgm:pt modelId="{31A85913-C304-4ED3-ACCF-EAF6AE872003}" type="pres">
      <dgm:prSet presAssocID="{76C69BDF-3874-4DFF-A2A6-B24027042954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DA9D36E2-70FA-4180-B4F7-9104EBFDC047}" type="pres">
      <dgm:prSet presAssocID="{47209189-16AB-4BCE-BA3E-60E26D1B14BA}" presName="spacer" presStyleCnt="0"/>
      <dgm:spPr/>
    </dgm:pt>
    <dgm:pt modelId="{CF2E0CE5-75FF-47C3-88E4-FF7DCF612505}" type="pres">
      <dgm:prSet presAssocID="{D058CA9E-CC34-4CFC-8E8F-3B4B34D2F390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FD38BF0E-8429-4ACB-9A2B-1DB73CE39BCF}" type="presOf" srcId="{76C69BDF-3874-4DFF-A2A6-B24027042954}" destId="{31A85913-C304-4ED3-ACCF-EAF6AE872003}" srcOrd="0" destOrd="0" presId="urn:microsoft.com/office/officeart/2005/8/layout/vList2"/>
    <dgm:cxn modelId="{0AC8BC5F-9360-47D8-BD58-D53A2546186B}" type="presOf" srcId="{B57EF05A-BAE6-408B-8F0B-B9616194B7CF}" destId="{9D7111A4-A368-4FFA-A251-B62BD80BE2F9}" srcOrd="0" destOrd="0" presId="urn:microsoft.com/office/officeart/2005/8/layout/vList2"/>
    <dgm:cxn modelId="{4E8FB146-32BA-4B22-B221-6BF964168582}" srcId="{B57EF05A-BAE6-408B-8F0B-B9616194B7CF}" destId="{D058CA9E-CC34-4CFC-8E8F-3B4B34D2F390}" srcOrd="2" destOrd="0" parTransId="{F62304EF-03A1-441C-9166-18AEAF2E25A0}" sibTransId="{A15BD97B-D6A9-4F73-9AA4-24C9B4A090BA}"/>
    <dgm:cxn modelId="{B2567A75-71D7-4883-9299-672983F4248F}" srcId="{B57EF05A-BAE6-408B-8F0B-B9616194B7CF}" destId="{76C69BDF-3874-4DFF-A2A6-B24027042954}" srcOrd="1" destOrd="0" parTransId="{63E4FDBA-22D1-4B11-912C-B4312B98C26E}" sibTransId="{47209189-16AB-4BCE-BA3E-60E26D1B14BA}"/>
    <dgm:cxn modelId="{BD0FD09D-922C-4F0D-B721-E9EBAFBE77BC}" type="presOf" srcId="{D058CA9E-CC34-4CFC-8E8F-3B4B34D2F390}" destId="{CF2E0CE5-75FF-47C3-88E4-FF7DCF612505}" srcOrd="0" destOrd="0" presId="urn:microsoft.com/office/officeart/2005/8/layout/vList2"/>
    <dgm:cxn modelId="{8559C4C4-FBCE-42A2-BCB0-90F0189F64F3}" srcId="{B57EF05A-BAE6-408B-8F0B-B9616194B7CF}" destId="{81BA7F3C-8A4D-4DB1-BDF6-5FA195AD6D35}" srcOrd="0" destOrd="0" parTransId="{007E51D4-05F3-45AF-B3B3-12988B5B3D38}" sibTransId="{D8E875A2-4826-4E0E-9C53-8F2521E8B8F6}"/>
    <dgm:cxn modelId="{0EA58AF0-2118-4449-BA58-CDEF6647059D}" type="presOf" srcId="{81BA7F3C-8A4D-4DB1-BDF6-5FA195AD6D35}" destId="{28319032-9202-43E4-BD98-13D75A4B4D87}" srcOrd="0" destOrd="0" presId="urn:microsoft.com/office/officeart/2005/8/layout/vList2"/>
    <dgm:cxn modelId="{2F00D123-9310-44A2-905A-62EA6DCAD96E}" type="presParOf" srcId="{9D7111A4-A368-4FFA-A251-B62BD80BE2F9}" destId="{28319032-9202-43E4-BD98-13D75A4B4D87}" srcOrd="0" destOrd="0" presId="urn:microsoft.com/office/officeart/2005/8/layout/vList2"/>
    <dgm:cxn modelId="{081653FB-3545-4B72-85FC-94B3FBDCFCE5}" type="presParOf" srcId="{9D7111A4-A368-4FFA-A251-B62BD80BE2F9}" destId="{77652C28-9A80-42EA-BCE0-198AF494F41F}" srcOrd="1" destOrd="0" presId="urn:microsoft.com/office/officeart/2005/8/layout/vList2"/>
    <dgm:cxn modelId="{BE2401B3-828C-4F4B-8B30-F3DAE72DE743}" type="presParOf" srcId="{9D7111A4-A368-4FFA-A251-B62BD80BE2F9}" destId="{31A85913-C304-4ED3-ACCF-EAF6AE872003}" srcOrd="2" destOrd="0" presId="urn:microsoft.com/office/officeart/2005/8/layout/vList2"/>
    <dgm:cxn modelId="{94E5FB18-C3CB-4225-8917-0E3538CCE7DC}" type="presParOf" srcId="{9D7111A4-A368-4FFA-A251-B62BD80BE2F9}" destId="{DA9D36E2-70FA-4180-B4F7-9104EBFDC047}" srcOrd="3" destOrd="0" presId="urn:microsoft.com/office/officeart/2005/8/layout/vList2"/>
    <dgm:cxn modelId="{0E0C3570-E24B-4DBD-A043-A3A5D6E638EC}" type="presParOf" srcId="{9D7111A4-A368-4FFA-A251-B62BD80BE2F9}" destId="{CF2E0CE5-75FF-47C3-88E4-FF7DCF612505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DD8709D4-6682-41FD-B7C3-5DD9BD4A0C32}" type="doc">
      <dgm:prSet loTypeId="urn:microsoft.com/office/officeart/2005/8/layout/chevron2" loCatId="process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299E92F-C2BB-40AA-901D-62C1E82C4C52}">
      <dgm:prSet/>
      <dgm:spPr/>
      <dgm:t>
        <a:bodyPr/>
        <a:lstStyle/>
        <a:p>
          <a:endParaRPr lang="en-US"/>
        </a:p>
      </dgm:t>
    </dgm:pt>
    <dgm:pt modelId="{87BBD0D7-5AF8-4F4B-A0DD-ABA96B751CFA}" type="parTrans" cxnId="{65BA7340-8ACC-408E-9B04-7C30DBAB9F0C}">
      <dgm:prSet/>
      <dgm:spPr/>
      <dgm:t>
        <a:bodyPr/>
        <a:lstStyle/>
        <a:p>
          <a:endParaRPr lang="en-US"/>
        </a:p>
      </dgm:t>
    </dgm:pt>
    <dgm:pt modelId="{0582706D-67B3-4BB0-A4BD-802CC41C510D}" type="sibTrans" cxnId="{65BA7340-8ACC-408E-9B04-7C30DBAB9F0C}">
      <dgm:prSet/>
      <dgm:spPr/>
      <dgm:t>
        <a:bodyPr/>
        <a:lstStyle/>
        <a:p>
          <a:endParaRPr lang="en-US"/>
        </a:p>
      </dgm:t>
    </dgm:pt>
    <dgm:pt modelId="{F39F2A99-7E42-4D25-9202-C5BE2E0A7857}">
      <dgm:prSet/>
      <dgm:spPr/>
      <dgm:t>
        <a:bodyPr/>
        <a:lstStyle/>
        <a:p>
          <a:endParaRPr lang="en-US"/>
        </a:p>
      </dgm:t>
    </dgm:pt>
    <dgm:pt modelId="{1844BCB4-2AF5-4994-9476-C82BFE2D3A67}" type="parTrans" cxnId="{8AE983C9-A3CB-4BA7-B2A3-118EF6C3BA02}">
      <dgm:prSet/>
      <dgm:spPr/>
      <dgm:t>
        <a:bodyPr/>
        <a:lstStyle/>
        <a:p>
          <a:endParaRPr lang="en-US"/>
        </a:p>
      </dgm:t>
    </dgm:pt>
    <dgm:pt modelId="{405A23F2-A76D-4D8E-913D-EA7EB5639316}" type="sibTrans" cxnId="{8AE983C9-A3CB-4BA7-B2A3-118EF6C3BA02}">
      <dgm:prSet/>
      <dgm:spPr/>
      <dgm:t>
        <a:bodyPr/>
        <a:lstStyle/>
        <a:p>
          <a:endParaRPr lang="en-US"/>
        </a:p>
      </dgm:t>
    </dgm:pt>
    <dgm:pt modelId="{6D5F3997-3DE2-4399-8812-B4AD00197551}">
      <dgm:prSet/>
      <dgm:spPr/>
      <dgm:t>
        <a:bodyPr/>
        <a:lstStyle/>
        <a:p>
          <a:endParaRPr lang="en-US"/>
        </a:p>
      </dgm:t>
    </dgm:pt>
    <dgm:pt modelId="{4D730F17-0559-4EFA-A974-6391A09D0E9B}" type="parTrans" cxnId="{46757959-66E4-4514-9F2C-F98B5E2F68E7}">
      <dgm:prSet/>
      <dgm:spPr/>
      <dgm:t>
        <a:bodyPr/>
        <a:lstStyle/>
        <a:p>
          <a:endParaRPr lang="en-US"/>
        </a:p>
      </dgm:t>
    </dgm:pt>
    <dgm:pt modelId="{5A4910DA-D433-4AD5-B20F-B0CC70A5EA29}" type="sibTrans" cxnId="{46757959-66E4-4514-9F2C-F98B5E2F68E7}">
      <dgm:prSet/>
      <dgm:spPr/>
      <dgm:t>
        <a:bodyPr/>
        <a:lstStyle/>
        <a:p>
          <a:endParaRPr lang="en-US"/>
        </a:p>
      </dgm:t>
    </dgm:pt>
    <dgm:pt modelId="{AC4DA3C6-D475-4545-80DD-95CB588675BB}">
      <dgm:prSet/>
      <dgm:spPr/>
      <dgm:t>
        <a:bodyPr/>
        <a:lstStyle/>
        <a:p>
          <a:endParaRPr lang="en-US"/>
        </a:p>
      </dgm:t>
    </dgm:pt>
    <dgm:pt modelId="{8712799F-BD5F-43C7-B6BA-1917D10E0213}" type="parTrans" cxnId="{AEE0BF53-7EDC-4368-BED9-FE5D0FC482B1}">
      <dgm:prSet/>
      <dgm:spPr/>
      <dgm:t>
        <a:bodyPr/>
        <a:lstStyle/>
        <a:p>
          <a:endParaRPr lang="en-US"/>
        </a:p>
      </dgm:t>
    </dgm:pt>
    <dgm:pt modelId="{80EC6C54-1BEF-49EF-88B5-6DCFBFD3803A}" type="sibTrans" cxnId="{AEE0BF53-7EDC-4368-BED9-FE5D0FC482B1}">
      <dgm:prSet/>
      <dgm:spPr/>
      <dgm:t>
        <a:bodyPr/>
        <a:lstStyle/>
        <a:p>
          <a:endParaRPr lang="en-US"/>
        </a:p>
      </dgm:t>
    </dgm:pt>
    <dgm:pt modelId="{1346F88A-6B8B-44E1-8DB1-A6ED47E7F7BB}">
      <dgm:prSet/>
      <dgm:spPr/>
      <dgm:t>
        <a:bodyPr/>
        <a:lstStyle/>
        <a:p>
          <a:r>
            <a:rPr lang="en-US"/>
            <a:t>Students are onboarded at the adult schools</a:t>
          </a:r>
        </a:p>
      </dgm:t>
    </dgm:pt>
    <dgm:pt modelId="{65278C0D-E7C0-4856-B739-C52E74881A93}" type="parTrans" cxnId="{52802ACE-14CE-4421-B07D-CECA4CB75386}">
      <dgm:prSet/>
      <dgm:spPr/>
      <dgm:t>
        <a:bodyPr/>
        <a:lstStyle/>
        <a:p>
          <a:endParaRPr lang="en-US"/>
        </a:p>
      </dgm:t>
    </dgm:pt>
    <dgm:pt modelId="{B35E457A-5BE2-449F-89A6-690B2C6C9D16}" type="sibTrans" cxnId="{52802ACE-14CE-4421-B07D-CECA4CB75386}">
      <dgm:prSet/>
      <dgm:spPr/>
      <dgm:t>
        <a:bodyPr/>
        <a:lstStyle/>
        <a:p>
          <a:endParaRPr lang="en-US"/>
        </a:p>
      </dgm:t>
    </dgm:pt>
    <dgm:pt modelId="{D29BA1D4-6D67-454A-B818-2057D3DCAD57}">
      <dgm:prSet/>
      <dgm:spPr/>
      <dgm:t>
        <a:bodyPr/>
        <a:lstStyle/>
        <a:p>
          <a:r>
            <a:rPr lang="en-US"/>
            <a:t>Eliminates fear and barriers</a:t>
          </a:r>
          <a:br>
            <a:rPr lang="en-US"/>
          </a:br>
          <a:endParaRPr lang="en-US"/>
        </a:p>
      </dgm:t>
    </dgm:pt>
    <dgm:pt modelId="{94C1EBA2-A10E-4580-9FAB-025491A1B06A}" type="parTrans" cxnId="{56A4AAF5-1FD9-42E1-997A-7D90098F7FF1}">
      <dgm:prSet/>
      <dgm:spPr/>
      <dgm:t>
        <a:bodyPr/>
        <a:lstStyle/>
        <a:p>
          <a:endParaRPr lang="en-US"/>
        </a:p>
      </dgm:t>
    </dgm:pt>
    <dgm:pt modelId="{D4658CF6-0545-403A-80CA-6022D5233149}" type="sibTrans" cxnId="{56A4AAF5-1FD9-42E1-997A-7D90098F7FF1}">
      <dgm:prSet/>
      <dgm:spPr/>
      <dgm:t>
        <a:bodyPr/>
        <a:lstStyle/>
        <a:p>
          <a:endParaRPr lang="en-US"/>
        </a:p>
      </dgm:t>
    </dgm:pt>
    <dgm:pt modelId="{5CBAE8A5-99B8-4DB4-9E82-DBEA7F16E9DD}">
      <dgm:prSet/>
      <dgm:spPr/>
      <dgm:t>
        <a:bodyPr/>
        <a:lstStyle/>
        <a:p>
          <a:r>
            <a:rPr lang="en-US"/>
            <a:t>Students are taught by college instructors at the adult school</a:t>
          </a:r>
        </a:p>
      </dgm:t>
    </dgm:pt>
    <dgm:pt modelId="{BA0668FE-AC3E-44FC-B18E-7D6533344B52}" type="parTrans" cxnId="{C5CA7479-008E-4D16-A652-5A034E53C3D9}">
      <dgm:prSet/>
      <dgm:spPr/>
      <dgm:t>
        <a:bodyPr/>
        <a:lstStyle/>
        <a:p>
          <a:endParaRPr lang="en-US"/>
        </a:p>
      </dgm:t>
    </dgm:pt>
    <dgm:pt modelId="{D085A5AF-C64B-4FB8-9BDD-F38946F89DF2}" type="sibTrans" cxnId="{C5CA7479-008E-4D16-A652-5A034E53C3D9}">
      <dgm:prSet/>
      <dgm:spPr/>
      <dgm:t>
        <a:bodyPr/>
        <a:lstStyle/>
        <a:p>
          <a:endParaRPr lang="en-US"/>
        </a:p>
      </dgm:t>
    </dgm:pt>
    <dgm:pt modelId="{E545C846-67B4-4283-906B-3074CEA29C40}">
      <dgm:prSet/>
      <dgm:spPr/>
      <dgm:t>
        <a:bodyPr/>
        <a:lstStyle/>
        <a:p>
          <a:r>
            <a:rPr lang="en-US"/>
            <a:t>Students are familiar with college because of the personal connections they make while still attending adult school</a:t>
          </a:r>
        </a:p>
      </dgm:t>
    </dgm:pt>
    <dgm:pt modelId="{75887C4D-95E1-45FF-833D-8D573DCF01B5}" type="parTrans" cxnId="{6554FE63-3A89-4933-A04A-01B288A401A8}">
      <dgm:prSet/>
      <dgm:spPr/>
      <dgm:t>
        <a:bodyPr/>
        <a:lstStyle/>
        <a:p>
          <a:endParaRPr lang="en-US"/>
        </a:p>
      </dgm:t>
    </dgm:pt>
    <dgm:pt modelId="{94038C29-BA3F-4607-A265-F476611ABF2F}" type="sibTrans" cxnId="{6554FE63-3A89-4933-A04A-01B288A401A8}">
      <dgm:prSet/>
      <dgm:spPr/>
      <dgm:t>
        <a:bodyPr/>
        <a:lstStyle/>
        <a:p>
          <a:endParaRPr lang="en-US"/>
        </a:p>
      </dgm:t>
    </dgm:pt>
    <dgm:pt modelId="{7986FB92-F8ED-415B-9DFB-1AFE153CE244}" type="pres">
      <dgm:prSet presAssocID="{DD8709D4-6682-41FD-B7C3-5DD9BD4A0C32}" presName="linearFlow" presStyleCnt="0">
        <dgm:presLayoutVars>
          <dgm:dir/>
          <dgm:animLvl val="lvl"/>
          <dgm:resizeHandles val="exact"/>
        </dgm:presLayoutVars>
      </dgm:prSet>
      <dgm:spPr/>
    </dgm:pt>
    <dgm:pt modelId="{BC45EB13-1C88-4FCD-A712-64A461A62947}" type="pres">
      <dgm:prSet presAssocID="{F299E92F-C2BB-40AA-901D-62C1E82C4C52}" presName="composite" presStyleCnt="0"/>
      <dgm:spPr/>
    </dgm:pt>
    <dgm:pt modelId="{D86C9911-F28E-4F5A-BFCD-D55C97E40D81}" type="pres">
      <dgm:prSet presAssocID="{F299E92F-C2BB-40AA-901D-62C1E82C4C52}" presName="parentText" presStyleLbl="alignNode1" presStyleIdx="0" presStyleCnt="4">
        <dgm:presLayoutVars>
          <dgm:chMax val="1"/>
          <dgm:bulletEnabled val="1"/>
        </dgm:presLayoutVars>
      </dgm:prSet>
      <dgm:spPr/>
    </dgm:pt>
    <dgm:pt modelId="{6C871400-96D7-456E-A219-5A20625FC188}" type="pres">
      <dgm:prSet presAssocID="{F299E92F-C2BB-40AA-901D-62C1E82C4C52}" presName="descendantText" presStyleLbl="alignAcc1" presStyleIdx="0" presStyleCnt="4">
        <dgm:presLayoutVars>
          <dgm:bulletEnabled val="1"/>
        </dgm:presLayoutVars>
      </dgm:prSet>
      <dgm:spPr/>
    </dgm:pt>
    <dgm:pt modelId="{AB433579-3B89-46FD-B84F-AC6A9E83AE0A}" type="pres">
      <dgm:prSet presAssocID="{0582706D-67B3-4BB0-A4BD-802CC41C510D}" presName="sp" presStyleCnt="0"/>
      <dgm:spPr/>
    </dgm:pt>
    <dgm:pt modelId="{289EF0B9-09D4-4D06-AE1B-D7D08353D74D}" type="pres">
      <dgm:prSet presAssocID="{F39F2A99-7E42-4D25-9202-C5BE2E0A7857}" presName="composite" presStyleCnt="0"/>
      <dgm:spPr/>
    </dgm:pt>
    <dgm:pt modelId="{6D8E0403-D526-48D9-9453-59C4B0A4AB34}" type="pres">
      <dgm:prSet presAssocID="{F39F2A99-7E42-4D25-9202-C5BE2E0A7857}" presName="parentText" presStyleLbl="alignNode1" presStyleIdx="1" presStyleCnt="4">
        <dgm:presLayoutVars>
          <dgm:chMax val="1"/>
          <dgm:bulletEnabled val="1"/>
        </dgm:presLayoutVars>
      </dgm:prSet>
      <dgm:spPr/>
    </dgm:pt>
    <dgm:pt modelId="{54FB2DB2-DE96-4933-BF3A-15F57C0018EC}" type="pres">
      <dgm:prSet presAssocID="{F39F2A99-7E42-4D25-9202-C5BE2E0A7857}" presName="descendantText" presStyleLbl="alignAcc1" presStyleIdx="1" presStyleCnt="4">
        <dgm:presLayoutVars>
          <dgm:bulletEnabled val="1"/>
        </dgm:presLayoutVars>
      </dgm:prSet>
      <dgm:spPr/>
    </dgm:pt>
    <dgm:pt modelId="{9812FD2E-2CD4-41E4-B2D0-D440096CA7C5}" type="pres">
      <dgm:prSet presAssocID="{405A23F2-A76D-4D8E-913D-EA7EB5639316}" presName="sp" presStyleCnt="0"/>
      <dgm:spPr/>
    </dgm:pt>
    <dgm:pt modelId="{F32CB314-98D0-45BF-9987-B8729C371A9A}" type="pres">
      <dgm:prSet presAssocID="{6D5F3997-3DE2-4399-8812-B4AD00197551}" presName="composite" presStyleCnt="0"/>
      <dgm:spPr/>
    </dgm:pt>
    <dgm:pt modelId="{C2F1C529-A7DD-441C-A5F7-9BCDFC1DD7B7}" type="pres">
      <dgm:prSet presAssocID="{6D5F3997-3DE2-4399-8812-B4AD00197551}" presName="parentText" presStyleLbl="alignNode1" presStyleIdx="2" presStyleCnt="4">
        <dgm:presLayoutVars>
          <dgm:chMax val="1"/>
          <dgm:bulletEnabled val="1"/>
        </dgm:presLayoutVars>
      </dgm:prSet>
      <dgm:spPr/>
    </dgm:pt>
    <dgm:pt modelId="{5E60CC3A-2CDB-4D0B-B8F6-B2B8E8BCD7D8}" type="pres">
      <dgm:prSet presAssocID="{6D5F3997-3DE2-4399-8812-B4AD00197551}" presName="descendantText" presStyleLbl="alignAcc1" presStyleIdx="2" presStyleCnt="4" custLinFactNeighborX="110" custLinFactNeighborY="4048">
        <dgm:presLayoutVars>
          <dgm:bulletEnabled val="1"/>
        </dgm:presLayoutVars>
      </dgm:prSet>
      <dgm:spPr/>
    </dgm:pt>
    <dgm:pt modelId="{EA4C7172-D5C6-4095-A988-7E3A7834ED7C}" type="pres">
      <dgm:prSet presAssocID="{5A4910DA-D433-4AD5-B20F-B0CC70A5EA29}" presName="sp" presStyleCnt="0"/>
      <dgm:spPr/>
    </dgm:pt>
    <dgm:pt modelId="{17791D38-0AAA-42C5-8F7B-F33C41D74085}" type="pres">
      <dgm:prSet presAssocID="{AC4DA3C6-D475-4545-80DD-95CB588675BB}" presName="composite" presStyleCnt="0"/>
      <dgm:spPr/>
    </dgm:pt>
    <dgm:pt modelId="{53396D72-0DA4-4C34-8921-85E7BBAE1ECD}" type="pres">
      <dgm:prSet presAssocID="{AC4DA3C6-D475-4545-80DD-95CB588675BB}" presName="parentText" presStyleLbl="alignNode1" presStyleIdx="3" presStyleCnt="4">
        <dgm:presLayoutVars>
          <dgm:chMax val="1"/>
          <dgm:bulletEnabled val="1"/>
        </dgm:presLayoutVars>
      </dgm:prSet>
      <dgm:spPr/>
    </dgm:pt>
    <dgm:pt modelId="{1672677C-DCCC-4A2F-B7B3-188F235A2F99}" type="pres">
      <dgm:prSet presAssocID="{AC4DA3C6-D475-4545-80DD-95CB588675BB}" presName="descendantText" presStyleLbl="alignAcc1" presStyleIdx="3" presStyleCnt="4">
        <dgm:presLayoutVars>
          <dgm:bulletEnabled val="1"/>
        </dgm:presLayoutVars>
      </dgm:prSet>
      <dgm:spPr/>
    </dgm:pt>
  </dgm:ptLst>
  <dgm:cxnLst>
    <dgm:cxn modelId="{367F0F00-42AC-4AB0-8E3C-6B80E4A62702}" type="presOf" srcId="{6D5F3997-3DE2-4399-8812-B4AD00197551}" destId="{C2F1C529-A7DD-441C-A5F7-9BCDFC1DD7B7}" srcOrd="0" destOrd="0" presId="urn:microsoft.com/office/officeart/2005/8/layout/chevron2"/>
    <dgm:cxn modelId="{7D0AF111-6641-48C7-806B-CEC5F7F72A0F}" type="presOf" srcId="{DD8709D4-6682-41FD-B7C3-5DD9BD4A0C32}" destId="{7986FB92-F8ED-415B-9DFB-1AFE153CE244}" srcOrd="0" destOrd="0" presId="urn:microsoft.com/office/officeart/2005/8/layout/chevron2"/>
    <dgm:cxn modelId="{ADEE0217-E4D5-48E6-A0CC-D2FF36ED5F37}" type="presOf" srcId="{AC4DA3C6-D475-4545-80DD-95CB588675BB}" destId="{53396D72-0DA4-4C34-8921-85E7BBAE1ECD}" srcOrd="0" destOrd="0" presId="urn:microsoft.com/office/officeart/2005/8/layout/chevron2"/>
    <dgm:cxn modelId="{7944B532-E4FC-4B57-B78B-625E1BE728BA}" type="presOf" srcId="{F299E92F-C2BB-40AA-901D-62C1E82C4C52}" destId="{D86C9911-F28E-4F5A-BFCD-D55C97E40D81}" srcOrd="0" destOrd="0" presId="urn:microsoft.com/office/officeart/2005/8/layout/chevron2"/>
    <dgm:cxn modelId="{65BA7340-8ACC-408E-9B04-7C30DBAB9F0C}" srcId="{DD8709D4-6682-41FD-B7C3-5DD9BD4A0C32}" destId="{F299E92F-C2BB-40AA-901D-62C1E82C4C52}" srcOrd="0" destOrd="0" parTransId="{87BBD0D7-5AF8-4F4B-A0DD-ABA96B751CFA}" sibTransId="{0582706D-67B3-4BB0-A4BD-802CC41C510D}"/>
    <dgm:cxn modelId="{6554FE63-3A89-4933-A04A-01B288A401A8}" srcId="{AC4DA3C6-D475-4545-80DD-95CB588675BB}" destId="{E545C846-67B4-4283-906B-3074CEA29C40}" srcOrd="0" destOrd="0" parTransId="{75887C4D-95E1-45FF-833D-8D573DCF01B5}" sibTransId="{94038C29-BA3F-4607-A265-F476611ABF2F}"/>
    <dgm:cxn modelId="{DE06216E-EAB5-4D16-8141-FD94EF7DF7FF}" type="presOf" srcId="{F39F2A99-7E42-4D25-9202-C5BE2E0A7857}" destId="{6D8E0403-D526-48D9-9453-59C4B0A4AB34}" srcOrd="0" destOrd="0" presId="urn:microsoft.com/office/officeart/2005/8/layout/chevron2"/>
    <dgm:cxn modelId="{AEE0BF53-7EDC-4368-BED9-FE5D0FC482B1}" srcId="{DD8709D4-6682-41FD-B7C3-5DD9BD4A0C32}" destId="{AC4DA3C6-D475-4545-80DD-95CB588675BB}" srcOrd="3" destOrd="0" parTransId="{8712799F-BD5F-43C7-B6BA-1917D10E0213}" sibTransId="{80EC6C54-1BEF-49EF-88B5-6DCFBFD3803A}"/>
    <dgm:cxn modelId="{C5CA7479-008E-4D16-A652-5A034E53C3D9}" srcId="{6D5F3997-3DE2-4399-8812-B4AD00197551}" destId="{5CBAE8A5-99B8-4DB4-9E82-DBEA7F16E9DD}" srcOrd="0" destOrd="0" parTransId="{BA0668FE-AC3E-44FC-B18E-7D6533344B52}" sibTransId="{D085A5AF-C64B-4FB8-9BDD-F38946F89DF2}"/>
    <dgm:cxn modelId="{46757959-66E4-4514-9F2C-F98B5E2F68E7}" srcId="{DD8709D4-6682-41FD-B7C3-5DD9BD4A0C32}" destId="{6D5F3997-3DE2-4399-8812-B4AD00197551}" srcOrd="2" destOrd="0" parTransId="{4D730F17-0559-4EFA-A974-6391A09D0E9B}" sibTransId="{5A4910DA-D433-4AD5-B20F-B0CC70A5EA29}"/>
    <dgm:cxn modelId="{0FDBCD8E-C7D9-4179-B66E-89EE45D3B2D9}" type="presOf" srcId="{D29BA1D4-6D67-454A-B818-2057D3DCAD57}" destId="{54FB2DB2-DE96-4933-BF3A-15F57C0018EC}" srcOrd="0" destOrd="0" presId="urn:microsoft.com/office/officeart/2005/8/layout/chevron2"/>
    <dgm:cxn modelId="{E5EB5D9B-6D00-4203-B4AA-B4DC7633C24A}" type="presOf" srcId="{1346F88A-6B8B-44E1-8DB1-A6ED47E7F7BB}" destId="{6C871400-96D7-456E-A219-5A20625FC188}" srcOrd="0" destOrd="0" presId="urn:microsoft.com/office/officeart/2005/8/layout/chevron2"/>
    <dgm:cxn modelId="{B8837E9B-2895-4F2E-A949-9BDD6D623F4E}" type="presOf" srcId="{E545C846-67B4-4283-906B-3074CEA29C40}" destId="{1672677C-DCCC-4A2F-B7B3-188F235A2F99}" srcOrd="0" destOrd="0" presId="urn:microsoft.com/office/officeart/2005/8/layout/chevron2"/>
    <dgm:cxn modelId="{8AE983C9-A3CB-4BA7-B2A3-118EF6C3BA02}" srcId="{DD8709D4-6682-41FD-B7C3-5DD9BD4A0C32}" destId="{F39F2A99-7E42-4D25-9202-C5BE2E0A7857}" srcOrd="1" destOrd="0" parTransId="{1844BCB4-2AF5-4994-9476-C82BFE2D3A67}" sibTransId="{405A23F2-A76D-4D8E-913D-EA7EB5639316}"/>
    <dgm:cxn modelId="{E799EBCB-0BF7-4100-8D92-5EF61C0DA11E}" type="presOf" srcId="{5CBAE8A5-99B8-4DB4-9E82-DBEA7F16E9DD}" destId="{5E60CC3A-2CDB-4D0B-B8F6-B2B8E8BCD7D8}" srcOrd="0" destOrd="0" presId="urn:microsoft.com/office/officeart/2005/8/layout/chevron2"/>
    <dgm:cxn modelId="{52802ACE-14CE-4421-B07D-CECA4CB75386}" srcId="{F299E92F-C2BB-40AA-901D-62C1E82C4C52}" destId="{1346F88A-6B8B-44E1-8DB1-A6ED47E7F7BB}" srcOrd="0" destOrd="0" parTransId="{65278C0D-E7C0-4856-B739-C52E74881A93}" sibTransId="{B35E457A-5BE2-449F-89A6-690B2C6C9D16}"/>
    <dgm:cxn modelId="{56A4AAF5-1FD9-42E1-997A-7D90098F7FF1}" srcId="{F39F2A99-7E42-4D25-9202-C5BE2E0A7857}" destId="{D29BA1D4-6D67-454A-B818-2057D3DCAD57}" srcOrd="0" destOrd="0" parTransId="{94C1EBA2-A10E-4580-9FAB-025491A1B06A}" sibTransId="{D4658CF6-0545-403A-80CA-6022D5233149}"/>
    <dgm:cxn modelId="{12AED1FD-D6B6-4B47-9F98-F49042415812}" type="presParOf" srcId="{7986FB92-F8ED-415B-9DFB-1AFE153CE244}" destId="{BC45EB13-1C88-4FCD-A712-64A461A62947}" srcOrd="0" destOrd="0" presId="urn:microsoft.com/office/officeart/2005/8/layout/chevron2"/>
    <dgm:cxn modelId="{42E386E4-4C9A-490E-9911-7F9D03A88309}" type="presParOf" srcId="{BC45EB13-1C88-4FCD-A712-64A461A62947}" destId="{D86C9911-F28E-4F5A-BFCD-D55C97E40D81}" srcOrd="0" destOrd="0" presId="urn:microsoft.com/office/officeart/2005/8/layout/chevron2"/>
    <dgm:cxn modelId="{91D5311F-223A-419C-B022-954CF601211E}" type="presParOf" srcId="{BC45EB13-1C88-4FCD-A712-64A461A62947}" destId="{6C871400-96D7-456E-A219-5A20625FC188}" srcOrd="1" destOrd="0" presId="urn:microsoft.com/office/officeart/2005/8/layout/chevron2"/>
    <dgm:cxn modelId="{9B6FE7D5-6D0B-40FE-8D79-CFA648E229E3}" type="presParOf" srcId="{7986FB92-F8ED-415B-9DFB-1AFE153CE244}" destId="{AB433579-3B89-46FD-B84F-AC6A9E83AE0A}" srcOrd="1" destOrd="0" presId="urn:microsoft.com/office/officeart/2005/8/layout/chevron2"/>
    <dgm:cxn modelId="{E332C49E-0D3E-4CD2-BBE7-68CBB43F74AF}" type="presParOf" srcId="{7986FB92-F8ED-415B-9DFB-1AFE153CE244}" destId="{289EF0B9-09D4-4D06-AE1B-D7D08353D74D}" srcOrd="2" destOrd="0" presId="urn:microsoft.com/office/officeart/2005/8/layout/chevron2"/>
    <dgm:cxn modelId="{2366051B-D8E6-4D88-9B4C-37AF71DDC1D8}" type="presParOf" srcId="{289EF0B9-09D4-4D06-AE1B-D7D08353D74D}" destId="{6D8E0403-D526-48D9-9453-59C4B0A4AB34}" srcOrd="0" destOrd="0" presId="urn:microsoft.com/office/officeart/2005/8/layout/chevron2"/>
    <dgm:cxn modelId="{50681480-40E3-4C89-B5D7-94A6CBE7EBE7}" type="presParOf" srcId="{289EF0B9-09D4-4D06-AE1B-D7D08353D74D}" destId="{54FB2DB2-DE96-4933-BF3A-15F57C0018EC}" srcOrd="1" destOrd="0" presId="urn:microsoft.com/office/officeart/2005/8/layout/chevron2"/>
    <dgm:cxn modelId="{E8C43D7D-6167-4566-B9B2-C03C6CA991E5}" type="presParOf" srcId="{7986FB92-F8ED-415B-9DFB-1AFE153CE244}" destId="{9812FD2E-2CD4-41E4-B2D0-D440096CA7C5}" srcOrd="3" destOrd="0" presId="urn:microsoft.com/office/officeart/2005/8/layout/chevron2"/>
    <dgm:cxn modelId="{AED606EC-F5F7-4C6F-8A22-0FC2A47A135B}" type="presParOf" srcId="{7986FB92-F8ED-415B-9DFB-1AFE153CE244}" destId="{F32CB314-98D0-45BF-9987-B8729C371A9A}" srcOrd="4" destOrd="0" presId="urn:microsoft.com/office/officeart/2005/8/layout/chevron2"/>
    <dgm:cxn modelId="{83D90846-0343-4A90-A89A-19670A7548B3}" type="presParOf" srcId="{F32CB314-98D0-45BF-9987-B8729C371A9A}" destId="{C2F1C529-A7DD-441C-A5F7-9BCDFC1DD7B7}" srcOrd="0" destOrd="0" presId="urn:microsoft.com/office/officeart/2005/8/layout/chevron2"/>
    <dgm:cxn modelId="{3C764ADA-28F2-4E35-BF33-650EBF94C685}" type="presParOf" srcId="{F32CB314-98D0-45BF-9987-B8729C371A9A}" destId="{5E60CC3A-2CDB-4D0B-B8F6-B2B8E8BCD7D8}" srcOrd="1" destOrd="0" presId="urn:microsoft.com/office/officeart/2005/8/layout/chevron2"/>
    <dgm:cxn modelId="{90A7A78E-4B6D-4A52-BE53-B2A6F81E0F27}" type="presParOf" srcId="{7986FB92-F8ED-415B-9DFB-1AFE153CE244}" destId="{EA4C7172-D5C6-4095-A988-7E3A7834ED7C}" srcOrd="5" destOrd="0" presId="urn:microsoft.com/office/officeart/2005/8/layout/chevron2"/>
    <dgm:cxn modelId="{74F7785E-5EAF-4A27-B30C-E546C46238C4}" type="presParOf" srcId="{7986FB92-F8ED-415B-9DFB-1AFE153CE244}" destId="{17791D38-0AAA-42C5-8F7B-F33C41D74085}" srcOrd="6" destOrd="0" presId="urn:microsoft.com/office/officeart/2005/8/layout/chevron2"/>
    <dgm:cxn modelId="{320AB90F-3D9C-4719-AF55-D0EA42732AD6}" type="presParOf" srcId="{17791D38-0AAA-42C5-8F7B-F33C41D74085}" destId="{53396D72-0DA4-4C34-8921-85E7BBAE1ECD}" srcOrd="0" destOrd="0" presId="urn:microsoft.com/office/officeart/2005/8/layout/chevron2"/>
    <dgm:cxn modelId="{7649D0F8-D6F3-4A14-9CD0-618919AE0B56}" type="presParOf" srcId="{17791D38-0AAA-42C5-8F7B-F33C41D74085}" destId="{1672677C-DCCC-4A2F-B7B3-188F235A2F99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4107B8-7A79-4A8A-ACD5-CC709FE57CBB}">
      <dsp:nvSpPr>
        <dsp:cNvPr id="0" name=""/>
        <dsp:cNvSpPr/>
      </dsp:nvSpPr>
      <dsp:spPr>
        <a:xfrm>
          <a:off x="0" y="1429"/>
          <a:ext cx="6303017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C52A8DF-DC12-4D6E-8F29-B895FD846952}">
      <dsp:nvSpPr>
        <dsp:cNvPr id="0" name=""/>
        <dsp:cNvSpPr/>
      </dsp:nvSpPr>
      <dsp:spPr>
        <a:xfrm>
          <a:off x="0" y="1429"/>
          <a:ext cx="6303017" cy="9749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b="1" kern="1200" dirty="0"/>
            <a:t>Sherryl Carter, Ed.D.</a:t>
          </a:r>
        </a:p>
      </dsp:txBody>
      <dsp:txXfrm>
        <a:off x="0" y="1429"/>
        <a:ext cx="6303017" cy="974986"/>
      </dsp:txXfrm>
    </dsp:sp>
    <dsp:sp modelId="{3D355F2F-BEC3-44DF-BD67-E562996E0E99}">
      <dsp:nvSpPr>
        <dsp:cNvPr id="0" name=""/>
        <dsp:cNvSpPr/>
      </dsp:nvSpPr>
      <dsp:spPr>
        <a:xfrm>
          <a:off x="0" y="976415"/>
          <a:ext cx="6303017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1D30BF6-5E72-4D3A-96D8-CC5EA12AFC3D}">
      <dsp:nvSpPr>
        <dsp:cNvPr id="0" name=""/>
        <dsp:cNvSpPr/>
      </dsp:nvSpPr>
      <dsp:spPr>
        <a:xfrm>
          <a:off x="0" y="976415"/>
          <a:ext cx="6303017" cy="9749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Manager, Partnership Adult Academic Career Education -  Cerritos College</a:t>
          </a:r>
        </a:p>
      </dsp:txBody>
      <dsp:txXfrm>
        <a:off x="0" y="976415"/>
        <a:ext cx="6303017" cy="974986"/>
      </dsp:txXfrm>
    </dsp:sp>
    <dsp:sp modelId="{3EAA8800-F892-432A-9B10-8A94CD1AA39A}">
      <dsp:nvSpPr>
        <dsp:cNvPr id="0" name=""/>
        <dsp:cNvSpPr/>
      </dsp:nvSpPr>
      <dsp:spPr>
        <a:xfrm>
          <a:off x="0" y="1951402"/>
          <a:ext cx="6303017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7328228-FB33-4FDB-A081-351D7B9B51BD}">
      <dsp:nvSpPr>
        <dsp:cNvPr id="0" name=""/>
        <dsp:cNvSpPr/>
      </dsp:nvSpPr>
      <dsp:spPr>
        <a:xfrm>
          <a:off x="0" y="1951402"/>
          <a:ext cx="6303017" cy="9749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scarter@cerritos.edu</a:t>
          </a:r>
        </a:p>
      </dsp:txBody>
      <dsp:txXfrm>
        <a:off x="0" y="1951402"/>
        <a:ext cx="6303017" cy="974986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D8A61B-0222-4C90-B4BA-BCE9D5F5443B}">
      <dsp:nvSpPr>
        <dsp:cNvPr id="0" name=""/>
        <dsp:cNvSpPr/>
      </dsp:nvSpPr>
      <dsp:spPr>
        <a:xfrm rot="5400000">
          <a:off x="-199449" y="199492"/>
          <a:ext cx="1329663" cy="930764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600" kern="1200"/>
        </a:p>
      </dsp:txBody>
      <dsp:txXfrm rot="-5400000">
        <a:off x="1" y="465424"/>
        <a:ext cx="930764" cy="398899"/>
      </dsp:txXfrm>
    </dsp:sp>
    <dsp:sp modelId="{E2D3E842-9C2B-4629-87BC-9D22B0F680DB}">
      <dsp:nvSpPr>
        <dsp:cNvPr id="0" name=""/>
        <dsp:cNvSpPr/>
      </dsp:nvSpPr>
      <dsp:spPr>
        <a:xfrm rot="5400000">
          <a:off x="2947511" y="-2016703"/>
          <a:ext cx="864281" cy="489777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2024" tIns="17145" rIns="17145" bIns="17145" numCol="1" spcCol="1270" anchor="ctr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700" b="0" i="0" kern="1200"/>
            <a:t>2nd-year student </a:t>
          </a:r>
          <a:endParaRPr lang="en-US" sz="2700" kern="1200"/>
        </a:p>
      </dsp:txBody>
      <dsp:txXfrm rot="-5400000">
        <a:off x="930765" y="42234"/>
        <a:ext cx="4855583" cy="779899"/>
      </dsp:txXfrm>
    </dsp:sp>
    <dsp:sp modelId="{C0E3F256-FD24-4FC3-880C-385BE75AD2A4}">
      <dsp:nvSpPr>
        <dsp:cNvPr id="0" name=""/>
        <dsp:cNvSpPr/>
      </dsp:nvSpPr>
      <dsp:spPr>
        <a:xfrm rot="5400000">
          <a:off x="-199449" y="1330891"/>
          <a:ext cx="1329663" cy="930764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0" i="0" kern="1200"/>
            <a:t> </a:t>
          </a:r>
          <a:endParaRPr lang="en-US" sz="2600" kern="1200"/>
        </a:p>
      </dsp:txBody>
      <dsp:txXfrm rot="-5400000">
        <a:off x="1" y="1596823"/>
        <a:ext cx="930764" cy="398899"/>
      </dsp:txXfrm>
    </dsp:sp>
    <dsp:sp modelId="{81D50ED5-5E46-4525-8C46-88553073FE1D}">
      <dsp:nvSpPr>
        <dsp:cNvPr id="0" name=""/>
        <dsp:cNvSpPr/>
      </dsp:nvSpPr>
      <dsp:spPr>
        <a:xfrm rot="5400000">
          <a:off x="2947511" y="-885304"/>
          <a:ext cx="864281" cy="489777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2024" tIns="17145" rIns="17145" bIns="17145" numCol="1" spcCol="1270" anchor="ctr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700" b="0" i="0" kern="1200"/>
            <a:t>Major: Child Development </a:t>
          </a:r>
          <a:endParaRPr lang="en-US" sz="2700" kern="1200"/>
        </a:p>
      </dsp:txBody>
      <dsp:txXfrm rot="-5400000">
        <a:off x="930765" y="1173633"/>
        <a:ext cx="4855583" cy="779899"/>
      </dsp:txXfrm>
    </dsp:sp>
    <dsp:sp modelId="{3B4AF8DE-F6D0-4B42-AD74-88CA067407F7}">
      <dsp:nvSpPr>
        <dsp:cNvPr id="0" name=""/>
        <dsp:cNvSpPr/>
      </dsp:nvSpPr>
      <dsp:spPr>
        <a:xfrm rot="5400000">
          <a:off x="-199449" y="2462290"/>
          <a:ext cx="1329663" cy="930764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600" kern="1200"/>
        </a:p>
      </dsp:txBody>
      <dsp:txXfrm rot="-5400000">
        <a:off x="1" y="2728222"/>
        <a:ext cx="930764" cy="398899"/>
      </dsp:txXfrm>
    </dsp:sp>
    <dsp:sp modelId="{3E8BE0F5-08F8-4A8A-9719-5DC01648A0E2}">
      <dsp:nvSpPr>
        <dsp:cNvPr id="0" name=""/>
        <dsp:cNvSpPr/>
      </dsp:nvSpPr>
      <dsp:spPr>
        <a:xfrm rot="5400000">
          <a:off x="2947511" y="246094"/>
          <a:ext cx="864281" cy="489777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2024" tIns="17145" rIns="17145" bIns="17145" numCol="1" spcCol="1270" anchor="ctr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700" b="0" i="0" kern="1200"/>
            <a:t>Goal: Associate of Arts Degree </a:t>
          </a:r>
          <a:endParaRPr lang="en-US" sz="2700" kern="1200"/>
        </a:p>
      </dsp:txBody>
      <dsp:txXfrm rot="-5400000">
        <a:off x="930765" y="2305032"/>
        <a:ext cx="4855583" cy="779899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60E6E3-B01D-43D2-81A4-57B12D335EB1}">
      <dsp:nvSpPr>
        <dsp:cNvPr id="0" name=""/>
        <dsp:cNvSpPr/>
      </dsp:nvSpPr>
      <dsp:spPr>
        <a:xfrm rot="5400000">
          <a:off x="-145723" y="148055"/>
          <a:ext cx="971487" cy="680040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900" kern="1200"/>
        </a:p>
      </dsp:txBody>
      <dsp:txXfrm rot="-5400000">
        <a:off x="1" y="342351"/>
        <a:ext cx="680040" cy="291447"/>
      </dsp:txXfrm>
    </dsp:sp>
    <dsp:sp modelId="{0BED7723-5481-4259-A0D0-029E172EB857}">
      <dsp:nvSpPr>
        <dsp:cNvPr id="0" name=""/>
        <dsp:cNvSpPr/>
      </dsp:nvSpPr>
      <dsp:spPr>
        <a:xfrm rot="5400000">
          <a:off x="2376389" y="-1694015"/>
          <a:ext cx="631466" cy="402416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12065" rIns="12065" bIns="12065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b="0" i="0" kern="1200"/>
            <a:t>2nd-year college student  </a:t>
          </a:r>
          <a:endParaRPr lang="en-US" sz="1900" kern="1200"/>
        </a:p>
      </dsp:txBody>
      <dsp:txXfrm rot="-5400000">
        <a:off x="680041" y="33159"/>
        <a:ext cx="3993337" cy="569814"/>
      </dsp:txXfrm>
    </dsp:sp>
    <dsp:sp modelId="{DFE7EFDD-1418-492B-8367-D0A334584EE0}">
      <dsp:nvSpPr>
        <dsp:cNvPr id="0" name=""/>
        <dsp:cNvSpPr/>
      </dsp:nvSpPr>
      <dsp:spPr>
        <a:xfrm rot="5400000">
          <a:off x="-145723" y="968097"/>
          <a:ext cx="971487" cy="680040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900" kern="1200"/>
        </a:p>
      </dsp:txBody>
      <dsp:txXfrm rot="-5400000">
        <a:off x="1" y="1162393"/>
        <a:ext cx="680040" cy="291447"/>
      </dsp:txXfrm>
    </dsp:sp>
    <dsp:sp modelId="{5CAEF71B-EF7F-4283-BEB0-2FA8B75E76F9}">
      <dsp:nvSpPr>
        <dsp:cNvPr id="0" name=""/>
        <dsp:cNvSpPr/>
      </dsp:nvSpPr>
      <dsp:spPr>
        <a:xfrm rot="5400000">
          <a:off x="2376389" y="-873973"/>
          <a:ext cx="631466" cy="402416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12065" rIns="12065" bIns="12065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b="0" i="0" kern="1200"/>
            <a:t>Cerritos Adult Education and Diversity Programs GED Student </a:t>
          </a:r>
          <a:endParaRPr lang="en-US" sz="1900" kern="1200"/>
        </a:p>
      </dsp:txBody>
      <dsp:txXfrm rot="-5400000">
        <a:off x="680041" y="853201"/>
        <a:ext cx="3993337" cy="569814"/>
      </dsp:txXfrm>
    </dsp:sp>
    <dsp:sp modelId="{B6C7DA98-66AC-41C5-BEA3-6BE83B5F77D2}">
      <dsp:nvSpPr>
        <dsp:cNvPr id="0" name=""/>
        <dsp:cNvSpPr/>
      </dsp:nvSpPr>
      <dsp:spPr>
        <a:xfrm rot="5400000">
          <a:off x="-145723" y="1788140"/>
          <a:ext cx="971487" cy="680040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900" kern="1200"/>
        </a:p>
      </dsp:txBody>
      <dsp:txXfrm rot="-5400000">
        <a:off x="1" y="1982436"/>
        <a:ext cx="680040" cy="291447"/>
      </dsp:txXfrm>
    </dsp:sp>
    <dsp:sp modelId="{EAE5FEE9-B6E0-40F9-923F-2FF5D0C5AEBD}">
      <dsp:nvSpPr>
        <dsp:cNvPr id="0" name=""/>
        <dsp:cNvSpPr/>
      </dsp:nvSpPr>
      <dsp:spPr>
        <a:xfrm rot="5400000">
          <a:off x="2376389" y="-53931"/>
          <a:ext cx="631466" cy="402416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12065" rIns="12065" bIns="12065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b="0" i="0" kern="1200"/>
            <a:t>Major: Child Development and Stress Management  </a:t>
          </a:r>
          <a:endParaRPr lang="en-US" sz="1900" kern="1200"/>
        </a:p>
      </dsp:txBody>
      <dsp:txXfrm rot="-5400000">
        <a:off x="680041" y="1673243"/>
        <a:ext cx="3993337" cy="569814"/>
      </dsp:txXfrm>
    </dsp:sp>
    <dsp:sp modelId="{45ABCB0B-21DD-4DEA-8D03-CE31E7319C38}">
      <dsp:nvSpPr>
        <dsp:cNvPr id="0" name=""/>
        <dsp:cNvSpPr/>
      </dsp:nvSpPr>
      <dsp:spPr>
        <a:xfrm rot="5400000">
          <a:off x="-145723" y="2608182"/>
          <a:ext cx="971487" cy="680040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900" kern="1200"/>
        </a:p>
      </dsp:txBody>
      <dsp:txXfrm rot="-5400000">
        <a:off x="1" y="2802478"/>
        <a:ext cx="680040" cy="291447"/>
      </dsp:txXfrm>
    </dsp:sp>
    <dsp:sp modelId="{FDC053FF-6CFE-42DE-B7D2-056E22A59CE1}">
      <dsp:nvSpPr>
        <dsp:cNvPr id="0" name=""/>
        <dsp:cNvSpPr/>
      </dsp:nvSpPr>
      <dsp:spPr>
        <a:xfrm rot="5400000">
          <a:off x="2376389" y="766111"/>
          <a:ext cx="631466" cy="402416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12065" rIns="12065" bIns="12065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/>
            <a:t>Transferring to UCLA</a:t>
          </a:r>
        </a:p>
      </dsp:txBody>
      <dsp:txXfrm rot="-5400000">
        <a:off x="680041" y="2493285"/>
        <a:ext cx="3993337" cy="569814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60E6E3-B01D-43D2-81A4-57B12D335EB1}">
      <dsp:nvSpPr>
        <dsp:cNvPr id="0" name=""/>
        <dsp:cNvSpPr/>
      </dsp:nvSpPr>
      <dsp:spPr>
        <a:xfrm rot="5400000">
          <a:off x="-191528" y="193428"/>
          <a:ext cx="1276859" cy="893801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500" kern="1200"/>
        </a:p>
      </dsp:txBody>
      <dsp:txXfrm rot="-5400000">
        <a:off x="2" y="448800"/>
        <a:ext cx="893801" cy="383058"/>
      </dsp:txXfrm>
    </dsp:sp>
    <dsp:sp modelId="{0BED7723-5481-4259-A0D0-029E172EB857}">
      <dsp:nvSpPr>
        <dsp:cNvPr id="0" name=""/>
        <dsp:cNvSpPr/>
      </dsp:nvSpPr>
      <dsp:spPr>
        <a:xfrm rot="5400000">
          <a:off x="2384023" y="-1488322"/>
          <a:ext cx="829958" cy="381040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b="0" i="0" kern="1200"/>
            <a:t>2nd-year college student  </a:t>
          </a:r>
          <a:endParaRPr lang="en-US" sz="2000" kern="1200"/>
        </a:p>
      </dsp:txBody>
      <dsp:txXfrm rot="-5400000">
        <a:off x="893802" y="42414"/>
        <a:ext cx="3769887" cy="748928"/>
      </dsp:txXfrm>
    </dsp:sp>
    <dsp:sp modelId="{DFE7EFDD-1418-492B-8367-D0A334584EE0}">
      <dsp:nvSpPr>
        <dsp:cNvPr id="0" name=""/>
        <dsp:cNvSpPr/>
      </dsp:nvSpPr>
      <dsp:spPr>
        <a:xfrm rot="5400000">
          <a:off x="-191528" y="1271238"/>
          <a:ext cx="1276859" cy="893801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500" kern="1200"/>
        </a:p>
      </dsp:txBody>
      <dsp:txXfrm rot="-5400000">
        <a:off x="2" y="1526610"/>
        <a:ext cx="893801" cy="383058"/>
      </dsp:txXfrm>
    </dsp:sp>
    <dsp:sp modelId="{5CAEF71B-EF7F-4283-BEB0-2FA8B75E76F9}">
      <dsp:nvSpPr>
        <dsp:cNvPr id="0" name=""/>
        <dsp:cNvSpPr/>
      </dsp:nvSpPr>
      <dsp:spPr>
        <a:xfrm rot="5400000">
          <a:off x="2384023" y="-410512"/>
          <a:ext cx="829958" cy="381040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b="0" i="0" kern="1200"/>
            <a:t>Cerritos Adult Education and Diversity Programs GED Student </a:t>
          </a:r>
          <a:endParaRPr lang="en-US" sz="2000" kern="1200"/>
        </a:p>
      </dsp:txBody>
      <dsp:txXfrm rot="-5400000">
        <a:off x="893802" y="1120224"/>
        <a:ext cx="3769887" cy="748928"/>
      </dsp:txXfrm>
    </dsp:sp>
    <dsp:sp modelId="{B6C7DA98-66AC-41C5-BEA3-6BE83B5F77D2}">
      <dsp:nvSpPr>
        <dsp:cNvPr id="0" name=""/>
        <dsp:cNvSpPr/>
      </dsp:nvSpPr>
      <dsp:spPr>
        <a:xfrm rot="5400000">
          <a:off x="-191528" y="2349049"/>
          <a:ext cx="1276859" cy="893801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500" kern="1200"/>
        </a:p>
      </dsp:txBody>
      <dsp:txXfrm rot="-5400000">
        <a:off x="2" y="2604421"/>
        <a:ext cx="893801" cy="383058"/>
      </dsp:txXfrm>
    </dsp:sp>
    <dsp:sp modelId="{EAE5FEE9-B6E0-40F9-923F-2FF5D0C5AEBD}">
      <dsp:nvSpPr>
        <dsp:cNvPr id="0" name=""/>
        <dsp:cNvSpPr/>
      </dsp:nvSpPr>
      <dsp:spPr>
        <a:xfrm rot="5400000">
          <a:off x="2384023" y="667298"/>
          <a:ext cx="829958" cy="381040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b="0" i="0" kern="1200" dirty="0"/>
            <a:t>Major: Child Development and Stress Management  </a:t>
          </a:r>
          <a:endParaRPr lang="en-US" sz="2000" kern="1200" dirty="0"/>
        </a:p>
      </dsp:txBody>
      <dsp:txXfrm rot="-5400000">
        <a:off x="893802" y="2198035"/>
        <a:ext cx="3769887" cy="74892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E86F9C-BF19-4ED0-8814-619F53129DCD}">
      <dsp:nvSpPr>
        <dsp:cNvPr id="0" name=""/>
        <dsp:cNvSpPr/>
      </dsp:nvSpPr>
      <dsp:spPr>
        <a:xfrm>
          <a:off x="0" y="0"/>
          <a:ext cx="7221894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CD41A5-5779-48E5-B4C8-DF9D6535DAE5}">
      <dsp:nvSpPr>
        <dsp:cNvPr id="0" name=""/>
        <dsp:cNvSpPr/>
      </dsp:nvSpPr>
      <dsp:spPr>
        <a:xfrm>
          <a:off x="0" y="0"/>
          <a:ext cx="7221894" cy="12619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b="1" kern="1200" dirty="0"/>
        </a:p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b="1" kern="1200" dirty="0"/>
        </a:p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/>
            <a:t>Sherryl Carter</a:t>
          </a:r>
          <a:r>
            <a:rPr lang="en-US" sz="2800" kern="1200" dirty="0"/>
            <a:t>, Ed.D., -  Manager – Partnership Adult Academic Career Education -  Cerritos College</a:t>
          </a:r>
        </a:p>
      </dsp:txBody>
      <dsp:txXfrm>
        <a:off x="0" y="0"/>
        <a:ext cx="7221894" cy="1261965"/>
      </dsp:txXfrm>
    </dsp:sp>
    <dsp:sp modelId="{FCCA0625-0374-47E7-8E80-96AAD0A2EB83}">
      <dsp:nvSpPr>
        <dsp:cNvPr id="0" name=""/>
        <dsp:cNvSpPr/>
      </dsp:nvSpPr>
      <dsp:spPr>
        <a:xfrm>
          <a:off x="0" y="1261965"/>
          <a:ext cx="7221894" cy="0"/>
        </a:xfrm>
        <a:prstGeom prst="line">
          <a:avLst/>
        </a:prstGeom>
        <a:solidFill>
          <a:schemeClr val="accent5">
            <a:hueOff val="-2252848"/>
            <a:satOff val="-5806"/>
            <a:lumOff val="-3922"/>
            <a:alphaOff val="0"/>
          </a:schemeClr>
        </a:solidFill>
        <a:ln w="12700" cap="flat" cmpd="sng" algn="ctr">
          <a:solidFill>
            <a:schemeClr val="accent5">
              <a:hueOff val="-2252848"/>
              <a:satOff val="-5806"/>
              <a:lumOff val="-392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EC2BF80-DBB7-4487-83AC-7586CD4B8B36}">
      <dsp:nvSpPr>
        <dsp:cNvPr id="0" name=""/>
        <dsp:cNvSpPr/>
      </dsp:nvSpPr>
      <dsp:spPr>
        <a:xfrm>
          <a:off x="0" y="1261965"/>
          <a:ext cx="7221894" cy="12619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b="1" kern="1200" dirty="0"/>
        </a:p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b="1" kern="1200" dirty="0"/>
        </a:p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b="1" kern="1200" dirty="0"/>
        </a:p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/>
            <a:t>Jennifer Nieto</a:t>
          </a:r>
          <a:r>
            <a:rPr lang="en-US" sz="2800" kern="1200" dirty="0"/>
            <a:t>, Program Assistant Partnership Adult Academic Career Education - Cerritos College</a:t>
          </a:r>
        </a:p>
      </dsp:txBody>
      <dsp:txXfrm>
        <a:off x="0" y="1261965"/>
        <a:ext cx="7221894" cy="1261965"/>
      </dsp:txXfrm>
    </dsp:sp>
    <dsp:sp modelId="{0681D09A-9419-4D40-ADDF-634C3D216BE0}">
      <dsp:nvSpPr>
        <dsp:cNvPr id="0" name=""/>
        <dsp:cNvSpPr/>
      </dsp:nvSpPr>
      <dsp:spPr>
        <a:xfrm>
          <a:off x="0" y="2523930"/>
          <a:ext cx="7221894" cy="0"/>
        </a:xfrm>
        <a:prstGeom prst="line">
          <a:avLst/>
        </a:prstGeom>
        <a:solidFill>
          <a:schemeClr val="accent5">
            <a:hueOff val="-4505695"/>
            <a:satOff val="-11613"/>
            <a:lumOff val="-7843"/>
            <a:alphaOff val="0"/>
          </a:schemeClr>
        </a:solidFill>
        <a:ln w="12700" cap="flat" cmpd="sng" algn="ctr">
          <a:solidFill>
            <a:schemeClr val="accent5">
              <a:hueOff val="-4505695"/>
              <a:satOff val="-11613"/>
              <a:lumOff val="-784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08095DA-D3DF-4DC7-9F13-19CCCCE4B97E}">
      <dsp:nvSpPr>
        <dsp:cNvPr id="0" name=""/>
        <dsp:cNvSpPr/>
      </dsp:nvSpPr>
      <dsp:spPr>
        <a:xfrm>
          <a:off x="0" y="2523930"/>
          <a:ext cx="7221894" cy="12619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0980" tIns="220980" rIns="220980" bIns="220980" numCol="1" spcCol="1270" anchor="t" anchorCtr="0">
          <a:noAutofit/>
        </a:bodyPr>
        <a:lstStyle/>
        <a:p>
          <a:pPr marL="0" lvl="0" indent="0" algn="l" defTabSz="2578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800" kern="1200" dirty="0"/>
        </a:p>
      </dsp:txBody>
      <dsp:txXfrm>
        <a:off x="0" y="2523930"/>
        <a:ext cx="7221894" cy="1261965"/>
      </dsp:txXfrm>
    </dsp:sp>
    <dsp:sp modelId="{67B58560-90B5-46E6-BD73-654AC42B3A8E}">
      <dsp:nvSpPr>
        <dsp:cNvPr id="0" name=""/>
        <dsp:cNvSpPr/>
      </dsp:nvSpPr>
      <dsp:spPr>
        <a:xfrm>
          <a:off x="0" y="3785896"/>
          <a:ext cx="7221894" cy="0"/>
        </a:xfrm>
        <a:prstGeom prst="line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A60CA47-023B-4DEE-9F27-280C5DB5166E}">
      <dsp:nvSpPr>
        <dsp:cNvPr id="0" name=""/>
        <dsp:cNvSpPr/>
      </dsp:nvSpPr>
      <dsp:spPr>
        <a:xfrm>
          <a:off x="0" y="3785896"/>
          <a:ext cx="7221894" cy="12619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0980" tIns="220980" rIns="220980" bIns="220980" numCol="1" spcCol="1270" anchor="t" anchorCtr="0">
          <a:noAutofit/>
        </a:bodyPr>
        <a:lstStyle/>
        <a:p>
          <a:pPr marL="0" lvl="0" indent="0" algn="l" defTabSz="2578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800" kern="1200" dirty="0"/>
        </a:p>
      </dsp:txBody>
      <dsp:txXfrm>
        <a:off x="0" y="3785896"/>
        <a:ext cx="7221894" cy="126196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44A8E7-E723-4673-85F3-5AE35970A6B9}">
      <dsp:nvSpPr>
        <dsp:cNvPr id="0" name=""/>
        <dsp:cNvSpPr/>
      </dsp:nvSpPr>
      <dsp:spPr>
        <a:xfrm>
          <a:off x="0" y="2188"/>
          <a:ext cx="6989378" cy="714389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kern="1200"/>
            <a:t>Partnership for Adult Academic and Career Education </a:t>
          </a:r>
        </a:p>
      </dsp:txBody>
      <dsp:txXfrm>
        <a:off x="34874" y="37062"/>
        <a:ext cx="6919630" cy="644641"/>
      </dsp:txXfrm>
    </dsp:sp>
    <dsp:sp modelId="{F6DE4880-5F5C-4B4E-B3FA-1D8AD8978426}">
      <dsp:nvSpPr>
        <dsp:cNvPr id="0" name=""/>
        <dsp:cNvSpPr/>
      </dsp:nvSpPr>
      <dsp:spPr>
        <a:xfrm>
          <a:off x="0" y="721887"/>
          <a:ext cx="6989378" cy="75794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Cerritos College Adult Education  </a:t>
          </a:r>
        </a:p>
      </dsp:txBody>
      <dsp:txXfrm>
        <a:off x="37000" y="758887"/>
        <a:ext cx="6915378" cy="683940"/>
      </dsp:txXfrm>
    </dsp:sp>
    <dsp:sp modelId="{CCCBDB66-5911-475C-A6D5-209A0C2C2C1B}">
      <dsp:nvSpPr>
        <dsp:cNvPr id="0" name=""/>
        <dsp:cNvSpPr/>
      </dsp:nvSpPr>
      <dsp:spPr>
        <a:xfrm>
          <a:off x="0" y="1485137"/>
          <a:ext cx="6989378" cy="847522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Transition program from adult school to Cerritos College with individualized support </a:t>
          </a:r>
        </a:p>
      </dsp:txBody>
      <dsp:txXfrm>
        <a:off x="41373" y="1526510"/>
        <a:ext cx="6906632" cy="764776"/>
      </dsp:txXfrm>
    </dsp:sp>
    <dsp:sp modelId="{78A425EF-BB60-4AB3-B5C6-3686C41E3DA9}">
      <dsp:nvSpPr>
        <dsp:cNvPr id="0" name=""/>
        <dsp:cNvSpPr/>
      </dsp:nvSpPr>
      <dsp:spPr>
        <a:xfrm>
          <a:off x="0" y="2337970"/>
          <a:ext cx="6989378" cy="2237274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PAACE offers student’s individualized support in areas such as: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-Application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-Financial Aid or Dream Act Application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-Academic Counseling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-College Resources </a:t>
          </a:r>
        </a:p>
      </dsp:txBody>
      <dsp:txXfrm>
        <a:off x="109215" y="2447185"/>
        <a:ext cx="6770948" cy="2018844"/>
      </dsp:txXfrm>
    </dsp:sp>
    <dsp:sp modelId="{68149B71-715B-40CB-B0E3-761F81BE94B7}">
      <dsp:nvSpPr>
        <dsp:cNvPr id="0" name=""/>
        <dsp:cNvSpPr/>
      </dsp:nvSpPr>
      <dsp:spPr>
        <a:xfrm>
          <a:off x="0" y="4575244"/>
          <a:ext cx="6989378" cy="305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1913" tIns="6350" rIns="35560" bIns="6350" numCol="1" spcCol="1270" anchor="t" anchorCtr="0">
          <a:noAutofit/>
        </a:bodyPr>
        <a:lstStyle/>
        <a:p>
          <a:pPr marL="57150" lvl="1" indent="-57150" algn="l" defTabSz="177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en-US" sz="400" kern="1200"/>
        </a:p>
      </dsp:txBody>
      <dsp:txXfrm>
        <a:off x="0" y="4575244"/>
        <a:ext cx="6989378" cy="3053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4107B8-7A79-4A8A-ACD5-CC709FE57CBB}">
      <dsp:nvSpPr>
        <dsp:cNvPr id="0" name=""/>
        <dsp:cNvSpPr/>
      </dsp:nvSpPr>
      <dsp:spPr>
        <a:xfrm>
          <a:off x="0" y="1295"/>
          <a:ext cx="6303017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C52A8DF-DC12-4D6E-8F29-B895FD846952}">
      <dsp:nvSpPr>
        <dsp:cNvPr id="0" name=""/>
        <dsp:cNvSpPr/>
      </dsp:nvSpPr>
      <dsp:spPr>
        <a:xfrm>
          <a:off x="0" y="1295"/>
          <a:ext cx="6296861" cy="9216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b="1" kern="1200" dirty="0"/>
            <a:t>Jennifer Nieto </a:t>
          </a:r>
        </a:p>
      </dsp:txBody>
      <dsp:txXfrm>
        <a:off x="0" y="1295"/>
        <a:ext cx="6296861" cy="921679"/>
      </dsp:txXfrm>
    </dsp:sp>
    <dsp:sp modelId="{3D355F2F-BEC3-44DF-BD67-E562996E0E99}">
      <dsp:nvSpPr>
        <dsp:cNvPr id="0" name=""/>
        <dsp:cNvSpPr/>
      </dsp:nvSpPr>
      <dsp:spPr>
        <a:xfrm>
          <a:off x="0" y="922975"/>
          <a:ext cx="6303017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1D30BF6-5E72-4D3A-96D8-CC5EA12AFC3D}">
      <dsp:nvSpPr>
        <dsp:cNvPr id="0" name=""/>
        <dsp:cNvSpPr/>
      </dsp:nvSpPr>
      <dsp:spPr>
        <a:xfrm>
          <a:off x="0" y="922975"/>
          <a:ext cx="6296861" cy="11043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Program Assistant- Partnership Adult Academic Career Education - Cerritos College</a:t>
          </a:r>
        </a:p>
      </dsp:txBody>
      <dsp:txXfrm>
        <a:off x="0" y="922975"/>
        <a:ext cx="6296861" cy="1104329"/>
      </dsp:txXfrm>
    </dsp:sp>
    <dsp:sp modelId="{3EAA8800-F892-432A-9B10-8A94CD1AA39A}">
      <dsp:nvSpPr>
        <dsp:cNvPr id="0" name=""/>
        <dsp:cNvSpPr/>
      </dsp:nvSpPr>
      <dsp:spPr>
        <a:xfrm>
          <a:off x="0" y="2027304"/>
          <a:ext cx="6303017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7328228-FB33-4FDB-A081-351D7B9B51BD}">
      <dsp:nvSpPr>
        <dsp:cNvPr id="0" name=""/>
        <dsp:cNvSpPr/>
      </dsp:nvSpPr>
      <dsp:spPr>
        <a:xfrm>
          <a:off x="0" y="2027304"/>
          <a:ext cx="6303017" cy="8992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jnieto@cerritos.edu</a:t>
          </a:r>
        </a:p>
      </dsp:txBody>
      <dsp:txXfrm>
        <a:off x="0" y="2027304"/>
        <a:ext cx="6303017" cy="89921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4DF2A4-D8F2-4FC0-80E8-CD93C22A7C82}">
      <dsp:nvSpPr>
        <dsp:cNvPr id="0" name=""/>
        <dsp:cNvSpPr/>
      </dsp:nvSpPr>
      <dsp:spPr>
        <a:xfrm>
          <a:off x="0" y="46502"/>
          <a:ext cx="4368601" cy="79450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i="0" kern="1200"/>
            <a:t>2</a:t>
          </a:r>
          <a:r>
            <a:rPr lang="en-US" sz="2000" b="0" i="0" kern="1200" baseline="30000"/>
            <a:t>nd</a:t>
          </a:r>
          <a:r>
            <a:rPr lang="en-US" sz="2000" b="0" i="0" kern="1200"/>
            <a:t> Year Cerritos Complete </a:t>
          </a:r>
          <a:endParaRPr lang="en-US" sz="2000" kern="1200"/>
        </a:p>
      </dsp:txBody>
      <dsp:txXfrm>
        <a:off x="38784" y="85286"/>
        <a:ext cx="4291033" cy="716935"/>
      </dsp:txXfrm>
    </dsp:sp>
    <dsp:sp modelId="{5B337C1E-255C-42E0-97D8-26733DF331D5}">
      <dsp:nvSpPr>
        <dsp:cNvPr id="0" name=""/>
        <dsp:cNvSpPr/>
      </dsp:nvSpPr>
      <dsp:spPr>
        <a:xfrm>
          <a:off x="0" y="898605"/>
          <a:ext cx="4368601" cy="79450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i="0" kern="1200"/>
            <a:t>Major: Spanish and Child Development  </a:t>
          </a:r>
          <a:endParaRPr lang="en-US" sz="2000" kern="1200"/>
        </a:p>
      </dsp:txBody>
      <dsp:txXfrm>
        <a:off x="38784" y="937389"/>
        <a:ext cx="4291033" cy="716935"/>
      </dsp:txXfrm>
    </dsp:sp>
    <dsp:sp modelId="{FF4C4AB9-B673-4DD5-8711-F6C76F2CACC8}">
      <dsp:nvSpPr>
        <dsp:cNvPr id="0" name=""/>
        <dsp:cNvSpPr/>
      </dsp:nvSpPr>
      <dsp:spPr>
        <a:xfrm>
          <a:off x="0" y="1750709"/>
          <a:ext cx="4368601" cy="79450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i="0" kern="1200"/>
            <a:t>Cerritos College Adult Education and Diversity Programs </a:t>
          </a:r>
          <a:endParaRPr lang="en-US" sz="2000" kern="1200"/>
        </a:p>
      </dsp:txBody>
      <dsp:txXfrm>
        <a:off x="38784" y="1789493"/>
        <a:ext cx="4291033" cy="716935"/>
      </dsp:txXfrm>
    </dsp:sp>
    <dsp:sp modelId="{31B6C17F-DB67-4518-BD0B-B66CF6D7FA93}">
      <dsp:nvSpPr>
        <dsp:cNvPr id="0" name=""/>
        <dsp:cNvSpPr/>
      </dsp:nvSpPr>
      <dsp:spPr>
        <a:xfrm>
          <a:off x="0" y="2535932"/>
          <a:ext cx="4368601" cy="79450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Transferring to UC Riverside</a:t>
          </a:r>
        </a:p>
      </dsp:txBody>
      <dsp:txXfrm>
        <a:off x="38784" y="2574716"/>
        <a:ext cx="4291033" cy="71693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319032-9202-43E4-BD98-13D75A4B4D87}">
      <dsp:nvSpPr>
        <dsp:cNvPr id="0" name=""/>
        <dsp:cNvSpPr/>
      </dsp:nvSpPr>
      <dsp:spPr>
        <a:xfrm>
          <a:off x="0" y="34865"/>
          <a:ext cx="4764411" cy="10998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Meet with adult school administrators/counselors to schedule classroom visits</a:t>
          </a:r>
        </a:p>
      </dsp:txBody>
      <dsp:txXfrm>
        <a:off x="53688" y="88553"/>
        <a:ext cx="4657035" cy="992424"/>
      </dsp:txXfrm>
    </dsp:sp>
    <dsp:sp modelId="{31A85913-C304-4ED3-ACCF-EAF6AE872003}">
      <dsp:nvSpPr>
        <dsp:cNvPr id="0" name=""/>
        <dsp:cNvSpPr/>
      </dsp:nvSpPr>
      <dsp:spPr>
        <a:xfrm>
          <a:off x="0" y="1192265"/>
          <a:ext cx="4764411" cy="10998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Visit ESL, GED/HSE, and CTE classes to present about PAACE program</a:t>
          </a:r>
        </a:p>
      </dsp:txBody>
      <dsp:txXfrm>
        <a:off x="53688" y="1245953"/>
        <a:ext cx="4657035" cy="992424"/>
      </dsp:txXfrm>
    </dsp:sp>
    <dsp:sp modelId="{CF2E0CE5-75FF-47C3-88E4-FF7DCF612505}">
      <dsp:nvSpPr>
        <dsp:cNvPr id="0" name=""/>
        <dsp:cNvSpPr/>
      </dsp:nvSpPr>
      <dsp:spPr>
        <a:xfrm>
          <a:off x="0" y="2349665"/>
          <a:ext cx="4764411" cy="10998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Collect interested student information to continue process</a:t>
          </a:r>
        </a:p>
      </dsp:txBody>
      <dsp:txXfrm>
        <a:off x="53688" y="2403353"/>
        <a:ext cx="4657035" cy="992424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319032-9202-43E4-BD98-13D75A4B4D87}">
      <dsp:nvSpPr>
        <dsp:cNvPr id="0" name=""/>
        <dsp:cNvSpPr/>
      </dsp:nvSpPr>
      <dsp:spPr>
        <a:xfrm>
          <a:off x="0" y="17051"/>
          <a:ext cx="4915727" cy="1118812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Complete initial appointment to gauge student interest</a:t>
          </a:r>
        </a:p>
      </dsp:txBody>
      <dsp:txXfrm>
        <a:off x="54616" y="71667"/>
        <a:ext cx="4806495" cy="1009580"/>
      </dsp:txXfrm>
    </dsp:sp>
    <dsp:sp modelId="{31A85913-C304-4ED3-ACCF-EAF6AE872003}">
      <dsp:nvSpPr>
        <dsp:cNvPr id="0" name=""/>
        <dsp:cNvSpPr/>
      </dsp:nvSpPr>
      <dsp:spPr>
        <a:xfrm>
          <a:off x="0" y="1193464"/>
          <a:ext cx="4915727" cy="1118812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Complete Cerritos College application, Financial Aid application, and college requirements </a:t>
          </a:r>
        </a:p>
      </dsp:txBody>
      <dsp:txXfrm>
        <a:off x="54616" y="1248080"/>
        <a:ext cx="4806495" cy="1009580"/>
      </dsp:txXfrm>
    </dsp:sp>
    <dsp:sp modelId="{CF2E0CE5-75FF-47C3-88E4-FF7DCF612505}">
      <dsp:nvSpPr>
        <dsp:cNvPr id="0" name=""/>
        <dsp:cNvSpPr/>
      </dsp:nvSpPr>
      <dsp:spPr>
        <a:xfrm>
          <a:off x="0" y="2369876"/>
          <a:ext cx="4915727" cy="1118812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Provide guidance and resources to navigate the college system</a:t>
          </a:r>
        </a:p>
      </dsp:txBody>
      <dsp:txXfrm>
        <a:off x="54616" y="2424492"/>
        <a:ext cx="4806495" cy="100958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319032-9202-43E4-BD98-13D75A4B4D87}">
      <dsp:nvSpPr>
        <dsp:cNvPr id="0" name=""/>
        <dsp:cNvSpPr/>
      </dsp:nvSpPr>
      <dsp:spPr>
        <a:xfrm>
          <a:off x="0" y="246140"/>
          <a:ext cx="5157787" cy="954719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Assist students in meeting the Cerritos Compete Year 1 Requirements</a:t>
          </a:r>
        </a:p>
      </dsp:txBody>
      <dsp:txXfrm>
        <a:off x="46606" y="292746"/>
        <a:ext cx="5064575" cy="861507"/>
      </dsp:txXfrm>
    </dsp:sp>
    <dsp:sp modelId="{31A85913-C304-4ED3-ACCF-EAF6AE872003}">
      <dsp:nvSpPr>
        <dsp:cNvPr id="0" name=""/>
        <dsp:cNvSpPr/>
      </dsp:nvSpPr>
      <dsp:spPr>
        <a:xfrm>
          <a:off x="0" y="1269980"/>
          <a:ext cx="5157787" cy="954719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Collaborate with the Cerritos Complete team in keeping database updated</a:t>
          </a:r>
        </a:p>
      </dsp:txBody>
      <dsp:txXfrm>
        <a:off x="46606" y="1316586"/>
        <a:ext cx="5064575" cy="861507"/>
      </dsp:txXfrm>
    </dsp:sp>
    <dsp:sp modelId="{CF2E0CE5-75FF-47C3-88E4-FF7DCF612505}">
      <dsp:nvSpPr>
        <dsp:cNvPr id="0" name=""/>
        <dsp:cNvSpPr/>
      </dsp:nvSpPr>
      <dsp:spPr>
        <a:xfrm>
          <a:off x="0" y="2293820"/>
          <a:ext cx="5157787" cy="954719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Remind students of upcoming Year 2 deadlines and requirements</a:t>
          </a:r>
        </a:p>
      </dsp:txBody>
      <dsp:txXfrm>
        <a:off x="46606" y="2340426"/>
        <a:ext cx="5064575" cy="861507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6C9911-F28E-4F5A-BFCD-D55C97E40D81}">
      <dsp:nvSpPr>
        <dsp:cNvPr id="0" name=""/>
        <dsp:cNvSpPr/>
      </dsp:nvSpPr>
      <dsp:spPr>
        <a:xfrm rot="5400000">
          <a:off x="-179747" y="180063"/>
          <a:ext cx="1198317" cy="838822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300" kern="1200"/>
        </a:p>
      </dsp:txBody>
      <dsp:txXfrm rot="-5400000">
        <a:off x="1" y="419726"/>
        <a:ext cx="838822" cy="359495"/>
      </dsp:txXfrm>
    </dsp:sp>
    <dsp:sp modelId="{6C871400-96D7-456E-A219-5A20625FC188}">
      <dsp:nvSpPr>
        <dsp:cNvPr id="0" name=""/>
        <dsp:cNvSpPr/>
      </dsp:nvSpPr>
      <dsp:spPr>
        <a:xfrm rot="5400000">
          <a:off x="5287757" y="-4448620"/>
          <a:ext cx="778906" cy="967677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/>
            <a:t>Students are onboarded at the adult schools</a:t>
          </a:r>
        </a:p>
      </dsp:txBody>
      <dsp:txXfrm rot="-5400000">
        <a:off x="838822" y="38338"/>
        <a:ext cx="9638754" cy="702860"/>
      </dsp:txXfrm>
    </dsp:sp>
    <dsp:sp modelId="{6D8E0403-D526-48D9-9453-59C4B0A4AB34}">
      <dsp:nvSpPr>
        <dsp:cNvPr id="0" name=""/>
        <dsp:cNvSpPr/>
      </dsp:nvSpPr>
      <dsp:spPr>
        <a:xfrm rot="5400000">
          <a:off x="-179747" y="1230859"/>
          <a:ext cx="1198317" cy="838822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300" kern="1200"/>
        </a:p>
      </dsp:txBody>
      <dsp:txXfrm rot="-5400000">
        <a:off x="1" y="1470522"/>
        <a:ext cx="838822" cy="359495"/>
      </dsp:txXfrm>
    </dsp:sp>
    <dsp:sp modelId="{54FB2DB2-DE96-4933-BF3A-15F57C0018EC}">
      <dsp:nvSpPr>
        <dsp:cNvPr id="0" name=""/>
        <dsp:cNvSpPr/>
      </dsp:nvSpPr>
      <dsp:spPr>
        <a:xfrm rot="5400000">
          <a:off x="5287757" y="-3397823"/>
          <a:ext cx="778906" cy="967677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/>
            <a:t>Eliminates fear and barriers</a:t>
          </a:r>
          <a:br>
            <a:rPr lang="en-US" sz="2400" kern="1200"/>
          </a:br>
          <a:endParaRPr lang="en-US" sz="2400" kern="1200"/>
        </a:p>
      </dsp:txBody>
      <dsp:txXfrm rot="-5400000">
        <a:off x="838822" y="1089135"/>
        <a:ext cx="9638754" cy="702860"/>
      </dsp:txXfrm>
    </dsp:sp>
    <dsp:sp modelId="{C2F1C529-A7DD-441C-A5F7-9BCDFC1DD7B7}">
      <dsp:nvSpPr>
        <dsp:cNvPr id="0" name=""/>
        <dsp:cNvSpPr/>
      </dsp:nvSpPr>
      <dsp:spPr>
        <a:xfrm rot="5400000">
          <a:off x="-179747" y="2281656"/>
          <a:ext cx="1198317" cy="838822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300" kern="1200"/>
        </a:p>
      </dsp:txBody>
      <dsp:txXfrm rot="-5400000">
        <a:off x="1" y="2521319"/>
        <a:ext cx="838822" cy="359495"/>
      </dsp:txXfrm>
    </dsp:sp>
    <dsp:sp modelId="{5E60CC3A-2CDB-4D0B-B8F6-B2B8E8BCD7D8}">
      <dsp:nvSpPr>
        <dsp:cNvPr id="0" name=""/>
        <dsp:cNvSpPr/>
      </dsp:nvSpPr>
      <dsp:spPr>
        <a:xfrm rot="5400000">
          <a:off x="5287757" y="-2315497"/>
          <a:ext cx="778906" cy="967677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/>
            <a:t>Students are taught by college instructors at the adult school</a:t>
          </a:r>
        </a:p>
      </dsp:txBody>
      <dsp:txXfrm rot="-5400000">
        <a:off x="838822" y="2171461"/>
        <a:ext cx="9638754" cy="702860"/>
      </dsp:txXfrm>
    </dsp:sp>
    <dsp:sp modelId="{53396D72-0DA4-4C34-8921-85E7BBAE1ECD}">
      <dsp:nvSpPr>
        <dsp:cNvPr id="0" name=""/>
        <dsp:cNvSpPr/>
      </dsp:nvSpPr>
      <dsp:spPr>
        <a:xfrm rot="5400000">
          <a:off x="-179747" y="3332452"/>
          <a:ext cx="1198317" cy="838822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300" kern="1200"/>
        </a:p>
      </dsp:txBody>
      <dsp:txXfrm rot="-5400000">
        <a:off x="1" y="3572115"/>
        <a:ext cx="838822" cy="359495"/>
      </dsp:txXfrm>
    </dsp:sp>
    <dsp:sp modelId="{1672677C-DCCC-4A2F-B7B3-188F235A2F99}">
      <dsp:nvSpPr>
        <dsp:cNvPr id="0" name=""/>
        <dsp:cNvSpPr/>
      </dsp:nvSpPr>
      <dsp:spPr>
        <a:xfrm rot="5400000">
          <a:off x="5287757" y="-1296230"/>
          <a:ext cx="778906" cy="967677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/>
            <a:t>Students are familiar with college because of the personal connections they make while still attending adult school</a:t>
          </a:r>
        </a:p>
      </dsp:txBody>
      <dsp:txXfrm rot="-5400000">
        <a:off x="838822" y="3190728"/>
        <a:ext cx="9638754" cy="70286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5AA067-673C-374B-BD81-E5CBAD5435AF}" type="datetimeFigureOut">
              <a:rPr lang="en-US" smtClean="0"/>
              <a:t>5/24/2022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17CA4D-0E4B-6F4C-98E8-12E316C5D0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541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17CA4D-0E4B-6F4C-98E8-12E316C5D0F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4542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Include CC enrollment- Colleen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17CA4D-0E4B-6F4C-98E8-12E316C5D0F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5995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17CA4D-0E4B-6F4C-98E8-12E316C5D0F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2700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69989-EB00-4EE7-BCB5-25BDC5BB29F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7197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17CA4D-0E4B-6F4C-98E8-12E316C5D0F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3988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17CA4D-0E4B-6F4C-98E8-12E316C5D0F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7318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17CA4D-0E4B-6F4C-98E8-12E316C5D0F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7937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17CA4D-0E4B-6F4C-98E8-12E316C5D0F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228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17CA4D-0E4B-6F4C-98E8-12E316C5D0F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2640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17CA4D-0E4B-6F4C-98E8-12E316C5D0F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2893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17CA4D-0E4B-6F4C-98E8-12E316C5D0F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2583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17CA4D-0E4B-6F4C-98E8-12E316C5D0F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2048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0588C-E8ED-F04D-9DEA-89C65AAE7E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BF458B-DBDE-3943-9D61-CE8E69B521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5E5FE0-C74C-9145-91B6-B860853D8B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58906" y="5441949"/>
            <a:ext cx="2743200" cy="365125"/>
          </a:xfrm>
        </p:spPr>
        <p:txBody>
          <a:bodyPr/>
          <a:lstStyle>
            <a:lvl1pPr>
              <a:defRPr>
                <a:solidFill>
                  <a:srgbClr val="C00000"/>
                </a:solidFill>
              </a:defRPr>
            </a:lvl1pPr>
          </a:lstStyle>
          <a:p>
            <a:r>
              <a:rPr lang="en-US"/>
              <a:t>Adult Education - Noncredit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C0883F-2680-2349-96E4-0D4D587FDA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9C81A5-44CD-4E4C-AA70-499597A4A1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C00000"/>
                </a:solidFill>
              </a:defRPr>
            </a:lvl1pPr>
          </a:lstStyle>
          <a:p>
            <a:r>
              <a:rPr lang="en-US"/>
              <a:t>Lecture 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F7F2AA2-A75A-794F-9FE9-A4D68FBAEB97}"/>
              </a:ext>
            </a:extLst>
          </p:cNvPr>
          <p:cNvSpPr txBox="1"/>
          <p:nvPr userDrawn="1"/>
        </p:nvSpPr>
        <p:spPr>
          <a:xfrm>
            <a:off x="133351" y="317174"/>
            <a:ext cx="11944350" cy="92333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softEdge rad="63500"/>
          </a:effectLst>
        </p:spPr>
        <p:txBody>
          <a:bodyPr wrap="square" rtlCol="0">
            <a:spAutoFit/>
          </a:bodyPr>
          <a:lstStyle/>
          <a:p>
            <a:endParaRPr lang="en-US"/>
          </a:p>
          <a:p>
            <a:endParaRPr lang="en-US"/>
          </a:p>
          <a:p>
            <a:endParaRPr lang="en-US"/>
          </a:p>
        </p:txBody>
      </p:sp>
      <p:pic>
        <p:nvPicPr>
          <p:cNvPr id="1026" name="Picture 2" descr="Get Involved | Field of Dreams Learning">
            <a:extLst>
              <a:ext uri="{FF2B5EF4-FFF2-40B4-BE49-F238E27FC236}">
                <a16:creationId xmlns:a16="http://schemas.microsoft.com/office/drawing/2014/main" id="{65250469-C6AB-C445-9ABA-0B330FBAB36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9728" y="222250"/>
            <a:ext cx="1457960" cy="1377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31693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FE9606-C6A0-4040-AE9E-227D406A2B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E49F16-B875-4C71-8615-6AFC436791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C63C74-3A8E-4F64-9D45-A7B3A9A6DA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70F428-74A7-4156-8CAD-BF86428627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AF629-ECA2-4CF3-B790-9D9BDED98269}" type="datetime1">
              <a:rPr lang="en-US" smtClean="0"/>
              <a:pPr/>
              <a:t>5/24/2022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5ED387-AD38-4571-BD12-BDFFC3740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F14F4E-375C-4332-B003-9B4523CF5A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2D10E62-C9D2-4EF8-BAD6-049DF92E6AA0}"/>
              </a:ext>
            </a:extLst>
          </p:cNvPr>
          <p:cNvGrpSpPr/>
          <p:nvPr userDrawn="1"/>
        </p:nvGrpSpPr>
        <p:grpSpPr bwMode="hidden">
          <a:xfrm>
            <a:off x="-1" y="0"/>
            <a:ext cx="12192002" cy="6858000"/>
            <a:chOff x="-1" y="0"/>
            <a:chExt cx="12192002" cy="6858000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BC2B5B50-538E-45E9-ABA1-8D60F61F7A07}"/>
                </a:ext>
              </a:extLst>
            </p:cNvPr>
            <p:cNvCxnSpPr/>
            <p:nvPr/>
          </p:nvCxnSpPr>
          <p:spPr bwMode="hidden">
            <a:xfrm>
              <a:off x="610194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0D3ED1B4-65A5-4751-997D-25E8081413AD}"/>
                </a:ext>
              </a:extLst>
            </p:cNvPr>
            <p:cNvCxnSpPr/>
            <p:nvPr/>
          </p:nvCxnSpPr>
          <p:spPr bwMode="hidden">
            <a:xfrm>
              <a:off x="1829332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43FEE41A-AF68-4115-8F34-7635B0F8B58E}"/>
                </a:ext>
              </a:extLst>
            </p:cNvPr>
            <p:cNvCxnSpPr/>
            <p:nvPr/>
          </p:nvCxnSpPr>
          <p:spPr bwMode="hidden">
            <a:xfrm>
              <a:off x="3048470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D942DE72-4FA1-4333-9423-D035B7E720EF}"/>
                </a:ext>
              </a:extLst>
            </p:cNvPr>
            <p:cNvCxnSpPr/>
            <p:nvPr/>
          </p:nvCxnSpPr>
          <p:spPr bwMode="hidden">
            <a:xfrm>
              <a:off x="4267608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32DDA29C-4FCF-48C0-AA70-C2E6AC0610B9}"/>
                </a:ext>
              </a:extLst>
            </p:cNvPr>
            <p:cNvCxnSpPr/>
            <p:nvPr/>
          </p:nvCxnSpPr>
          <p:spPr bwMode="hidden">
            <a:xfrm>
              <a:off x="5486746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108572AA-6670-481E-8FAE-12A9EA176AF4}"/>
                </a:ext>
              </a:extLst>
            </p:cNvPr>
            <p:cNvCxnSpPr/>
            <p:nvPr/>
          </p:nvCxnSpPr>
          <p:spPr bwMode="hidden">
            <a:xfrm>
              <a:off x="6705884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A71A6DE6-9E96-4117-A5C3-A4DA55D57431}"/>
                </a:ext>
              </a:extLst>
            </p:cNvPr>
            <p:cNvCxnSpPr/>
            <p:nvPr/>
          </p:nvCxnSpPr>
          <p:spPr bwMode="hidden">
            <a:xfrm>
              <a:off x="7925022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27C4B20C-7022-4678-AF06-FF3BFE4C6ABD}"/>
                </a:ext>
              </a:extLst>
            </p:cNvPr>
            <p:cNvCxnSpPr/>
            <p:nvPr/>
          </p:nvCxnSpPr>
          <p:spPr bwMode="hidden">
            <a:xfrm>
              <a:off x="9144160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9D73B690-C300-44D7-BB97-AD495118F3BE}"/>
                </a:ext>
              </a:extLst>
            </p:cNvPr>
            <p:cNvCxnSpPr/>
            <p:nvPr/>
          </p:nvCxnSpPr>
          <p:spPr bwMode="hidden">
            <a:xfrm>
              <a:off x="10363298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C87C598A-70EA-470C-8A54-840723F32578}"/>
                </a:ext>
              </a:extLst>
            </p:cNvPr>
            <p:cNvCxnSpPr/>
            <p:nvPr/>
          </p:nvCxnSpPr>
          <p:spPr bwMode="hidden">
            <a:xfrm>
              <a:off x="11582436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A8F6B370-F9F0-4F11-9204-2567D9E25B7B}"/>
                </a:ext>
              </a:extLst>
            </p:cNvPr>
            <p:cNvCxnSpPr/>
            <p:nvPr/>
          </p:nvCxnSpPr>
          <p:spPr bwMode="hidden">
            <a:xfrm>
              <a:off x="2819" y="386485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32DA2B07-414A-44D6-B429-7C26A740E82E}"/>
                </a:ext>
              </a:extLst>
            </p:cNvPr>
            <p:cNvCxnSpPr/>
            <p:nvPr/>
          </p:nvCxnSpPr>
          <p:spPr bwMode="hidden">
            <a:xfrm>
              <a:off x="2819" y="1611181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72BEA09F-7011-44C8-B65F-7D72A8A46AA2}"/>
                </a:ext>
              </a:extLst>
            </p:cNvPr>
            <p:cNvCxnSpPr/>
            <p:nvPr/>
          </p:nvCxnSpPr>
          <p:spPr bwMode="hidden">
            <a:xfrm>
              <a:off x="2819" y="2835877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1242D646-3666-418F-AD4A-AE004438F552}"/>
                </a:ext>
              </a:extLst>
            </p:cNvPr>
            <p:cNvCxnSpPr/>
            <p:nvPr/>
          </p:nvCxnSpPr>
          <p:spPr bwMode="hidden">
            <a:xfrm>
              <a:off x="2819" y="4060573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7142ADFC-FC15-49F0-A307-1DC171B7B20D}"/>
                </a:ext>
              </a:extLst>
            </p:cNvPr>
            <p:cNvCxnSpPr/>
            <p:nvPr/>
          </p:nvCxnSpPr>
          <p:spPr bwMode="hidden">
            <a:xfrm>
              <a:off x="2819" y="5285269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53FA1AE2-B3A0-4EBC-B6C8-EFF3BB5E9842}"/>
                </a:ext>
              </a:extLst>
            </p:cNvPr>
            <p:cNvCxnSpPr/>
            <p:nvPr/>
          </p:nvCxnSpPr>
          <p:spPr bwMode="hidden">
            <a:xfrm>
              <a:off x="2819" y="6509965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05566A4B-D16F-431C-A2C9-79F2E8FBB148}"/>
                </a:ext>
              </a:extLst>
            </p:cNvPr>
            <p:cNvGrpSpPr/>
            <p:nvPr userDrawn="1"/>
          </p:nvGrpSpPr>
          <p:grpSpPr bwMode="hidden">
            <a:xfrm>
              <a:off x="-1" y="0"/>
              <a:ext cx="12192001" cy="6858000"/>
              <a:chOff x="-1" y="0"/>
              <a:chExt cx="12192001" cy="6858000"/>
            </a:xfrm>
          </p:grpSpPr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393BEE5A-9153-471F-A85E-8338488E305D}"/>
                  </a:ext>
                </a:extLst>
              </p:cNvPr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8F06B3E2-E147-4663-A411-B7FA49E04B81}"/>
                  </a:ext>
                </a:extLst>
              </p:cNvPr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CCDE4E77-EDC4-4788-A40B-6D95BF111AE6}"/>
                  </a:ext>
                </a:extLst>
              </p:cNvPr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0994BDB9-C94D-4B43-994B-47380C49BF21}"/>
                  </a:ext>
                </a:extLst>
              </p:cNvPr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6FA8DAC7-E141-40DC-B367-135C9531EE59}"/>
                  </a:ext>
                </a:extLst>
              </p:cNvPr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72EDEFB8-28EE-4F4B-A1B9-44E45DB86993}"/>
                  </a:ext>
                </a:extLst>
              </p:cNvPr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54" name="Straight Connector 53">
                  <a:extLst>
                    <a:ext uri="{FF2B5EF4-FFF2-40B4-BE49-F238E27FC236}">
                      <a16:creationId xmlns:a16="http://schemas.microsoft.com/office/drawing/2014/main" id="{39F390F4-6C14-4C22-AD64-3BDC6824D5AD}"/>
                    </a:ext>
                  </a:extLst>
                </p:cNvPr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>
                  <a:extLst>
                    <a:ext uri="{FF2B5EF4-FFF2-40B4-BE49-F238E27FC236}">
                      <a16:creationId xmlns:a16="http://schemas.microsoft.com/office/drawing/2014/main" id="{8217F2C4-746D-4753-B0D9-936D8FA95E9C}"/>
                    </a:ext>
                  </a:extLst>
                </p:cNvPr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>
                  <a:extLst>
                    <a:ext uri="{FF2B5EF4-FFF2-40B4-BE49-F238E27FC236}">
                      <a16:creationId xmlns:a16="http://schemas.microsoft.com/office/drawing/2014/main" id="{9883D1D0-37B8-4DB4-8DBF-5337B0CB4E7C}"/>
                    </a:ext>
                  </a:extLst>
                </p:cNvPr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>
                  <a:extLst>
                    <a:ext uri="{FF2B5EF4-FFF2-40B4-BE49-F238E27FC236}">
                      <a16:creationId xmlns:a16="http://schemas.microsoft.com/office/drawing/2014/main" id="{C55F0FAB-6806-4BEE-B02D-C8D868763412}"/>
                    </a:ext>
                  </a:extLst>
                </p:cNvPr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>
                  <a:extLst>
                    <a:ext uri="{FF2B5EF4-FFF2-40B4-BE49-F238E27FC236}">
                      <a16:creationId xmlns:a16="http://schemas.microsoft.com/office/drawing/2014/main" id="{D329359C-4A46-4EE3-B25D-DC3790172C69}"/>
                    </a:ext>
                  </a:extLst>
                </p:cNvPr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08765AF2-DB50-4503-AEE3-1399919E1FA0}"/>
                  </a:ext>
                </a:extLst>
              </p:cNvPr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EA550DA6-F67D-4FFE-8F9C-A9CF25CA96B6}"/>
                  </a:ext>
                </a:extLst>
              </p:cNvPr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5F9C095E-56CA-4A30-B480-12E8443B0432}"/>
                  </a:ext>
                </a:extLst>
              </p:cNvPr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92B84D27-E57D-4D3F-A3A4-51CB61394B9A}"/>
                  </a:ext>
                </a:extLst>
              </p:cNvPr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8A9042B4-18EC-46CB-87E4-02B22B390810}"/>
                  </a:ext>
                </a:extLst>
              </p:cNvPr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71DE22AA-C623-4751-9C07-8896530676EC}"/>
                </a:ext>
              </a:extLst>
            </p:cNvPr>
            <p:cNvGrpSpPr/>
            <p:nvPr userDrawn="1"/>
          </p:nvGrpSpPr>
          <p:grpSpPr bwMode="hidden">
            <a:xfrm flipH="1">
              <a:off x="0" y="0"/>
              <a:ext cx="12192001" cy="6858000"/>
              <a:chOff x="-1" y="0"/>
              <a:chExt cx="12192001" cy="6858000"/>
            </a:xfrm>
          </p:grpSpPr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4588F516-9019-4B03-BF07-6A88ECABC76A}"/>
                  </a:ext>
                </a:extLst>
              </p:cNvPr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46D18D79-36FC-4233-B103-DC25413BE8E5}"/>
                  </a:ext>
                </a:extLst>
              </p:cNvPr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FBEC922B-976D-40E1-BDB2-268040992061}"/>
                  </a:ext>
                </a:extLst>
              </p:cNvPr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6B0EBDBC-9BD9-4E34-9437-B304562A51DE}"/>
                  </a:ext>
                </a:extLst>
              </p:cNvPr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666C917D-8385-47C1-9C17-50D2EC69ECCA}"/>
                  </a:ext>
                </a:extLst>
              </p:cNvPr>
              <p:cNvCxnSpPr/>
              <p:nvPr/>
            </p:nvCxnSpPr>
            <p:spPr bwMode="hidden">
              <a:xfrm>
                <a:off x="515064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39BA5FC2-938D-4579-A6C6-D065E3158491}"/>
                  </a:ext>
                </a:extLst>
              </p:cNvPr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38" name="Straight Connector 37">
                  <a:extLst>
                    <a:ext uri="{FF2B5EF4-FFF2-40B4-BE49-F238E27FC236}">
                      <a16:creationId xmlns:a16="http://schemas.microsoft.com/office/drawing/2014/main" id="{50F43556-4FA7-415E-8BE2-513CA93DD804}"/>
                    </a:ext>
                  </a:extLst>
                </p:cNvPr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>
                  <a:extLst>
                    <a:ext uri="{FF2B5EF4-FFF2-40B4-BE49-F238E27FC236}">
                      <a16:creationId xmlns:a16="http://schemas.microsoft.com/office/drawing/2014/main" id="{F5997EE3-A473-4B4A-B105-EEAA1389A3C9}"/>
                    </a:ext>
                  </a:extLst>
                </p:cNvPr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>
                  <a:extLst>
                    <a:ext uri="{FF2B5EF4-FFF2-40B4-BE49-F238E27FC236}">
                      <a16:creationId xmlns:a16="http://schemas.microsoft.com/office/drawing/2014/main" id="{74B6D0DE-1F7D-4869-B306-000E5A6F5052}"/>
                    </a:ext>
                  </a:extLst>
                </p:cNvPr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>
                  <a:extLst>
                    <a:ext uri="{FF2B5EF4-FFF2-40B4-BE49-F238E27FC236}">
                      <a16:creationId xmlns:a16="http://schemas.microsoft.com/office/drawing/2014/main" id="{0C2FC16A-71D7-4069-9769-19FE961E6FDB}"/>
                    </a:ext>
                  </a:extLst>
                </p:cNvPr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1">
                  <a:extLst>
                    <a:ext uri="{FF2B5EF4-FFF2-40B4-BE49-F238E27FC236}">
                      <a16:creationId xmlns:a16="http://schemas.microsoft.com/office/drawing/2014/main" id="{D6A44A6E-BC3D-4767-A9E4-D71AB2EA6A00}"/>
                    </a:ext>
                  </a:extLst>
                </p:cNvPr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0FE99BDE-A41C-4FAD-8CEE-7492EAED46E5}"/>
                  </a:ext>
                </a:extLst>
              </p:cNvPr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859FF036-4C4B-4211-8BB7-2CF96370E730}"/>
                  </a:ext>
                </a:extLst>
              </p:cNvPr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48079E7B-8635-4DC6-A8D3-22149C5BF6A8}"/>
                  </a:ext>
                </a:extLst>
              </p:cNvPr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04EB3B75-11BE-4BE9-BE4C-134F1CC4BCAD}"/>
                  </a:ext>
                </a:extLst>
              </p:cNvPr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EECA971F-76A9-4685-B328-EEFDF8A3B51D}"/>
                  </a:ext>
                </a:extLst>
              </p:cNvPr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9" name="Rectangle 58">
            <a:extLst>
              <a:ext uri="{FF2B5EF4-FFF2-40B4-BE49-F238E27FC236}">
                <a16:creationId xmlns:a16="http://schemas.microsoft.com/office/drawing/2014/main" id="{007E6914-8EAC-4004-A454-FC2130EABE63}"/>
              </a:ext>
            </a:extLst>
          </p:cNvPr>
          <p:cNvSpPr/>
          <p:nvPr userDrawn="1"/>
        </p:nvSpPr>
        <p:spPr>
          <a:xfrm>
            <a:off x="0" y="0"/>
            <a:ext cx="7315200" cy="6858000"/>
          </a:xfrm>
          <a:prstGeom prst="rect">
            <a:avLst/>
          </a:prstGeom>
          <a:gradFill>
            <a:gsLst>
              <a:gs pos="69000">
                <a:schemeClr val="bg1"/>
              </a:gs>
              <a:gs pos="0">
                <a:schemeClr val="bg1"/>
              </a:gs>
              <a:gs pos="100000">
                <a:schemeClr val="bg1">
                  <a:lumMod val="95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EFA5CC5B-85E0-47A5-9B56-C0D7176964B6}"/>
              </a:ext>
            </a:extLst>
          </p:cNvPr>
          <p:cNvCxnSpPr/>
          <p:nvPr userDrawn="1"/>
        </p:nvCxnSpPr>
        <p:spPr>
          <a:xfrm>
            <a:off x="7923089" y="2895600"/>
            <a:ext cx="3659311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1618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01AA68-C8DE-4353-A615-AE24D2C504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714E7AF-C7AD-4575-9F6C-EC209BA1F0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025D84-2469-4DFD-82B2-9737ADF2F4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3B4B96-804F-4FA9-B64F-A1B0A79A6B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69F2D-63A3-4F02-B78D-D395D3B1DE54}" type="datetimeFigureOut">
              <a:rPr lang="en-US" smtClean="0"/>
              <a:t>5/24/2022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B880E2-1A87-4AD3-9352-71CDC3988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A6671D-FAEA-4D49-B666-D012EDD29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774C3-90B0-46D9-8E63-578C1975FC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429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92ACDA-A1F9-4EF7-AF40-5CD68886F0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D8C4D9F-0C9D-4328-9953-77A6EF901A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0DAF5E-630D-4E3F-93C2-EBB525F6C5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A29A4-78C8-47AB-BA06-22CB45938951}" type="datetime1">
              <a:rPr lang="en-US" smtClean="0"/>
              <a:t>5/24/2022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B20DC2-C288-4472-87B7-897ABA7557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9790DF-CCB9-4724-BE6C-2BF8B693E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476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6C0F17D-0CFC-4B7F-A483-2CC533BACF4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28BBFDF-D243-4F4E-894F-0E7FA5EF59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C0E7F9-39F6-4DD6-882D-4D04F69BB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D4ACF-2D82-46F2-A8E9-23963AA34E86}" type="datetime1">
              <a:rPr lang="en-US" smtClean="0"/>
              <a:t>5/24/2022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31E43F-5F4F-430E-B1AE-3C639795E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8D04AD-1CD8-49BC-A6EB-A8BD8CBDA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702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22EF79-A31F-9648-9A2B-2CEDCD32F6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A2AE03-0253-3A46-9FFB-9045B78DBE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C00000"/>
                </a:solidFill>
              </a:defRPr>
            </a:lvl1pPr>
          </a:lstStyle>
          <a:p>
            <a:r>
              <a:rPr lang="en-US"/>
              <a:t>Adult Education - Noncredit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CE8D77-01B4-2D4E-A112-E05F2C6D5F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C3CE69-D731-174B-BF32-DFDE1745A1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C00000"/>
                </a:solidFill>
              </a:defRPr>
            </a:lvl1pPr>
          </a:lstStyle>
          <a:p>
            <a:r>
              <a:rPr lang="en-US"/>
              <a:t>Lecture 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412BE2B-9EC8-1444-B0C9-4A0272A31222}"/>
              </a:ext>
            </a:extLst>
          </p:cNvPr>
          <p:cNvSpPr txBox="1"/>
          <p:nvPr userDrawn="1"/>
        </p:nvSpPr>
        <p:spPr>
          <a:xfrm>
            <a:off x="133351" y="498149"/>
            <a:ext cx="11944350" cy="92333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endParaRPr lang="en-US"/>
          </a:p>
          <a:p>
            <a:pPr algn="ctr"/>
            <a:endParaRPr lang="en-US"/>
          </a:p>
          <a:p>
            <a:pPr algn="ctr"/>
            <a:endParaRPr lang="en-US"/>
          </a:p>
        </p:txBody>
      </p:sp>
      <p:pic>
        <p:nvPicPr>
          <p:cNvPr id="8" name="Picture 2" descr="Get Involved | Field of Dreams Learning">
            <a:extLst>
              <a:ext uri="{FF2B5EF4-FFF2-40B4-BE49-F238E27FC236}">
                <a16:creationId xmlns:a16="http://schemas.microsoft.com/office/drawing/2014/main" id="{A8D9C4F9-FDB5-8F40-AF9E-B47C7AA7BA6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9728" y="403225"/>
            <a:ext cx="1457960" cy="1377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97C507-9156-1F43-A145-7450883A26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7688" y="317500"/>
            <a:ext cx="9666112" cy="132556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129355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17EC32-5E80-4EE2-BF33-4DBAB545EF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6D93DC-1B0B-44A3-BB1D-52E437BC94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907B5A-12BA-45BD-A480-EC7EB43454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69F2D-63A3-4F02-B78D-D395D3B1DE54}" type="datetimeFigureOut">
              <a:rPr lang="en-US" smtClean="0"/>
              <a:t>5/24/2022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6097CC-A72A-4A35-892B-0A5208359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7CE8CE-1F04-465A-8294-950C87680A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774C3-90B0-46D9-8E63-578C1975FCAB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C693C09-30D5-45B8-80B7-F40303D23B3A}"/>
              </a:ext>
            </a:extLst>
          </p:cNvPr>
          <p:cNvGrpSpPr/>
          <p:nvPr userDrawn="1"/>
        </p:nvGrpSpPr>
        <p:grpSpPr bwMode="hidden">
          <a:xfrm>
            <a:off x="-1" y="0"/>
            <a:ext cx="12192002" cy="6858000"/>
            <a:chOff x="-1" y="0"/>
            <a:chExt cx="12192002" cy="6858000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60BBCDE7-D8E9-4AB0-B258-AD21BB8DB51B}"/>
                </a:ext>
              </a:extLst>
            </p:cNvPr>
            <p:cNvCxnSpPr/>
            <p:nvPr/>
          </p:nvCxnSpPr>
          <p:spPr bwMode="hidden">
            <a:xfrm>
              <a:off x="610194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93DAD888-F935-4EF0-8E7B-E4FA3FFAD56B}"/>
                </a:ext>
              </a:extLst>
            </p:cNvPr>
            <p:cNvCxnSpPr/>
            <p:nvPr/>
          </p:nvCxnSpPr>
          <p:spPr bwMode="hidden">
            <a:xfrm>
              <a:off x="1829332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5BBEE6FB-F863-45B5-9BDE-C81D390E72CB}"/>
                </a:ext>
              </a:extLst>
            </p:cNvPr>
            <p:cNvCxnSpPr/>
            <p:nvPr/>
          </p:nvCxnSpPr>
          <p:spPr bwMode="hidden">
            <a:xfrm>
              <a:off x="3048470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347506F1-9B0C-4922-8035-653A9D45E3BA}"/>
                </a:ext>
              </a:extLst>
            </p:cNvPr>
            <p:cNvCxnSpPr/>
            <p:nvPr/>
          </p:nvCxnSpPr>
          <p:spPr bwMode="hidden">
            <a:xfrm>
              <a:off x="4267608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0BD56AB9-6A43-402B-BD48-25F716441BFF}"/>
                </a:ext>
              </a:extLst>
            </p:cNvPr>
            <p:cNvCxnSpPr/>
            <p:nvPr/>
          </p:nvCxnSpPr>
          <p:spPr bwMode="hidden">
            <a:xfrm>
              <a:off x="5486746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CE6C07B0-FEC3-45D5-B20D-AC2B748E001D}"/>
                </a:ext>
              </a:extLst>
            </p:cNvPr>
            <p:cNvCxnSpPr/>
            <p:nvPr/>
          </p:nvCxnSpPr>
          <p:spPr bwMode="hidden">
            <a:xfrm>
              <a:off x="6705884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615B29D6-20A3-4170-90F9-E654DA9C0F51}"/>
                </a:ext>
              </a:extLst>
            </p:cNvPr>
            <p:cNvCxnSpPr/>
            <p:nvPr/>
          </p:nvCxnSpPr>
          <p:spPr bwMode="hidden">
            <a:xfrm>
              <a:off x="7925022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ADDB1DDC-F81D-45C5-9803-0DBE1707F349}"/>
                </a:ext>
              </a:extLst>
            </p:cNvPr>
            <p:cNvCxnSpPr/>
            <p:nvPr/>
          </p:nvCxnSpPr>
          <p:spPr bwMode="hidden">
            <a:xfrm>
              <a:off x="9144160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FF4AA027-9DCD-4202-9748-EE5E26D4BA75}"/>
                </a:ext>
              </a:extLst>
            </p:cNvPr>
            <p:cNvCxnSpPr/>
            <p:nvPr/>
          </p:nvCxnSpPr>
          <p:spPr bwMode="hidden">
            <a:xfrm>
              <a:off x="10363298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668BC14-F6F1-4927-A305-EE1CC0DCF328}"/>
                </a:ext>
              </a:extLst>
            </p:cNvPr>
            <p:cNvCxnSpPr/>
            <p:nvPr/>
          </p:nvCxnSpPr>
          <p:spPr bwMode="hidden">
            <a:xfrm>
              <a:off x="11582436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4C06C81-8466-455C-88EA-D602DC6FF367}"/>
                </a:ext>
              </a:extLst>
            </p:cNvPr>
            <p:cNvCxnSpPr/>
            <p:nvPr/>
          </p:nvCxnSpPr>
          <p:spPr bwMode="hidden">
            <a:xfrm>
              <a:off x="2819" y="386485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858D9783-1C27-4640-99FE-5DB272E685D0}"/>
                </a:ext>
              </a:extLst>
            </p:cNvPr>
            <p:cNvCxnSpPr/>
            <p:nvPr/>
          </p:nvCxnSpPr>
          <p:spPr bwMode="hidden">
            <a:xfrm>
              <a:off x="2819" y="1611181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72F0088F-D8BE-4441-9F83-8B59008A0B71}"/>
                </a:ext>
              </a:extLst>
            </p:cNvPr>
            <p:cNvCxnSpPr/>
            <p:nvPr/>
          </p:nvCxnSpPr>
          <p:spPr bwMode="hidden">
            <a:xfrm>
              <a:off x="2819" y="2835877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A4DC197B-0140-40E8-A156-84A0053468A4}"/>
                </a:ext>
              </a:extLst>
            </p:cNvPr>
            <p:cNvCxnSpPr/>
            <p:nvPr/>
          </p:nvCxnSpPr>
          <p:spPr bwMode="hidden">
            <a:xfrm>
              <a:off x="2819" y="4060573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F1762199-0932-41A1-87E0-4E81C0451B37}"/>
                </a:ext>
              </a:extLst>
            </p:cNvPr>
            <p:cNvCxnSpPr/>
            <p:nvPr/>
          </p:nvCxnSpPr>
          <p:spPr bwMode="hidden">
            <a:xfrm>
              <a:off x="2819" y="5285269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92F22766-F2DF-4A97-9D5F-93E0DB43D8B4}"/>
                </a:ext>
              </a:extLst>
            </p:cNvPr>
            <p:cNvCxnSpPr/>
            <p:nvPr/>
          </p:nvCxnSpPr>
          <p:spPr bwMode="hidden">
            <a:xfrm>
              <a:off x="2819" y="6509965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79FC5AD2-6210-4D2B-97AE-4FEDE15021E0}"/>
                </a:ext>
              </a:extLst>
            </p:cNvPr>
            <p:cNvGrpSpPr/>
            <p:nvPr userDrawn="1"/>
          </p:nvGrpSpPr>
          <p:grpSpPr bwMode="hidden">
            <a:xfrm>
              <a:off x="-1" y="0"/>
              <a:ext cx="12192001" cy="6858000"/>
              <a:chOff x="-1" y="0"/>
              <a:chExt cx="12192001" cy="6858000"/>
            </a:xfrm>
          </p:grpSpPr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1B4D1CF3-3478-44C4-97F9-BFF85EB6DB80}"/>
                  </a:ext>
                </a:extLst>
              </p:cNvPr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DF4F503B-4C8C-4E08-A08A-76CDD73DE3FC}"/>
                  </a:ext>
                </a:extLst>
              </p:cNvPr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96562C65-8BBD-416E-9D23-9D4066D3619F}"/>
                  </a:ext>
                </a:extLst>
              </p:cNvPr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75B33D1A-2162-41ED-9E4F-952206D161DD}"/>
                  </a:ext>
                </a:extLst>
              </p:cNvPr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281CF1CE-72F2-4704-BBC3-7F6A7AC68CDC}"/>
                  </a:ext>
                </a:extLst>
              </p:cNvPr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7" name="Group 46">
                <a:extLst>
                  <a:ext uri="{FF2B5EF4-FFF2-40B4-BE49-F238E27FC236}">
                    <a16:creationId xmlns:a16="http://schemas.microsoft.com/office/drawing/2014/main" id="{885086C5-5B97-4C4A-9B6B-ECDA31516FE0}"/>
                  </a:ext>
                </a:extLst>
              </p:cNvPr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53" name="Straight Connector 52">
                  <a:extLst>
                    <a:ext uri="{FF2B5EF4-FFF2-40B4-BE49-F238E27FC236}">
                      <a16:creationId xmlns:a16="http://schemas.microsoft.com/office/drawing/2014/main" id="{D58F4D66-7F13-44F2-903E-AD1147F8ADDB}"/>
                    </a:ext>
                  </a:extLst>
                </p:cNvPr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>
                  <a:extLst>
                    <a:ext uri="{FF2B5EF4-FFF2-40B4-BE49-F238E27FC236}">
                      <a16:creationId xmlns:a16="http://schemas.microsoft.com/office/drawing/2014/main" id="{AEF31E70-4C2A-489E-91DD-16225B36CE5A}"/>
                    </a:ext>
                  </a:extLst>
                </p:cNvPr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>
                  <a:extLst>
                    <a:ext uri="{FF2B5EF4-FFF2-40B4-BE49-F238E27FC236}">
                      <a16:creationId xmlns:a16="http://schemas.microsoft.com/office/drawing/2014/main" id="{7C51BBBD-3894-4CA0-BF16-EAC75C6FA3E4}"/>
                    </a:ext>
                  </a:extLst>
                </p:cNvPr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>
                  <a:extLst>
                    <a:ext uri="{FF2B5EF4-FFF2-40B4-BE49-F238E27FC236}">
                      <a16:creationId xmlns:a16="http://schemas.microsoft.com/office/drawing/2014/main" id="{45B88E87-CD94-4541-B893-5647B3B27CCC}"/>
                    </a:ext>
                  </a:extLst>
                </p:cNvPr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>
                  <a:extLst>
                    <a:ext uri="{FF2B5EF4-FFF2-40B4-BE49-F238E27FC236}">
                      <a16:creationId xmlns:a16="http://schemas.microsoft.com/office/drawing/2014/main" id="{A7A37F36-9364-4313-A76D-F6ECCA5AECA6}"/>
                    </a:ext>
                  </a:extLst>
                </p:cNvPr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F1C8C5BA-29F4-49AD-BB14-E150AD8CAF7F}"/>
                  </a:ext>
                </a:extLst>
              </p:cNvPr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299A80DB-FF86-4D67-8D94-67FC49A95363}"/>
                  </a:ext>
                </a:extLst>
              </p:cNvPr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6B7EAA18-852C-4A22-B7C6-E336830A0959}"/>
                  </a:ext>
                </a:extLst>
              </p:cNvPr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CB15F14F-15A8-4FFB-A98B-ECEB9720346A}"/>
                  </a:ext>
                </a:extLst>
              </p:cNvPr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7C565AE3-B8E5-430D-973D-70053B0A56FB}"/>
                  </a:ext>
                </a:extLst>
              </p:cNvPr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16C262B0-BE65-4C7C-A590-BBA4C42B3B49}"/>
                </a:ext>
              </a:extLst>
            </p:cNvPr>
            <p:cNvGrpSpPr/>
            <p:nvPr userDrawn="1"/>
          </p:nvGrpSpPr>
          <p:grpSpPr bwMode="hidden">
            <a:xfrm flipH="1">
              <a:off x="0" y="0"/>
              <a:ext cx="12192001" cy="6858000"/>
              <a:chOff x="-1" y="0"/>
              <a:chExt cx="12192001" cy="6858000"/>
            </a:xfrm>
          </p:grpSpPr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A75CA42B-9660-44EC-A9AB-00A3BD44DED4}"/>
                  </a:ext>
                </a:extLst>
              </p:cNvPr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B641B228-04FC-448C-AE22-8AE324DC0793}"/>
                  </a:ext>
                </a:extLst>
              </p:cNvPr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2A39D9F8-881A-4DDD-ABC1-C59A8616EF6D}"/>
                  </a:ext>
                </a:extLst>
              </p:cNvPr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5975061B-0E49-4441-B54D-E9A41D21898E}"/>
                  </a:ext>
                </a:extLst>
              </p:cNvPr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F8A99DC5-7B13-4389-9E62-6557F9796670}"/>
                  </a:ext>
                </a:extLst>
              </p:cNvPr>
              <p:cNvCxnSpPr/>
              <p:nvPr/>
            </p:nvCxnSpPr>
            <p:spPr bwMode="hidden">
              <a:xfrm>
                <a:off x="515064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BB003ED1-44DC-4F2A-9364-23041B4905FA}"/>
                  </a:ext>
                </a:extLst>
              </p:cNvPr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37" name="Straight Connector 36">
                  <a:extLst>
                    <a:ext uri="{FF2B5EF4-FFF2-40B4-BE49-F238E27FC236}">
                      <a16:creationId xmlns:a16="http://schemas.microsoft.com/office/drawing/2014/main" id="{FEB1993A-4058-459A-AC7E-1B20966DC23A}"/>
                    </a:ext>
                  </a:extLst>
                </p:cNvPr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>
                  <a:extLst>
                    <a:ext uri="{FF2B5EF4-FFF2-40B4-BE49-F238E27FC236}">
                      <a16:creationId xmlns:a16="http://schemas.microsoft.com/office/drawing/2014/main" id="{B7ADBAB1-2185-49C0-9D7C-463237B6C75C}"/>
                    </a:ext>
                  </a:extLst>
                </p:cNvPr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>
                  <a:extLst>
                    <a:ext uri="{FF2B5EF4-FFF2-40B4-BE49-F238E27FC236}">
                      <a16:creationId xmlns:a16="http://schemas.microsoft.com/office/drawing/2014/main" id="{79024922-9FC6-4D9E-8C33-5BE311C77212}"/>
                    </a:ext>
                  </a:extLst>
                </p:cNvPr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>
                  <a:extLst>
                    <a:ext uri="{FF2B5EF4-FFF2-40B4-BE49-F238E27FC236}">
                      <a16:creationId xmlns:a16="http://schemas.microsoft.com/office/drawing/2014/main" id="{671E4553-B8ED-4045-98A9-F3084D16403F}"/>
                    </a:ext>
                  </a:extLst>
                </p:cNvPr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>
                  <a:extLst>
                    <a:ext uri="{FF2B5EF4-FFF2-40B4-BE49-F238E27FC236}">
                      <a16:creationId xmlns:a16="http://schemas.microsoft.com/office/drawing/2014/main" id="{F60CB84C-E8E1-49F4-BCD5-91D949926839}"/>
                    </a:ext>
                  </a:extLst>
                </p:cNvPr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E83CABC4-B57C-4ECA-99E3-A5006C7824C7}"/>
                  </a:ext>
                </a:extLst>
              </p:cNvPr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8CB575C6-86B8-4CE6-B3B3-6EAAA3E1B52B}"/>
                  </a:ext>
                </a:extLst>
              </p:cNvPr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650F3615-ADBC-4F0B-B954-123EDE297860}"/>
                  </a:ext>
                </a:extLst>
              </p:cNvPr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246FF0DE-529D-4718-8C6F-057528531824}"/>
                  </a:ext>
                </a:extLst>
              </p:cNvPr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D8EE6BDA-5DB8-4BAC-B512-70FD6C6629A6}"/>
                  </a:ext>
                </a:extLst>
              </p:cNvPr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FF714670-844A-4410-AE33-6CEDC1634BB8}"/>
              </a:ext>
            </a:extLst>
          </p:cNvPr>
          <p:cNvCxnSpPr/>
          <p:nvPr userDrawn="1"/>
        </p:nvCxnSpPr>
        <p:spPr>
          <a:xfrm>
            <a:off x="1295400" y="5294175"/>
            <a:ext cx="96012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7454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4D33E4-3034-446A-84A6-38FD8180F0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6941C9-B528-4683-82F7-72811EB309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84A85E-177C-4B51-9FFB-BE88E36B6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74B5B-21A0-4192-BF4C-38187F1A68D8}" type="datetime1">
              <a:rPr lang="en-US" smtClean="0"/>
              <a:t>5/24/2022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A9F50A-1445-4953-AA28-8E98577D28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052D92-0D09-486F-8770-EE7604336C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11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9731F2-4AD5-48B4-A9BC-6369DE765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FE7E74-6C53-418F-B08B-2A5EC6BD74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242284-14DC-429B-B22D-F51EB23BD6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69F2D-63A3-4F02-B78D-D395D3B1DE54}" type="datetimeFigureOut">
              <a:rPr lang="en-US" smtClean="0"/>
              <a:t>5/24/2022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381554-228E-4BB4-968A-974CC6390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5DE7F9-3260-447C-BED0-A491DEE5D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774C3-90B0-46D9-8E63-578C1975FCAB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D329527-82BD-4A45-8512-4287AE14A735}"/>
              </a:ext>
            </a:extLst>
          </p:cNvPr>
          <p:cNvGrpSpPr/>
          <p:nvPr userDrawn="1"/>
        </p:nvGrpSpPr>
        <p:grpSpPr bwMode="hidden">
          <a:xfrm>
            <a:off x="-1" y="0"/>
            <a:ext cx="12192002" cy="6858000"/>
            <a:chOff x="-1" y="0"/>
            <a:chExt cx="12192002" cy="6858000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C70B2C14-8D5D-4771-AB14-DF87A7D41B3E}"/>
                </a:ext>
              </a:extLst>
            </p:cNvPr>
            <p:cNvCxnSpPr/>
            <p:nvPr/>
          </p:nvCxnSpPr>
          <p:spPr bwMode="hidden">
            <a:xfrm>
              <a:off x="610194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F6A0D366-5066-4C93-A817-54AB36C56C1B}"/>
                </a:ext>
              </a:extLst>
            </p:cNvPr>
            <p:cNvCxnSpPr/>
            <p:nvPr/>
          </p:nvCxnSpPr>
          <p:spPr bwMode="hidden">
            <a:xfrm>
              <a:off x="1829332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B70AF789-3329-4D4B-AEC7-E107A6983D11}"/>
                </a:ext>
              </a:extLst>
            </p:cNvPr>
            <p:cNvCxnSpPr/>
            <p:nvPr/>
          </p:nvCxnSpPr>
          <p:spPr bwMode="hidden">
            <a:xfrm>
              <a:off x="3048470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6921AED2-A1C1-4672-9D02-C187E6DF9C80}"/>
                </a:ext>
              </a:extLst>
            </p:cNvPr>
            <p:cNvCxnSpPr/>
            <p:nvPr/>
          </p:nvCxnSpPr>
          <p:spPr bwMode="hidden">
            <a:xfrm>
              <a:off x="4267608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78806393-3F8E-434B-B384-56F9D36C776F}"/>
                </a:ext>
              </a:extLst>
            </p:cNvPr>
            <p:cNvCxnSpPr/>
            <p:nvPr/>
          </p:nvCxnSpPr>
          <p:spPr bwMode="hidden">
            <a:xfrm>
              <a:off x="5486746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B9BAC003-97F6-4331-BDB2-004A068A6258}"/>
                </a:ext>
              </a:extLst>
            </p:cNvPr>
            <p:cNvCxnSpPr/>
            <p:nvPr/>
          </p:nvCxnSpPr>
          <p:spPr bwMode="hidden">
            <a:xfrm>
              <a:off x="6705884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FC30908A-ED80-4878-AA5E-19847CB610F3}"/>
                </a:ext>
              </a:extLst>
            </p:cNvPr>
            <p:cNvCxnSpPr/>
            <p:nvPr/>
          </p:nvCxnSpPr>
          <p:spPr bwMode="hidden">
            <a:xfrm>
              <a:off x="7925022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33FD8BE3-FD4F-48CE-B970-14C7FE615847}"/>
                </a:ext>
              </a:extLst>
            </p:cNvPr>
            <p:cNvCxnSpPr/>
            <p:nvPr/>
          </p:nvCxnSpPr>
          <p:spPr bwMode="hidden">
            <a:xfrm>
              <a:off x="9144160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B09BD724-25AE-4E90-A915-02771F57155D}"/>
                </a:ext>
              </a:extLst>
            </p:cNvPr>
            <p:cNvCxnSpPr/>
            <p:nvPr/>
          </p:nvCxnSpPr>
          <p:spPr bwMode="hidden">
            <a:xfrm>
              <a:off x="10363298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ED5D6260-4B75-4A0B-99C7-1B44860C84C6}"/>
                </a:ext>
              </a:extLst>
            </p:cNvPr>
            <p:cNvCxnSpPr/>
            <p:nvPr/>
          </p:nvCxnSpPr>
          <p:spPr bwMode="hidden">
            <a:xfrm>
              <a:off x="11582436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DA417C0-3AA3-4271-8706-1C9389973524}"/>
                </a:ext>
              </a:extLst>
            </p:cNvPr>
            <p:cNvCxnSpPr/>
            <p:nvPr/>
          </p:nvCxnSpPr>
          <p:spPr bwMode="hidden">
            <a:xfrm>
              <a:off x="2819" y="386485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F660BF9F-3178-4F98-9A83-27998BCBDA25}"/>
                </a:ext>
              </a:extLst>
            </p:cNvPr>
            <p:cNvCxnSpPr/>
            <p:nvPr/>
          </p:nvCxnSpPr>
          <p:spPr bwMode="hidden">
            <a:xfrm>
              <a:off x="2819" y="1611181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3FB57920-FF71-4BC8-B214-B99802D803C9}"/>
                </a:ext>
              </a:extLst>
            </p:cNvPr>
            <p:cNvCxnSpPr/>
            <p:nvPr/>
          </p:nvCxnSpPr>
          <p:spPr bwMode="hidden">
            <a:xfrm>
              <a:off x="2819" y="2835877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DBE17A7F-8068-4FA1-8CDC-F00FD08A6ADF}"/>
                </a:ext>
              </a:extLst>
            </p:cNvPr>
            <p:cNvCxnSpPr/>
            <p:nvPr/>
          </p:nvCxnSpPr>
          <p:spPr bwMode="hidden">
            <a:xfrm>
              <a:off x="2819" y="4060573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7F191476-FC7D-460D-B0AD-02234B789E72}"/>
                </a:ext>
              </a:extLst>
            </p:cNvPr>
            <p:cNvCxnSpPr/>
            <p:nvPr/>
          </p:nvCxnSpPr>
          <p:spPr bwMode="hidden">
            <a:xfrm>
              <a:off x="2819" y="5285269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50E548FD-C05D-464F-9444-AD8615E4A677}"/>
                </a:ext>
              </a:extLst>
            </p:cNvPr>
            <p:cNvCxnSpPr/>
            <p:nvPr/>
          </p:nvCxnSpPr>
          <p:spPr bwMode="hidden">
            <a:xfrm>
              <a:off x="2819" y="6509965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AD7744BC-237C-487F-8CBC-C6DD43FD61A7}"/>
                </a:ext>
              </a:extLst>
            </p:cNvPr>
            <p:cNvGrpSpPr/>
            <p:nvPr userDrawn="1"/>
          </p:nvGrpSpPr>
          <p:grpSpPr bwMode="hidden">
            <a:xfrm>
              <a:off x="-1" y="0"/>
              <a:ext cx="12192001" cy="6858000"/>
              <a:chOff x="-1" y="0"/>
              <a:chExt cx="12192001" cy="6858000"/>
            </a:xfrm>
          </p:grpSpPr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0D7581D1-2380-4FBE-A7C1-15D1EE0AB4A3}"/>
                  </a:ext>
                </a:extLst>
              </p:cNvPr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72D498D9-E6CA-4EF7-A331-FF8316015ADF}"/>
                  </a:ext>
                </a:extLst>
              </p:cNvPr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E7DC1AAF-9854-4A7D-B3C9-64ACA56090DE}"/>
                  </a:ext>
                </a:extLst>
              </p:cNvPr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39294C12-D3A1-4D81-96A5-FFB7FD441ADB}"/>
                  </a:ext>
                </a:extLst>
              </p:cNvPr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7448F82A-FFF7-421B-B00B-01A6368D8D0E}"/>
                  </a:ext>
                </a:extLst>
              </p:cNvPr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7" name="Group 46">
                <a:extLst>
                  <a:ext uri="{FF2B5EF4-FFF2-40B4-BE49-F238E27FC236}">
                    <a16:creationId xmlns:a16="http://schemas.microsoft.com/office/drawing/2014/main" id="{F8FC5224-ED29-4BCE-A43C-0ECF40B919A2}"/>
                  </a:ext>
                </a:extLst>
              </p:cNvPr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53" name="Straight Connector 52">
                  <a:extLst>
                    <a:ext uri="{FF2B5EF4-FFF2-40B4-BE49-F238E27FC236}">
                      <a16:creationId xmlns:a16="http://schemas.microsoft.com/office/drawing/2014/main" id="{1B0AC94F-4E58-4168-ACAB-946BA4C6FA3D}"/>
                    </a:ext>
                  </a:extLst>
                </p:cNvPr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>
                  <a:extLst>
                    <a:ext uri="{FF2B5EF4-FFF2-40B4-BE49-F238E27FC236}">
                      <a16:creationId xmlns:a16="http://schemas.microsoft.com/office/drawing/2014/main" id="{193E8D30-782C-4951-A19A-9885203DC321}"/>
                    </a:ext>
                  </a:extLst>
                </p:cNvPr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>
                  <a:extLst>
                    <a:ext uri="{FF2B5EF4-FFF2-40B4-BE49-F238E27FC236}">
                      <a16:creationId xmlns:a16="http://schemas.microsoft.com/office/drawing/2014/main" id="{5431647E-D770-459B-81FA-3054F898C803}"/>
                    </a:ext>
                  </a:extLst>
                </p:cNvPr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>
                  <a:extLst>
                    <a:ext uri="{FF2B5EF4-FFF2-40B4-BE49-F238E27FC236}">
                      <a16:creationId xmlns:a16="http://schemas.microsoft.com/office/drawing/2014/main" id="{A2B71DDD-4338-4F3C-859F-70DEB9F6862B}"/>
                    </a:ext>
                  </a:extLst>
                </p:cNvPr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>
                  <a:extLst>
                    <a:ext uri="{FF2B5EF4-FFF2-40B4-BE49-F238E27FC236}">
                      <a16:creationId xmlns:a16="http://schemas.microsoft.com/office/drawing/2014/main" id="{D353B784-3899-4D59-8A93-20630DB1F87F}"/>
                    </a:ext>
                  </a:extLst>
                </p:cNvPr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888CAC5D-6421-4007-B241-579AF64B56CD}"/>
                  </a:ext>
                </a:extLst>
              </p:cNvPr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03533B7B-FDE8-4FBA-8341-12626278A9A7}"/>
                  </a:ext>
                </a:extLst>
              </p:cNvPr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38395B5B-82CE-44E4-970B-97C282E2AEBC}"/>
                  </a:ext>
                </a:extLst>
              </p:cNvPr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4417E271-41C5-4A58-86EE-5AFDBF333059}"/>
                  </a:ext>
                </a:extLst>
              </p:cNvPr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B4553ABD-47E8-4FD3-BFA2-2AEF158C58E1}"/>
                  </a:ext>
                </a:extLst>
              </p:cNvPr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656CFA75-ACC3-4450-B605-D2BE99F244B8}"/>
                </a:ext>
              </a:extLst>
            </p:cNvPr>
            <p:cNvGrpSpPr/>
            <p:nvPr userDrawn="1"/>
          </p:nvGrpSpPr>
          <p:grpSpPr bwMode="hidden">
            <a:xfrm flipH="1">
              <a:off x="0" y="0"/>
              <a:ext cx="12192001" cy="6858000"/>
              <a:chOff x="-1" y="0"/>
              <a:chExt cx="12192001" cy="6858000"/>
            </a:xfrm>
          </p:grpSpPr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7F934E86-8244-4ADF-9534-6A5037A3B65E}"/>
                  </a:ext>
                </a:extLst>
              </p:cNvPr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8DB654F7-BC9C-46A0-93F1-7787C7913222}"/>
                  </a:ext>
                </a:extLst>
              </p:cNvPr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0175988C-41D2-416D-BF03-4DACCE4C76C2}"/>
                  </a:ext>
                </a:extLst>
              </p:cNvPr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E54B2F0F-1577-487D-9A11-8E164DBFE3D0}"/>
                  </a:ext>
                </a:extLst>
              </p:cNvPr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9FF137AD-E5EA-4CEB-97D1-2E402EC6C343}"/>
                  </a:ext>
                </a:extLst>
              </p:cNvPr>
              <p:cNvCxnSpPr/>
              <p:nvPr/>
            </p:nvCxnSpPr>
            <p:spPr bwMode="hidden">
              <a:xfrm>
                <a:off x="515064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C635FF27-06EC-44BA-A690-ABF31DEB8E5F}"/>
                  </a:ext>
                </a:extLst>
              </p:cNvPr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37" name="Straight Connector 36">
                  <a:extLst>
                    <a:ext uri="{FF2B5EF4-FFF2-40B4-BE49-F238E27FC236}">
                      <a16:creationId xmlns:a16="http://schemas.microsoft.com/office/drawing/2014/main" id="{96F1C21E-3D84-4172-95CF-337E672F1D21}"/>
                    </a:ext>
                  </a:extLst>
                </p:cNvPr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>
                  <a:extLst>
                    <a:ext uri="{FF2B5EF4-FFF2-40B4-BE49-F238E27FC236}">
                      <a16:creationId xmlns:a16="http://schemas.microsoft.com/office/drawing/2014/main" id="{67283E87-EC32-4524-8791-FD1D50AE1842}"/>
                    </a:ext>
                  </a:extLst>
                </p:cNvPr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>
                  <a:extLst>
                    <a:ext uri="{FF2B5EF4-FFF2-40B4-BE49-F238E27FC236}">
                      <a16:creationId xmlns:a16="http://schemas.microsoft.com/office/drawing/2014/main" id="{727746CC-35E4-4825-845B-800E523143BB}"/>
                    </a:ext>
                  </a:extLst>
                </p:cNvPr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>
                  <a:extLst>
                    <a:ext uri="{FF2B5EF4-FFF2-40B4-BE49-F238E27FC236}">
                      <a16:creationId xmlns:a16="http://schemas.microsoft.com/office/drawing/2014/main" id="{F675E633-C84D-4FFE-BFF3-F75695291555}"/>
                    </a:ext>
                  </a:extLst>
                </p:cNvPr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>
                  <a:extLst>
                    <a:ext uri="{FF2B5EF4-FFF2-40B4-BE49-F238E27FC236}">
                      <a16:creationId xmlns:a16="http://schemas.microsoft.com/office/drawing/2014/main" id="{3DDF0968-41C5-42BF-91FB-EE75335B128A}"/>
                    </a:ext>
                  </a:extLst>
                </p:cNvPr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0A8C716A-DE46-4ED1-A84E-9D951C283820}"/>
                  </a:ext>
                </a:extLst>
              </p:cNvPr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2F9E2A14-E029-4897-8B1B-68B25BB1D6FD}"/>
                  </a:ext>
                </a:extLst>
              </p:cNvPr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13648742-4018-476C-B681-3D6159438E0D}"/>
                  </a:ext>
                </a:extLst>
              </p:cNvPr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4CE3037D-7F99-464D-9471-3C4DF12B5CDC}"/>
                  </a:ext>
                </a:extLst>
              </p:cNvPr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4487E361-3EBA-46C4-9479-6116E8064650}"/>
                  </a:ext>
                </a:extLst>
              </p:cNvPr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AE0D51F9-0459-4A0A-9D7A-8DA4AAEC5BFF}"/>
              </a:ext>
            </a:extLst>
          </p:cNvPr>
          <p:cNvCxnSpPr/>
          <p:nvPr userDrawn="1"/>
        </p:nvCxnSpPr>
        <p:spPr>
          <a:xfrm>
            <a:off x="1295400" y="5294175"/>
            <a:ext cx="9601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1762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010F1D-CD7D-41AE-8B08-654C51D6C1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29D90D-892B-4743-9163-3C6D72F0DB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4C3CDA-15A1-4CB0-B940-086CD861C6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9F0979-6B61-489B-AFF6-AED1677A9A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5CF7C-B333-48E1-A4A6-83A3C8B73AC0}" type="datetime1">
              <a:rPr lang="en-US" smtClean="0"/>
              <a:t>5/24/2022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B49C45-DAA7-41C5-9D5D-3C27D5B124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E43D43-4B37-46C9-B637-1841FAFEB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320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19407-2C84-417C-A8F8-97E37D661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1447C0-C1BE-4442-BD5F-9BCA68A058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EE06A8-A970-42CE-A8D3-9A3C37E8E0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1017E9-59B2-4CCA-9670-D10A3EE724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C0E26F6-5F35-46C4-8840-D8C7AE5DC5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D8792DF-FAAD-4601-B1FA-8A2800C2F5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20762-5CBF-4210-AB54-376B091119F8}" type="datetime1">
              <a:rPr lang="en-US" smtClean="0"/>
              <a:t>5/24/2022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95A646-8202-4DAA-83DE-448E3AA274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2C6D470-C043-44B1-890E-A147261599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865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E73EDC-5F09-4195-85B8-FE0881BFBB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F2F833E-375C-400C-9B0B-5B2AA2C8A4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DB371-BF5F-4058-A212-1A908E4D2674}" type="datetime1">
              <a:rPr lang="en-US" smtClean="0"/>
              <a:t>5/24/2022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80C7C8-2310-49FC-A5F9-A63E7CCB3D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65CD1D-5A29-4E4C-9992-03FE3BCC18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789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8EDB8AF-6858-4887-8A54-DC6D31415E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4083B-90AA-48CF-BAD5-00AA24D7F288}" type="datetime1">
              <a:rPr lang="en-US" smtClean="0"/>
              <a:t>5/24/2022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E91E55E-CB49-493D-971A-F00A7EBEE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1B01B6-6790-437F-A3F0-DDF2D2F92E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6DDA131-D528-49D2-80DA-7C14D688C1D8}"/>
              </a:ext>
            </a:extLst>
          </p:cNvPr>
          <p:cNvGrpSpPr/>
          <p:nvPr userDrawn="1"/>
        </p:nvGrpSpPr>
        <p:grpSpPr bwMode="hidden">
          <a:xfrm>
            <a:off x="-1" y="0"/>
            <a:ext cx="12192002" cy="6858000"/>
            <a:chOff x="-1" y="0"/>
            <a:chExt cx="12192002" cy="6858000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E4829AC3-C899-4E3C-B168-D2284911DFA5}"/>
                </a:ext>
              </a:extLst>
            </p:cNvPr>
            <p:cNvCxnSpPr/>
            <p:nvPr/>
          </p:nvCxnSpPr>
          <p:spPr bwMode="hidden">
            <a:xfrm>
              <a:off x="610194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E09B62BE-68DB-4DF4-BB32-2129C1906616}"/>
                </a:ext>
              </a:extLst>
            </p:cNvPr>
            <p:cNvCxnSpPr/>
            <p:nvPr/>
          </p:nvCxnSpPr>
          <p:spPr bwMode="hidden">
            <a:xfrm>
              <a:off x="1829332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630C4E39-CDFE-481A-9056-28905A1A6686}"/>
                </a:ext>
              </a:extLst>
            </p:cNvPr>
            <p:cNvCxnSpPr/>
            <p:nvPr/>
          </p:nvCxnSpPr>
          <p:spPr bwMode="hidden">
            <a:xfrm>
              <a:off x="3048470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F76D7B6C-C5C9-416C-8D67-DC0D03C1BB9D}"/>
                </a:ext>
              </a:extLst>
            </p:cNvPr>
            <p:cNvCxnSpPr/>
            <p:nvPr/>
          </p:nvCxnSpPr>
          <p:spPr bwMode="hidden">
            <a:xfrm>
              <a:off x="4267608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6A377A05-6F96-4CFE-AF37-96E5DC32285E}"/>
                </a:ext>
              </a:extLst>
            </p:cNvPr>
            <p:cNvCxnSpPr/>
            <p:nvPr/>
          </p:nvCxnSpPr>
          <p:spPr bwMode="hidden">
            <a:xfrm>
              <a:off x="5486746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297E418D-3C5B-4738-A23C-49447D4AED70}"/>
                </a:ext>
              </a:extLst>
            </p:cNvPr>
            <p:cNvCxnSpPr/>
            <p:nvPr/>
          </p:nvCxnSpPr>
          <p:spPr bwMode="hidden">
            <a:xfrm>
              <a:off x="6705884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F5A1D0C2-19C9-48C7-8B4E-16570CFAFDFA}"/>
                </a:ext>
              </a:extLst>
            </p:cNvPr>
            <p:cNvCxnSpPr/>
            <p:nvPr/>
          </p:nvCxnSpPr>
          <p:spPr bwMode="hidden">
            <a:xfrm>
              <a:off x="7925022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6D432902-36D2-4264-B6DB-EE6FE25446D0}"/>
                </a:ext>
              </a:extLst>
            </p:cNvPr>
            <p:cNvCxnSpPr/>
            <p:nvPr/>
          </p:nvCxnSpPr>
          <p:spPr bwMode="hidden">
            <a:xfrm>
              <a:off x="9144160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8758DCEC-378E-4FF4-9023-5FF7C6A58973}"/>
                </a:ext>
              </a:extLst>
            </p:cNvPr>
            <p:cNvCxnSpPr/>
            <p:nvPr/>
          </p:nvCxnSpPr>
          <p:spPr bwMode="hidden">
            <a:xfrm>
              <a:off x="10363298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1ADC080C-9155-4CFA-8D90-51A69E72D071}"/>
                </a:ext>
              </a:extLst>
            </p:cNvPr>
            <p:cNvCxnSpPr/>
            <p:nvPr/>
          </p:nvCxnSpPr>
          <p:spPr bwMode="hidden">
            <a:xfrm>
              <a:off x="11582436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E28F78FF-7FC8-4929-9102-9830D96A5A9C}"/>
                </a:ext>
              </a:extLst>
            </p:cNvPr>
            <p:cNvCxnSpPr/>
            <p:nvPr/>
          </p:nvCxnSpPr>
          <p:spPr bwMode="hidden">
            <a:xfrm>
              <a:off x="2819" y="386485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10520F3F-B1AE-4FC5-ABFF-746088B19F6A}"/>
                </a:ext>
              </a:extLst>
            </p:cNvPr>
            <p:cNvCxnSpPr/>
            <p:nvPr/>
          </p:nvCxnSpPr>
          <p:spPr bwMode="hidden">
            <a:xfrm>
              <a:off x="2819" y="1611181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24FC768E-05A0-4589-A713-48DEAAE11D48}"/>
                </a:ext>
              </a:extLst>
            </p:cNvPr>
            <p:cNvCxnSpPr/>
            <p:nvPr/>
          </p:nvCxnSpPr>
          <p:spPr bwMode="hidden">
            <a:xfrm>
              <a:off x="2819" y="2835877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16EBAC29-C21F-4187-AD01-AC45E0D8BC26}"/>
                </a:ext>
              </a:extLst>
            </p:cNvPr>
            <p:cNvCxnSpPr/>
            <p:nvPr/>
          </p:nvCxnSpPr>
          <p:spPr bwMode="hidden">
            <a:xfrm>
              <a:off x="2819" y="4060573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49F684FC-27AA-4AE6-BC98-0ECF827AEB63}"/>
                </a:ext>
              </a:extLst>
            </p:cNvPr>
            <p:cNvCxnSpPr/>
            <p:nvPr/>
          </p:nvCxnSpPr>
          <p:spPr bwMode="hidden">
            <a:xfrm>
              <a:off x="2819" y="5285269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BAC09389-BC3B-48E1-B25A-F8AAA3171E25}"/>
                </a:ext>
              </a:extLst>
            </p:cNvPr>
            <p:cNvCxnSpPr/>
            <p:nvPr/>
          </p:nvCxnSpPr>
          <p:spPr bwMode="hidden">
            <a:xfrm>
              <a:off x="2819" y="6509965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6502EFEB-9BD8-44CD-82A5-8C0612888B68}"/>
                </a:ext>
              </a:extLst>
            </p:cNvPr>
            <p:cNvGrpSpPr/>
            <p:nvPr userDrawn="1"/>
          </p:nvGrpSpPr>
          <p:grpSpPr bwMode="hidden">
            <a:xfrm>
              <a:off x="-1" y="0"/>
              <a:ext cx="12192001" cy="6858000"/>
              <a:chOff x="-1" y="0"/>
              <a:chExt cx="12192001" cy="6858000"/>
            </a:xfrm>
          </p:grpSpPr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08D0D39B-475E-473E-B29D-FD3A0995A69F}"/>
                  </a:ext>
                </a:extLst>
              </p:cNvPr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F453D25E-FE8D-41A1-9AE9-CC34B54E4DE8}"/>
                  </a:ext>
                </a:extLst>
              </p:cNvPr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6D738E68-000C-4A13-BCF6-F1D16A919C8A}"/>
                  </a:ext>
                </a:extLst>
              </p:cNvPr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35C05408-875B-4807-82C9-DA648793E417}"/>
                  </a:ext>
                </a:extLst>
              </p:cNvPr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AC62B104-C0D1-4F91-9180-C8C1BD2FEA07}"/>
                  </a:ext>
                </a:extLst>
              </p:cNvPr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id="{F1E9370C-69EF-48AB-A8EE-54514F4624C8}"/>
                  </a:ext>
                </a:extLst>
              </p:cNvPr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51" name="Straight Connector 50">
                  <a:extLst>
                    <a:ext uri="{FF2B5EF4-FFF2-40B4-BE49-F238E27FC236}">
                      <a16:creationId xmlns:a16="http://schemas.microsoft.com/office/drawing/2014/main" id="{8C63B4D3-8E99-4855-AA63-90EBD68EE92C}"/>
                    </a:ext>
                  </a:extLst>
                </p:cNvPr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Connector 51">
                  <a:extLst>
                    <a:ext uri="{FF2B5EF4-FFF2-40B4-BE49-F238E27FC236}">
                      <a16:creationId xmlns:a16="http://schemas.microsoft.com/office/drawing/2014/main" id="{47EBC61B-EE81-4177-8580-2E78DB880822}"/>
                    </a:ext>
                  </a:extLst>
                </p:cNvPr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Connector 52">
                  <a:extLst>
                    <a:ext uri="{FF2B5EF4-FFF2-40B4-BE49-F238E27FC236}">
                      <a16:creationId xmlns:a16="http://schemas.microsoft.com/office/drawing/2014/main" id="{2B1EA96C-3351-47BA-989C-2B2D23B41338}"/>
                    </a:ext>
                  </a:extLst>
                </p:cNvPr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>
                  <a:extLst>
                    <a:ext uri="{FF2B5EF4-FFF2-40B4-BE49-F238E27FC236}">
                      <a16:creationId xmlns:a16="http://schemas.microsoft.com/office/drawing/2014/main" id="{2B243652-5968-4F6F-BE11-B1D09C460946}"/>
                    </a:ext>
                  </a:extLst>
                </p:cNvPr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>
                  <a:extLst>
                    <a:ext uri="{FF2B5EF4-FFF2-40B4-BE49-F238E27FC236}">
                      <a16:creationId xmlns:a16="http://schemas.microsoft.com/office/drawing/2014/main" id="{38127E1B-0FD0-42BE-A5F5-5C5E5E18D085}"/>
                    </a:ext>
                  </a:extLst>
                </p:cNvPr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27A76A17-1A7D-483F-854F-1D60811AD34F}"/>
                  </a:ext>
                </a:extLst>
              </p:cNvPr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AF869D8A-E6F3-4B10-B5C9-975EB2EA3EC6}"/>
                  </a:ext>
                </a:extLst>
              </p:cNvPr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460343E8-8CAC-4C29-97E0-5AE725DDD4E4}"/>
                  </a:ext>
                </a:extLst>
              </p:cNvPr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3D4D8254-B282-4C11-9975-541888870931}"/>
                  </a:ext>
                </a:extLst>
              </p:cNvPr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C9C01D44-DD79-4048-A919-68D082A8FC9F}"/>
                  </a:ext>
                </a:extLst>
              </p:cNvPr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DA9A9F7C-D977-46C1-B22B-D48DFE935ABB}"/>
                </a:ext>
              </a:extLst>
            </p:cNvPr>
            <p:cNvGrpSpPr/>
            <p:nvPr userDrawn="1"/>
          </p:nvGrpSpPr>
          <p:grpSpPr bwMode="hidden">
            <a:xfrm flipH="1">
              <a:off x="0" y="0"/>
              <a:ext cx="12192001" cy="6858000"/>
              <a:chOff x="-1" y="0"/>
              <a:chExt cx="12192001" cy="6858000"/>
            </a:xfrm>
          </p:grpSpPr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CBFACFD3-17D2-4252-AB15-14313C23811E}"/>
                  </a:ext>
                </a:extLst>
              </p:cNvPr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FF8E6F61-FD3C-414D-82BD-C7A9AF1A8227}"/>
                  </a:ext>
                </a:extLst>
              </p:cNvPr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BA20B6FB-904C-4F15-B35B-D06795E5102A}"/>
                  </a:ext>
                </a:extLst>
              </p:cNvPr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28CD205F-3DEE-41B9-BB54-B18FA103E360}"/>
                  </a:ext>
                </a:extLst>
              </p:cNvPr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B2E7A427-8C8C-4EC6-A3BA-7487AFAF588B}"/>
                  </a:ext>
                </a:extLst>
              </p:cNvPr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231D410B-7C88-49E0-9261-FE7F8926888A}"/>
                  </a:ext>
                </a:extLst>
              </p:cNvPr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35" name="Straight Connector 34">
                  <a:extLst>
                    <a:ext uri="{FF2B5EF4-FFF2-40B4-BE49-F238E27FC236}">
                      <a16:creationId xmlns:a16="http://schemas.microsoft.com/office/drawing/2014/main" id="{69F4DBD1-AFDB-4C9A-B025-5239851140DA}"/>
                    </a:ext>
                  </a:extLst>
                </p:cNvPr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>
                  <a:extLst>
                    <a:ext uri="{FF2B5EF4-FFF2-40B4-BE49-F238E27FC236}">
                      <a16:creationId xmlns:a16="http://schemas.microsoft.com/office/drawing/2014/main" id="{1B340EFA-0C44-456A-81C6-38135BFBC29F}"/>
                    </a:ext>
                  </a:extLst>
                </p:cNvPr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36">
                  <a:extLst>
                    <a:ext uri="{FF2B5EF4-FFF2-40B4-BE49-F238E27FC236}">
                      <a16:creationId xmlns:a16="http://schemas.microsoft.com/office/drawing/2014/main" id="{2D4AFF92-FAF1-474A-A76E-B6E911400DF4}"/>
                    </a:ext>
                  </a:extLst>
                </p:cNvPr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>
                  <a:extLst>
                    <a:ext uri="{FF2B5EF4-FFF2-40B4-BE49-F238E27FC236}">
                      <a16:creationId xmlns:a16="http://schemas.microsoft.com/office/drawing/2014/main" id="{330F9D1D-CC7A-4854-8B19-61C0DBAEA0A4}"/>
                    </a:ext>
                  </a:extLst>
                </p:cNvPr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>
                  <a:extLst>
                    <a:ext uri="{FF2B5EF4-FFF2-40B4-BE49-F238E27FC236}">
                      <a16:creationId xmlns:a16="http://schemas.microsoft.com/office/drawing/2014/main" id="{107E5F21-5062-4FC8-A499-BED78493C508}"/>
                    </a:ext>
                  </a:extLst>
                </p:cNvPr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8C0D838B-9315-40DB-96B3-14A5015F8B86}"/>
                  </a:ext>
                </a:extLst>
              </p:cNvPr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3CB8AB20-47C6-46C6-8413-F852107EB57C}"/>
                  </a:ext>
                </a:extLst>
              </p:cNvPr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F54B968E-5C61-4F60-9213-47095873774D}"/>
                  </a:ext>
                </a:extLst>
              </p:cNvPr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D2FA582E-D69B-4B0C-ABE8-2FBF0547F1D9}"/>
                  </a:ext>
                </a:extLst>
              </p:cNvPr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5049A184-CA5E-41FF-8391-0B335548DA18}"/>
                  </a:ext>
                </a:extLst>
              </p:cNvPr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3857536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BDB75EF-550D-B545-804E-D848256192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6FCF64-C499-6644-8A26-EE3D42EBAD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5EA332-C4B0-1247-BF86-3A43EA101F1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C00000"/>
                </a:solidFill>
              </a:defRPr>
            </a:lvl1pPr>
          </a:lstStyle>
          <a:p>
            <a:r>
              <a:rPr lang="en-US"/>
              <a:t>Adult Education - Noncredit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EC8B2F-3C61-284D-8F9E-383A23FF1A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CC8D6E-01DB-5248-A1E7-BA810A9F7B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C00000"/>
                </a:solidFill>
              </a:defRPr>
            </a:lvl1pPr>
          </a:lstStyle>
          <a:p>
            <a:r>
              <a:rPr lang="en-US"/>
              <a:t>Lecture 1</a:t>
            </a:r>
          </a:p>
        </p:txBody>
      </p:sp>
    </p:spTree>
    <p:extLst>
      <p:ext uri="{BB962C8B-B14F-4D97-AF65-F5344CB8AC3E}">
        <p14:creationId xmlns:p14="http://schemas.microsoft.com/office/powerpoint/2010/main" val="2409033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958EB67-B1E6-477D-9E54-734D92A76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2A2D14-C0A2-4D32-BDDE-9C87A9052E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CAB01E-F11F-41E6-B84E-B468F8575B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1B2453-8663-4C69-AF73-9FD7B1DEC5D0}" type="datetime1">
              <a:rPr lang="en-US" smtClean="0"/>
              <a:pPr/>
              <a:t>5/24/2022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AEA802-49A4-488E-8CEE-9BD429E514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468435-C05F-40F9-A927-63D780EBF4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1375A4-56A4-47D6-9801-1991572033F7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62B2B51-4E2C-41B0-9E7C-4B7A9AC39B9D}"/>
              </a:ext>
            </a:extLst>
          </p:cNvPr>
          <p:cNvGrpSpPr/>
          <p:nvPr userDrawn="1"/>
        </p:nvGrpSpPr>
        <p:grpSpPr bwMode="hidden">
          <a:xfrm>
            <a:off x="-1" y="-195943"/>
            <a:ext cx="12192002" cy="6858000"/>
            <a:chOff x="-1" y="0"/>
            <a:chExt cx="12192002" cy="6858000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E17BB93D-1DF5-4D65-A15F-4D1BF90AC4C4}"/>
                </a:ext>
              </a:extLst>
            </p:cNvPr>
            <p:cNvCxnSpPr/>
            <p:nvPr/>
          </p:nvCxnSpPr>
          <p:spPr bwMode="hidden">
            <a:xfrm>
              <a:off x="610194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41E80BB2-C78A-4259-8091-5973EAD60F22}"/>
                </a:ext>
              </a:extLst>
            </p:cNvPr>
            <p:cNvCxnSpPr/>
            <p:nvPr/>
          </p:nvCxnSpPr>
          <p:spPr bwMode="hidden">
            <a:xfrm>
              <a:off x="1829332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D53F2F00-B4F5-410F-BDC3-9AFB2AEEDEE0}"/>
                </a:ext>
              </a:extLst>
            </p:cNvPr>
            <p:cNvCxnSpPr/>
            <p:nvPr/>
          </p:nvCxnSpPr>
          <p:spPr bwMode="hidden">
            <a:xfrm>
              <a:off x="3048470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6B21CD9B-5404-403F-A579-2D859A0F4DF6}"/>
                </a:ext>
              </a:extLst>
            </p:cNvPr>
            <p:cNvCxnSpPr/>
            <p:nvPr/>
          </p:nvCxnSpPr>
          <p:spPr bwMode="hidden">
            <a:xfrm>
              <a:off x="4267608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BD36CFD0-30D0-4B36-8972-2C1FFA8195A0}"/>
                </a:ext>
              </a:extLst>
            </p:cNvPr>
            <p:cNvCxnSpPr/>
            <p:nvPr/>
          </p:nvCxnSpPr>
          <p:spPr bwMode="hidden">
            <a:xfrm>
              <a:off x="5486746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4819E27A-5B15-4343-A717-8B5AEDAB0EE0}"/>
                </a:ext>
              </a:extLst>
            </p:cNvPr>
            <p:cNvCxnSpPr/>
            <p:nvPr/>
          </p:nvCxnSpPr>
          <p:spPr bwMode="hidden">
            <a:xfrm>
              <a:off x="6705884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6665591-24E8-497A-8618-8CCDCB6BCEB4}"/>
                </a:ext>
              </a:extLst>
            </p:cNvPr>
            <p:cNvCxnSpPr/>
            <p:nvPr/>
          </p:nvCxnSpPr>
          <p:spPr bwMode="hidden">
            <a:xfrm>
              <a:off x="7925022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C69AAA0-6E58-4A0C-9118-31B38B3A848B}"/>
                </a:ext>
              </a:extLst>
            </p:cNvPr>
            <p:cNvCxnSpPr/>
            <p:nvPr/>
          </p:nvCxnSpPr>
          <p:spPr bwMode="hidden">
            <a:xfrm>
              <a:off x="9144160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6F3EFA80-83E3-4803-B2CB-CE7DED41260E}"/>
                </a:ext>
              </a:extLst>
            </p:cNvPr>
            <p:cNvCxnSpPr/>
            <p:nvPr/>
          </p:nvCxnSpPr>
          <p:spPr bwMode="hidden">
            <a:xfrm>
              <a:off x="10363298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7C29C6EA-A5EC-4363-8504-BA9A0F89BF41}"/>
                </a:ext>
              </a:extLst>
            </p:cNvPr>
            <p:cNvCxnSpPr/>
            <p:nvPr/>
          </p:nvCxnSpPr>
          <p:spPr bwMode="hidden">
            <a:xfrm>
              <a:off x="11582436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DC63D979-A2B4-4741-AA20-7C54997CC981}"/>
                </a:ext>
              </a:extLst>
            </p:cNvPr>
            <p:cNvCxnSpPr/>
            <p:nvPr/>
          </p:nvCxnSpPr>
          <p:spPr bwMode="hidden">
            <a:xfrm>
              <a:off x="2819" y="386485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D0D8D593-4E2C-43DE-9396-DADEE30DAA5E}"/>
                </a:ext>
              </a:extLst>
            </p:cNvPr>
            <p:cNvCxnSpPr/>
            <p:nvPr/>
          </p:nvCxnSpPr>
          <p:spPr bwMode="hidden">
            <a:xfrm>
              <a:off x="2819" y="1611181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4F5CEE93-F56B-4255-B3B4-11FD563F4601}"/>
                </a:ext>
              </a:extLst>
            </p:cNvPr>
            <p:cNvCxnSpPr/>
            <p:nvPr/>
          </p:nvCxnSpPr>
          <p:spPr bwMode="hidden">
            <a:xfrm>
              <a:off x="2819" y="2835877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6FE7DC0A-330E-496D-A7F7-877C7CDE9AE4}"/>
                </a:ext>
              </a:extLst>
            </p:cNvPr>
            <p:cNvCxnSpPr/>
            <p:nvPr/>
          </p:nvCxnSpPr>
          <p:spPr bwMode="hidden">
            <a:xfrm>
              <a:off x="2819" y="4060573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BCCE257-B78C-4F92-9A32-7BC54CF6BBA4}"/>
                </a:ext>
              </a:extLst>
            </p:cNvPr>
            <p:cNvCxnSpPr/>
            <p:nvPr/>
          </p:nvCxnSpPr>
          <p:spPr bwMode="hidden">
            <a:xfrm>
              <a:off x="2819" y="5285269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22129014-094C-4A1F-98AB-8BD73CF472E1}"/>
                </a:ext>
              </a:extLst>
            </p:cNvPr>
            <p:cNvCxnSpPr/>
            <p:nvPr/>
          </p:nvCxnSpPr>
          <p:spPr bwMode="hidden">
            <a:xfrm>
              <a:off x="2819" y="6509965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B2F1C13A-7CF4-4B9D-9400-239B4289EEFD}"/>
                </a:ext>
              </a:extLst>
            </p:cNvPr>
            <p:cNvGrpSpPr/>
            <p:nvPr userDrawn="1"/>
          </p:nvGrpSpPr>
          <p:grpSpPr bwMode="hidden">
            <a:xfrm>
              <a:off x="-1" y="0"/>
              <a:ext cx="12192001" cy="6858000"/>
              <a:chOff x="-1" y="0"/>
              <a:chExt cx="12192001" cy="6858000"/>
            </a:xfrm>
          </p:grpSpPr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7EA1CD3E-4CE8-459E-953B-FF8AFF94164B}"/>
                  </a:ext>
                </a:extLst>
              </p:cNvPr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98FBB4C8-2144-4D9D-BECA-EDB1E45EFBE2}"/>
                  </a:ext>
                </a:extLst>
              </p:cNvPr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B4B75F35-FD05-485E-9805-FC85344113E6}"/>
                  </a:ext>
                </a:extLst>
              </p:cNvPr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CE207952-A239-4E1D-BBB0-73A2153C5309}"/>
                  </a:ext>
                </a:extLst>
              </p:cNvPr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9431AAEB-F407-4AF7-990C-61F32490D4BF}"/>
                  </a:ext>
                </a:extLst>
              </p:cNvPr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7" name="Group 46">
                <a:extLst>
                  <a:ext uri="{FF2B5EF4-FFF2-40B4-BE49-F238E27FC236}">
                    <a16:creationId xmlns:a16="http://schemas.microsoft.com/office/drawing/2014/main" id="{3E9985DE-7871-4192-86F9-46F6F7CC0E88}"/>
                  </a:ext>
                </a:extLst>
              </p:cNvPr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53" name="Straight Connector 52">
                  <a:extLst>
                    <a:ext uri="{FF2B5EF4-FFF2-40B4-BE49-F238E27FC236}">
                      <a16:creationId xmlns:a16="http://schemas.microsoft.com/office/drawing/2014/main" id="{C22C3E11-95C5-484F-98BF-73578EDF6D98}"/>
                    </a:ext>
                  </a:extLst>
                </p:cNvPr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>
                  <a:extLst>
                    <a:ext uri="{FF2B5EF4-FFF2-40B4-BE49-F238E27FC236}">
                      <a16:creationId xmlns:a16="http://schemas.microsoft.com/office/drawing/2014/main" id="{7A1BC124-CA29-4F8F-8F63-30D75666866B}"/>
                    </a:ext>
                  </a:extLst>
                </p:cNvPr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>
                  <a:extLst>
                    <a:ext uri="{FF2B5EF4-FFF2-40B4-BE49-F238E27FC236}">
                      <a16:creationId xmlns:a16="http://schemas.microsoft.com/office/drawing/2014/main" id="{206DDF5F-D1B0-479B-B0BD-890F919F439F}"/>
                    </a:ext>
                  </a:extLst>
                </p:cNvPr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>
                  <a:extLst>
                    <a:ext uri="{FF2B5EF4-FFF2-40B4-BE49-F238E27FC236}">
                      <a16:creationId xmlns:a16="http://schemas.microsoft.com/office/drawing/2014/main" id="{E6B221F2-35F2-4640-BEEA-2000DEA6C7A4}"/>
                    </a:ext>
                  </a:extLst>
                </p:cNvPr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>
                  <a:extLst>
                    <a:ext uri="{FF2B5EF4-FFF2-40B4-BE49-F238E27FC236}">
                      <a16:creationId xmlns:a16="http://schemas.microsoft.com/office/drawing/2014/main" id="{379147C5-A0B5-4D9C-A22A-BD7BCF7E20E8}"/>
                    </a:ext>
                  </a:extLst>
                </p:cNvPr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DC6EBBB1-D796-4B23-8EDA-267CA088100F}"/>
                  </a:ext>
                </a:extLst>
              </p:cNvPr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D3D1B891-F812-41C0-B9A8-498DE2BB849F}"/>
                  </a:ext>
                </a:extLst>
              </p:cNvPr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9AB20F70-2058-4026-9B79-83AA15A78C44}"/>
                  </a:ext>
                </a:extLst>
              </p:cNvPr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A9BF7D6A-BE6D-4664-839E-D2804B98EEE8}"/>
                  </a:ext>
                </a:extLst>
              </p:cNvPr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697AEFE3-A311-4912-BC11-1145C0EEA312}"/>
                  </a:ext>
                </a:extLst>
              </p:cNvPr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D604D988-2CFA-49C4-BF61-E50B25E26B51}"/>
                </a:ext>
              </a:extLst>
            </p:cNvPr>
            <p:cNvGrpSpPr/>
            <p:nvPr userDrawn="1"/>
          </p:nvGrpSpPr>
          <p:grpSpPr bwMode="hidden">
            <a:xfrm flipH="1">
              <a:off x="0" y="0"/>
              <a:ext cx="12192001" cy="6858000"/>
              <a:chOff x="-1" y="0"/>
              <a:chExt cx="12192001" cy="6858000"/>
            </a:xfrm>
          </p:grpSpPr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704A4507-1353-4976-8910-D745A61D0E8A}"/>
                  </a:ext>
                </a:extLst>
              </p:cNvPr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4652A956-C0C5-49E6-A1AE-0FFB3D0D7D08}"/>
                  </a:ext>
                </a:extLst>
              </p:cNvPr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1D2DB517-19DA-46DE-A3F9-228D8DF27933}"/>
                  </a:ext>
                </a:extLst>
              </p:cNvPr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A8F757A0-0364-4A63-B1BB-2EC172D1366A}"/>
                  </a:ext>
                </a:extLst>
              </p:cNvPr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481C7891-74C8-4A84-B6AF-5A53B3FA1B50}"/>
                  </a:ext>
                </a:extLst>
              </p:cNvPr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55E0E7DF-4AE4-4733-9036-A2C24A15803D}"/>
                  </a:ext>
                </a:extLst>
              </p:cNvPr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37" name="Straight Connector 36">
                  <a:extLst>
                    <a:ext uri="{FF2B5EF4-FFF2-40B4-BE49-F238E27FC236}">
                      <a16:creationId xmlns:a16="http://schemas.microsoft.com/office/drawing/2014/main" id="{CA02F9C5-7AD2-44F5-9F7C-85F0B1254DD0}"/>
                    </a:ext>
                  </a:extLst>
                </p:cNvPr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>
                  <a:extLst>
                    <a:ext uri="{FF2B5EF4-FFF2-40B4-BE49-F238E27FC236}">
                      <a16:creationId xmlns:a16="http://schemas.microsoft.com/office/drawing/2014/main" id="{4EDCD42A-5651-4D2E-B005-BC227AAD3430}"/>
                    </a:ext>
                  </a:extLst>
                </p:cNvPr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>
                  <a:extLst>
                    <a:ext uri="{FF2B5EF4-FFF2-40B4-BE49-F238E27FC236}">
                      <a16:creationId xmlns:a16="http://schemas.microsoft.com/office/drawing/2014/main" id="{B9C8CAAD-79F3-4EAF-84F0-D34811464732}"/>
                    </a:ext>
                  </a:extLst>
                </p:cNvPr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>
                  <a:extLst>
                    <a:ext uri="{FF2B5EF4-FFF2-40B4-BE49-F238E27FC236}">
                      <a16:creationId xmlns:a16="http://schemas.microsoft.com/office/drawing/2014/main" id="{AD7FEB26-7DB7-4162-8BB6-56BBD5445E07}"/>
                    </a:ext>
                  </a:extLst>
                </p:cNvPr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>
                  <a:extLst>
                    <a:ext uri="{FF2B5EF4-FFF2-40B4-BE49-F238E27FC236}">
                      <a16:creationId xmlns:a16="http://schemas.microsoft.com/office/drawing/2014/main" id="{A91B5A22-EB0F-4327-86AD-66EECFCBE809}"/>
                    </a:ext>
                  </a:extLst>
                </p:cNvPr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3069F317-FFF9-4AED-BCDA-B8F5F64C8E2D}"/>
                  </a:ext>
                </a:extLst>
              </p:cNvPr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4C8DBE90-2885-44E3-B375-C06A98787FD4}"/>
                  </a:ext>
                </a:extLst>
              </p:cNvPr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E540C429-6B7C-470A-A31D-67D3BF866BF7}"/>
                  </a:ext>
                </a:extLst>
              </p:cNvPr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9AD5091A-86C0-40F9-AE7F-479C4D6EEE5B}"/>
                  </a:ext>
                </a:extLst>
              </p:cNvPr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8502607B-B69F-48F9-B87D-5701B5C167E3}"/>
                  </a:ext>
                </a:extLst>
              </p:cNvPr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D886342C-0A30-416C-8571-6E0A29C91F52}"/>
              </a:ext>
            </a:extLst>
          </p:cNvPr>
          <p:cNvCxnSpPr/>
          <p:nvPr userDrawn="1"/>
        </p:nvCxnSpPr>
        <p:spPr>
          <a:xfrm>
            <a:off x="609600" y="6172200"/>
            <a:ext cx="10972800" cy="0"/>
          </a:xfrm>
          <a:prstGeom prst="line">
            <a:avLst/>
          </a:prstGeom>
          <a:ln w="127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2319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7.xml"/><Relationship Id="rId3" Type="http://schemas.openxmlformats.org/officeDocument/2006/relationships/slideLayout" Target="../slideLayouts/slideLayout2.xml"/><Relationship Id="rId7" Type="http://schemas.openxmlformats.org/officeDocument/2006/relationships/diagramData" Target="../diagrams/data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9.png"/><Relationship Id="rId11" Type="http://schemas.microsoft.com/office/2007/relationships/diagramDrawing" Target="../diagrams/drawing7.xml"/><Relationship Id="rId5" Type="http://schemas.openxmlformats.org/officeDocument/2006/relationships/image" Target="../media/image8.png"/><Relationship Id="rId10" Type="http://schemas.openxmlformats.org/officeDocument/2006/relationships/diagramColors" Target="../diagrams/colors7.xml"/><Relationship Id="rId4" Type="http://schemas.openxmlformats.org/officeDocument/2006/relationships/notesSlide" Target="../notesSlides/notesSlide7.xml"/><Relationship Id="rId9" Type="http://schemas.openxmlformats.org/officeDocument/2006/relationships/diagramQuickStyle" Target="../diagrams/quickStyle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8.xml"/><Relationship Id="rId3" Type="http://schemas.openxmlformats.org/officeDocument/2006/relationships/slideLayout" Target="../slideLayouts/slideLayout2.xml"/><Relationship Id="rId7" Type="http://schemas.openxmlformats.org/officeDocument/2006/relationships/diagramData" Target="../diagrams/data8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0.png"/><Relationship Id="rId11" Type="http://schemas.microsoft.com/office/2007/relationships/diagramDrawing" Target="../diagrams/drawing8.xml"/><Relationship Id="rId5" Type="http://schemas.openxmlformats.org/officeDocument/2006/relationships/image" Target="../media/image8.png"/><Relationship Id="rId10" Type="http://schemas.openxmlformats.org/officeDocument/2006/relationships/diagramColors" Target="../diagrams/colors8.xml"/><Relationship Id="rId4" Type="http://schemas.openxmlformats.org/officeDocument/2006/relationships/notesSlide" Target="../notesSlides/notesSlide8.xml"/><Relationship Id="rId9" Type="http://schemas.openxmlformats.org/officeDocument/2006/relationships/diagramQuickStyle" Target="../diagrams/quickStyle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21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diagramLayout" Target="../diagrams/layout10.xml"/><Relationship Id="rId7" Type="http://schemas.openxmlformats.org/officeDocument/2006/relationships/image" Target="../media/image23.png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diagramLayout" Target="../diagrams/layout11.xml"/><Relationship Id="rId7" Type="http://schemas.openxmlformats.org/officeDocument/2006/relationships/image" Target="../media/image24.jpeg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2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1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diagramQuickStyle" Target="../diagrams/quickStyle12.xml"/><Relationship Id="rId5" Type="http://schemas.openxmlformats.org/officeDocument/2006/relationships/diagramLayout" Target="../diagrams/layout12.xml"/><Relationship Id="rId10" Type="http://schemas.openxmlformats.org/officeDocument/2006/relationships/image" Target="../media/image25.png"/><Relationship Id="rId4" Type="http://schemas.openxmlformats.org/officeDocument/2006/relationships/diagramData" Target="../diagrams/data12.xml"/><Relationship Id="rId9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mailto:scarter@cerritos.edu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hyperlink" Target="mailto:gvasquez@cerritos.edu" TargetMode="External"/><Relationship Id="rId4" Type="http://schemas.openxmlformats.org/officeDocument/2006/relationships/hyperlink" Target="mailto:paaceprogram@gmail.com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notesSlide" Target="../notesSlides/notesSlide3.xml"/><Relationship Id="rId7" Type="http://schemas.openxmlformats.org/officeDocument/2006/relationships/diagramQuickStyle" Target="../diagrams/quickStyle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diagramLayout" Target="../diagrams/layout3.xml"/><Relationship Id="rId11" Type="http://schemas.openxmlformats.org/officeDocument/2006/relationships/image" Target="../media/image9.emf"/><Relationship Id="rId5" Type="http://schemas.openxmlformats.org/officeDocument/2006/relationships/diagramData" Target="../diagrams/data3.xml"/><Relationship Id="rId10" Type="http://schemas.openxmlformats.org/officeDocument/2006/relationships/oleObject" Target="../embeddings/oleObject1.bin"/><Relationship Id="rId4" Type="http://schemas.openxmlformats.org/officeDocument/2006/relationships/image" Target="../media/image10.png"/><Relationship Id="rId9" Type="http://schemas.microsoft.com/office/2007/relationships/diagramDrawing" Target="../diagrams/drawing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mailto:scarter@cerritos.edu" TargetMode="External"/><Relationship Id="rId13" Type="http://schemas.openxmlformats.org/officeDocument/2006/relationships/image" Target="../media/image15.png"/><Relationship Id="rId3" Type="http://schemas.openxmlformats.org/officeDocument/2006/relationships/image" Target="../media/image8.png"/><Relationship Id="rId7" Type="http://schemas.openxmlformats.org/officeDocument/2006/relationships/image" Target="../media/image11.jpe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stodd@nlmusd.k12.ca.us" TargetMode="External"/><Relationship Id="rId11" Type="http://schemas.openxmlformats.org/officeDocument/2006/relationships/image" Target="../media/image13.png"/><Relationship Id="rId5" Type="http://schemas.openxmlformats.org/officeDocument/2006/relationships/hyperlink" Target="mailto:tewing@busd.k12.ca.us" TargetMode="External"/><Relationship Id="rId10" Type="http://schemas.openxmlformats.org/officeDocument/2006/relationships/hyperlink" Target="mailto:brochin@dusd.net" TargetMode="External"/><Relationship Id="rId4" Type="http://schemas.openxmlformats.org/officeDocument/2006/relationships/hyperlink" Target="mailto:nancy.amara@abcusd.us" TargetMode="External"/><Relationship Id="rId9" Type="http://schemas.openxmlformats.org/officeDocument/2006/relationships/image" Target="../media/image12.jpeg"/><Relationship Id="rId1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8.png"/><Relationship Id="rId7" Type="http://schemas.openxmlformats.org/officeDocument/2006/relationships/diagramColors" Target="../diagrams/colors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17.jpe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6.xml"/><Relationship Id="rId3" Type="http://schemas.openxmlformats.org/officeDocument/2006/relationships/slideLayout" Target="../slideLayouts/slideLayout2.xml"/><Relationship Id="rId7" Type="http://schemas.openxmlformats.org/officeDocument/2006/relationships/diagramLayout" Target="../diagrams/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diagramData" Target="../diagrams/data6.xml"/><Relationship Id="rId11" Type="http://schemas.openxmlformats.org/officeDocument/2006/relationships/image" Target="../media/image18.png"/><Relationship Id="rId5" Type="http://schemas.openxmlformats.org/officeDocument/2006/relationships/image" Target="../media/image8.png"/><Relationship Id="rId10" Type="http://schemas.microsoft.com/office/2007/relationships/diagramDrawing" Target="../diagrams/drawing6.xml"/><Relationship Id="rId4" Type="http://schemas.openxmlformats.org/officeDocument/2006/relationships/notesSlide" Target="../notesSlides/notesSlide6.xml"/><Relationship Id="rId9" Type="http://schemas.openxmlformats.org/officeDocument/2006/relationships/diagramColors" Target="../diagrams/colors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05931" y="3743429"/>
            <a:ext cx="4937937" cy="2225680"/>
          </a:xfrm>
        </p:spPr>
        <p:txBody>
          <a:bodyPr anchor="t">
            <a:normAutofit fontScale="90000"/>
          </a:bodyPr>
          <a:lstStyle/>
          <a:p>
            <a:pPr algn="l"/>
            <a:r>
              <a:rPr lang="en-US" sz="4400" b="1" dirty="0"/>
              <a:t>Adult Schools and Community College Partnerships in a Post-COVID World</a:t>
            </a:r>
          </a:p>
        </p:txBody>
      </p:sp>
      <p:sp>
        <p:nvSpPr>
          <p:cNvPr id="77" name="Freeform: Shape 76">
            <a:extLst>
              <a:ext uri="{FF2B5EF4-FFF2-40B4-BE49-F238E27FC236}">
                <a16:creationId xmlns:a16="http://schemas.microsoft.com/office/drawing/2014/main" id="{2E2D6188-24E5-426A-BB2A-3FA2D6B9C3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88331"/>
            <a:ext cx="3564638" cy="4569668"/>
          </a:xfrm>
          <a:custGeom>
            <a:avLst/>
            <a:gdLst>
              <a:gd name="connsiteX0" fmla="*/ 640080 w 3564638"/>
              <a:gd name="connsiteY0" fmla="*/ 0 h 4569668"/>
              <a:gd name="connsiteX1" fmla="*/ 3564638 w 3564638"/>
              <a:gd name="connsiteY1" fmla="*/ 2924558 h 4569668"/>
              <a:gd name="connsiteX2" fmla="*/ 3065170 w 3564638"/>
              <a:gd name="connsiteY2" fmla="*/ 4559707 h 4569668"/>
              <a:gd name="connsiteX3" fmla="*/ 3057720 w 3564638"/>
              <a:gd name="connsiteY3" fmla="*/ 4569668 h 4569668"/>
              <a:gd name="connsiteX4" fmla="*/ 0 w 3564638"/>
              <a:gd name="connsiteY4" fmla="*/ 4569668 h 4569668"/>
              <a:gd name="connsiteX5" fmla="*/ 0 w 3564638"/>
              <a:gd name="connsiteY5" fmla="*/ 72448 h 4569668"/>
              <a:gd name="connsiteX6" fmla="*/ 50679 w 3564638"/>
              <a:gd name="connsiteY6" fmla="*/ 59417 h 4569668"/>
              <a:gd name="connsiteX7" fmla="*/ 640080 w 3564638"/>
              <a:gd name="connsiteY7" fmla="*/ 0 h 4569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4638" h="4569668">
                <a:moveTo>
                  <a:pt x="640080" y="0"/>
                </a:moveTo>
                <a:cubicBezTo>
                  <a:pt x="2255269" y="0"/>
                  <a:pt x="3564638" y="1309369"/>
                  <a:pt x="3564638" y="2924558"/>
                </a:cubicBezTo>
                <a:cubicBezTo>
                  <a:pt x="3564638" y="3530254"/>
                  <a:pt x="3380508" y="4092944"/>
                  <a:pt x="3065170" y="4559707"/>
                </a:cubicBezTo>
                <a:lnTo>
                  <a:pt x="3057720" y="4569668"/>
                </a:lnTo>
                <a:lnTo>
                  <a:pt x="0" y="4569668"/>
                </a:lnTo>
                <a:lnTo>
                  <a:pt x="0" y="72448"/>
                </a:lnTo>
                <a:lnTo>
                  <a:pt x="50679" y="59417"/>
                </a:lnTo>
                <a:cubicBezTo>
                  <a:pt x="241061" y="20459"/>
                  <a:pt x="438181" y="0"/>
                  <a:pt x="64008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" name="Freeform: Shape 78">
            <a:extLst>
              <a:ext uri="{FF2B5EF4-FFF2-40B4-BE49-F238E27FC236}">
                <a16:creationId xmlns:a16="http://schemas.microsoft.com/office/drawing/2014/main" id="{F6E384F5-137A-40B1-97F0-694CC6ECD5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122218"/>
            <a:ext cx="3730752" cy="4735782"/>
          </a:xfrm>
          <a:custGeom>
            <a:avLst/>
            <a:gdLst>
              <a:gd name="connsiteX0" fmla="*/ 640080 w 3730752"/>
              <a:gd name="connsiteY0" fmla="*/ 0 h 4735782"/>
              <a:gd name="connsiteX1" fmla="*/ 3730752 w 3730752"/>
              <a:gd name="connsiteY1" fmla="*/ 3090672 h 4735782"/>
              <a:gd name="connsiteX2" fmla="*/ 3357725 w 3730752"/>
              <a:gd name="connsiteY2" fmla="*/ 4563870 h 4735782"/>
              <a:gd name="connsiteX3" fmla="*/ 3253285 w 3730752"/>
              <a:gd name="connsiteY3" fmla="*/ 4735782 h 4735782"/>
              <a:gd name="connsiteX4" fmla="*/ 0 w 3730752"/>
              <a:gd name="connsiteY4" fmla="*/ 4735782 h 4735782"/>
              <a:gd name="connsiteX5" fmla="*/ 0 w 3730752"/>
              <a:gd name="connsiteY5" fmla="*/ 67215 h 4735782"/>
              <a:gd name="connsiteX6" fmla="*/ 17202 w 3730752"/>
              <a:gd name="connsiteY6" fmla="*/ 62792 h 4735782"/>
              <a:gd name="connsiteX7" fmla="*/ 640080 w 3730752"/>
              <a:gd name="connsiteY7" fmla="*/ 0 h 4735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30752" h="4735782">
                <a:moveTo>
                  <a:pt x="640080" y="0"/>
                </a:moveTo>
                <a:cubicBezTo>
                  <a:pt x="2347011" y="0"/>
                  <a:pt x="3730752" y="1383741"/>
                  <a:pt x="3730752" y="3090672"/>
                </a:cubicBezTo>
                <a:cubicBezTo>
                  <a:pt x="3730752" y="3624088"/>
                  <a:pt x="3595621" y="4125943"/>
                  <a:pt x="3357725" y="4563870"/>
                </a:cubicBezTo>
                <a:lnTo>
                  <a:pt x="3253285" y="4735782"/>
                </a:lnTo>
                <a:lnTo>
                  <a:pt x="0" y="4735782"/>
                </a:lnTo>
                <a:lnTo>
                  <a:pt x="0" y="67215"/>
                </a:lnTo>
                <a:lnTo>
                  <a:pt x="17202" y="62792"/>
                </a:lnTo>
                <a:cubicBezTo>
                  <a:pt x="218397" y="21621"/>
                  <a:pt x="426714" y="0"/>
                  <a:pt x="64008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" name="Freeform: Shape 80">
            <a:extLst>
              <a:ext uri="{FF2B5EF4-FFF2-40B4-BE49-F238E27FC236}">
                <a16:creationId xmlns:a16="http://schemas.microsoft.com/office/drawing/2014/main" id="{9DBC4630-03DA-474F-BBCB-BA3AE6B317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1982" y="-4332"/>
            <a:ext cx="4242816" cy="2454158"/>
          </a:xfrm>
          <a:custGeom>
            <a:avLst/>
            <a:gdLst>
              <a:gd name="connsiteX0" fmla="*/ 28633 w 4242816"/>
              <a:gd name="connsiteY0" fmla="*/ 0 h 2454158"/>
              <a:gd name="connsiteX1" fmla="*/ 4214183 w 4242816"/>
              <a:gd name="connsiteY1" fmla="*/ 0 h 2454158"/>
              <a:gd name="connsiteX2" fmla="*/ 4231864 w 4242816"/>
              <a:gd name="connsiteY2" fmla="*/ 115848 h 2454158"/>
              <a:gd name="connsiteX3" fmla="*/ 4242816 w 4242816"/>
              <a:gd name="connsiteY3" fmla="*/ 332750 h 2454158"/>
              <a:gd name="connsiteX4" fmla="*/ 2121408 w 4242816"/>
              <a:gd name="connsiteY4" fmla="*/ 2454158 h 2454158"/>
              <a:gd name="connsiteX5" fmla="*/ 0 w 4242816"/>
              <a:gd name="connsiteY5" fmla="*/ 332750 h 2454158"/>
              <a:gd name="connsiteX6" fmla="*/ 10953 w 4242816"/>
              <a:gd name="connsiteY6" fmla="*/ 115848 h 2454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42816" h="2454158">
                <a:moveTo>
                  <a:pt x="28633" y="0"/>
                </a:moveTo>
                <a:lnTo>
                  <a:pt x="4214183" y="0"/>
                </a:lnTo>
                <a:lnTo>
                  <a:pt x="4231864" y="115848"/>
                </a:lnTo>
                <a:cubicBezTo>
                  <a:pt x="4239106" y="187164"/>
                  <a:pt x="4242816" y="259524"/>
                  <a:pt x="4242816" y="332750"/>
                </a:cubicBezTo>
                <a:cubicBezTo>
                  <a:pt x="4242816" y="1504371"/>
                  <a:pt x="3293029" y="2454158"/>
                  <a:pt x="2121408" y="2454158"/>
                </a:cubicBezTo>
                <a:cubicBezTo>
                  <a:pt x="949787" y="2454158"/>
                  <a:pt x="0" y="1504371"/>
                  <a:pt x="0" y="332750"/>
                </a:cubicBezTo>
                <a:cubicBezTo>
                  <a:pt x="0" y="259524"/>
                  <a:pt x="3710" y="187164"/>
                  <a:pt x="10953" y="115848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Freeform: Shape 82">
            <a:extLst>
              <a:ext uri="{FF2B5EF4-FFF2-40B4-BE49-F238E27FC236}">
                <a16:creationId xmlns:a16="http://schemas.microsoft.com/office/drawing/2014/main" id="{1208BC59-C84F-483F-80CD-FAEC74229B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46573" y="0"/>
            <a:ext cx="3913632" cy="2285234"/>
          </a:xfrm>
          <a:custGeom>
            <a:avLst/>
            <a:gdLst>
              <a:gd name="connsiteX0" fmla="*/ 29691 w 3913632"/>
              <a:gd name="connsiteY0" fmla="*/ 0 h 2285234"/>
              <a:gd name="connsiteX1" fmla="*/ 3883942 w 3913632"/>
              <a:gd name="connsiteY1" fmla="*/ 0 h 2285234"/>
              <a:gd name="connsiteX2" fmla="*/ 3903529 w 3913632"/>
              <a:gd name="connsiteY2" fmla="*/ 128345 h 2285234"/>
              <a:gd name="connsiteX3" fmla="*/ 3913632 w 3913632"/>
              <a:gd name="connsiteY3" fmla="*/ 328418 h 2285234"/>
              <a:gd name="connsiteX4" fmla="*/ 1956816 w 3913632"/>
              <a:gd name="connsiteY4" fmla="*/ 2285234 h 2285234"/>
              <a:gd name="connsiteX5" fmla="*/ 0 w 3913632"/>
              <a:gd name="connsiteY5" fmla="*/ 328418 h 2285234"/>
              <a:gd name="connsiteX6" fmla="*/ 10103 w 3913632"/>
              <a:gd name="connsiteY6" fmla="*/ 128345 h 2285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13632" h="2285234">
                <a:moveTo>
                  <a:pt x="29691" y="0"/>
                </a:moveTo>
                <a:lnTo>
                  <a:pt x="3883942" y="0"/>
                </a:lnTo>
                <a:lnTo>
                  <a:pt x="3903529" y="128345"/>
                </a:lnTo>
                <a:cubicBezTo>
                  <a:pt x="3910210" y="194127"/>
                  <a:pt x="3913632" y="260873"/>
                  <a:pt x="3913632" y="328418"/>
                </a:cubicBezTo>
                <a:cubicBezTo>
                  <a:pt x="3913632" y="1409138"/>
                  <a:pt x="3037536" y="2285234"/>
                  <a:pt x="1956816" y="2285234"/>
                </a:cubicBezTo>
                <a:cubicBezTo>
                  <a:pt x="876096" y="2285234"/>
                  <a:pt x="0" y="1409138"/>
                  <a:pt x="0" y="328418"/>
                </a:cubicBezTo>
                <a:cubicBezTo>
                  <a:pt x="0" y="260873"/>
                  <a:pt x="3422" y="194127"/>
                  <a:pt x="10103" y="128345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7" name="Picture 3">
            <a:extLst>
              <a:ext uri="{FF2B5EF4-FFF2-40B4-BE49-F238E27FC236}">
                <a16:creationId xmlns:a16="http://schemas.microsoft.com/office/drawing/2014/main" id="{6C2359A5-56E0-470B-9026-F5F57F94C4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5639" y="4420196"/>
            <a:ext cx="3473360" cy="867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5" name="Freeform: Shape 84">
            <a:extLst>
              <a:ext uri="{FF2B5EF4-FFF2-40B4-BE49-F238E27FC236}">
                <a16:creationId xmlns:a16="http://schemas.microsoft.com/office/drawing/2014/main" id="{A1DABD52-05DF-4F31-AFB9-B330D8BE46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25559" y="725908"/>
            <a:ext cx="2852928" cy="2852928"/>
          </a:xfrm>
          <a:custGeom>
            <a:avLst/>
            <a:gdLst>
              <a:gd name="connsiteX0" fmla="*/ 1426464 w 2852928"/>
              <a:gd name="connsiteY0" fmla="*/ 0 h 2852928"/>
              <a:gd name="connsiteX1" fmla="*/ 2852928 w 2852928"/>
              <a:gd name="connsiteY1" fmla="*/ 1426464 h 2852928"/>
              <a:gd name="connsiteX2" fmla="*/ 1426464 w 2852928"/>
              <a:gd name="connsiteY2" fmla="*/ 2852928 h 2852928"/>
              <a:gd name="connsiteX3" fmla="*/ 0 w 2852928"/>
              <a:gd name="connsiteY3" fmla="*/ 1426464 h 2852928"/>
              <a:gd name="connsiteX4" fmla="*/ 1426464 w 2852928"/>
              <a:gd name="connsiteY4" fmla="*/ 0 h 2852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52928" h="2852928">
                <a:moveTo>
                  <a:pt x="1426464" y="0"/>
                </a:moveTo>
                <a:cubicBezTo>
                  <a:pt x="2214278" y="0"/>
                  <a:pt x="2852928" y="638650"/>
                  <a:pt x="2852928" y="1426464"/>
                </a:cubicBezTo>
                <a:cubicBezTo>
                  <a:pt x="2852928" y="2214278"/>
                  <a:pt x="2214278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78418A25-6EAC-4140-BFE6-284E1925B5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60967" y="561316"/>
            <a:ext cx="3182112" cy="3182112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9" name="Freeform: Shape 88">
            <a:extLst>
              <a:ext uri="{FF2B5EF4-FFF2-40B4-BE49-F238E27FC236}">
                <a16:creationId xmlns:a16="http://schemas.microsoft.com/office/drawing/2014/main" id="{6B9D64DB-4D5C-4A91-B45F-F301E3174F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52568" y="-4332"/>
            <a:ext cx="3439432" cy="3550083"/>
          </a:xfrm>
          <a:custGeom>
            <a:avLst/>
            <a:gdLst>
              <a:gd name="connsiteX0" fmla="*/ 115336 w 3439432"/>
              <a:gd name="connsiteY0" fmla="*/ 0 h 3550083"/>
              <a:gd name="connsiteX1" fmla="*/ 3439432 w 3439432"/>
              <a:gd name="connsiteY1" fmla="*/ 0 h 3550083"/>
              <a:gd name="connsiteX2" fmla="*/ 3439432 w 3439432"/>
              <a:gd name="connsiteY2" fmla="*/ 3462762 h 3550083"/>
              <a:gd name="connsiteX3" fmla="*/ 3318024 w 3439432"/>
              <a:gd name="connsiteY3" fmla="*/ 3493980 h 3550083"/>
              <a:gd name="connsiteX4" fmla="*/ 2761488 w 3439432"/>
              <a:gd name="connsiteY4" fmla="*/ 3550083 h 3550083"/>
              <a:gd name="connsiteX5" fmla="*/ 0 w 3439432"/>
              <a:gd name="connsiteY5" fmla="*/ 788595 h 3550083"/>
              <a:gd name="connsiteX6" fmla="*/ 70713 w 3439432"/>
              <a:gd name="connsiteY6" fmla="*/ 164949 h 3550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39432" h="3550083">
                <a:moveTo>
                  <a:pt x="115336" y="0"/>
                </a:moveTo>
                <a:lnTo>
                  <a:pt x="3439432" y="0"/>
                </a:lnTo>
                <a:lnTo>
                  <a:pt x="3439432" y="3462762"/>
                </a:lnTo>
                <a:lnTo>
                  <a:pt x="3318024" y="3493980"/>
                </a:lnTo>
                <a:cubicBezTo>
                  <a:pt x="3138258" y="3530765"/>
                  <a:pt x="2952129" y="3550083"/>
                  <a:pt x="2761488" y="3550083"/>
                </a:cubicBezTo>
                <a:cubicBezTo>
                  <a:pt x="1236360" y="3550083"/>
                  <a:pt x="0" y="2313723"/>
                  <a:pt x="0" y="788595"/>
                </a:cubicBezTo>
                <a:cubicBezTo>
                  <a:pt x="0" y="574124"/>
                  <a:pt x="24450" y="365364"/>
                  <a:pt x="70713" y="164949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1" name="Freeform: Shape 90">
            <a:extLst>
              <a:ext uri="{FF2B5EF4-FFF2-40B4-BE49-F238E27FC236}">
                <a16:creationId xmlns:a16="http://schemas.microsoft.com/office/drawing/2014/main" id="{8E4F04B5-4D4A-4F70-8549-384AF5351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18761" y="-4330"/>
            <a:ext cx="3273238" cy="3383891"/>
          </a:xfrm>
          <a:custGeom>
            <a:avLst/>
            <a:gdLst>
              <a:gd name="connsiteX0" fmla="*/ 122841 w 3273238"/>
              <a:gd name="connsiteY0" fmla="*/ 0 h 3383891"/>
              <a:gd name="connsiteX1" fmla="*/ 3273238 w 3273238"/>
              <a:gd name="connsiteY1" fmla="*/ 0 h 3383891"/>
              <a:gd name="connsiteX2" fmla="*/ 3273238 w 3273238"/>
              <a:gd name="connsiteY2" fmla="*/ 3291335 h 3383891"/>
              <a:gd name="connsiteX3" fmla="*/ 3118338 w 3273238"/>
              <a:gd name="connsiteY3" fmla="*/ 3331164 h 3383891"/>
              <a:gd name="connsiteX4" fmla="*/ 2595295 w 3273238"/>
              <a:gd name="connsiteY4" fmla="*/ 3383891 h 3383891"/>
              <a:gd name="connsiteX5" fmla="*/ 0 w 3273238"/>
              <a:gd name="connsiteY5" fmla="*/ 788596 h 3383891"/>
              <a:gd name="connsiteX6" fmla="*/ 116679 w 3273238"/>
              <a:gd name="connsiteY6" fmla="*/ 16835 h 3383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73238" h="3383891">
                <a:moveTo>
                  <a:pt x="122841" y="0"/>
                </a:moveTo>
                <a:lnTo>
                  <a:pt x="3273238" y="0"/>
                </a:lnTo>
                <a:lnTo>
                  <a:pt x="3273238" y="3291335"/>
                </a:lnTo>
                <a:lnTo>
                  <a:pt x="3118338" y="3331164"/>
                </a:lnTo>
                <a:cubicBezTo>
                  <a:pt x="2949390" y="3365736"/>
                  <a:pt x="2774463" y="3383891"/>
                  <a:pt x="2595295" y="3383891"/>
                </a:cubicBezTo>
                <a:cubicBezTo>
                  <a:pt x="1161953" y="3383891"/>
                  <a:pt x="0" y="2221938"/>
                  <a:pt x="0" y="788596"/>
                </a:cubicBezTo>
                <a:cubicBezTo>
                  <a:pt x="0" y="519845"/>
                  <a:pt x="40850" y="260634"/>
                  <a:pt x="116679" y="16835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32" name="Picture 8" descr="May be an image of text that says '家 CERRITOS COLLEGE'">
            <a:extLst>
              <a:ext uri="{FF2B5EF4-FFF2-40B4-BE49-F238E27FC236}">
                <a16:creationId xmlns:a16="http://schemas.microsoft.com/office/drawing/2014/main" id="{D3E0C269-BE6D-472C-AACE-F8C6AB9385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965200" y="5426545"/>
            <a:ext cx="1431454" cy="1431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3" name="Freeform: Shape 92">
            <a:extLst>
              <a:ext uri="{FF2B5EF4-FFF2-40B4-BE49-F238E27FC236}">
                <a16:creationId xmlns:a16="http://schemas.microsoft.com/office/drawing/2014/main" id="{0D14DB62-3EB3-452E-89EE-30B0CDB0C8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63236" y="4071322"/>
            <a:ext cx="2828765" cy="2786678"/>
          </a:xfrm>
          <a:custGeom>
            <a:avLst/>
            <a:gdLst>
              <a:gd name="connsiteX0" fmla="*/ 1888236 w 2828765"/>
              <a:gd name="connsiteY0" fmla="*/ 0 h 2786678"/>
              <a:gd name="connsiteX1" fmla="*/ 2788281 w 2828765"/>
              <a:gd name="connsiteY1" fmla="*/ 227900 h 2786678"/>
              <a:gd name="connsiteX2" fmla="*/ 2828765 w 2828765"/>
              <a:gd name="connsiteY2" fmla="*/ 252495 h 2786678"/>
              <a:gd name="connsiteX3" fmla="*/ 2828765 w 2828765"/>
              <a:gd name="connsiteY3" fmla="*/ 2786678 h 2786678"/>
              <a:gd name="connsiteX4" fmla="*/ 227128 w 2828765"/>
              <a:gd name="connsiteY4" fmla="*/ 2786678 h 2786678"/>
              <a:gd name="connsiteX5" fmla="*/ 148387 w 2828765"/>
              <a:gd name="connsiteY5" fmla="*/ 2623223 h 2786678"/>
              <a:gd name="connsiteX6" fmla="*/ 0 w 2828765"/>
              <a:gd name="connsiteY6" fmla="*/ 1888236 h 2786678"/>
              <a:gd name="connsiteX7" fmla="*/ 1888236 w 2828765"/>
              <a:gd name="connsiteY7" fmla="*/ 0 h 2786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828765" h="2786678">
                <a:moveTo>
                  <a:pt x="1888236" y="0"/>
                </a:moveTo>
                <a:cubicBezTo>
                  <a:pt x="2214125" y="0"/>
                  <a:pt x="2520731" y="82558"/>
                  <a:pt x="2788281" y="227900"/>
                </a:cubicBezTo>
                <a:lnTo>
                  <a:pt x="2828765" y="252495"/>
                </a:lnTo>
                <a:lnTo>
                  <a:pt x="2828765" y="2786678"/>
                </a:lnTo>
                <a:lnTo>
                  <a:pt x="227128" y="2786678"/>
                </a:lnTo>
                <a:lnTo>
                  <a:pt x="148387" y="2623223"/>
                </a:lnTo>
                <a:cubicBezTo>
                  <a:pt x="52837" y="2397318"/>
                  <a:pt x="0" y="2148947"/>
                  <a:pt x="0" y="1888236"/>
                </a:cubicBezTo>
                <a:cubicBezTo>
                  <a:pt x="0" y="845392"/>
                  <a:pt x="845392" y="0"/>
                  <a:pt x="1888236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5" name="Freeform: Shape 94">
            <a:extLst>
              <a:ext uri="{FF2B5EF4-FFF2-40B4-BE49-F238E27FC236}">
                <a16:creationId xmlns:a16="http://schemas.microsoft.com/office/drawing/2014/main" id="{CB14CE1B-4BC5-4EF2-BE3D-05E4F580B3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99331" y="3907418"/>
            <a:ext cx="2992669" cy="2950582"/>
          </a:xfrm>
          <a:custGeom>
            <a:avLst/>
            <a:gdLst>
              <a:gd name="connsiteX0" fmla="*/ 2052140 w 2992669"/>
              <a:gd name="connsiteY0" fmla="*/ 0 h 2950582"/>
              <a:gd name="connsiteX1" fmla="*/ 2850926 w 2992669"/>
              <a:gd name="connsiteY1" fmla="*/ 161267 h 2950582"/>
              <a:gd name="connsiteX2" fmla="*/ 2992669 w 2992669"/>
              <a:gd name="connsiteY2" fmla="*/ 229549 h 2950582"/>
              <a:gd name="connsiteX3" fmla="*/ 2992669 w 2992669"/>
              <a:gd name="connsiteY3" fmla="*/ 2950582 h 2950582"/>
              <a:gd name="connsiteX4" fmla="*/ 209274 w 2992669"/>
              <a:gd name="connsiteY4" fmla="*/ 2950582 h 2950582"/>
              <a:gd name="connsiteX5" fmla="*/ 161267 w 2992669"/>
              <a:gd name="connsiteY5" fmla="*/ 2850926 h 2950582"/>
              <a:gd name="connsiteX6" fmla="*/ 0 w 2992669"/>
              <a:gd name="connsiteY6" fmla="*/ 2052140 h 2950582"/>
              <a:gd name="connsiteX7" fmla="*/ 2052140 w 2992669"/>
              <a:gd name="connsiteY7" fmla="*/ 0 h 2950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92669" h="2950582">
                <a:moveTo>
                  <a:pt x="2052140" y="0"/>
                </a:moveTo>
                <a:cubicBezTo>
                  <a:pt x="2335482" y="0"/>
                  <a:pt x="2605411" y="57424"/>
                  <a:pt x="2850926" y="161267"/>
                </a:cubicBezTo>
                <a:lnTo>
                  <a:pt x="2992669" y="229549"/>
                </a:lnTo>
                <a:lnTo>
                  <a:pt x="2992669" y="2950582"/>
                </a:lnTo>
                <a:lnTo>
                  <a:pt x="209274" y="2950582"/>
                </a:lnTo>
                <a:lnTo>
                  <a:pt x="161267" y="2850926"/>
                </a:lnTo>
                <a:cubicBezTo>
                  <a:pt x="57423" y="2605411"/>
                  <a:pt x="0" y="2335482"/>
                  <a:pt x="0" y="2052140"/>
                </a:cubicBezTo>
                <a:cubicBezTo>
                  <a:pt x="0" y="918774"/>
                  <a:pt x="918774" y="0"/>
                  <a:pt x="205214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C3254A2A-22E3-4D13-9213-4DC39E5384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9463921" y="5011473"/>
            <a:ext cx="2758038" cy="1166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>
            <a:extLst>
              <a:ext uri="{FF2B5EF4-FFF2-40B4-BE49-F238E27FC236}">
                <a16:creationId xmlns:a16="http://schemas.microsoft.com/office/drawing/2014/main" id="{9057C796-5842-443C-AE96-F826F4E0AF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30383" y="1222747"/>
            <a:ext cx="1924050" cy="188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42EFCD16-BB85-4F29-86AC-2634F1AB04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32648" y="116800"/>
            <a:ext cx="2073283" cy="1610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BA2343F1-5586-4ED9-98CB-2FEB5E201C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9531901" y="680446"/>
            <a:ext cx="2438948" cy="1471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9049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FE90B27-E986-1F4E-985C-C87F4EA402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+mj-lt"/>
                <a:cs typeface="+mj-lt"/>
              </a:rPr>
              <a:t>Student Transition</a:t>
            </a:r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DC907AA-2088-48DF-9EFC-8F6B7401DA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39749" y="6309178"/>
            <a:ext cx="1961623" cy="436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5B1A8EDA-F990-4C8F-8F3D-BC9E1FF240F7}"/>
              </a:ext>
            </a:extLst>
          </p:cNvPr>
          <p:cNvSpPr txBox="1">
            <a:spLocks/>
          </p:cNvSpPr>
          <p:nvPr/>
        </p:nvSpPr>
        <p:spPr>
          <a:xfrm>
            <a:off x="139749" y="1834940"/>
            <a:ext cx="4082811" cy="6808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b="1"/>
              <a:t>Onboarding Process </a:t>
            </a:r>
          </a:p>
        </p:txBody>
      </p:sp>
      <p:pic>
        <p:nvPicPr>
          <p:cNvPr id="2" name="My Video 2">
            <a:hlinkClick r:id="" action="ppaction://media"/>
            <a:extLst>
              <a:ext uri="{FF2B5EF4-FFF2-40B4-BE49-F238E27FC236}">
                <a16:creationId xmlns:a16="http://schemas.microsoft.com/office/drawing/2014/main" id="{0F0B0C53-8A8B-4EEE-8EFE-CA7C076F5BC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30696" y="2438011"/>
            <a:ext cx="6361304" cy="3583483"/>
          </a:xfrm>
          <a:prstGeom prst="rect">
            <a:avLst/>
          </a:prstGeom>
        </p:spPr>
      </p:pic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0F45781E-A578-4464-BD89-DB484EF5B4E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78346808"/>
              </p:ext>
            </p:extLst>
          </p:nvPr>
        </p:nvGraphicFramePr>
        <p:xfrm>
          <a:off x="139749" y="2515753"/>
          <a:ext cx="4915727" cy="35057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2326775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FE90B27-E986-1F4E-985C-C87F4EA402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+mj-lt"/>
                <a:cs typeface="+mj-lt"/>
              </a:rPr>
              <a:t>Student Transition</a:t>
            </a:r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DC907AA-2088-48DF-9EFC-8F6B7401DA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39749" y="6309178"/>
            <a:ext cx="1961623" cy="436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5B1A8EDA-F990-4C8F-8F3D-BC9E1FF240F7}"/>
              </a:ext>
            </a:extLst>
          </p:cNvPr>
          <p:cNvSpPr txBox="1">
            <a:spLocks/>
          </p:cNvSpPr>
          <p:nvPr/>
        </p:nvSpPr>
        <p:spPr>
          <a:xfrm>
            <a:off x="139749" y="1955528"/>
            <a:ext cx="5157787" cy="7283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b="1"/>
              <a:t>Cerritos Complete Process</a:t>
            </a:r>
          </a:p>
        </p:txBody>
      </p:sp>
      <p:pic>
        <p:nvPicPr>
          <p:cNvPr id="2" name="My Video 3">
            <a:hlinkClick r:id="" action="ppaction://media"/>
            <a:extLst>
              <a:ext uri="{FF2B5EF4-FFF2-40B4-BE49-F238E27FC236}">
                <a16:creationId xmlns:a16="http://schemas.microsoft.com/office/drawing/2014/main" id="{8C1DF06B-D152-4E82-B353-1B3A3EDC0F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99125" y="2399267"/>
            <a:ext cx="6492875" cy="3657600"/>
          </a:xfrm>
          <a:prstGeom prst="rect">
            <a:avLst/>
          </a:prstGeom>
        </p:spPr>
      </p:pic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15A3B484-E37D-41AA-AA9D-FD83B9A4A97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71355426"/>
              </p:ext>
            </p:extLst>
          </p:nvPr>
        </p:nvGraphicFramePr>
        <p:xfrm>
          <a:off x="260778" y="2475197"/>
          <a:ext cx="5157787" cy="34946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3413650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9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FE90B27-E986-1F4E-985C-C87F4EA402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/>
              <a:t>Final Words From Paloma Rosas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DC907AA-2088-48DF-9EFC-8F6B7401DA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39749" y="6309178"/>
            <a:ext cx="1961623" cy="436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My Video 4">
            <a:hlinkClick r:id="" action="ppaction://media"/>
            <a:extLst>
              <a:ext uri="{FF2B5EF4-FFF2-40B4-BE49-F238E27FC236}">
                <a16:creationId xmlns:a16="http://schemas.microsoft.com/office/drawing/2014/main" id="{532C37FC-4DC4-475A-A9EA-7B95DCFA9E5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645753" y="2221748"/>
            <a:ext cx="6900494" cy="3887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604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6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D3A9980-CD23-4EA0-8D41-6AB1B1F49E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Do you as an Adult School currently have collaborative relationship with your local community college that builds personal connections with your students?</a:t>
            </a:r>
          </a:p>
          <a:p>
            <a:pPr marL="514350" indent="-514350">
              <a:buAutoNum type="alphaLcPeriod"/>
            </a:pPr>
            <a:r>
              <a:rPr lang="en-US" dirty="0"/>
              <a:t>Yes</a:t>
            </a:r>
          </a:p>
          <a:p>
            <a:pPr marL="514350" indent="-514350">
              <a:buAutoNum type="alphaLcPeriod"/>
            </a:pPr>
            <a:r>
              <a:rPr lang="en-US" dirty="0"/>
              <a:t>No</a:t>
            </a:r>
          </a:p>
          <a:p>
            <a:pPr marL="514350" indent="-514350">
              <a:buAutoNum type="alphaLcPeriod"/>
            </a:pPr>
            <a:r>
              <a:rPr lang="en-US" dirty="0"/>
              <a:t>In Development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CFD297A-C852-4582-AD98-E3670255AB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Poll Question</a:t>
            </a:r>
          </a:p>
        </p:txBody>
      </p:sp>
    </p:spTree>
    <p:extLst>
      <p:ext uri="{BB962C8B-B14F-4D97-AF65-F5344CB8AC3E}">
        <p14:creationId xmlns:p14="http://schemas.microsoft.com/office/powerpoint/2010/main" val="24544352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ontent Placeholder 1">
            <a:extLst>
              <a:ext uri="{FF2B5EF4-FFF2-40B4-BE49-F238E27FC236}">
                <a16:creationId xmlns:a16="http://schemas.microsoft.com/office/drawing/2014/main" id="{9216130C-2B97-4BE0-9CF4-A445846E496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3994100"/>
              </p:ext>
            </p:extLst>
          </p:nvPr>
        </p:nvGraphicFramePr>
        <p:xfrm>
          <a:off x="838200" y="1804963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0FE90B27-E986-1F4E-985C-C87F4EA402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7688" y="317500"/>
            <a:ext cx="9999096" cy="1325563"/>
          </a:xfrm>
        </p:spPr>
        <p:txBody>
          <a:bodyPr/>
          <a:lstStyle/>
          <a:p>
            <a:r>
              <a:rPr lang="en-US">
                <a:ea typeface="+mj-lt"/>
                <a:cs typeface="+mj-lt"/>
              </a:rPr>
              <a:t>College Begins on the Adult School Campus</a:t>
            </a:r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DC907AA-2088-48DF-9EFC-8F6B7401DA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39749" y="6309178"/>
            <a:ext cx="1961623" cy="436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21665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FE90B27-E986-1F4E-985C-C87F4EA402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+mj-lt"/>
                <a:cs typeface="+mj-lt"/>
              </a:rPr>
              <a:t>PAACE 2020 Enrollment 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DC907AA-2088-48DF-9EFC-8F6B7401DA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39749" y="6309178"/>
            <a:ext cx="1961623" cy="436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hart, bar chart&#10;&#10;Description automatically generated">
            <a:extLst>
              <a:ext uri="{FF2B5EF4-FFF2-40B4-BE49-F238E27FC236}">
                <a16:creationId xmlns:a16="http://schemas.microsoft.com/office/drawing/2014/main" id="{1BDC438D-A39E-43AE-84C6-12EE562DEF0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7688" y="1643063"/>
            <a:ext cx="8706499" cy="456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2295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BEDC913F-9726-40E7-BF44-6AF4F617775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253340"/>
              </p:ext>
            </p:extLst>
          </p:nvPr>
        </p:nvGraphicFramePr>
        <p:xfrm>
          <a:off x="545484" y="2429882"/>
          <a:ext cx="5828539" cy="35925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3D2E8E83-74D1-4EC6-98AA-73550DD6CA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9376" y="1293300"/>
            <a:ext cx="4368602" cy="1136582"/>
          </a:xfrm>
        </p:spPr>
        <p:txBody>
          <a:bodyPr anchor="b">
            <a:normAutofit/>
          </a:bodyPr>
          <a:lstStyle/>
          <a:p>
            <a:r>
              <a:rPr lang="en-US" sz="5400">
                <a:solidFill>
                  <a:schemeClr val="tx1"/>
                </a:solidFill>
              </a:rPr>
              <a:t>Cristina Collin</a:t>
            </a:r>
          </a:p>
        </p:txBody>
      </p:sp>
      <p:pic>
        <p:nvPicPr>
          <p:cNvPr id="4098" name="Picture 2" descr="A picture containing indoor, person, bed&#10;&#10;Description automatically generated">
            <a:extLst>
              <a:ext uri="{FF2B5EF4-FFF2-40B4-BE49-F238E27FC236}">
                <a16:creationId xmlns:a16="http://schemas.microsoft.com/office/drawing/2014/main" id="{0381E537-781C-4C92-B80E-B440D011D1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37662" y="0"/>
            <a:ext cx="7470929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9D26527-CEF7-4F7C-86FB-AA49617B38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39749" y="6309178"/>
            <a:ext cx="1961623" cy="436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0442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841ADF5A-5C58-43D9-B646-F61CB0A3C47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57854763"/>
              </p:ext>
            </p:extLst>
          </p:nvPr>
        </p:nvGraphicFramePr>
        <p:xfrm>
          <a:off x="313208" y="2658288"/>
          <a:ext cx="4704204" cy="34362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B380266F-8467-434F-944C-303A1BC56C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208" y="1569593"/>
            <a:ext cx="4856048" cy="981390"/>
          </a:xfrm>
        </p:spPr>
        <p:txBody>
          <a:bodyPr anchor="b">
            <a:normAutofit/>
          </a:bodyPr>
          <a:lstStyle/>
          <a:p>
            <a:r>
              <a:rPr lang="en-US" sz="5400">
                <a:solidFill>
                  <a:schemeClr val="tx1"/>
                </a:solidFill>
              </a:rPr>
              <a:t>Carola Rodriguez</a:t>
            </a:r>
          </a:p>
        </p:txBody>
      </p:sp>
      <p:pic>
        <p:nvPicPr>
          <p:cNvPr id="5122" name="Picture 2" descr="A person wearing sunglasses&#10;&#10;Description automatically generated with low confidence">
            <a:extLst>
              <a:ext uri="{FF2B5EF4-FFF2-40B4-BE49-F238E27FC236}">
                <a16:creationId xmlns:a16="http://schemas.microsoft.com/office/drawing/2014/main" id="{8EF6EF33-CC05-41D3-9797-14511EE0AA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18C4DF6-F324-4853-BE59-A2B5671D75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39749" y="6309178"/>
            <a:ext cx="1961623" cy="436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5381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841ADF5A-5C58-43D9-B646-F61CB0A3C47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27535736"/>
              </p:ext>
            </p:extLst>
          </p:nvPr>
        </p:nvGraphicFramePr>
        <p:xfrm>
          <a:off x="313208" y="2658288"/>
          <a:ext cx="4704204" cy="34362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B380266F-8467-434F-944C-303A1BC56C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207" y="1569593"/>
            <a:ext cx="11630553" cy="981390"/>
          </a:xfrm>
        </p:spPr>
        <p:txBody>
          <a:bodyPr anchor="b">
            <a:normAutofit/>
          </a:bodyPr>
          <a:lstStyle/>
          <a:p>
            <a:r>
              <a:rPr lang="en-US" sz="5400" dirty="0">
                <a:solidFill>
                  <a:schemeClr val="tx1"/>
                </a:solidFill>
              </a:rPr>
              <a:t>Giselle Fernandez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18C4DF6-F324-4853-BE59-A2B5671D75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39749" y="6309178"/>
            <a:ext cx="1961623" cy="436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8B769AB-3133-4936-BE91-E1149FC0A921}"/>
              </a:ext>
            </a:extLst>
          </p:cNvPr>
          <p:cNvSpPr txBox="1"/>
          <p:nvPr/>
        </p:nvSpPr>
        <p:spPr>
          <a:xfrm>
            <a:off x="5092826" y="3044858"/>
            <a:ext cx="71745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  </a:t>
            </a:r>
          </a:p>
        </p:txBody>
      </p:sp>
      <p:pic>
        <p:nvPicPr>
          <p:cNvPr id="5" name="vid (1)">
            <a:hlinkClick r:id="" action="ppaction://media"/>
            <a:extLst>
              <a:ext uri="{FF2B5EF4-FFF2-40B4-BE49-F238E27FC236}">
                <a16:creationId xmlns:a16="http://schemas.microsoft.com/office/drawing/2014/main" id="{B5569FBE-3D55-4324-B217-CA515DD439EE}"/>
              </a:ext>
            </a:extLst>
          </p:cNvPr>
          <p:cNvPicPr preferRelativeResize="0"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83057" y="2677421"/>
            <a:ext cx="5794123" cy="3259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703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0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92E0A2F-900D-4363-BE1A-A637ED45DA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6694" y="2409184"/>
            <a:ext cx="5074897" cy="221422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400" b="1" i="1" dirty="0"/>
              <a:t>Sherryl Carter</a:t>
            </a:r>
            <a:r>
              <a:rPr lang="en-US" sz="2400" i="1" dirty="0"/>
              <a:t>, Ed.D., </a:t>
            </a:r>
          </a:p>
          <a:p>
            <a:pPr marL="0" indent="0">
              <a:buNone/>
            </a:pPr>
            <a:r>
              <a:rPr lang="en-US" sz="2400" dirty="0"/>
              <a:t>PAACE Manager </a:t>
            </a:r>
            <a:endParaRPr lang="en-US" sz="2400" dirty="0">
              <a:cs typeface="Calibri"/>
            </a:endParaRPr>
          </a:p>
          <a:p>
            <a:pPr marL="0" indent="0">
              <a:buNone/>
            </a:pPr>
            <a:r>
              <a:rPr lang="en-US" sz="2400" dirty="0">
                <a:hlinkClick r:id="rId3"/>
              </a:rPr>
              <a:t>scarter@cerritos.edu</a:t>
            </a:r>
            <a:r>
              <a:rPr lang="en-US" sz="2400" dirty="0"/>
              <a:t> </a:t>
            </a:r>
            <a:endParaRPr lang="en-US" sz="2400" dirty="0">
              <a:cs typeface="Calibri"/>
            </a:endParaRPr>
          </a:p>
          <a:p>
            <a:pPr marL="0" indent="0">
              <a:buNone/>
            </a:pPr>
            <a:r>
              <a:rPr lang="en-US" sz="2400" dirty="0"/>
              <a:t>(562) 860-2451 Ext. 2509 </a:t>
            </a:r>
            <a:endParaRPr lang="en-US" sz="2400" dirty="0">
              <a:cs typeface="Calibri"/>
            </a:endParaRPr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7374" y="296980"/>
            <a:ext cx="10588434" cy="1062644"/>
          </a:xfrm>
        </p:spPr>
        <p:txBody>
          <a:bodyPr anchor="b">
            <a:normAutofit/>
          </a:bodyPr>
          <a:lstStyle/>
          <a:p>
            <a:r>
              <a:rPr lang="en-US" b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PAACE Contact Information 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D7FC9E08-11ED-4886-B92A-8E9FA43BCC3C}"/>
              </a:ext>
            </a:extLst>
          </p:cNvPr>
          <p:cNvSpPr txBox="1">
            <a:spLocks/>
          </p:cNvSpPr>
          <p:nvPr/>
        </p:nvSpPr>
        <p:spPr>
          <a:xfrm>
            <a:off x="6396532" y="2597441"/>
            <a:ext cx="5598680" cy="33623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96B4962A-53DC-44D7-B100-5FC52E0B1788}"/>
              </a:ext>
            </a:extLst>
          </p:cNvPr>
          <p:cNvSpPr txBox="1">
            <a:spLocks/>
          </p:cNvSpPr>
          <p:nvPr/>
        </p:nvSpPr>
        <p:spPr>
          <a:xfrm>
            <a:off x="3944462" y="5149658"/>
            <a:ext cx="3876768" cy="9405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i="1"/>
              <a:t>Email</a:t>
            </a:r>
          </a:p>
          <a:p>
            <a:pPr marL="0" indent="0">
              <a:buNone/>
            </a:pPr>
            <a:r>
              <a:rPr lang="en-US" sz="2400">
                <a:hlinkClick r:id="rId4"/>
              </a:rPr>
              <a:t>paaceprogram@gmail.com</a:t>
            </a:r>
            <a:endParaRPr lang="en-US" sz="24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B92372D-96FD-44A1-BF03-1FF47A299810}"/>
              </a:ext>
            </a:extLst>
          </p:cNvPr>
          <p:cNvSpPr txBox="1"/>
          <p:nvPr/>
        </p:nvSpPr>
        <p:spPr>
          <a:xfrm>
            <a:off x="6806414" y="2376972"/>
            <a:ext cx="429679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2400" b="1" i="1"/>
              <a:t>Graciela Vasquez</a:t>
            </a:r>
          </a:p>
          <a:p>
            <a:pPr marL="0" indent="0">
              <a:buNone/>
            </a:pPr>
            <a:r>
              <a:rPr lang="en-US" sz="2400"/>
              <a:t>Adult Education Department </a:t>
            </a:r>
          </a:p>
          <a:p>
            <a:pPr marL="0" indent="0">
              <a:buNone/>
            </a:pPr>
            <a:r>
              <a:rPr lang="en-US" sz="2400"/>
              <a:t>Associate Dean </a:t>
            </a:r>
          </a:p>
          <a:p>
            <a:pPr marL="0" indent="0">
              <a:buNone/>
            </a:pPr>
            <a:r>
              <a:rPr lang="en-US" sz="2400">
                <a:hlinkClick r:id="rId5"/>
              </a:rPr>
              <a:t>gvasquez@cerritos.edu</a:t>
            </a:r>
            <a:endParaRPr lang="en-US" sz="2400"/>
          </a:p>
          <a:p>
            <a:pPr marL="0" indent="0">
              <a:buNone/>
            </a:pPr>
            <a:r>
              <a:rPr lang="en-US" sz="2400"/>
              <a:t>(562) 860-2451 Ext. 2490 </a:t>
            </a:r>
          </a:p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D0DA8D9-C459-40A1-B1AE-26A464BCF4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39749" y="6309178"/>
            <a:ext cx="1961623" cy="436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6697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D3A5E251-AF99-4504-8239-CFE9F47BAF6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12477682"/>
              </p:ext>
            </p:extLst>
          </p:nvPr>
        </p:nvGraphicFramePr>
        <p:xfrm>
          <a:off x="3369235" y="2512211"/>
          <a:ext cx="6303017" cy="29278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0FE90B27-E986-1F4E-985C-C87F4EA402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+mj-lt"/>
                <a:cs typeface="+mj-lt"/>
              </a:rPr>
              <a:t>Introduction</a:t>
            </a:r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DC907AA-2088-48DF-9EFC-8F6B7401DA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39749" y="6309178"/>
            <a:ext cx="1961623" cy="436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8977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41D80E-452D-4DA5-A56D-79C5A77FDC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721325"/>
            <a:ext cx="9144000" cy="1415349"/>
          </a:xfrm>
        </p:spPr>
        <p:txBody>
          <a:bodyPr>
            <a:normAutofit/>
          </a:bodyPr>
          <a:lstStyle/>
          <a:p>
            <a:r>
              <a:rPr lang="en-US" sz="880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42283106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1">
            <a:extLst>
              <a:ext uri="{FF2B5EF4-FFF2-40B4-BE49-F238E27FC236}">
                <a16:creationId xmlns:a16="http://schemas.microsoft.com/office/drawing/2014/main" id="{048E2189-0AD1-4C4C-A2DE-49A947F387B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67900896"/>
              </p:ext>
            </p:extLst>
          </p:nvPr>
        </p:nvGraphicFramePr>
        <p:xfrm>
          <a:off x="4544008" y="1567542"/>
          <a:ext cx="7221894" cy="50478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C78A76C2-E201-2340-A30C-09A19F505C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252" y="1753825"/>
            <a:ext cx="3808268" cy="3350349"/>
          </a:xfrm>
        </p:spPr>
        <p:txBody>
          <a:bodyPr>
            <a:normAutofit/>
          </a:bodyPr>
          <a:lstStyle/>
          <a:p>
            <a:r>
              <a:rPr lang="en-US" sz="6000"/>
              <a:t>Panel of Presenters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C6D0D81-11AF-4835-912C-30E3C5AE3E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39749" y="6309178"/>
            <a:ext cx="1961623" cy="436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01494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3FB4109-6F1A-4CB4-9EA7-7ACE2E366B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Do you currently have a pipeline from your school to a local community college?</a:t>
            </a:r>
          </a:p>
          <a:p>
            <a:pPr marL="514350" indent="-514350">
              <a:buAutoNum type="alphaLcPeriod"/>
            </a:pPr>
            <a:r>
              <a:rPr lang="en-US" dirty="0"/>
              <a:t>Yes</a:t>
            </a:r>
          </a:p>
          <a:p>
            <a:pPr marL="514350" indent="-514350">
              <a:buAutoNum type="alphaLcPeriod"/>
            </a:pPr>
            <a:r>
              <a:rPr lang="en-US" dirty="0"/>
              <a:t>No</a:t>
            </a:r>
          </a:p>
          <a:p>
            <a:pPr marL="514350" indent="-514350">
              <a:buAutoNum type="alphaLcPeriod"/>
            </a:pPr>
            <a:r>
              <a:rPr lang="en-US" dirty="0"/>
              <a:t>In development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9AD45C0-F96D-4CBE-A657-7ABF64A6D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Poll Question</a:t>
            </a:r>
          </a:p>
        </p:txBody>
      </p:sp>
    </p:spTree>
    <p:extLst>
      <p:ext uri="{BB962C8B-B14F-4D97-AF65-F5344CB8AC3E}">
        <p14:creationId xmlns:p14="http://schemas.microsoft.com/office/powerpoint/2010/main" val="4136640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F56A992-F035-44B0-9B86-B2083665D32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834" y="6321025"/>
            <a:ext cx="1963082" cy="438950"/>
          </a:xfrm>
          <a:prstGeom prst="rect">
            <a:avLst/>
          </a:prstGeom>
        </p:spPr>
      </p:pic>
      <p:graphicFrame>
        <p:nvGraphicFramePr>
          <p:cNvPr id="8" name="Content Placeholder 1">
            <a:extLst>
              <a:ext uri="{FF2B5EF4-FFF2-40B4-BE49-F238E27FC236}">
                <a16:creationId xmlns:a16="http://schemas.microsoft.com/office/drawing/2014/main" id="{CB95CDEB-0968-440C-BC07-3F48CC21123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68134426"/>
              </p:ext>
            </p:extLst>
          </p:nvPr>
        </p:nvGraphicFramePr>
        <p:xfrm>
          <a:off x="346843" y="1643063"/>
          <a:ext cx="6989378" cy="46079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7" name="Title 6">
            <a:extLst>
              <a:ext uri="{FF2B5EF4-FFF2-40B4-BE49-F238E27FC236}">
                <a16:creationId xmlns:a16="http://schemas.microsoft.com/office/drawing/2014/main" id="{BE552AA6-6007-43DA-A4DD-A705AA9A6D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is PAACE?</a:t>
            </a:r>
          </a:p>
        </p:txBody>
      </p:sp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94341073-3881-4A3A-AFE6-FAB7B5AE435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98832188"/>
              </p:ext>
            </p:extLst>
          </p:nvPr>
        </p:nvGraphicFramePr>
        <p:xfrm>
          <a:off x="7842069" y="1348287"/>
          <a:ext cx="4163527" cy="55237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593" name="Acrobat Document" r:id="rId10" imgW="4663440" imgH="6034898" progId="Acrobat.Document.DC">
                  <p:embed/>
                </p:oleObj>
              </mc:Choice>
              <mc:Fallback>
                <p:oleObj name="Acrobat Document" r:id="rId10" imgW="4663440" imgH="6034898" progId="Acrobat.Document.DC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94341073-3881-4A3A-AFE6-FAB7B5AE435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7842069" y="1348287"/>
                        <a:ext cx="4163527" cy="5523709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745570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FE90B27-E986-1F4E-985C-C87F4EA402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5280" y="317631"/>
            <a:ext cx="9666112" cy="1325563"/>
          </a:xfrm>
        </p:spPr>
        <p:txBody>
          <a:bodyPr/>
          <a:lstStyle/>
          <a:p>
            <a:r>
              <a:rPr lang="en-US">
                <a:ea typeface="+mj-lt"/>
                <a:cs typeface="+mj-lt"/>
              </a:rPr>
              <a:t>PAACE Partners</a:t>
            </a:r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14FD12-AF64-47FF-8D5F-A2D712E7BC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39749" y="6309178"/>
            <a:ext cx="1961623" cy="436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EC9245C-B443-404B-A54F-38471AA02DDA}"/>
              </a:ext>
            </a:extLst>
          </p:cNvPr>
          <p:cNvSpPr txBox="1">
            <a:spLocks/>
          </p:cNvSpPr>
          <p:nvPr/>
        </p:nvSpPr>
        <p:spPr>
          <a:xfrm>
            <a:off x="2681734" y="2140488"/>
            <a:ext cx="7039242" cy="466794"/>
          </a:xfrm>
          <a:prstGeom prst="rect">
            <a:avLst/>
          </a:prstGeom>
        </p:spPr>
        <p:txBody>
          <a:bodyPr vert="horz" lIns="91440" tIns="45720" rIns="91440" bIns="45720" rtlCol="0">
            <a:normAutofit fontScale="3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5600" dirty="0"/>
              <a:t>PAACE is a partnership between 4 local adult schools and Cerritos College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2000" dirty="0"/>
          </a:p>
          <a:p>
            <a:pPr marL="457200" lvl="1" indent="0">
              <a:buFont typeface="Arial" panose="020B0604020202020204" pitchFamily="34" charset="0"/>
              <a:buNone/>
            </a:pPr>
            <a:endParaRPr lang="en-US" sz="2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565CD8D-6E3F-4E0E-A8ED-7E988B982E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39749" y="6309178"/>
            <a:ext cx="1961623" cy="436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F9A7CACC-1D2B-46F8-B005-E577816C5358}"/>
              </a:ext>
            </a:extLst>
          </p:cNvPr>
          <p:cNvGrpSpPr/>
          <p:nvPr/>
        </p:nvGrpSpPr>
        <p:grpSpPr>
          <a:xfrm>
            <a:off x="0" y="2673738"/>
            <a:ext cx="11913971" cy="4280149"/>
            <a:chOff x="-44705" y="2451643"/>
            <a:chExt cx="12066512" cy="4465028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3756A77-C121-4E8E-AA3B-4462E072BCA7}"/>
                </a:ext>
              </a:extLst>
            </p:cNvPr>
            <p:cNvSpPr txBox="1"/>
            <p:nvPr/>
          </p:nvSpPr>
          <p:spPr>
            <a:xfrm>
              <a:off x="-44705" y="3429000"/>
              <a:ext cx="2650160" cy="141271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/>
                <a:t>ABC Adult School </a:t>
              </a:r>
            </a:p>
            <a:p>
              <a:pPr algn="ctr"/>
              <a:endParaRPr lang="en-US" sz="1600"/>
            </a:p>
            <a:p>
              <a:pPr algn="ctr"/>
              <a:r>
                <a:rPr lang="en-US" sz="1600"/>
                <a:t>Principal, </a:t>
              </a:r>
              <a:r>
                <a:rPr lang="en-US" sz="1600" b="1"/>
                <a:t>Nancy Amara</a:t>
              </a:r>
            </a:p>
            <a:p>
              <a:pPr algn="ctr"/>
              <a:r>
                <a:rPr lang="en-US" sz="1600"/>
                <a:t> </a:t>
              </a:r>
              <a:r>
                <a:rPr lang="en-US" sz="1600">
                  <a:hlinkClick r:id="rId4"/>
                </a:rPr>
                <a:t>nancy.amara@abcusd.us</a:t>
              </a:r>
              <a:endParaRPr lang="en-US" sz="1600"/>
            </a:p>
            <a:p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47EF093-692C-42F2-A49C-89DD4AD99812}"/>
                </a:ext>
              </a:extLst>
            </p:cNvPr>
            <p:cNvSpPr txBox="1"/>
            <p:nvPr/>
          </p:nvSpPr>
          <p:spPr>
            <a:xfrm>
              <a:off x="4848856" y="3509044"/>
              <a:ext cx="2494288" cy="1412712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/>
                <a:t>Bellflower Adult Re-Entry</a:t>
              </a:r>
            </a:p>
            <a:p>
              <a:pPr algn="ctr"/>
              <a:endParaRPr lang="en-US" sz="1600"/>
            </a:p>
            <a:p>
              <a:pPr algn="ctr"/>
              <a:r>
                <a:rPr lang="en-US" sz="1600"/>
                <a:t>Principal, </a:t>
              </a:r>
              <a:r>
                <a:rPr lang="en-US" sz="1600" b="1"/>
                <a:t>Tia Ewing</a:t>
              </a:r>
            </a:p>
            <a:p>
              <a:pPr algn="ctr"/>
              <a:r>
                <a:rPr lang="en-US" sz="1600">
                  <a:hlinkClick r:id="rId5"/>
                </a:rPr>
                <a:t>tewing@busd.k12.ca.us</a:t>
              </a:r>
              <a:endParaRPr lang="en-US" sz="1600"/>
            </a:p>
            <a:p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F75FBD2-10E4-4E5F-A156-8B68603EB9D7}"/>
                </a:ext>
              </a:extLst>
            </p:cNvPr>
            <p:cNvSpPr txBox="1"/>
            <p:nvPr/>
          </p:nvSpPr>
          <p:spPr>
            <a:xfrm>
              <a:off x="7402195" y="5247103"/>
              <a:ext cx="2300122" cy="1669568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/>
                <a:t>Norwalk-La Mirada Adult School </a:t>
              </a:r>
            </a:p>
            <a:p>
              <a:pPr algn="ctr"/>
              <a:endParaRPr lang="en-US" sz="1600"/>
            </a:p>
            <a:p>
              <a:pPr algn="ctr"/>
              <a:r>
                <a:rPr lang="en-US" sz="1600"/>
                <a:t>Director, </a:t>
              </a:r>
              <a:r>
                <a:rPr lang="en-US" sz="1600" b="1"/>
                <a:t>Sharon Todd</a:t>
              </a:r>
            </a:p>
            <a:p>
              <a:pPr algn="ctr"/>
              <a:r>
                <a:rPr lang="en-US" sz="1600">
                  <a:hlinkClick r:id="rId6"/>
                </a:rPr>
                <a:t>stodd@nlmusd.k12.ca.us</a:t>
              </a:r>
              <a:endParaRPr lang="en-US" sz="1600"/>
            </a:p>
            <a:p>
              <a:endParaRPr lang="en-US"/>
            </a:p>
          </p:txBody>
        </p:sp>
        <p:pic>
          <p:nvPicPr>
            <p:cNvPr id="14" name="Picture 14" descr="Norwalk La Mirada Adult School 15920 Barbata Rd La Mirada, CA Schools -  MapQuest">
              <a:extLst>
                <a:ext uri="{FF2B5EF4-FFF2-40B4-BE49-F238E27FC236}">
                  <a16:creationId xmlns:a16="http://schemas.microsoft.com/office/drawing/2014/main" id="{DCBEDBCA-0A52-4E6F-81FF-45B02F2066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17967" y="4185191"/>
              <a:ext cx="2068578" cy="5968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EB7A101-7761-4838-8AF0-693602981DD2}"/>
                </a:ext>
              </a:extLst>
            </p:cNvPr>
            <p:cNvSpPr txBox="1"/>
            <p:nvPr/>
          </p:nvSpPr>
          <p:spPr>
            <a:xfrm>
              <a:off x="2414784" y="5247103"/>
              <a:ext cx="2399767" cy="166956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/>
                <a:t>Cerritos College, </a:t>
              </a:r>
            </a:p>
            <a:p>
              <a:pPr algn="ctr"/>
              <a:r>
                <a:rPr lang="en-US" sz="1600"/>
                <a:t>PAACE Program</a:t>
              </a:r>
            </a:p>
            <a:p>
              <a:pPr algn="ctr"/>
              <a:endParaRPr lang="en-US" sz="1600"/>
            </a:p>
            <a:p>
              <a:pPr algn="ctr"/>
              <a:r>
                <a:rPr lang="en-US" sz="1600"/>
                <a:t>Manager, </a:t>
              </a:r>
              <a:r>
                <a:rPr lang="en-US" sz="1600" b="1"/>
                <a:t>Sherryl Carter</a:t>
              </a:r>
            </a:p>
            <a:p>
              <a:pPr algn="ctr"/>
              <a:r>
                <a:rPr lang="en-US" sz="1600">
                  <a:hlinkClick r:id="rId8"/>
                </a:rPr>
                <a:t>scarter@cerritos.edu</a:t>
              </a:r>
              <a:endParaRPr lang="en-US" sz="1600"/>
            </a:p>
            <a:p>
              <a:endParaRPr lang="en-US"/>
            </a:p>
          </p:txBody>
        </p:sp>
        <p:pic>
          <p:nvPicPr>
            <p:cNvPr id="16" name="Picture 8" descr="May be an image of text that says '家 CERRITOS COLLEGE'">
              <a:extLst>
                <a:ext uri="{FF2B5EF4-FFF2-40B4-BE49-F238E27FC236}">
                  <a16:creationId xmlns:a16="http://schemas.microsoft.com/office/drawing/2014/main" id="{9F5DABF0-2DCE-4A6C-95E4-6123DBD13B1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3145714" y="4106108"/>
              <a:ext cx="937909" cy="9174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4737948-2CA7-4DFA-A4E6-38380C296437}"/>
                </a:ext>
              </a:extLst>
            </p:cNvPr>
            <p:cNvSpPr txBox="1"/>
            <p:nvPr/>
          </p:nvSpPr>
          <p:spPr>
            <a:xfrm>
              <a:off x="9527519" y="3427869"/>
              <a:ext cx="2494288" cy="141271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/>
                <a:t>Downey Adult School </a:t>
              </a:r>
            </a:p>
            <a:p>
              <a:pPr algn="ctr"/>
              <a:endParaRPr lang="en-US" sz="1600"/>
            </a:p>
            <a:p>
              <a:pPr algn="ctr"/>
              <a:r>
                <a:rPr lang="en-US" sz="1600"/>
                <a:t>Principal, </a:t>
              </a:r>
              <a:r>
                <a:rPr lang="en-US" sz="1600" b="1"/>
                <a:t>Blanca </a:t>
              </a:r>
              <a:r>
                <a:rPr lang="en-US" sz="1600" b="1" err="1"/>
                <a:t>Rochin</a:t>
              </a:r>
              <a:endParaRPr lang="en-US" sz="1600" b="1"/>
            </a:p>
            <a:p>
              <a:pPr algn="ctr"/>
              <a:r>
                <a:rPr lang="en-US" sz="1600">
                  <a:hlinkClick r:id="rId10"/>
                </a:rPr>
                <a:t>brochin@dusd.net</a:t>
              </a:r>
              <a:endParaRPr lang="en-US" sz="1600"/>
            </a:p>
            <a:p>
              <a:endParaRPr lang="en-US"/>
            </a:p>
          </p:txBody>
        </p:sp>
        <p:pic>
          <p:nvPicPr>
            <p:cNvPr id="22" name="Picture 21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F16CB5F9-CE34-463E-BA61-E3CDA3EC173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3058" y="2640338"/>
              <a:ext cx="1314633" cy="638264"/>
            </a:xfrm>
            <a:prstGeom prst="rect">
              <a:avLst/>
            </a:prstGeom>
          </p:spPr>
        </p:pic>
        <p:pic>
          <p:nvPicPr>
            <p:cNvPr id="26" name="Picture 25" descr="Logo&#10;&#10;Description automatically generated">
              <a:extLst>
                <a:ext uri="{FF2B5EF4-FFF2-40B4-BE49-F238E27FC236}">
                  <a16:creationId xmlns:a16="http://schemas.microsoft.com/office/drawing/2014/main" id="{8FC054DD-4E3F-4089-8A50-E0C498EFDD7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78773" y="2545712"/>
              <a:ext cx="1602904" cy="773138"/>
            </a:xfrm>
            <a:prstGeom prst="rect">
              <a:avLst/>
            </a:prstGeom>
          </p:spPr>
        </p:pic>
        <p:pic>
          <p:nvPicPr>
            <p:cNvPr id="28" name="Picture 27" descr="Logo&#10;&#10;Description automatically generated">
              <a:extLst>
                <a:ext uri="{FF2B5EF4-FFF2-40B4-BE49-F238E27FC236}">
                  <a16:creationId xmlns:a16="http://schemas.microsoft.com/office/drawing/2014/main" id="{B6A25811-7529-42A5-A887-90334F4995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43664" y="2451643"/>
              <a:ext cx="904672" cy="878420"/>
            </a:xfrm>
            <a:prstGeom prst="rect">
              <a:avLst/>
            </a:prstGeom>
          </p:spPr>
        </p:pic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95934B96-B787-421F-9F6A-6EC0CE7234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770920" y="1484372"/>
            <a:ext cx="2650160" cy="589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90250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FE90B27-E986-1F4E-985C-C87F4EA402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+mj-lt"/>
                <a:cs typeface="+mj-lt"/>
              </a:rPr>
              <a:t>Introduction</a:t>
            </a:r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DC907AA-2088-48DF-9EFC-8F6B7401DA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39749" y="6309178"/>
            <a:ext cx="1961623" cy="436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Content Placeholder 4">
            <a:extLst>
              <a:ext uri="{FF2B5EF4-FFF2-40B4-BE49-F238E27FC236}">
                <a16:creationId xmlns:a16="http://schemas.microsoft.com/office/drawing/2014/main" id="{59F7171B-BF88-4EED-8CCC-ACA9B0E07AA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94122535"/>
              </p:ext>
            </p:extLst>
          </p:nvPr>
        </p:nvGraphicFramePr>
        <p:xfrm>
          <a:off x="3186229" y="2512211"/>
          <a:ext cx="6303017" cy="29278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4096280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66B8860A-19DC-44A1-8BFC-55F2B239861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42574201"/>
              </p:ext>
            </p:extLst>
          </p:nvPr>
        </p:nvGraphicFramePr>
        <p:xfrm>
          <a:off x="515068" y="2872899"/>
          <a:ext cx="4368601" cy="34438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055FB495-926F-45F5-ACA7-47B1C4A73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067" y="1671144"/>
            <a:ext cx="4368602" cy="939619"/>
          </a:xfrm>
        </p:spPr>
        <p:txBody>
          <a:bodyPr anchor="b">
            <a:normAutofit/>
          </a:bodyPr>
          <a:lstStyle/>
          <a:p>
            <a:r>
              <a:rPr lang="en-US" sz="5400"/>
              <a:t>Paloma Rosas </a:t>
            </a:r>
          </a:p>
        </p:txBody>
      </p:sp>
      <p:pic>
        <p:nvPicPr>
          <p:cNvPr id="3076" name="Picture 4" descr="A person standing in front of a sign&#10;&#10;Description automatically generated with low confidence">
            <a:extLst>
              <a:ext uri="{FF2B5EF4-FFF2-40B4-BE49-F238E27FC236}">
                <a16:creationId xmlns:a16="http://schemas.microsoft.com/office/drawing/2014/main" id="{C0551C2E-88F8-461F-A336-789B8C5115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13225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1930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FE90B27-E986-1F4E-985C-C87F4EA402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+mj-lt"/>
                <a:cs typeface="+mj-lt"/>
              </a:rPr>
              <a:t>Student Transition</a:t>
            </a:r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DC907AA-2088-48DF-9EFC-8F6B7401DA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39749" y="6309178"/>
            <a:ext cx="1961623" cy="436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5B1A8EDA-F990-4C8F-8F3D-BC9E1FF240F7}"/>
              </a:ext>
            </a:extLst>
          </p:cNvPr>
          <p:cNvSpPr txBox="1">
            <a:spLocks/>
          </p:cNvSpPr>
          <p:nvPr/>
        </p:nvSpPr>
        <p:spPr>
          <a:xfrm>
            <a:off x="139749" y="1690568"/>
            <a:ext cx="5157787" cy="6117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b="1"/>
              <a:t>Scheduling Outreach</a:t>
            </a:r>
            <a:r>
              <a:rPr lang="en-US" b="1"/>
              <a:t>	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A63211E2-ED41-42C9-B967-36EA77FEB43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5614519"/>
              </p:ext>
            </p:extLst>
          </p:nvPr>
        </p:nvGraphicFramePr>
        <p:xfrm>
          <a:off x="241736" y="2349775"/>
          <a:ext cx="4764411" cy="34843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2" name="My Video">
            <a:hlinkClick r:id="" action="ppaction://media"/>
            <a:extLst>
              <a:ext uri="{FF2B5EF4-FFF2-40B4-BE49-F238E27FC236}">
                <a16:creationId xmlns:a16="http://schemas.microsoft.com/office/drawing/2014/main" id="{FE95ACA1-0293-4969-A056-FFBB39C55EC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297536" y="2150029"/>
            <a:ext cx="6894464" cy="3883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821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2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D318465FD353741AE41E13F59221AD2" ma:contentTypeVersion="13" ma:contentTypeDescription="Create a new document." ma:contentTypeScope="" ma:versionID="3209c577679621edc95b92255b780816">
  <xsd:schema xmlns:xsd="http://www.w3.org/2001/XMLSchema" xmlns:xs="http://www.w3.org/2001/XMLSchema" xmlns:p="http://schemas.microsoft.com/office/2006/metadata/properties" xmlns:ns2="4404a075-fc38-4207-a0ab-55d7f1dde484" xmlns:ns3="8598f8ee-7a4d-494f-a097-bca895060737" targetNamespace="http://schemas.microsoft.com/office/2006/metadata/properties" ma:root="true" ma:fieldsID="54558b475c88c287f62ecaeaf709f827" ns2:_="" ns3:_="">
    <xsd:import namespace="4404a075-fc38-4207-a0ab-55d7f1dde484"/>
    <xsd:import namespace="8598f8ee-7a4d-494f-a097-bca89506073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404a075-fc38-4207-a0ab-55d7f1dde48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598f8ee-7a4d-494f-a097-bca895060737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0747972D-33FB-4D99-B7E7-B060415EE2E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A1D1A3D-2C49-483A-9F94-9D4A6BF0C629}">
  <ds:schemaRefs>
    <ds:schemaRef ds:uri="4404a075-fc38-4207-a0ab-55d7f1dde484"/>
    <ds:schemaRef ds:uri="8598f8ee-7a4d-494f-a097-bca895060737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2FAD93D9-3182-49B9-90A6-C8BEFCB1B972}">
  <ds:schemaRefs>
    <ds:schemaRef ds:uri="http://purl.org/dc/elements/1.1/"/>
    <ds:schemaRef ds:uri="http://purl.org/dc/terms/"/>
    <ds:schemaRef ds:uri="http://schemas.openxmlformats.org/package/2006/metadata/core-properties"/>
    <ds:schemaRef ds:uri="8598f8ee-7a4d-494f-a097-bca895060737"/>
    <ds:schemaRef ds:uri="http://schemas.microsoft.com/office/2006/documentManagement/types"/>
    <ds:schemaRef ds:uri="http://purl.org/dc/dcmitype/"/>
    <ds:schemaRef ds:uri="http://schemas.microsoft.com/office/2006/metadata/properties"/>
    <ds:schemaRef ds:uri="http://schemas.microsoft.com/office/infopath/2007/PartnerControls"/>
    <ds:schemaRef ds:uri="4404a075-fc38-4207-a0ab-55d7f1dde484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1031</TotalTime>
  <Words>581</Words>
  <Application>Microsoft Office PowerPoint</Application>
  <PresentationFormat>Widescreen</PresentationFormat>
  <Paragraphs>127</Paragraphs>
  <Slides>20</Slides>
  <Notes>12</Notes>
  <HiddenSlides>0</HiddenSlides>
  <MMClips>5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Calibri</vt:lpstr>
      <vt:lpstr>Calibri Light</vt:lpstr>
      <vt:lpstr>Office Theme</vt:lpstr>
      <vt:lpstr>1_Office Theme</vt:lpstr>
      <vt:lpstr>Acrobat Document</vt:lpstr>
      <vt:lpstr>Adult Schools and Community College Partnerships in a Post-COVID World</vt:lpstr>
      <vt:lpstr>Introduction</vt:lpstr>
      <vt:lpstr>Panel of Presenters</vt:lpstr>
      <vt:lpstr>Poll Question</vt:lpstr>
      <vt:lpstr>What is PAACE?</vt:lpstr>
      <vt:lpstr>PAACE Partners</vt:lpstr>
      <vt:lpstr>Introduction</vt:lpstr>
      <vt:lpstr>Paloma Rosas </vt:lpstr>
      <vt:lpstr>Student Transition</vt:lpstr>
      <vt:lpstr>Student Transition</vt:lpstr>
      <vt:lpstr>Student Transition</vt:lpstr>
      <vt:lpstr>Final Words From Paloma Rosas</vt:lpstr>
      <vt:lpstr>Poll Question</vt:lpstr>
      <vt:lpstr>College Begins on the Adult School Campus</vt:lpstr>
      <vt:lpstr>PAACE 2020 Enrollment </vt:lpstr>
      <vt:lpstr>Cristina Collin</vt:lpstr>
      <vt:lpstr>Carola Rodriguez</vt:lpstr>
      <vt:lpstr>Giselle Fernandez</vt:lpstr>
      <vt:lpstr>PAACE Contact Information 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Morales, Luciano</dc:creator>
  <cp:lastModifiedBy>Kyoko Hatano</cp:lastModifiedBy>
  <cp:revision>10</cp:revision>
  <dcterms:created xsi:type="dcterms:W3CDTF">2021-07-18T17:18:16Z</dcterms:created>
  <dcterms:modified xsi:type="dcterms:W3CDTF">2022-05-24T16:11:41Z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0x0101008D318465FD353741AE41E13F59221AD2</vt:lpwstr>
  </property>
</Properties>
</file>