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6858000" cx="9144000"/>
  <p:notesSz cx="6858000" cy="9144000"/>
  <p:embeddedFontLst>
    <p:embeddedFont>
      <p:font typeface="Gill Sans"/>
      <p:regular r:id="rId51"/>
      <p:bold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53" roundtripDataSignature="AMtx7mhyJKyOhMFijjdoNYl8Bvx6uBHKH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5125609-E620-49D1-BD24-7ADA16C38D31}">
  <a:tblStyle styleId="{E5125609-E620-49D1-BD24-7ADA16C38D3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GillSans-regular.fntdata"/><Relationship Id="rId50" Type="http://schemas.openxmlformats.org/officeDocument/2006/relationships/slide" Target="slides/slide44.xml"/><Relationship Id="rId53" Type="http://customschemas.google.com/relationships/presentationmetadata" Target="metadata"/><Relationship Id="rId52" Type="http://schemas.openxmlformats.org/officeDocument/2006/relationships/font" Target="fonts/GillSans-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Link to our webinar page</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Suzanne</a:t>
            </a:r>
            <a:endParaRPr/>
          </a:p>
        </p:txBody>
      </p:sp>
      <p:sp>
        <p:nvSpPr>
          <p:cNvPr id="120" name="Google Shape;120;p5:notes"/>
          <p:cNvSpPr txBox="1"/>
          <p:nvPr>
            <p:ph idx="12" type="sldNum"/>
          </p:nvPr>
        </p:nvSpPr>
        <p:spPr>
          <a:xfrm>
            <a:off x="3884612" y="8685214"/>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d379d189a8_0_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181" name="Google Shape;181;gd379d189a8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d379d189a8_0_7:notes"/>
          <p:cNvSpPr/>
          <p:nvPr>
            <p:ph idx="2" type="sldImg"/>
          </p:nvPr>
        </p:nvSpPr>
        <p:spPr>
          <a:xfrm>
            <a:off x="1205495" y="685800"/>
            <a:ext cx="1446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d379d189a8_0_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188" name="Google Shape;188;gd379d189a8_0_7:notes"/>
          <p:cNvSpPr txBox="1"/>
          <p:nvPr>
            <p:ph idx="12" type="sldNum"/>
          </p:nvPr>
        </p:nvSpPr>
        <p:spPr>
          <a:xfrm>
            <a:off x="3884613" y="8685214"/>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99" name="Google Shape;199;p15:notes"/>
          <p:cNvSpPr/>
          <p:nvPr>
            <p:ph idx="2" type="sldImg"/>
          </p:nvPr>
        </p:nvSpPr>
        <p:spPr>
          <a:xfrm>
            <a:off x="2143138" y="685800"/>
            <a:ext cx="25719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Really just for adaption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d379d189a8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d379d189a8_0_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9:notes"/>
          <p:cNvSpPr/>
          <p:nvPr>
            <p:ph idx="2" type="sldImg"/>
          </p:nvPr>
        </p:nvSpPr>
        <p:spPr>
          <a:xfrm>
            <a:off x="2143125" y="685800"/>
            <a:ext cx="25719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Jennifer</a:t>
            </a:r>
            <a:endParaRPr/>
          </a:p>
        </p:txBody>
      </p:sp>
      <p:sp>
        <p:nvSpPr>
          <p:cNvPr id="223" name="Google Shape;223;p19:notes"/>
          <p:cNvSpPr txBox="1"/>
          <p:nvPr>
            <p:ph idx="12" type="sldNum"/>
          </p:nvPr>
        </p:nvSpPr>
        <p:spPr>
          <a:xfrm>
            <a:off x="3884612" y="8685214"/>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231" name="Google Shape;23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23:notes"/>
          <p:cNvSpPr txBox="1"/>
          <p:nvPr>
            <p:ph idx="1" type="body"/>
          </p:nvPr>
        </p:nvSpPr>
        <p:spPr>
          <a:xfrm>
            <a:off x="685800" y="4400551"/>
            <a:ext cx="5486400" cy="3600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Suzanne will share links</a:t>
            </a:r>
            <a:endParaRPr/>
          </a:p>
        </p:txBody>
      </p:sp>
      <p:sp>
        <p:nvSpPr>
          <p:cNvPr id="238" name="Google Shape;238;p23:notes"/>
          <p:cNvSpPr txBox="1"/>
          <p:nvPr>
            <p:ph idx="12" type="sldNum"/>
          </p:nvPr>
        </p:nvSpPr>
        <p:spPr>
          <a:xfrm>
            <a:off x="3884613" y="8685214"/>
            <a:ext cx="2971800" cy="458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We’re creating a web…</a:t>
            </a:r>
            <a:endParaRPr/>
          </a:p>
        </p:txBody>
      </p:sp>
      <p:sp>
        <p:nvSpPr>
          <p:cNvPr id="244" name="Google Shape;24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chemeClr val="dk1"/>
              </a:buClr>
              <a:buSzPts val="1400"/>
              <a:buFont typeface="Calibri"/>
              <a:buNone/>
            </a:pPr>
            <a:r>
              <a:rPr lang="en-US"/>
              <a:t>Here’s roughly what the regions consist of…</a:t>
            </a:r>
            <a:endParaRPr/>
          </a:p>
        </p:txBody>
      </p:sp>
      <p:sp>
        <p:nvSpPr>
          <p:cNvPr id="252" name="Google Shape;25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35:notes"/>
          <p:cNvSpPr txBox="1"/>
          <p:nvPr>
            <p:ph idx="1" type="body"/>
          </p:nvPr>
        </p:nvSpPr>
        <p:spPr>
          <a:xfrm>
            <a:off x="685800" y="4400551"/>
            <a:ext cx="5486400" cy="3600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 switch ?</a:t>
            </a:r>
            <a:endParaRPr/>
          </a:p>
        </p:txBody>
      </p:sp>
      <p:sp>
        <p:nvSpPr>
          <p:cNvPr id="320" name="Google Shape;320;p35:notes"/>
          <p:cNvSpPr txBox="1"/>
          <p:nvPr>
            <p:ph idx="12" type="sldNum"/>
          </p:nvPr>
        </p:nvSpPr>
        <p:spPr>
          <a:xfrm>
            <a:off x="3884613" y="8685214"/>
            <a:ext cx="2971800" cy="458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d2d406dc1f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d2d406dc1f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gd2d406dc1f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d2d406dc1f_0_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d2d406dc1f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gd2d406dc1f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spend time here if we can</a:t>
            </a:r>
            <a:endParaRPr/>
          </a:p>
        </p:txBody>
      </p:sp>
      <p:sp>
        <p:nvSpPr>
          <p:cNvPr id="410" name="Google Shape;410;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1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154" name="Google Shape;154;p10:notes"/>
          <p:cNvSpPr txBox="1"/>
          <p:nvPr>
            <p:ph idx="12" type="sldNum"/>
          </p:nvPr>
        </p:nvSpPr>
        <p:spPr>
          <a:xfrm>
            <a:off x="3884613" y="8685214"/>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1:notes"/>
          <p:cNvSpPr txBox="1"/>
          <p:nvPr>
            <p:ph idx="1" type="body"/>
          </p:nvPr>
        </p:nvSpPr>
        <p:spPr>
          <a:xfrm>
            <a:off x="685801" y="4343584"/>
            <a:ext cx="5486400" cy="4114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lang="en-US"/>
              <a:t>Cost is an issue</a:t>
            </a:r>
            <a:endParaRPr b="0" i="0" sz="1200" u="none" cap="none" strike="noStrike">
              <a:solidFill>
                <a:schemeClr val="dk1"/>
              </a:solidFill>
              <a:latin typeface="Calibri"/>
              <a:ea typeface="Calibri"/>
              <a:cs typeface="Calibri"/>
              <a:sym typeface="Calibri"/>
            </a:endParaRPr>
          </a:p>
        </p:txBody>
      </p:sp>
      <p:sp>
        <p:nvSpPr>
          <p:cNvPr id="161" name="Google Shape;161;p11:notes"/>
          <p:cNvSpPr/>
          <p:nvPr>
            <p:ph idx="2" type="sldImg"/>
          </p:nvPr>
        </p:nvSpPr>
        <p:spPr>
          <a:xfrm>
            <a:off x="2143138" y="685800"/>
            <a:ext cx="2571900" cy="34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Not having the resources - issue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Not having the right content - another issue</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OER </a:t>
            </a:r>
            <a:r>
              <a:rPr lang="en-US"/>
              <a:t>Addresses</a:t>
            </a:r>
            <a:r>
              <a:rPr lang="en-US"/>
              <a:t> all of these….what is it?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content" type="obj">
  <p:cSld name="OBJECT">
    <p:spTree>
      <p:nvGrpSpPr>
        <p:cNvPr id="14" name="Shape 14"/>
        <p:cNvGrpSpPr/>
        <p:nvPr/>
      </p:nvGrpSpPr>
      <p:grpSpPr>
        <a:xfrm>
          <a:off x="0" y="0"/>
          <a:ext cx="0" cy="0"/>
          <a:chOff x="0" y="0"/>
          <a:chExt cx="0" cy="0"/>
        </a:xfrm>
      </p:grpSpPr>
      <p:sp>
        <p:nvSpPr>
          <p:cNvPr id="15" name="Google Shape;15;p57"/>
          <p:cNvSpPr/>
          <p:nvPr/>
        </p:nvSpPr>
        <p:spPr>
          <a:xfrm>
            <a:off x="892142" y="-21176"/>
            <a:ext cx="7606015" cy="1878714"/>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cxnSp>
        <p:nvCxnSpPr>
          <p:cNvPr id="16" name="Google Shape;16;p57"/>
          <p:cNvCxnSpPr/>
          <p:nvPr/>
        </p:nvCxnSpPr>
        <p:spPr>
          <a:xfrm>
            <a:off x="892142" y="1859611"/>
            <a:ext cx="7606015" cy="0"/>
          </a:xfrm>
          <a:prstGeom prst="straightConnector1">
            <a:avLst/>
          </a:prstGeom>
          <a:noFill/>
          <a:ln cap="flat" cmpd="sng" w="31750">
            <a:solidFill>
              <a:schemeClr val="accent1"/>
            </a:solidFill>
            <a:prstDash val="solid"/>
            <a:round/>
            <a:headEnd len="sm" w="sm" type="none"/>
            <a:tailEnd len="sm" w="sm" type="none"/>
          </a:ln>
        </p:spPr>
      </p:cxnSp>
      <p:sp>
        <p:nvSpPr>
          <p:cNvPr id="17" name="Google Shape;17;p57"/>
          <p:cNvSpPr txBox="1"/>
          <p:nvPr>
            <p:ph type="title"/>
          </p:nvPr>
        </p:nvSpPr>
        <p:spPr>
          <a:xfrm>
            <a:off x="1088686" y="808303"/>
            <a:ext cx="7202456" cy="893111"/>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57"/>
          <p:cNvSpPr txBox="1"/>
          <p:nvPr>
            <p:ph idx="1" type="body"/>
          </p:nvPr>
        </p:nvSpPr>
        <p:spPr>
          <a:xfrm>
            <a:off x="1088686" y="2015735"/>
            <a:ext cx="7202456" cy="4039079"/>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9" name="Google Shape;19;p57"/>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57"/>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66"/>
          <p:cNvSpPr/>
          <p:nvPr/>
        </p:nvSpPr>
        <p:spPr>
          <a:xfrm>
            <a:off x="897905" y="0"/>
            <a:ext cx="6839998" cy="3803776"/>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cxnSp>
        <p:nvCxnSpPr>
          <p:cNvPr id="62" name="Google Shape;62;p66"/>
          <p:cNvCxnSpPr/>
          <p:nvPr/>
        </p:nvCxnSpPr>
        <p:spPr>
          <a:xfrm>
            <a:off x="892142" y="3816299"/>
            <a:ext cx="6845761" cy="0"/>
          </a:xfrm>
          <a:prstGeom prst="straightConnector1">
            <a:avLst/>
          </a:prstGeom>
          <a:noFill/>
          <a:ln cap="flat" cmpd="sng" w="31750">
            <a:solidFill>
              <a:schemeClr val="accent1"/>
            </a:solidFill>
            <a:prstDash val="solid"/>
            <a:round/>
            <a:headEnd len="sm" w="sm" type="none"/>
            <a:tailEnd len="sm" w="sm" type="none"/>
          </a:ln>
        </p:spPr>
      </p:cxnSp>
      <p:sp>
        <p:nvSpPr>
          <p:cNvPr id="63" name="Google Shape;63;p66"/>
          <p:cNvSpPr txBox="1"/>
          <p:nvPr>
            <p:ph type="title"/>
          </p:nvPr>
        </p:nvSpPr>
        <p:spPr>
          <a:xfrm>
            <a:off x="1090680" y="2168168"/>
            <a:ext cx="6482366" cy="14759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66"/>
          <p:cNvSpPr txBox="1"/>
          <p:nvPr>
            <p:ph idx="1" type="body"/>
          </p:nvPr>
        </p:nvSpPr>
        <p:spPr>
          <a:xfrm>
            <a:off x="1090680" y="3806198"/>
            <a:ext cx="6472835" cy="1012929"/>
          </a:xfrm>
          <a:prstGeom prst="rect">
            <a:avLst/>
          </a:prstGeom>
          <a:noFill/>
          <a:ln>
            <a:noFill/>
          </a:ln>
        </p:spPr>
        <p:txBody>
          <a:bodyPr anchorCtr="0" anchor="t" bIns="45700" lIns="91425" spcFirstLastPara="1" rIns="91425" wrap="square" tIns="91425">
            <a:normAutofit/>
          </a:bodyPr>
          <a:lstStyle>
            <a:lvl1pPr indent="-228600" lvl="0" marL="457200" algn="l">
              <a:lnSpc>
                <a:spcPct val="120000"/>
              </a:lnSpc>
              <a:spcBef>
                <a:spcPts val="750"/>
              </a:spcBef>
              <a:spcAft>
                <a:spcPts val="0"/>
              </a:spcAft>
              <a:buSzPts val="1600"/>
              <a:buNone/>
              <a:defRPr sz="1600">
                <a:solidFill>
                  <a:schemeClr val="dk2"/>
                </a:solidFill>
              </a:defRPr>
            </a:lvl1pPr>
            <a:lvl2pPr indent="-228600" lvl="1" marL="914400" algn="l">
              <a:lnSpc>
                <a:spcPct val="120000"/>
              </a:lnSpc>
              <a:spcBef>
                <a:spcPts val="375"/>
              </a:spcBef>
              <a:spcAft>
                <a:spcPts val="0"/>
              </a:spcAft>
              <a:buSzPts val="1350"/>
              <a:buNone/>
              <a:defRPr sz="1350">
                <a:solidFill>
                  <a:srgbClr val="8891AA"/>
                </a:solidFill>
              </a:defRPr>
            </a:lvl2pPr>
            <a:lvl3pPr indent="-228600" lvl="2" marL="1371600" algn="l">
              <a:lnSpc>
                <a:spcPct val="120000"/>
              </a:lnSpc>
              <a:spcBef>
                <a:spcPts val="375"/>
              </a:spcBef>
              <a:spcAft>
                <a:spcPts val="0"/>
              </a:spcAft>
              <a:buSzPts val="1350"/>
              <a:buNone/>
              <a:defRPr sz="1350">
                <a:solidFill>
                  <a:srgbClr val="8891AA"/>
                </a:solidFill>
              </a:defRPr>
            </a:lvl3pPr>
            <a:lvl4pPr indent="-228600" lvl="3" marL="1828800" algn="l">
              <a:lnSpc>
                <a:spcPct val="120000"/>
              </a:lnSpc>
              <a:spcBef>
                <a:spcPts val="375"/>
              </a:spcBef>
              <a:spcAft>
                <a:spcPts val="0"/>
              </a:spcAft>
              <a:buSzPts val="1200"/>
              <a:buNone/>
              <a:defRPr sz="1200">
                <a:solidFill>
                  <a:srgbClr val="8891AA"/>
                </a:solidFill>
              </a:defRPr>
            </a:lvl4pPr>
            <a:lvl5pPr indent="-228600" lvl="4" marL="2286000" algn="l">
              <a:lnSpc>
                <a:spcPct val="120000"/>
              </a:lnSpc>
              <a:spcBef>
                <a:spcPts val="375"/>
              </a:spcBef>
              <a:spcAft>
                <a:spcPts val="0"/>
              </a:spcAft>
              <a:buSzPts val="1200"/>
              <a:buNone/>
              <a:defRPr sz="1200">
                <a:solidFill>
                  <a:srgbClr val="8891AA"/>
                </a:solidFill>
              </a:defRPr>
            </a:lvl5pPr>
            <a:lvl6pPr indent="-228600" lvl="5" marL="2743200" algn="l">
              <a:lnSpc>
                <a:spcPct val="120000"/>
              </a:lnSpc>
              <a:spcBef>
                <a:spcPts val="375"/>
              </a:spcBef>
              <a:spcAft>
                <a:spcPts val="0"/>
              </a:spcAft>
              <a:buSzPts val="1200"/>
              <a:buNone/>
              <a:defRPr sz="1200">
                <a:solidFill>
                  <a:srgbClr val="8891AA"/>
                </a:solidFill>
              </a:defRPr>
            </a:lvl6pPr>
            <a:lvl7pPr indent="-228600" lvl="6" marL="3200400" algn="l">
              <a:lnSpc>
                <a:spcPct val="120000"/>
              </a:lnSpc>
              <a:spcBef>
                <a:spcPts val="375"/>
              </a:spcBef>
              <a:spcAft>
                <a:spcPts val="0"/>
              </a:spcAft>
              <a:buSzPts val="1200"/>
              <a:buNone/>
              <a:defRPr sz="1200">
                <a:solidFill>
                  <a:srgbClr val="8891AA"/>
                </a:solidFill>
              </a:defRPr>
            </a:lvl7pPr>
            <a:lvl8pPr indent="-228600" lvl="7" marL="3657600" algn="l">
              <a:lnSpc>
                <a:spcPct val="120000"/>
              </a:lnSpc>
              <a:spcBef>
                <a:spcPts val="375"/>
              </a:spcBef>
              <a:spcAft>
                <a:spcPts val="0"/>
              </a:spcAft>
              <a:buSzPts val="1200"/>
              <a:buNone/>
              <a:defRPr sz="1200">
                <a:solidFill>
                  <a:srgbClr val="8891AA"/>
                </a:solidFill>
              </a:defRPr>
            </a:lvl8pPr>
            <a:lvl9pPr indent="-228600" lvl="8" marL="4114800" algn="l">
              <a:lnSpc>
                <a:spcPct val="120000"/>
              </a:lnSpc>
              <a:spcBef>
                <a:spcPts val="375"/>
              </a:spcBef>
              <a:spcAft>
                <a:spcPts val="0"/>
              </a:spcAft>
              <a:buSzPts val="1200"/>
              <a:buNone/>
              <a:defRPr sz="1200">
                <a:solidFill>
                  <a:srgbClr val="8891AA"/>
                </a:solidFill>
              </a:defRPr>
            </a:lvl9pPr>
          </a:lstStyle>
          <a:p/>
        </p:txBody>
      </p:sp>
      <p:sp>
        <p:nvSpPr>
          <p:cNvPr id="65" name="Google Shape;65;p66"/>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66"/>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2 columns" type="twoObj">
  <p:cSld name="TWO_OBJECTS">
    <p:spTree>
      <p:nvGrpSpPr>
        <p:cNvPr id="67" name="Shape 67"/>
        <p:cNvGrpSpPr/>
        <p:nvPr/>
      </p:nvGrpSpPr>
      <p:grpSpPr>
        <a:xfrm>
          <a:off x="0" y="0"/>
          <a:ext cx="0" cy="0"/>
          <a:chOff x="0" y="0"/>
          <a:chExt cx="0" cy="0"/>
        </a:xfrm>
      </p:grpSpPr>
      <p:sp>
        <p:nvSpPr>
          <p:cNvPr id="68" name="Google Shape;68;p67"/>
          <p:cNvSpPr/>
          <p:nvPr/>
        </p:nvSpPr>
        <p:spPr>
          <a:xfrm>
            <a:off x="897905" y="0"/>
            <a:ext cx="7557940" cy="184708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cxnSp>
        <p:nvCxnSpPr>
          <p:cNvPr id="69" name="Google Shape;69;p67"/>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70" name="Google Shape;70;p67"/>
          <p:cNvSpPr txBox="1"/>
          <p:nvPr>
            <p:ph type="title"/>
          </p:nvPr>
        </p:nvSpPr>
        <p:spPr>
          <a:xfrm>
            <a:off x="1086913" y="804890"/>
            <a:ext cx="7204226" cy="903456"/>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67"/>
          <p:cNvSpPr txBox="1"/>
          <p:nvPr>
            <p:ph idx="1" type="body"/>
          </p:nvPr>
        </p:nvSpPr>
        <p:spPr>
          <a:xfrm>
            <a:off x="1085498" y="2010878"/>
            <a:ext cx="3483864" cy="4049804"/>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72" name="Google Shape;72;p67"/>
          <p:cNvSpPr txBox="1"/>
          <p:nvPr>
            <p:ph idx="2" type="body"/>
          </p:nvPr>
        </p:nvSpPr>
        <p:spPr>
          <a:xfrm>
            <a:off x="4810328" y="2017345"/>
            <a:ext cx="3483864" cy="4043339"/>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73" name="Google Shape;73;p67"/>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67"/>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Comparison" type="twoTxTwoObj">
  <p:cSld name="TWO_OBJECTS_WITH_TEXT">
    <p:spTree>
      <p:nvGrpSpPr>
        <p:cNvPr id="75" name="Shape 75"/>
        <p:cNvGrpSpPr/>
        <p:nvPr/>
      </p:nvGrpSpPr>
      <p:grpSpPr>
        <a:xfrm>
          <a:off x="0" y="0"/>
          <a:ext cx="0" cy="0"/>
          <a:chOff x="0" y="0"/>
          <a:chExt cx="0" cy="0"/>
        </a:xfrm>
      </p:grpSpPr>
      <p:sp>
        <p:nvSpPr>
          <p:cNvPr id="76" name="Google Shape;76;p68"/>
          <p:cNvSpPr/>
          <p:nvPr/>
        </p:nvSpPr>
        <p:spPr>
          <a:xfrm>
            <a:off x="897905" y="0"/>
            <a:ext cx="7557940" cy="1844314"/>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cxnSp>
        <p:nvCxnSpPr>
          <p:cNvPr id="77" name="Google Shape;77;p68"/>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78" name="Google Shape;78;p68"/>
          <p:cNvSpPr txBox="1"/>
          <p:nvPr>
            <p:ph type="title"/>
          </p:nvPr>
        </p:nvSpPr>
        <p:spPr>
          <a:xfrm>
            <a:off x="1085394" y="804167"/>
            <a:ext cx="7205746" cy="87952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68"/>
          <p:cNvSpPr txBox="1"/>
          <p:nvPr>
            <p:ph idx="1" type="body"/>
          </p:nvPr>
        </p:nvSpPr>
        <p:spPr>
          <a:xfrm>
            <a:off x="1085393" y="2019552"/>
            <a:ext cx="3483864" cy="80194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1800"/>
              <a:buNone/>
              <a:defRPr b="0" sz="18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80" name="Google Shape;80;p68"/>
          <p:cNvSpPr txBox="1"/>
          <p:nvPr>
            <p:ph idx="2" type="body"/>
          </p:nvPr>
        </p:nvSpPr>
        <p:spPr>
          <a:xfrm>
            <a:off x="1085393" y="2824270"/>
            <a:ext cx="3483864" cy="3230542"/>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81" name="Google Shape;81;p68"/>
          <p:cNvSpPr txBox="1"/>
          <p:nvPr>
            <p:ph idx="3" type="body"/>
          </p:nvPr>
        </p:nvSpPr>
        <p:spPr>
          <a:xfrm>
            <a:off x="4809272" y="2023006"/>
            <a:ext cx="3483864" cy="80223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1800"/>
              <a:buNone/>
              <a:defRPr b="0" sz="18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82" name="Google Shape;82;p68"/>
          <p:cNvSpPr txBox="1"/>
          <p:nvPr>
            <p:ph idx="4" type="body"/>
          </p:nvPr>
        </p:nvSpPr>
        <p:spPr>
          <a:xfrm>
            <a:off x="4809272" y="2821494"/>
            <a:ext cx="3483864" cy="3233321"/>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83" name="Google Shape;83;p68"/>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68"/>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ide Header with content" type="objTx">
  <p:cSld name="OBJECT_WITH_CAPTION_TEXT">
    <p:spTree>
      <p:nvGrpSpPr>
        <p:cNvPr id="85" name="Shape 85"/>
        <p:cNvGrpSpPr/>
        <p:nvPr/>
      </p:nvGrpSpPr>
      <p:grpSpPr>
        <a:xfrm>
          <a:off x="0" y="0"/>
          <a:ext cx="0" cy="0"/>
          <a:chOff x="0" y="0"/>
          <a:chExt cx="0" cy="0"/>
        </a:xfrm>
      </p:grpSpPr>
      <p:sp>
        <p:nvSpPr>
          <p:cNvPr id="86" name="Google Shape;86;p69"/>
          <p:cNvSpPr/>
          <p:nvPr/>
        </p:nvSpPr>
        <p:spPr>
          <a:xfrm>
            <a:off x="0" y="798973"/>
            <a:ext cx="3648174" cy="232681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cxnSp>
        <p:nvCxnSpPr>
          <p:cNvPr id="87" name="Google Shape;87;p69"/>
          <p:cNvCxnSpPr/>
          <p:nvPr/>
        </p:nvCxnSpPr>
        <p:spPr>
          <a:xfrm flipH="1" rot="10800000">
            <a:off x="2" y="3119532"/>
            <a:ext cx="3644507" cy="6261"/>
          </a:xfrm>
          <a:prstGeom prst="straightConnector1">
            <a:avLst/>
          </a:prstGeom>
          <a:noFill/>
          <a:ln cap="flat" cmpd="sng" w="31750">
            <a:solidFill>
              <a:schemeClr val="accent1"/>
            </a:solidFill>
            <a:prstDash val="solid"/>
            <a:round/>
            <a:headEnd len="sm" w="sm" type="none"/>
            <a:tailEnd len="sm" w="sm" type="none"/>
          </a:ln>
        </p:spPr>
      </p:cxnSp>
      <p:sp>
        <p:nvSpPr>
          <p:cNvPr id="88" name="Google Shape;88;p69"/>
          <p:cNvSpPr txBox="1"/>
          <p:nvPr>
            <p:ph type="title"/>
          </p:nvPr>
        </p:nvSpPr>
        <p:spPr>
          <a:xfrm>
            <a:off x="1083504" y="798973"/>
            <a:ext cx="2456260" cy="224711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69"/>
          <p:cNvSpPr txBox="1"/>
          <p:nvPr>
            <p:ph idx="1" type="body"/>
          </p:nvPr>
        </p:nvSpPr>
        <p:spPr>
          <a:xfrm>
            <a:off x="3782786" y="798976"/>
            <a:ext cx="4509353" cy="5255837"/>
          </a:xfrm>
          <a:prstGeom prst="rect">
            <a:avLst/>
          </a:prstGeom>
          <a:noFill/>
          <a:ln>
            <a:noFill/>
          </a:ln>
        </p:spPr>
        <p:txBody>
          <a:bodyPr anchorCtr="0" anchor="ctr"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90" name="Google Shape;90;p69"/>
          <p:cNvSpPr txBox="1"/>
          <p:nvPr>
            <p:ph idx="2" type="body"/>
          </p:nvPr>
        </p:nvSpPr>
        <p:spPr>
          <a:xfrm>
            <a:off x="1083504" y="3205494"/>
            <a:ext cx="2456260" cy="2849319"/>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750"/>
              </a:spcBef>
              <a:spcAft>
                <a:spcPts val="0"/>
              </a:spcAft>
              <a:buSzPts val="1600"/>
              <a:buNone/>
              <a:defRPr sz="1600">
                <a:solidFill>
                  <a:schemeClr val="dk2"/>
                </a:solidFill>
              </a:defRPr>
            </a:lvl1pPr>
            <a:lvl2pPr indent="-228600" lvl="1" marL="914400" algn="l">
              <a:lnSpc>
                <a:spcPct val="120000"/>
              </a:lnSpc>
              <a:spcBef>
                <a:spcPts val="375"/>
              </a:spcBef>
              <a:spcAft>
                <a:spcPts val="0"/>
              </a:spcAft>
              <a:buSzPts val="1050"/>
              <a:buNone/>
              <a:defRPr sz="1050"/>
            </a:lvl2pPr>
            <a:lvl3pPr indent="-228600" lvl="2" marL="1371600" algn="l">
              <a:lnSpc>
                <a:spcPct val="120000"/>
              </a:lnSpc>
              <a:spcBef>
                <a:spcPts val="375"/>
              </a:spcBef>
              <a:spcAft>
                <a:spcPts val="0"/>
              </a:spcAft>
              <a:buSzPts val="900"/>
              <a:buNone/>
              <a:defRPr sz="900"/>
            </a:lvl3pPr>
            <a:lvl4pPr indent="-228600" lvl="3" marL="1828800" algn="l">
              <a:lnSpc>
                <a:spcPct val="120000"/>
              </a:lnSpc>
              <a:spcBef>
                <a:spcPts val="375"/>
              </a:spcBef>
              <a:spcAft>
                <a:spcPts val="0"/>
              </a:spcAft>
              <a:buSzPts val="750"/>
              <a:buNone/>
              <a:defRPr sz="750"/>
            </a:lvl4pPr>
            <a:lvl5pPr indent="-228600" lvl="4" marL="2286000" algn="l">
              <a:lnSpc>
                <a:spcPct val="120000"/>
              </a:lnSpc>
              <a:spcBef>
                <a:spcPts val="375"/>
              </a:spcBef>
              <a:spcAft>
                <a:spcPts val="0"/>
              </a:spcAft>
              <a:buSzPts val="750"/>
              <a:buNone/>
              <a:defRPr sz="750"/>
            </a:lvl5pPr>
            <a:lvl6pPr indent="-228600" lvl="5" marL="2743200" algn="l">
              <a:lnSpc>
                <a:spcPct val="120000"/>
              </a:lnSpc>
              <a:spcBef>
                <a:spcPts val="375"/>
              </a:spcBef>
              <a:spcAft>
                <a:spcPts val="0"/>
              </a:spcAft>
              <a:buSzPts val="750"/>
              <a:buNone/>
              <a:defRPr sz="750"/>
            </a:lvl6pPr>
            <a:lvl7pPr indent="-228600" lvl="6" marL="3200400" algn="l">
              <a:lnSpc>
                <a:spcPct val="120000"/>
              </a:lnSpc>
              <a:spcBef>
                <a:spcPts val="375"/>
              </a:spcBef>
              <a:spcAft>
                <a:spcPts val="0"/>
              </a:spcAft>
              <a:buSzPts val="750"/>
              <a:buNone/>
              <a:defRPr sz="750"/>
            </a:lvl7pPr>
            <a:lvl8pPr indent="-228600" lvl="7" marL="3657600" algn="l">
              <a:lnSpc>
                <a:spcPct val="120000"/>
              </a:lnSpc>
              <a:spcBef>
                <a:spcPts val="375"/>
              </a:spcBef>
              <a:spcAft>
                <a:spcPts val="0"/>
              </a:spcAft>
              <a:buSzPts val="750"/>
              <a:buNone/>
              <a:defRPr sz="750"/>
            </a:lvl8pPr>
            <a:lvl9pPr indent="-228600" lvl="8" marL="4114800" algn="l">
              <a:lnSpc>
                <a:spcPct val="120000"/>
              </a:lnSpc>
              <a:spcBef>
                <a:spcPts val="375"/>
              </a:spcBef>
              <a:spcAft>
                <a:spcPts val="0"/>
              </a:spcAft>
              <a:buSzPts val="750"/>
              <a:buNone/>
              <a:defRPr sz="750"/>
            </a:lvl9pPr>
          </a:lstStyle>
          <a:p/>
        </p:txBody>
      </p:sp>
      <p:sp>
        <p:nvSpPr>
          <p:cNvPr id="91" name="Google Shape;91;p69"/>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69"/>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ide Header with picture" type="picTx">
  <p:cSld name="PICTURE_WITH_CAPTION_TEXT">
    <p:spTree>
      <p:nvGrpSpPr>
        <p:cNvPr id="93" name="Shape 93"/>
        <p:cNvGrpSpPr/>
        <p:nvPr/>
      </p:nvGrpSpPr>
      <p:grpSpPr>
        <a:xfrm>
          <a:off x="0" y="0"/>
          <a:ext cx="0" cy="0"/>
          <a:chOff x="0" y="0"/>
          <a:chExt cx="0" cy="0"/>
        </a:xfrm>
      </p:grpSpPr>
      <p:sp>
        <p:nvSpPr>
          <p:cNvPr id="94" name="Google Shape;94;p70"/>
          <p:cNvSpPr/>
          <p:nvPr/>
        </p:nvSpPr>
        <p:spPr>
          <a:xfrm>
            <a:off x="-1" y="798973"/>
            <a:ext cx="5231050" cy="232681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cxnSp>
        <p:nvCxnSpPr>
          <p:cNvPr id="95" name="Google Shape;95;p70"/>
          <p:cNvCxnSpPr/>
          <p:nvPr/>
        </p:nvCxnSpPr>
        <p:spPr>
          <a:xfrm flipH="1" rot="10800000">
            <a:off x="1" y="3116401"/>
            <a:ext cx="5225792" cy="9393"/>
          </a:xfrm>
          <a:prstGeom prst="straightConnector1">
            <a:avLst/>
          </a:prstGeom>
          <a:noFill/>
          <a:ln cap="flat" cmpd="sng" w="31750">
            <a:solidFill>
              <a:schemeClr val="accent1"/>
            </a:solidFill>
            <a:prstDash val="solid"/>
            <a:round/>
            <a:headEnd len="sm" w="sm" type="none"/>
            <a:tailEnd len="sm" w="sm" type="none"/>
          </a:ln>
        </p:spPr>
      </p:cxnSp>
      <p:sp>
        <p:nvSpPr>
          <p:cNvPr id="96" name="Google Shape;96;p70"/>
          <p:cNvSpPr txBox="1"/>
          <p:nvPr>
            <p:ph type="title"/>
          </p:nvPr>
        </p:nvSpPr>
        <p:spPr>
          <a:xfrm>
            <a:off x="1088405" y="1129513"/>
            <a:ext cx="4149246" cy="183058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70"/>
          <p:cNvSpPr/>
          <p:nvPr>
            <p:ph idx="2" type="pic"/>
          </p:nvPr>
        </p:nvSpPr>
        <p:spPr>
          <a:xfrm>
            <a:off x="5449305" y="797578"/>
            <a:ext cx="2841836" cy="5248677"/>
          </a:xfrm>
          <a:prstGeom prst="rect">
            <a:avLst/>
          </a:prstGeom>
          <a:solidFill>
            <a:srgbClr val="D8D8D8"/>
          </a:solidFill>
          <a:ln>
            <a:noFill/>
          </a:ln>
        </p:spPr>
        <p:txBody>
          <a:bodyPr anchorCtr="0" anchor="ctr" bIns="45700" lIns="91425" spcFirstLastPara="1" rIns="91425" wrap="square" tIns="45700">
            <a:normAutofit/>
          </a:bodyPr>
          <a:lstStyle>
            <a:lvl1pPr lvl="0" marR="0" rtl="0" algn="ctr">
              <a:lnSpc>
                <a:spcPct val="120000"/>
              </a:lnSpc>
              <a:spcBef>
                <a:spcPts val="750"/>
              </a:spcBef>
              <a:spcAft>
                <a:spcPts val="0"/>
              </a:spcAft>
              <a:buClr>
                <a:schemeClr val="accent1"/>
              </a:buClr>
              <a:buSzPts val="1500"/>
              <a:buFont typeface="Arial"/>
              <a:buNone/>
              <a:defRPr b="0" i="0" sz="1500" u="none" cap="none" strike="noStrike">
                <a:solidFill>
                  <a:srgbClr val="3D372F"/>
                </a:solidFill>
                <a:latin typeface="Arial"/>
                <a:ea typeface="Arial"/>
                <a:cs typeface="Arial"/>
                <a:sym typeface="Arial"/>
              </a:defRPr>
            </a:lvl1pPr>
            <a:lvl2pPr lvl="1" marR="0" rtl="0" algn="l">
              <a:lnSpc>
                <a:spcPct val="120000"/>
              </a:lnSpc>
              <a:spcBef>
                <a:spcPts val="375"/>
              </a:spcBef>
              <a:spcAft>
                <a:spcPts val="0"/>
              </a:spcAft>
              <a:buClr>
                <a:schemeClr val="accent1"/>
              </a:buClr>
              <a:buSzPts val="2100"/>
              <a:buFont typeface="Arial"/>
              <a:buNone/>
              <a:defRPr b="0" i="0" sz="2100" u="none" cap="none" strike="noStrike">
                <a:solidFill>
                  <a:srgbClr val="3D372F"/>
                </a:solidFill>
                <a:latin typeface="Arial"/>
                <a:ea typeface="Arial"/>
                <a:cs typeface="Arial"/>
                <a:sym typeface="Arial"/>
              </a:defRPr>
            </a:lvl2pPr>
            <a:lvl3pPr lvl="2" marR="0" rtl="0" algn="l">
              <a:lnSpc>
                <a:spcPct val="120000"/>
              </a:lnSpc>
              <a:spcBef>
                <a:spcPts val="375"/>
              </a:spcBef>
              <a:spcAft>
                <a:spcPts val="0"/>
              </a:spcAft>
              <a:buClr>
                <a:schemeClr val="accent1"/>
              </a:buClr>
              <a:buSzPts val="1800"/>
              <a:buFont typeface="Arial"/>
              <a:buNone/>
              <a:defRPr b="0" i="0" sz="1800" u="none" cap="none" strike="noStrike">
                <a:solidFill>
                  <a:srgbClr val="3D372F"/>
                </a:solidFill>
                <a:latin typeface="Arial"/>
                <a:ea typeface="Arial"/>
                <a:cs typeface="Arial"/>
                <a:sym typeface="Arial"/>
              </a:defRPr>
            </a:lvl3pPr>
            <a:lvl4pPr lvl="3" marR="0" rtl="0" algn="l">
              <a:lnSpc>
                <a:spcPct val="120000"/>
              </a:lnSpc>
              <a:spcBef>
                <a:spcPts val="375"/>
              </a:spcBef>
              <a:spcAft>
                <a:spcPts val="0"/>
              </a:spcAft>
              <a:buClr>
                <a:schemeClr val="accent1"/>
              </a:buClr>
              <a:buSzPts val="1500"/>
              <a:buFont typeface="Arial"/>
              <a:buNone/>
              <a:defRPr b="0" i="0" sz="1500" u="none" cap="none" strike="noStrike">
                <a:solidFill>
                  <a:srgbClr val="3D372F"/>
                </a:solidFill>
                <a:latin typeface="Arial"/>
                <a:ea typeface="Arial"/>
                <a:cs typeface="Arial"/>
                <a:sym typeface="Arial"/>
              </a:defRPr>
            </a:lvl4pPr>
            <a:lvl5pPr lvl="4" marR="0" rtl="0" algn="l">
              <a:lnSpc>
                <a:spcPct val="120000"/>
              </a:lnSpc>
              <a:spcBef>
                <a:spcPts val="375"/>
              </a:spcBef>
              <a:spcAft>
                <a:spcPts val="0"/>
              </a:spcAft>
              <a:buClr>
                <a:schemeClr val="accent1"/>
              </a:buClr>
              <a:buSzPts val="1500"/>
              <a:buFont typeface="Arial"/>
              <a:buNone/>
              <a:defRPr b="0" i="0" sz="1500" u="none" cap="none" strike="noStrike">
                <a:solidFill>
                  <a:srgbClr val="3D372F"/>
                </a:solidFill>
                <a:latin typeface="Arial"/>
                <a:ea typeface="Arial"/>
                <a:cs typeface="Arial"/>
                <a:sym typeface="Arial"/>
              </a:defRPr>
            </a:lvl5pPr>
            <a:lvl6pPr lvl="5" marR="0" rtl="0" algn="l">
              <a:lnSpc>
                <a:spcPct val="120000"/>
              </a:lnSpc>
              <a:spcBef>
                <a:spcPts val="375"/>
              </a:spcBef>
              <a:spcAft>
                <a:spcPts val="0"/>
              </a:spcAft>
              <a:buClr>
                <a:schemeClr val="accent1"/>
              </a:buClr>
              <a:buSzPts val="1500"/>
              <a:buFont typeface="Arial"/>
              <a:buNone/>
              <a:defRPr b="0" i="0" sz="1500" u="none" cap="none" strike="noStrike">
                <a:solidFill>
                  <a:schemeClr val="dk1"/>
                </a:solidFill>
                <a:latin typeface="Arial"/>
                <a:ea typeface="Arial"/>
                <a:cs typeface="Arial"/>
                <a:sym typeface="Arial"/>
              </a:defRPr>
            </a:lvl6pPr>
            <a:lvl7pPr lvl="6" marR="0" rtl="0" algn="l">
              <a:lnSpc>
                <a:spcPct val="120000"/>
              </a:lnSpc>
              <a:spcBef>
                <a:spcPts val="375"/>
              </a:spcBef>
              <a:spcAft>
                <a:spcPts val="0"/>
              </a:spcAft>
              <a:buClr>
                <a:schemeClr val="accent1"/>
              </a:buClr>
              <a:buSzPts val="1500"/>
              <a:buFont typeface="Arial"/>
              <a:buNone/>
              <a:defRPr b="0" i="0" sz="1500" u="none" cap="none" strike="noStrike">
                <a:solidFill>
                  <a:schemeClr val="dk1"/>
                </a:solidFill>
                <a:latin typeface="Arial"/>
                <a:ea typeface="Arial"/>
                <a:cs typeface="Arial"/>
                <a:sym typeface="Arial"/>
              </a:defRPr>
            </a:lvl7pPr>
            <a:lvl8pPr lvl="7" marR="0" rtl="0" algn="l">
              <a:lnSpc>
                <a:spcPct val="120000"/>
              </a:lnSpc>
              <a:spcBef>
                <a:spcPts val="375"/>
              </a:spcBef>
              <a:spcAft>
                <a:spcPts val="0"/>
              </a:spcAft>
              <a:buClr>
                <a:schemeClr val="accent1"/>
              </a:buClr>
              <a:buSzPts val="1500"/>
              <a:buFont typeface="Arial"/>
              <a:buNone/>
              <a:defRPr b="0" i="0" sz="1500" u="none" cap="none" strike="noStrike">
                <a:solidFill>
                  <a:schemeClr val="dk1"/>
                </a:solidFill>
                <a:latin typeface="Arial"/>
                <a:ea typeface="Arial"/>
                <a:cs typeface="Arial"/>
                <a:sym typeface="Arial"/>
              </a:defRPr>
            </a:lvl8pPr>
            <a:lvl9pPr lvl="8" marR="0" rtl="0" algn="l">
              <a:lnSpc>
                <a:spcPct val="120000"/>
              </a:lnSpc>
              <a:spcBef>
                <a:spcPts val="375"/>
              </a:spcBef>
              <a:spcAft>
                <a:spcPts val="0"/>
              </a:spcAft>
              <a:buClr>
                <a:schemeClr val="accent1"/>
              </a:buClr>
              <a:buSzPts val="1500"/>
              <a:buFont typeface="Arial"/>
              <a:buNone/>
              <a:defRPr b="0" i="0" sz="1500" u="none" cap="none" strike="noStrike">
                <a:solidFill>
                  <a:schemeClr val="dk1"/>
                </a:solidFill>
                <a:latin typeface="Arial"/>
                <a:ea typeface="Arial"/>
                <a:cs typeface="Arial"/>
                <a:sym typeface="Arial"/>
              </a:defRPr>
            </a:lvl9pPr>
          </a:lstStyle>
          <a:p/>
        </p:txBody>
      </p:sp>
      <p:sp>
        <p:nvSpPr>
          <p:cNvPr id="98" name="Google Shape;98;p70"/>
          <p:cNvSpPr txBox="1"/>
          <p:nvPr>
            <p:ph idx="1" type="body"/>
          </p:nvPr>
        </p:nvSpPr>
        <p:spPr>
          <a:xfrm>
            <a:off x="1087748" y="3145994"/>
            <a:ext cx="4143303" cy="2900261"/>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750"/>
              </a:spcBef>
              <a:spcAft>
                <a:spcPts val="0"/>
              </a:spcAft>
              <a:buSzPts val="1600"/>
              <a:buNone/>
              <a:defRPr sz="1600">
                <a:solidFill>
                  <a:schemeClr val="dk2"/>
                </a:solidFill>
              </a:defRPr>
            </a:lvl1pPr>
            <a:lvl2pPr indent="-228600" lvl="1" marL="914400" algn="l">
              <a:lnSpc>
                <a:spcPct val="120000"/>
              </a:lnSpc>
              <a:spcBef>
                <a:spcPts val="375"/>
              </a:spcBef>
              <a:spcAft>
                <a:spcPts val="0"/>
              </a:spcAft>
              <a:buSzPts val="1050"/>
              <a:buNone/>
              <a:defRPr sz="1050"/>
            </a:lvl2pPr>
            <a:lvl3pPr indent="-228600" lvl="2" marL="1371600" algn="l">
              <a:lnSpc>
                <a:spcPct val="120000"/>
              </a:lnSpc>
              <a:spcBef>
                <a:spcPts val="375"/>
              </a:spcBef>
              <a:spcAft>
                <a:spcPts val="0"/>
              </a:spcAft>
              <a:buSzPts val="900"/>
              <a:buNone/>
              <a:defRPr sz="900"/>
            </a:lvl3pPr>
            <a:lvl4pPr indent="-228600" lvl="3" marL="1828800" algn="l">
              <a:lnSpc>
                <a:spcPct val="120000"/>
              </a:lnSpc>
              <a:spcBef>
                <a:spcPts val="375"/>
              </a:spcBef>
              <a:spcAft>
                <a:spcPts val="0"/>
              </a:spcAft>
              <a:buSzPts val="750"/>
              <a:buNone/>
              <a:defRPr sz="750"/>
            </a:lvl4pPr>
            <a:lvl5pPr indent="-228600" lvl="4" marL="2286000" algn="l">
              <a:lnSpc>
                <a:spcPct val="120000"/>
              </a:lnSpc>
              <a:spcBef>
                <a:spcPts val="375"/>
              </a:spcBef>
              <a:spcAft>
                <a:spcPts val="0"/>
              </a:spcAft>
              <a:buSzPts val="750"/>
              <a:buNone/>
              <a:defRPr sz="750"/>
            </a:lvl5pPr>
            <a:lvl6pPr indent="-228600" lvl="5" marL="2743200" algn="l">
              <a:lnSpc>
                <a:spcPct val="120000"/>
              </a:lnSpc>
              <a:spcBef>
                <a:spcPts val="375"/>
              </a:spcBef>
              <a:spcAft>
                <a:spcPts val="0"/>
              </a:spcAft>
              <a:buSzPts val="750"/>
              <a:buNone/>
              <a:defRPr sz="750"/>
            </a:lvl6pPr>
            <a:lvl7pPr indent="-228600" lvl="6" marL="3200400" algn="l">
              <a:lnSpc>
                <a:spcPct val="120000"/>
              </a:lnSpc>
              <a:spcBef>
                <a:spcPts val="375"/>
              </a:spcBef>
              <a:spcAft>
                <a:spcPts val="0"/>
              </a:spcAft>
              <a:buSzPts val="750"/>
              <a:buNone/>
              <a:defRPr sz="750"/>
            </a:lvl7pPr>
            <a:lvl8pPr indent="-228600" lvl="7" marL="3657600" algn="l">
              <a:lnSpc>
                <a:spcPct val="120000"/>
              </a:lnSpc>
              <a:spcBef>
                <a:spcPts val="375"/>
              </a:spcBef>
              <a:spcAft>
                <a:spcPts val="0"/>
              </a:spcAft>
              <a:buSzPts val="750"/>
              <a:buNone/>
              <a:defRPr sz="750"/>
            </a:lvl8pPr>
            <a:lvl9pPr indent="-228600" lvl="8" marL="4114800" algn="l">
              <a:lnSpc>
                <a:spcPct val="120000"/>
              </a:lnSpc>
              <a:spcBef>
                <a:spcPts val="375"/>
              </a:spcBef>
              <a:spcAft>
                <a:spcPts val="0"/>
              </a:spcAft>
              <a:buSzPts val="750"/>
              <a:buNone/>
              <a:defRPr sz="750"/>
            </a:lvl9pPr>
          </a:lstStyle>
          <a:p/>
        </p:txBody>
      </p:sp>
      <p:sp>
        <p:nvSpPr>
          <p:cNvPr id="99" name="Google Shape;99;p70"/>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100" name="Google Shape;100;p70"/>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2 columns">
  <p:cSld name="Title with 2 columns">
    <p:spTree>
      <p:nvGrpSpPr>
        <p:cNvPr id="101" name="Shape 101"/>
        <p:cNvGrpSpPr/>
        <p:nvPr/>
      </p:nvGrpSpPr>
      <p:grpSpPr>
        <a:xfrm>
          <a:off x="0" y="0"/>
          <a:ext cx="0" cy="0"/>
          <a:chOff x="0" y="0"/>
          <a:chExt cx="0" cy="0"/>
        </a:xfrm>
      </p:grpSpPr>
      <p:cxnSp>
        <p:nvCxnSpPr>
          <p:cNvPr id="102" name="Google Shape;102;p71"/>
          <p:cNvCxnSpPr/>
          <p:nvPr/>
        </p:nvCxnSpPr>
        <p:spPr>
          <a:xfrm>
            <a:off x="1085500" y="1847088"/>
            <a:ext cx="7205642" cy="0"/>
          </a:xfrm>
          <a:prstGeom prst="straightConnector1">
            <a:avLst/>
          </a:prstGeom>
          <a:noFill/>
          <a:ln cap="flat" cmpd="sng" w="31750">
            <a:solidFill>
              <a:schemeClr val="accent1"/>
            </a:solidFill>
            <a:prstDash val="solid"/>
            <a:round/>
            <a:headEnd len="sm" w="sm" type="none"/>
            <a:tailEnd len="sm" w="sm" type="none"/>
          </a:ln>
        </p:spPr>
      </p:cxnSp>
      <p:sp>
        <p:nvSpPr>
          <p:cNvPr id="103" name="Google Shape;103;p71"/>
          <p:cNvSpPr txBox="1"/>
          <p:nvPr>
            <p:ph idx="1" type="body"/>
          </p:nvPr>
        </p:nvSpPr>
        <p:spPr>
          <a:xfrm>
            <a:off x="1085498" y="2010878"/>
            <a:ext cx="3260991" cy="4057114"/>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04" name="Google Shape;104;p71"/>
          <p:cNvSpPr txBox="1"/>
          <p:nvPr>
            <p:ph idx="2" type="body"/>
          </p:nvPr>
        </p:nvSpPr>
        <p:spPr>
          <a:xfrm>
            <a:off x="4810328" y="2017342"/>
            <a:ext cx="3483864" cy="4050650"/>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05" name="Google Shape;105;p71"/>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71"/>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107" name="Google Shape;107;p71"/>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mparison">
  <p:cSld name="Title with Comparison">
    <p:spTree>
      <p:nvGrpSpPr>
        <p:cNvPr id="108" name="Shape 108"/>
        <p:cNvGrpSpPr/>
        <p:nvPr/>
      </p:nvGrpSpPr>
      <p:grpSpPr>
        <a:xfrm>
          <a:off x="0" y="0"/>
          <a:ext cx="0" cy="0"/>
          <a:chOff x="0" y="0"/>
          <a:chExt cx="0" cy="0"/>
        </a:xfrm>
      </p:grpSpPr>
      <p:cxnSp>
        <p:nvCxnSpPr>
          <p:cNvPr id="109" name="Google Shape;109;p72"/>
          <p:cNvCxnSpPr/>
          <p:nvPr/>
        </p:nvCxnSpPr>
        <p:spPr>
          <a:xfrm>
            <a:off x="1085395" y="1847088"/>
            <a:ext cx="7205747" cy="0"/>
          </a:xfrm>
          <a:prstGeom prst="straightConnector1">
            <a:avLst/>
          </a:prstGeom>
          <a:noFill/>
          <a:ln cap="flat" cmpd="sng" w="31750">
            <a:solidFill>
              <a:schemeClr val="accent1"/>
            </a:solidFill>
            <a:prstDash val="solid"/>
            <a:round/>
            <a:headEnd len="sm" w="sm" type="none"/>
            <a:tailEnd len="sm" w="sm" type="none"/>
          </a:ln>
        </p:spPr>
      </p:cxnSp>
      <p:sp>
        <p:nvSpPr>
          <p:cNvPr id="110" name="Google Shape;110;p72"/>
          <p:cNvSpPr txBox="1"/>
          <p:nvPr>
            <p:ph idx="1" type="body"/>
          </p:nvPr>
        </p:nvSpPr>
        <p:spPr>
          <a:xfrm>
            <a:off x="1085393" y="2019552"/>
            <a:ext cx="3483864" cy="80194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1800"/>
              <a:buNone/>
              <a:defRPr b="0" sz="18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111" name="Google Shape;111;p72"/>
          <p:cNvSpPr txBox="1"/>
          <p:nvPr>
            <p:ph idx="2" type="body"/>
          </p:nvPr>
        </p:nvSpPr>
        <p:spPr>
          <a:xfrm>
            <a:off x="1085393" y="2824272"/>
            <a:ext cx="3483864" cy="3218185"/>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12" name="Google Shape;112;p72"/>
          <p:cNvSpPr txBox="1"/>
          <p:nvPr>
            <p:ph idx="3" type="body"/>
          </p:nvPr>
        </p:nvSpPr>
        <p:spPr>
          <a:xfrm>
            <a:off x="4809272" y="2023006"/>
            <a:ext cx="3483864" cy="80223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1800"/>
              <a:buNone/>
              <a:defRPr b="0" sz="18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113" name="Google Shape;113;p72"/>
          <p:cNvSpPr txBox="1"/>
          <p:nvPr>
            <p:ph idx="4" type="body"/>
          </p:nvPr>
        </p:nvSpPr>
        <p:spPr>
          <a:xfrm>
            <a:off x="4809272" y="2821494"/>
            <a:ext cx="3483864" cy="3220963"/>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14" name="Google Shape;114;p72"/>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72"/>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116" name="Google Shape;116;p72"/>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hoto">
  <p:cSld name="Title Slide with photo">
    <p:spTree>
      <p:nvGrpSpPr>
        <p:cNvPr id="21" name="Shape 21"/>
        <p:cNvGrpSpPr/>
        <p:nvPr/>
      </p:nvGrpSpPr>
      <p:grpSpPr>
        <a:xfrm>
          <a:off x="0" y="0"/>
          <a:ext cx="0" cy="0"/>
          <a:chOff x="0" y="0"/>
          <a:chExt cx="0" cy="0"/>
        </a:xfrm>
      </p:grpSpPr>
      <p:pic>
        <p:nvPicPr>
          <p:cNvPr id="22" name="Google Shape;22;p58"/>
          <p:cNvPicPr preferRelativeResize="0"/>
          <p:nvPr/>
        </p:nvPicPr>
        <p:blipFill rotWithShape="1">
          <a:blip r:embed="rId2">
            <a:alphaModFix/>
          </a:blip>
          <a:srcRect b="0" l="0" r="0" t="0"/>
          <a:stretch/>
        </p:blipFill>
        <p:spPr>
          <a:xfrm>
            <a:off x="0" y="1532004"/>
            <a:ext cx="9144000" cy="3657600"/>
          </a:xfrm>
          <a:prstGeom prst="rect">
            <a:avLst/>
          </a:prstGeom>
          <a:noFill/>
          <a:ln>
            <a:noFill/>
          </a:ln>
        </p:spPr>
      </p:pic>
      <p:sp>
        <p:nvSpPr>
          <p:cNvPr id="23" name="Google Shape;23;p58"/>
          <p:cNvSpPr txBox="1"/>
          <p:nvPr>
            <p:ph type="ctrTitle"/>
          </p:nvPr>
        </p:nvSpPr>
        <p:spPr>
          <a:xfrm>
            <a:off x="1813336" y="3464560"/>
            <a:ext cx="6477803" cy="1538289"/>
          </a:xfrm>
          <a:prstGeom prst="rect">
            <a:avLst/>
          </a:prstGeom>
          <a:noFill/>
          <a:ln>
            <a:noFill/>
          </a:ln>
        </p:spPr>
        <p:txBody>
          <a:bodyPr anchorCtr="0" anchor="b" bIns="0" lIns="91425" spcFirstLastPara="1" rIns="91425" wrap="square" tIns="45700">
            <a:norm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58"/>
          <p:cNvSpPr txBox="1"/>
          <p:nvPr>
            <p:ph idx="1" type="subTitle"/>
          </p:nvPr>
        </p:nvSpPr>
        <p:spPr>
          <a:xfrm>
            <a:off x="1813335" y="5189604"/>
            <a:ext cx="6477804" cy="977621"/>
          </a:xfrm>
          <a:prstGeom prst="rect">
            <a:avLst/>
          </a:prstGeom>
          <a:noFill/>
          <a:ln>
            <a:noFill/>
          </a:ln>
        </p:spPr>
        <p:txBody>
          <a:bodyPr anchorCtr="0" anchor="t" bIns="91425" lIns="91425" spcFirstLastPara="1" rIns="91425" wrap="square" tIns="91425">
            <a:normAutofit/>
          </a:bodyPr>
          <a:lstStyle>
            <a:lvl1pPr lvl="0" algn="l">
              <a:lnSpc>
                <a:spcPct val="120000"/>
              </a:lnSpc>
              <a:spcBef>
                <a:spcPts val="750"/>
              </a:spcBef>
              <a:spcAft>
                <a:spcPts val="0"/>
              </a:spcAft>
              <a:buSzPts val="1600"/>
              <a:buNone/>
              <a:defRPr b="0" sz="1600" cap="none">
                <a:solidFill>
                  <a:schemeClr val="dk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p:txBody>
      </p:sp>
      <p:cxnSp>
        <p:nvCxnSpPr>
          <p:cNvPr id="25" name="Google Shape;25;p58"/>
          <p:cNvCxnSpPr/>
          <p:nvPr/>
        </p:nvCxnSpPr>
        <p:spPr>
          <a:xfrm>
            <a:off x="0" y="5187659"/>
            <a:ext cx="9144000" cy="0"/>
          </a:xfrm>
          <a:prstGeom prst="straightConnector1">
            <a:avLst/>
          </a:prstGeom>
          <a:noFill/>
          <a:ln cap="flat" cmpd="sng" w="31750">
            <a:solidFill>
              <a:schemeClr val="accent1"/>
            </a:solidFill>
            <a:prstDash val="solid"/>
            <a:round/>
            <a:headEnd len="sm" w="sm" type="none"/>
            <a:tailEnd len="sm" w="sm" type="none"/>
          </a:ln>
        </p:spPr>
      </p:cxnSp>
      <p:pic>
        <p:nvPicPr>
          <p:cNvPr id="26" name="Google Shape;26;p58"/>
          <p:cNvPicPr preferRelativeResize="0"/>
          <p:nvPr/>
        </p:nvPicPr>
        <p:blipFill rotWithShape="1">
          <a:blip r:embed="rId3">
            <a:alphaModFix/>
          </a:blip>
          <a:srcRect b="0" l="0" r="0" t="0"/>
          <a:stretch/>
        </p:blipFill>
        <p:spPr>
          <a:xfrm>
            <a:off x="1695177" y="585230"/>
            <a:ext cx="4360183" cy="13502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7" name="Shape 27"/>
        <p:cNvGrpSpPr/>
        <p:nvPr/>
      </p:nvGrpSpPr>
      <p:grpSpPr>
        <a:xfrm>
          <a:off x="0" y="0"/>
          <a:ext cx="0" cy="0"/>
          <a:chOff x="0" y="0"/>
          <a:chExt cx="0" cy="0"/>
        </a:xfrm>
      </p:grpSpPr>
      <p:sp>
        <p:nvSpPr>
          <p:cNvPr id="28" name="Google Shape;28;p59"/>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9"/>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30" name="Google Shape;30;p59"/>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9"/>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32" name="Google Shape;32;p59"/>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itle only" type="titleOnly">
  <p:cSld name="TITLE_ONLY">
    <p:spTree>
      <p:nvGrpSpPr>
        <p:cNvPr id="33" name="Shape 33"/>
        <p:cNvGrpSpPr/>
        <p:nvPr/>
      </p:nvGrpSpPr>
      <p:grpSpPr>
        <a:xfrm>
          <a:off x="0" y="0"/>
          <a:ext cx="0" cy="0"/>
          <a:chOff x="0" y="0"/>
          <a:chExt cx="0" cy="0"/>
        </a:xfrm>
      </p:grpSpPr>
      <p:sp>
        <p:nvSpPr>
          <p:cNvPr id="34" name="Google Shape;34;p60"/>
          <p:cNvSpPr/>
          <p:nvPr/>
        </p:nvSpPr>
        <p:spPr>
          <a:xfrm>
            <a:off x="897905" y="0"/>
            <a:ext cx="7557940" cy="184708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cxnSp>
        <p:nvCxnSpPr>
          <p:cNvPr id="35" name="Google Shape;35;p60"/>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36" name="Google Shape;36;p60"/>
          <p:cNvSpPr txBox="1"/>
          <p:nvPr>
            <p:ph type="title"/>
          </p:nvPr>
        </p:nvSpPr>
        <p:spPr>
          <a:xfrm>
            <a:off x="1088686" y="810377"/>
            <a:ext cx="7202456" cy="94730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60"/>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0"/>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 name="Shape 39"/>
        <p:cNvGrpSpPr/>
        <p:nvPr/>
      </p:nvGrpSpPr>
      <p:grpSpPr>
        <a:xfrm>
          <a:off x="0" y="0"/>
          <a:ext cx="0" cy="0"/>
          <a:chOff x="0" y="0"/>
          <a:chExt cx="0" cy="0"/>
        </a:xfrm>
      </p:grpSpPr>
      <p:sp>
        <p:nvSpPr>
          <p:cNvPr id="40" name="Google Shape;40;p6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rgbClr val="7F7F7F"/>
              </a:buClr>
              <a:buSzPts val="1050"/>
              <a:buFont typeface="Arial"/>
              <a:buNone/>
              <a:defRPr sz="1050">
                <a:solidFill>
                  <a:srgbClr val="7F7F7F"/>
                </a:solidFill>
                <a:latin typeface="Arial"/>
                <a:ea typeface="Arial"/>
                <a:cs typeface="Arial"/>
                <a:sym typeface="Arial"/>
              </a:defRPr>
            </a:lvl1pPr>
            <a:lvl2pPr indent="0" lvl="1" marL="0" marR="0" algn="r">
              <a:spcBef>
                <a:spcPts val="0"/>
              </a:spcBef>
              <a:spcAft>
                <a:spcPts val="0"/>
              </a:spcAft>
              <a:buClr>
                <a:srgbClr val="7F7F7F"/>
              </a:buClr>
              <a:buSzPts val="1050"/>
              <a:buFont typeface="Arial"/>
              <a:buNone/>
              <a:defRPr sz="1050">
                <a:solidFill>
                  <a:srgbClr val="7F7F7F"/>
                </a:solidFill>
                <a:latin typeface="Arial"/>
                <a:ea typeface="Arial"/>
                <a:cs typeface="Arial"/>
                <a:sym typeface="Arial"/>
              </a:defRPr>
            </a:lvl2pPr>
            <a:lvl3pPr indent="0" lvl="2" marL="0" marR="0" algn="r">
              <a:spcBef>
                <a:spcPts val="0"/>
              </a:spcBef>
              <a:spcAft>
                <a:spcPts val="0"/>
              </a:spcAft>
              <a:buClr>
                <a:srgbClr val="7F7F7F"/>
              </a:buClr>
              <a:buSzPts val="1050"/>
              <a:buFont typeface="Arial"/>
              <a:buNone/>
              <a:defRPr sz="1050">
                <a:solidFill>
                  <a:srgbClr val="7F7F7F"/>
                </a:solidFill>
                <a:latin typeface="Arial"/>
                <a:ea typeface="Arial"/>
                <a:cs typeface="Arial"/>
                <a:sym typeface="Arial"/>
              </a:defRPr>
            </a:lvl3pPr>
            <a:lvl4pPr indent="0" lvl="3" marL="0" marR="0" algn="r">
              <a:spcBef>
                <a:spcPts val="0"/>
              </a:spcBef>
              <a:spcAft>
                <a:spcPts val="0"/>
              </a:spcAft>
              <a:buClr>
                <a:srgbClr val="7F7F7F"/>
              </a:buClr>
              <a:buSzPts val="1050"/>
              <a:buFont typeface="Arial"/>
              <a:buNone/>
              <a:defRPr sz="1050">
                <a:solidFill>
                  <a:srgbClr val="7F7F7F"/>
                </a:solidFill>
                <a:latin typeface="Arial"/>
                <a:ea typeface="Arial"/>
                <a:cs typeface="Arial"/>
                <a:sym typeface="Arial"/>
              </a:defRPr>
            </a:lvl4pPr>
            <a:lvl5pPr indent="0" lvl="4" marL="0" marR="0" algn="r">
              <a:spcBef>
                <a:spcPts val="0"/>
              </a:spcBef>
              <a:spcAft>
                <a:spcPts val="0"/>
              </a:spcAft>
              <a:buClr>
                <a:srgbClr val="7F7F7F"/>
              </a:buClr>
              <a:buSzPts val="1050"/>
              <a:buFont typeface="Arial"/>
              <a:buNone/>
              <a:defRPr sz="1050">
                <a:solidFill>
                  <a:srgbClr val="7F7F7F"/>
                </a:solidFill>
                <a:latin typeface="Arial"/>
                <a:ea typeface="Arial"/>
                <a:cs typeface="Arial"/>
                <a:sym typeface="Arial"/>
              </a:defRPr>
            </a:lvl5pPr>
            <a:lvl6pPr indent="0" lvl="5" marL="0" marR="0" algn="r">
              <a:spcBef>
                <a:spcPts val="0"/>
              </a:spcBef>
              <a:spcAft>
                <a:spcPts val="0"/>
              </a:spcAft>
              <a:buClr>
                <a:srgbClr val="7F7F7F"/>
              </a:buClr>
              <a:buSzPts val="1050"/>
              <a:buFont typeface="Arial"/>
              <a:buNone/>
              <a:defRPr sz="1050">
                <a:solidFill>
                  <a:srgbClr val="7F7F7F"/>
                </a:solidFill>
                <a:latin typeface="Arial"/>
                <a:ea typeface="Arial"/>
                <a:cs typeface="Arial"/>
                <a:sym typeface="Arial"/>
              </a:defRPr>
            </a:lvl6pPr>
            <a:lvl7pPr indent="0" lvl="6" marL="0" marR="0" algn="r">
              <a:spcBef>
                <a:spcPts val="0"/>
              </a:spcBef>
              <a:spcAft>
                <a:spcPts val="0"/>
              </a:spcAft>
              <a:buClr>
                <a:srgbClr val="7F7F7F"/>
              </a:buClr>
              <a:buSzPts val="1050"/>
              <a:buFont typeface="Arial"/>
              <a:buNone/>
              <a:defRPr sz="1050">
                <a:solidFill>
                  <a:srgbClr val="7F7F7F"/>
                </a:solidFill>
                <a:latin typeface="Arial"/>
                <a:ea typeface="Arial"/>
                <a:cs typeface="Arial"/>
                <a:sym typeface="Arial"/>
              </a:defRPr>
            </a:lvl7pPr>
            <a:lvl8pPr indent="0" lvl="7" marL="0" marR="0" algn="r">
              <a:spcBef>
                <a:spcPts val="0"/>
              </a:spcBef>
              <a:spcAft>
                <a:spcPts val="0"/>
              </a:spcAft>
              <a:buClr>
                <a:srgbClr val="7F7F7F"/>
              </a:buClr>
              <a:buSzPts val="1050"/>
              <a:buFont typeface="Arial"/>
              <a:buNone/>
              <a:defRPr sz="1050">
                <a:solidFill>
                  <a:srgbClr val="7F7F7F"/>
                </a:solidFill>
                <a:latin typeface="Arial"/>
                <a:ea typeface="Arial"/>
                <a:cs typeface="Arial"/>
                <a:sym typeface="Arial"/>
              </a:defRPr>
            </a:lvl8pPr>
            <a:lvl9pPr indent="0" lvl="8" marL="0" marR="0" algn="r">
              <a:spcBef>
                <a:spcPts val="0"/>
              </a:spcBef>
              <a:spcAft>
                <a:spcPts val="0"/>
              </a:spcAft>
              <a:buClr>
                <a:srgbClr val="7F7F7F"/>
              </a:buClr>
              <a:buSzPts val="1050"/>
              <a:buFont typeface="Arial"/>
              <a:buNone/>
              <a:defRPr sz="1050">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1" name="Shape 41"/>
        <p:cNvGrpSpPr/>
        <p:nvPr/>
      </p:nvGrpSpPr>
      <p:grpSpPr>
        <a:xfrm>
          <a:off x="0" y="0"/>
          <a:ext cx="0" cy="0"/>
          <a:chOff x="0" y="0"/>
          <a:chExt cx="0" cy="0"/>
        </a:xfrm>
      </p:grpSpPr>
      <p:sp>
        <p:nvSpPr>
          <p:cNvPr id="42" name="Google Shape;42;p62"/>
          <p:cNvSpPr/>
          <p:nvPr/>
        </p:nvSpPr>
        <p:spPr>
          <a:xfrm>
            <a:off x="0" y="1527142"/>
            <a:ext cx="9144000" cy="3657856"/>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43" name="Google Shape;43;p62"/>
          <p:cNvSpPr txBox="1"/>
          <p:nvPr>
            <p:ph type="ctrTitle"/>
          </p:nvPr>
        </p:nvSpPr>
        <p:spPr>
          <a:xfrm>
            <a:off x="1813336" y="3233396"/>
            <a:ext cx="6477803" cy="1769453"/>
          </a:xfrm>
          <a:prstGeom prst="rect">
            <a:avLst/>
          </a:prstGeom>
          <a:noFill/>
          <a:ln>
            <a:noFill/>
          </a:ln>
        </p:spPr>
        <p:txBody>
          <a:bodyPr anchorCtr="0" anchor="b" bIns="0" lIns="91425" spcFirstLastPara="1" rIns="91425" wrap="square" tIns="45700">
            <a:normAutofit/>
          </a:bodyPr>
          <a:lstStyle>
            <a:lvl1pPr lvl="0" algn="l">
              <a:lnSpc>
                <a:spcPct val="90000"/>
              </a:lnSpc>
              <a:spcBef>
                <a:spcPts val="0"/>
              </a:spcBef>
              <a:spcAft>
                <a:spcPts val="0"/>
              </a:spcAft>
              <a:buClr>
                <a:schemeClr val="lt1"/>
              </a:buClr>
              <a:buSzPts val="3600"/>
              <a:buFont typeface="Arial"/>
              <a:buNone/>
              <a:defRPr sz="36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62"/>
          <p:cNvSpPr txBox="1"/>
          <p:nvPr>
            <p:ph idx="1" type="subTitle"/>
          </p:nvPr>
        </p:nvSpPr>
        <p:spPr>
          <a:xfrm>
            <a:off x="1813335" y="5190324"/>
            <a:ext cx="6477804" cy="977621"/>
          </a:xfrm>
          <a:prstGeom prst="rect">
            <a:avLst/>
          </a:prstGeom>
          <a:noFill/>
          <a:ln>
            <a:noFill/>
          </a:ln>
        </p:spPr>
        <p:txBody>
          <a:bodyPr anchorCtr="0" anchor="t" bIns="91425" lIns="91425" spcFirstLastPara="1" rIns="91425" wrap="square" tIns="91425">
            <a:normAutofit/>
          </a:bodyPr>
          <a:lstStyle>
            <a:lvl1pPr lvl="0" algn="l">
              <a:lnSpc>
                <a:spcPct val="120000"/>
              </a:lnSpc>
              <a:spcBef>
                <a:spcPts val="750"/>
              </a:spcBef>
              <a:spcAft>
                <a:spcPts val="0"/>
              </a:spcAft>
              <a:buSzPts val="1600"/>
              <a:buNone/>
              <a:defRPr b="0" sz="1600" cap="none">
                <a:solidFill>
                  <a:schemeClr val="dk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p:txBody>
      </p:sp>
      <p:cxnSp>
        <p:nvCxnSpPr>
          <p:cNvPr id="45" name="Google Shape;45;p62"/>
          <p:cNvCxnSpPr/>
          <p:nvPr/>
        </p:nvCxnSpPr>
        <p:spPr>
          <a:xfrm>
            <a:off x="0" y="5187659"/>
            <a:ext cx="9144000" cy="0"/>
          </a:xfrm>
          <a:prstGeom prst="straightConnector1">
            <a:avLst/>
          </a:prstGeom>
          <a:noFill/>
          <a:ln cap="flat" cmpd="sng" w="31750">
            <a:solidFill>
              <a:schemeClr val="accent1"/>
            </a:solidFill>
            <a:prstDash val="solid"/>
            <a:round/>
            <a:headEnd len="sm" w="sm" type="none"/>
            <a:tailEnd len="sm" w="sm" type="none"/>
          </a:ln>
        </p:spPr>
      </p:cxnSp>
      <p:pic>
        <p:nvPicPr>
          <p:cNvPr id="46" name="Google Shape;46;p62"/>
          <p:cNvPicPr preferRelativeResize="0"/>
          <p:nvPr/>
        </p:nvPicPr>
        <p:blipFill rotWithShape="1">
          <a:blip r:embed="rId2">
            <a:alphaModFix/>
          </a:blip>
          <a:srcRect b="0" l="0" r="0" t="0"/>
          <a:stretch/>
        </p:blipFill>
        <p:spPr>
          <a:xfrm>
            <a:off x="1695177" y="585230"/>
            <a:ext cx="4360183" cy="13502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black">
  <p:cSld name="section slide black">
    <p:spTree>
      <p:nvGrpSpPr>
        <p:cNvPr id="47" name="Shape 47"/>
        <p:cNvGrpSpPr/>
        <p:nvPr/>
      </p:nvGrpSpPr>
      <p:grpSpPr>
        <a:xfrm>
          <a:off x="0" y="0"/>
          <a:ext cx="0" cy="0"/>
          <a:chOff x="0" y="0"/>
          <a:chExt cx="0" cy="0"/>
        </a:xfrm>
      </p:grpSpPr>
      <p:sp>
        <p:nvSpPr>
          <p:cNvPr id="48" name="Google Shape;48;p63"/>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49" name="Google Shape;49;p63"/>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0" name="Shape 50"/>
        <p:cNvGrpSpPr/>
        <p:nvPr/>
      </p:nvGrpSpPr>
      <p:grpSpPr>
        <a:xfrm>
          <a:off x="0" y="0"/>
          <a:ext cx="0" cy="0"/>
          <a:chOff x="0" y="0"/>
          <a:chExt cx="0" cy="0"/>
        </a:xfrm>
      </p:grpSpPr>
      <p:sp>
        <p:nvSpPr>
          <p:cNvPr id="51" name="Google Shape;51;p6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6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20000"/>
              </a:lnSpc>
              <a:spcBef>
                <a:spcPts val="0"/>
              </a:spcBef>
              <a:spcAft>
                <a:spcPts val="0"/>
              </a:spcAft>
              <a:buSzPts val="1800"/>
              <a:buChar char="●"/>
              <a:defRPr/>
            </a:lvl1pPr>
            <a:lvl2pPr indent="-317500" lvl="1" marL="914400" algn="l">
              <a:lnSpc>
                <a:spcPct val="120000"/>
              </a:lnSpc>
              <a:spcBef>
                <a:spcPts val="1600"/>
              </a:spcBef>
              <a:spcAft>
                <a:spcPts val="0"/>
              </a:spcAft>
              <a:buSzPts val="1400"/>
              <a:buChar char="○"/>
              <a:defRPr/>
            </a:lvl2pPr>
            <a:lvl3pPr indent="-317500" lvl="2" marL="1371600" algn="l">
              <a:lnSpc>
                <a:spcPct val="120000"/>
              </a:lnSpc>
              <a:spcBef>
                <a:spcPts val="1600"/>
              </a:spcBef>
              <a:spcAft>
                <a:spcPts val="0"/>
              </a:spcAft>
              <a:buSzPts val="1400"/>
              <a:buChar char="■"/>
              <a:defRPr/>
            </a:lvl3pPr>
            <a:lvl4pPr indent="-317500" lvl="3" marL="1828800" algn="l">
              <a:lnSpc>
                <a:spcPct val="120000"/>
              </a:lnSpc>
              <a:spcBef>
                <a:spcPts val="1600"/>
              </a:spcBef>
              <a:spcAft>
                <a:spcPts val="0"/>
              </a:spcAft>
              <a:buSzPts val="1400"/>
              <a:buChar char="●"/>
              <a:defRPr/>
            </a:lvl4pPr>
            <a:lvl5pPr indent="-317500" lvl="4" marL="2286000" algn="l">
              <a:lnSpc>
                <a:spcPct val="120000"/>
              </a:lnSpc>
              <a:spcBef>
                <a:spcPts val="1600"/>
              </a:spcBef>
              <a:spcAft>
                <a:spcPts val="0"/>
              </a:spcAft>
              <a:buSzPts val="1400"/>
              <a:buChar char="○"/>
              <a:defRPr/>
            </a:lvl5pPr>
            <a:lvl6pPr indent="-317500" lvl="5" marL="2743200" algn="l">
              <a:lnSpc>
                <a:spcPct val="120000"/>
              </a:lnSpc>
              <a:spcBef>
                <a:spcPts val="1600"/>
              </a:spcBef>
              <a:spcAft>
                <a:spcPts val="0"/>
              </a:spcAft>
              <a:buSzPts val="1400"/>
              <a:buChar char="■"/>
              <a:defRPr/>
            </a:lvl6pPr>
            <a:lvl7pPr indent="-317500" lvl="6" marL="3200400" algn="l">
              <a:lnSpc>
                <a:spcPct val="120000"/>
              </a:lnSpc>
              <a:spcBef>
                <a:spcPts val="1600"/>
              </a:spcBef>
              <a:spcAft>
                <a:spcPts val="0"/>
              </a:spcAft>
              <a:buSzPts val="1400"/>
              <a:buChar char="●"/>
              <a:defRPr/>
            </a:lvl7pPr>
            <a:lvl8pPr indent="-317500" lvl="7" marL="3657600" algn="l">
              <a:lnSpc>
                <a:spcPct val="120000"/>
              </a:lnSpc>
              <a:spcBef>
                <a:spcPts val="1600"/>
              </a:spcBef>
              <a:spcAft>
                <a:spcPts val="0"/>
              </a:spcAft>
              <a:buSzPts val="1400"/>
              <a:buChar char="○"/>
              <a:defRPr/>
            </a:lvl8pPr>
            <a:lvl9pPr indent="-317500" lvl="8" marL="4114800" algn="l">
              <a:lnSpc>
                <a:spcPct val="120000"/>
              </a:lnSpc>
              <a:spcBef>
                <a:spcPts val="1600"/>
              </a:spcBef>
              <a:spcAft>
                <a:spcPts val="1600"/>
              </a:spcAft>
              <a:buSzPts val="1400"/>
              <a:buChar char="■"/>
              <a:defRPr/>
            </a:lvl9pPr>
          </a:lstStyle>
          <a:p/>
        </p:txBody>
      </p:sp>
      <p:sp>
        <p:nvSpPr>
          <p:cNvPr id="53" name="Google Shape;53;p6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rgbClr val="7F7F7F"/>
              </a:buClr>
              <a:buSzPts val="1050"/>
              <a:buFont typeface="Arial"/>
              <a:buNone/>
              <a:defRPr sz="1050">
                <a:solidFill>
                  <a:srgbClr val="7F7F7F"/>
                </a:solidFill>
                <a:latin typeface="Arial"/>
                <a:ea typeface="Arial"/>
                <a:cs typeface="Arial"/>
                <a:sym typeface="Arial"/>
              </a:defRPr>
            </a:lvl1pPr>
            <a:lvl2pPr indent="0" lvl="1" marL="0" marR="0" algn="r">
              <a:spcBef>
                <a:spcPts val="0"/>
              </a:spcBef>
              <a:spcAft>
                <a:spcPts val="0"/>
              </a:spcAft>
              <a:buClr>
                <a:srgbClr val="7F7F7F"/>
              </a:buClr>
              <a:buSzPts val="1050"/>
              <a:buFont typeface="Arial"/>
              <a:buNone/>
              <a:defRPr sz="1050">
                <a:solidFill>
                  <a:srgbClr val="7F7F7F"/>
                </a:solidFill>
                <a:latin typeface="Arial"/>
                <a:ea typeface="Arial"/>
                <a:cs typeface="Arial"/>
                <a:sym typeface="Arial"/>
              </a:defRPr>
            </a:lvl2pPr>
            <a:lvl3pPr indent="0" lvl="2" marL="0" marR="0" algn="r">
              <a:spcBef>
                <a:spcPts val="0"/>
              </a:spcBef>
              <a:spcAft>
                <a:spcPts val="0"/>
              </a:spcAft>
              <a:buClr>
                <a:srgbClr val="7F7F7F"/>
              </a:buClr>
              <a:buSzPts val="1050"/>
              <a:buFont typeface="Arial"/>
              <a:buNone/>
              <a:defRPr sz="1050">
                <a:solidFill>
                  <a:srgbClr val="7F7F7F"/>
                </a:solidFill>
                <a:latin typeface="Arial"/>
                <a:ea typeface="Arial"/>
                <a:cs typeface="Arial"/>
                <a:sym typeface="Arial"/>
              </a:defRPr>
            </a:lvl3pPr>
            <a:lvl4pPr indent="0" lvl="3" marL="0" marR="0" algn="r">
              <a:spcBef>
                <a:spcPts val="0"/>
              </a:spcBef>
              <a:spcAft>
                <a:spcPts val="0"/>
              </a:spcAft>
              <a:buClr>
                <a:srgbClr val="7F7F7F"/>
              </a:buClr>
              <a:buSzPts val="1050"/>
              <a:buFont typeface="Arial"/>
              <a:buNone/>
              <a:defRPr sz="1050">
                <a:solidFill>
                  <a:srgbClr val="7F7F7F"/>
                </a:solidFill>
                <a:latin typeface="Arial"/>
                <a:ea typeface="Arial"/>
                <a:cs typeface="Arial"/>
                <a:sym typeface="Arial"/>
              </a:defRPr>
            </a:lvl4pPr>
            <a:lvl5pPr indent="0" lvl="4" marL="0" marR="0" algn="r">
              <a:spcBef>
                <a:spcPts val="0"/>
              </a:spcBef>
              <a:spcAft>
                <a:spcPts val="0"/>
              </a:spcAft>
              <a:buClr>
                <a:srgbClr val="7F7F7F"/>
              </a:buClr>
              <a:buSzPts val="1050"/>
              <a:buFont typeface="Arial"/>
              <a:buNone/>
              <a:defRPr sz="1050">
                <a:solidFill>
                  <a:srgbClr val="7F7F7F"/>
                </a:solidFill>
                <a:latin typeface="Arial"/>
                <a:ea typeface="Arial"/>
                <a:cs typeface="Arial"/>
                <a:sym typeface="Arial"/>
              </a:defRPr>
            </a:lvl5pPr>
            <a:lvl6pPr indent="0" lvl="5" marL="0" marR="0" algn="r">
              <a:spcBef>
                <a:spcPts val="0"/>
              </a:spcBef>
              <a:spcAft>
                <a:spcPts val="0"/>
              </a:spcAft>
              <a:buClr>
                <a:srgbClr val="7F7F7F"/>
              </a:buClr>
              <a:buSzPts val="1050"/>
              <a:buFont typeface="Arial"/>
              <a:buNone/>
              <a:defRPr sz="1050">
                <a:solidFill>
                  <a:srgbClr val="7F7F7F"/>
                </a:solidFill>
                <a:latin typeface="Arial"/>
                <a:ea typeface="Arial"/>
                <a:cs typeface="Arial"/>
                <a:sym typeface="Arial"/>
              </a:defRPr>
            </a:lvl6pPr>
            <a:lvl7pPr indent="0" lvl="6" marL="0" marR="0" algn="r">
              <a:spcBef>
                <a:spcPts val="0"/>
              </a:spcBef>
              <a:spcAft>
                <a:spcPts val="0"/>
              </a:spcAft>
              <a:buClr>
                <a:srgbClr val="7F7F7F"/>
              </a:buClr>
              <a:buSzPts val="1050"/>
              <a:buFont typeface="Arial"/>
              <a:buNone/>
              <a:defRPr sz="1050">
                <a:solidFill>
                  <a:srgbClr val="7F7F7F"/>
                </a:solidFill>
                <a:latin typeface="Arial"/>
                <a:ea typeface="Arial"/>
                <a:cs typeface="Arial"/>
                <a:sym typeface="Arial"/>
              </a:defRPr>
            </a:lvl7pPr>
            <a:lvl8pPr indent="0" lvl="7" marL="0" marR="0" algn="r">
              <a:spcBef>
                <a:spcPts val="0"/>
              </a:spcBef>
              <a:spcAft>
                <a:spcPts val="0"/>
              </a:spcAft>
              <a:buClr>
                <a:srgbClr val="7F7F7F"/>
              </a:buClr>
              <a:buSzPts val="1050"/>
              <a:buFont typeface="Arial"/>
              <a:buNone/>
              <a:defRPr sz="1050">
                <a:solidFill>
                  <a:srgbClr val="7F7F7F"/>
                </a:solidFill>
                <a:latin typeface="Arial"/>
                <a:ea typeface="Arial"/>
                <a:cs typeface="Arial"/>
                <a:sym typeface="Arial"/>
              </a:defRPr>
            </a:lvl8pPr>
            <a:lvl9pPr indent="0" lvl="8" marL="0" marR="0" algn="r">
              <a:spcBef>
                <a:spcPts val="0"/>
              </a:spcBef>
              <a:spcAft>
                <a:spcPts val="0"/>
              </a:spcAft>
              <a:buClr>
                <a:srgbClr val="7F7F7F"/>
              </a:buClr>
              <a:buSzPts val="1050"/>
              <a:buFont typeface="Arial"/>
              <a:buNone/>
              <a:defRPr sz="1050">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54" name="Shape 54"/>
        <p:cNvGrpSpPr/>
        <p:nvPr/>
      </p:nvGrpSpPr>
      <p:grpSpPr>
        <a:xfrm>
          <a:off x="0" y="0"/>
          <a:ext cx="0" cy="0"/>
          <a:chOff x="0" y="0"/>
          <a:chExt cx="0" cy="0"/>
        </a:xfrm>
      </p:grpSpPr>
      <p:sp>
        <p:nvSpPr>
          <p:cNvPr id="55" name="Google Shape;55;p65"/>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81000" lvl="0" marL="457200" algn="l">
              <a:lnSpc>
                <a:spcPct val="120000"/>
              </a:lnSpc>
              <a:spcBef>
                <a:spcPts val="750"/>
              </a:spcBef>
              <a:spcAft>
                <a:spcPts val="0"/>
              </a:spcAft>
              <a:buSzPts val="2400"/>
              <a:buChar char="•"/>
              <a:defRPr sz="2800">
                <a:solidFill>
                  <a:schemeClr val="dk2"/>
                </a:solidFill>
                <a:latin typeface="Arial"/>
                <a:ea typeface="Arial"/>
                <a:cs typeface="Arial"/>
                <a:sym typeface="Arial"/>
              </a:defRPr>
            </a:lvl1pPr>
            <a:lvl2pPr indent="-381000" lvl="1" marL="914400" algn="l">
              <a:lnSpc>
                <a:spcPct val="120000"/>
              </a:lnSpc>
              <a:spcBef>
                <a:spcPts val="375"/>
              </a:spcBef>
              <a:spcAft>
                <a:spcPts val="0"/>
              </a:spcAft>
              <a:buSzPts val="2400"/>
              <a:buChar char="•"/>
              <a:defRPr sz="2800">
                <a:solidFill>
                  <a:schemeClr val="dk2"/>
                </a:solidFill>
                <a:latin typeface="Arial"/>
                <a:ea typeface="Arial"/>
                <a:cs typeface="Arial"/>
                <a:sym typeface="Arial"/>
              </a:defRPr>
            </a:lvl2pPr>
            <a:lvl3pPr indent="-381000" lvl="2" marL="1371600" algn="l">
              <a:lnSpc>
                <a:spcPct val="120000"/>
              </a:lnSpc>
              <a:spcBef>
                <a:spcPts val="375"/>
              </a:spcBef>
              <a:spcAft>
                <a:spcPts val="0"/>
              </a:spcAft>
              <a:buSzPts val="2400"/>
              <a:buChar char="•"/>
              <a:defRPr>
                <a:solidFill>
                  <a:schemeClr val="dk2"/>
                </a:solidFill>
              </a:defRPr>
            </a:lvl3pPr>
            <a:lvl4pPr indent="-381000" lvl="3" marL="1828800" algn="l">
              <a:lnSpc>
                <a:spcPct val="120000"/>
              </a:lnSpc>
              <a:spcBef>
                <a:spcPts val="375"/>
              </a:spcBef>
              <a:spcAft>
                <a:spcPts val="0"/>
              </a:spcAft>
              <a:buSzPts val="2400"/>
              <a:buChar char="•"/>
              <a:defRPr>
                <a:solidFill>
                  <a:schemeClr val="dk2"/>
                </a:solidFill>
              </a:defRPr>
            </a:lvl4pPr>
            <a:lvl5pPr indent="-381000" lvl="4" marL="2286000" algn="l">
              <a:lnSpc>
                <a:spcPct val="120000"/>
              </a:lnSpc>
              <a:spcBef>
                <a:spcPts val="375"/>
              </a:spcBef>
              <a:spcAft>
                <a:spcPts val="0"/>
              </a:spcAft>
              <a:buSzPts val="24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56" name="Google Shape;56;p65"/>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57" name="Google Shape;57;p65"/>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Gill Sans"/>
                <a:ea typeface="Gill Sans"/>
                <a:cs typeface="Gill Sans"/>
                <a:sym typeface="Gill Sans"/>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Gill Sans"/>
                <a:ea typeface="Gill Sans"/>
                <a:cs typeface="Gill Sans"/>
                <a:sym typeface="Gill Sans"/>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Gill Sans"/>
                <a:ea typeface="Gill Sans"/>
                <a:cs typeface="Gill Sans"/>
                <a:sym typeface="Gill Sans"/>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Gill Sans"/>
                <a:ea typeface="Gill Sans"/>
                <a:cs typeface="Gill Sans"/>
                <a:sym typeface="Gill Sans"/>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Gill Sans"/>
                <a:ea typeface="Gill Sans"/>
                <a:cs typeface="Gill Sans"/>
                <a:sym typeface="Gill Sans"/>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Gill Sans"/>
                <a:ea typeface="Gill Sans"/>
                <a:cs typeface="Gill Sans"/>
                <a:sym typeface="Gill Sans"/>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Gill Sans"/>
                <a:ea typeface="Gill Sans"/>
                <a:cs typeface="Gill Sans"/>
                <a:sym typeface="Gill Sans"/>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Gill Sans"/>
                <a:ea typeface="Gill Sans"/>
                <a:cs typeface="Gill Sans"/>
                <a:sym typeface="Gill Sans"/>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Gill Sans"/>
                <a:ea typeface="Gill Sans"/>
                <a:cs typeface="Gill Sans"/>
                <a:sym typeface="Gill Sans"/>
              </a:defRPr>
            </a:lvl9pPr>
          </a:lstStyle>
          <a:p>
            <a:pPr indent="0" lvl="0" marL="0" rtl="0" algn="l">
              <a:spcBef>
                <a:spcPts val="0"/>
              </a:spcBef>
              <a:spcAft>
                <a:spcPts val="0"/>
              </a:spcAft>
              <a:buNone/>
            </a:pPr>
            <a:fld id="{00000000-1234-1234-1234-123412341234}" type="slidenum">
              <a:rPr lang="en-US"/>
              <a:t>‹#›</a:t>
            </a:fld>
            <a:endParaRPr/>
          </a:p>
        </p:txBody>
      </p:sp>
      <p:cxnSp>
        <p:nvCxnSpPr>
          <p:cNvPr id="58" name="Google Shape;58;p65"/>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
        <p:nvSpPr>
          <p:cNvPr id="59" name="Google Shape;59;p65"/>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sz="44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6"/>
          <p:cNvSpPr txBox="1"/>
          <p:nvPr>
            <p:ph type="title"/>
          </p:nvPr>
        </p:nvSpPr>
        <p:spPr>
          <a:xfrm>
            <a:off x="1088686" y="804522"/>
            <a:ext cx="7202456" cy="104923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6"/>
          <p:cNvSpPr txBox="1"/>
          <p:nvPr>
            <p:ph idx="1" type="body"/>
          </p:nvPr>
        </p:nvSpPr>
        <p:spPr>
          <a:xfrm>
            <a:off x="1088686" y="2015734"/>
            <a:ext cx="7202456" cy="3450613"/>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120000"/>
              </a:lnSpc>
              <a:spcBef>
                <a:spcPts val="750"/>
              </a:spcBef>
              <a:spcAft>
                <a:spcPts val="0"/>
              </a:spcAft>
              <a:buClr>
                <a:schemeClr val="accent1"/>
              </a:buClr>
              <a:buSzPts val="1600"/>
              <a:buFont typeface="Arial"/>
              <a:buChar char="•"/>
              <a:defRPr b="0" i="0" sz="1600" u="none" cap="none" strike="noStrike">
                <a:solidFill>
                  <a:srgbClr val="3D372F"/>
                </a:solidFill>
                <a:latin typeface="Arial"/>
                <a:ea typeface="Arial"/>
                <a:cs typeface="Arial"/>
                <a:sym typeface="Arial"/>
              </a:defRPr>
            </a:lvl1pPr>
            <a:lvl2pPr indent="-317500" lvl="1" marL="914400" marR="0" rtl="0" algn="l">
              <a:lnSpc>
                <a:spcPct val="120000"/>
              </a:lnSpc>
              <a:spcBef>
                <a:spcPts val="375"/>
              </a:spcBef>
              <a:spcAft>
                <a:spcPts val="0"/>
              </a:spcAft>
              <a:buClr>
                <a:schemeClr val="accent1"/>
              </a:buClr>
              <a:buSzPts val="1400"/>
              <a:buFont typeface="Arial"/>
              <a:buChar char="•"/>
              <a:defRPr b="0" i="0" sz="1400" u="none" cap="none" strike="noStrike">
                <a:solidFill>
                  <a:srgbClr val="3D372F"/>
                </a:solidFill>
                <a:latin typeface="Arial"/>
                <a:ea typeface="Arial"/>
                <a:cs typeface="Arial"/>
                <a:sym typeface="Arial"/>
              </a:defRPr>
            </a:lvl2pPr>
            <a:lvl3pPr indent="-304800" lvl="2" marL="1371600" marR="0" rtl="0" algn="l">
              <a:lnSpc>
                <a:spcPct val="120000"/>
              </a:lnSpc>
              <a:spcBef>
                <a:spcPts val="375"/>
              </a:spcBef>
              <a:spcAft>
                <a:spcPts val="0"/>
              </a:spcAft>
              <a:buClr>
                <a:schemeClr val="accent1"/>
              </a:buClr>
              <a:buSzPts val="1200"/>
              <a:buFont typeface="Arial"/>
              <a:buChar char="•"/>
              <a:defRPr b="0" i="0" sz="1200" u="none" cap="none" strike="noStrike">
                <a:solidFill>
                  <a:srgbClr val="3D372F"/>
                </a:solidFill>
                <a:latin typeface="Arial"/>
                <a:ea typeface="Arial"/>
                <a:cs typeface="Arial"/>
                <a:sym typeface="Arial"/>
              </a:defRPr>
            </a:lvl3pPr>
            <a:lvl4pPr indent="-295275" lvl="3" marL="1828800" marR="0" rtl="0" algn="l">
              <a:lnSpc>
                <a:spcPct val="120000"/>
              </a:lnSpc>
              <a:spcBef>
                <a:spcPts val="375"/>
              </a:spcBef>
              <a:spcAft>
                <a:spcPts val="0"/>
              </a:spcAft>
              <a:buClr>
                <a:schemeClr val="accent1"/>
              </a:buClr>
              <a:buSzPts val="1050"/>
              <a:buFont typeface="Arial"/>
              <a:buChar char="•"/>
              <a:defRPr b="0" i="0" sz="1050" u="none" cap="none" strike="noStrike">
                <a:solidFill>
                  <a:srgbClr val="3D372F"/>
                </a:solidFill>
                <a:latin typeface="Arial"/>
                <a:ea typeface="Arial"/>
                <a:cs typeface="Arial"/>
                <a:sym typeface="Arial"/>
              </a:defRPr>
            </a:lvl4pPr>
            <a:lvl5pPr indent="-285750" lvl="4" marL="2286000" marR="0" rtl="0" algn="l">
              <a:lnSpc>
                <a:spcPct val="120000"/>
              </a:lnSpc>
              <a:spcBef>
                <a:spcPts val="375"/>
              </a:spcBef>
              <a:spcAft>
                <a:spcPts val="0"/>
              </a:spcAft>
              <a:buClr>
                <a:schemeClr val="accent1"/>
              </a:buClr>
              <a:buSzPts val="900"/>
              <a:buFont typeface="Arial"/>
              <a:buChar char="•"/>
              <a:defRPr b="0" i="0" sz="900" u="none" cap="none" strike="noStrike">
                <a:solidFill>
                  <a:srgbClr val="3D372F"/>
                </a:solidFill>
                <a:latin typeface="Arial"/>
                <a:ea typeface="Arial"/>
                <a:cs typeface="Arial"/>
                <a:sym typeface="Arial"/>
              </a:defRPr>
            </a:lvl5pPr>
            <a:lvl6pPr indent="-285750" lvl="5" marL="27432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12" name="Google Shape;12;p56"/>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750" u="none" cap="none" strike="noStrike">
                <a:solidFill>
                  <a:srgbClr val="8891AA"/>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56"/>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050" u="none" cap="none" strike="noStrike">
                <a:solidFill>
                  <a:srgbClr val="7F7F7F"/>
                </a:solidFill>
                <a:latin typeface="Arial"/>
                <a:ea typeface="Arial"/>
                <a:cs typeface="Arial"/>
                <a:sym typeface="Arial"/>
              </a:defRPr>
            </a:lvl1pPr>
            <a:lvl2pPr indent="0" lvl="1" marL="0" marR="0" rtl="0" algn="l">
              <a:spcBef>
                <a:spcPts val="0"/>
              </a:spcBef>
              <a:buNone/>
              <a:defRPr b="0" i="0" sz="1050" u="none" cap="none" strike="noStrike">
                <a:solidFill>
                  <a:srgbClr val="7F7F7F"/>
                </a:solidFill>
                <a:latin typeface="Arial"/>
                <a:ea typeface="Arial"/>
                <a:cs typeface="Arial"/>
                <a:sym typeface="Arial"/>
              </a:defRPr>
            </a:lvl2pPr>
            <a:lvl3pPr indent="0" lvl="2" marL="0" marR="0" rtl="0" algn="l">
              <a:spcBef>
                <a:spcPts val="0"/>
              </a:spcBef>
              <a:buNone/>
              <a:defRPr b="0" i="0" sz="1050" u="none" cap="none" strike="noStrike">
                <a:solidFill>
                  <a:srgbClr val="7F7F7F"/>
                </a:solidFill>
                <a:latin typeface="Arial"/>
                <a:ea typeface="Arial"/>
                <a:cs typeface="Arial"/>
                <a:sym typeface="Arial"/>
              </a:defRPr>
            </a:lvl3pPr>
            <a:lvl4pPr indent="0" lvl="3" marL="0" marR="0" rtl="0" algn="l">
              <a:spcBef>
                <a:spcPts val="0"/>
              </a:spcBef>
              <a:buNone/>
              <a:defRPr b="0" i="0" sz="1050" u="none" cap="none" strike="noStrike">
                <a:solidFill>
                  <a:srgbClr val="7F7F7F"/>
                </a:solidFill>
                <a:latin typeface="Arial"/>
                <a:ea typeface="Arial"/>
                <a:cs typeface="Arial"/>
                <a:sym typeface="Arial"/>
              </a:defRPr>
            </a:lvl4pPr>
            <a:lvl5pPr indent="0" lvl="4" marL="0" marR="0" rtl="0" algn="l">
              <a:spcBef>
                <a:spcPts val="0"/>
              </a:spcBef>
              <a:buNone/>
              <a:defRPr b="0" i="0" sz="1050" u="none" cap="none" strike="noStrike">
                <a:solidFill>
                  <a:srgbClr val="7F7F7F"/>
                </a:solidFill>
                <a:latin typeface="Arial"/>
                <a:ea typeface="Arial"/>
                <a:cs typeface="Arial"/>
                <a:sym typeface="Arial"/>
              </a:defRPr>
            </a:lvl5pPr>
            <a:lvl6pPr indent="0" lvl="5" marL="0" marR="0" rtl="0" algn="l">
              <a:spcBef>
                <a:spcPts val="0"/>
              </a:spcBef>
              <a:buNone/>
              <a:defRPr b="0" i="0" sz="1050" u="none" cap="none" strike="noStrike">
                <a:solidFill>
                  <a:srgbClr val="7F7F7F"/>
                </a:solidFill>
                <a:latin typeface="Arial"/>
                <a:ea typeface="Arial"/>
                <a:cs typeface="Arial"/>
                <a:sym typeface="Arial"/>
              </a:defRPr>
            </a:lvl6pPr>
            <a:lvl7pPr indent="0" lvl="6" marL="0" marR="0" rtl="0" algn="l">
              <a:spcBef>
                <a:spcPts val="0"/>
              </a:spcBef>
              <a:buNone/>
              <a:defRPr b="0" i="0" sz="1050" u="none" cap="none" strike="noStrike">
                <a:solidFill>
                  <a:srgbClr val="7F7F7F"/>
                </a:solidFill>
                <a:latin typeface="Arial"/>
                <a:ea typeface="Arial"/>
                <a:cs typeface="Arial"/>
                <a:sym typeface="Arial"/>
              </a:defRPr>
            </a:lvl7pPr>
            <a:lvl8pPr indent="0" lvl="7" marL="0" marR="0" rtl="0" algn="l">
              <a:spcBef>
                <a:spcPts val="0"/>
              </a:spcBef>
              <a:buNone/>
              <a:defRPr b="0" i="0" sz="1050" u="none" cap="none" strike="noStrike">
                <a:solidFill>
                  <a:srgbClr val="7F7F7F"/>
                </a:solidFill>
                <a:latin typeface="Arial"/>
                <a:ea typeface="Arial"/>
                <a:cs typeface="Arial"/>
                <a:sym typeface="Arial"/>
              </a:defRPr>
            </a:lvl8pPr>
            <a:lvl9pPr indent="0" lvl="8" marL="0" marR="0" rtl="0" algn="l">
              <a:spcBef>
                <a:spcPts val="0"/>
              </a:spcBef>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creativecommons.org/licenses/by/4.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hyperlink" Target="http://designersforlearning.org/" TargetMode="External"/><Relationship Id="rId5"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hyperlink" Target="http://libguides.consortiumlibrary.org/OER/isit" TargetMode="External"/><Relationship Id="rId9" Type="http://schemas.openxmlformats.org/officeDocument/2006/relationships/image" Target="../media/image18.jpg"/><Relationship Id="rId5" Type="http://schemas.openxmlformats.org/officeDocument/2006/relationships/hyperlink" Target="http://libguides.consortiumlibrary.org/OER/isit" TargetMode="External"/><Relationship Id="rId6" Type="http://schemas.openxmlformats.org/officeDocument/2006/relationships/hyperlink" Target="http://creativecommons.org/licenses/by/4.0/" TargetMode="External"/><Relationship Id="rId7" Type="http://schemas.openxmlformats.org/officeDocument/2006/relationships/hyperlink" Target="http://ygraph.com/chart/2306" TargetMode="External"/><Relationship Id="rId8" Type="http://schemas.openxmlformats.org/officeDocument/2006/relationships/hyperlink" Target="http://creativecommons.org/licenses/by/3.0/"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jpg"/><Relationship Id="rId4" Type="http://schemas.openxmlformats.org/officeDocument/2006/relationships/hyperlink" Target="https://www.pexels.com/@pixabay?utm_content=attributionCopyText&amp;utm_medium=referral&amp;utm_source=pexels" TargetMode="External"/><Relationship Id="rId5" Type="http://schemas.openxmlformats.org/officeDocument/2006/relationships/hyperlink" Target="https://www.pexels.com/photo/boy-wearing-blue-t-shirt-using-black-laptop-computer-in-a-dim-lighted-scenario-159533/?utm_content=attributionCopyText&amp;utm_medium=referral&amp;utm_source=pexel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2.jpg"/><Relationship Id="rId4" Type="http://schemas.openxmlformats.org/officeDocument/2006/relationships/hyperlink" Target="https://pixabay.com/illustrations/vintage-steam-punk-binoculars-1135015/"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hyperlink" Target="http://commons.suny.edu/iitg/" TargetMode="Externa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hyperlink" Target="http://tinyurl.com/ASCCC-OpenEd"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40.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34.png"/><Relationship Id="rId4" Type="http://schemas.openxmlformats.org/officeDocument/2006/relationships/image" Target="../media/image45.png"/><Relationship Id="rId5" Type="http://schemas.openxmlformats.org/officeDocument/2006/relationships/image" Target="../media/image36.png"/><Relationship Id="rId6"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44.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hyperlink" Target="https://www.skillscommons.org/" TargetMode="Externa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hyperlink" Target="https://unsplash.com/@ricsard?utm_source=unsplash&amp;utm_medium=referral&amp;utm_content=creditCopyText" TargetMode="External"/><Relationship Id="rId5" Type="http://schemas.openxmlformats.org/officeDocument/2006/relationships/hyperlink" Target="https://unsplash.com/s/photos/open?utm_source=unsplash&amp;utm_medium=referral&amp;utm_content=creditCopyTex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hyperlink" Target="mailto:oeri@asccc.org" TargetMode="External"/><Relationship Id="rId4" Type="http://schemas.openxmlformats.org/officeDocument/2006/relationships/hyperlink" Target="https://www.asccc.org/college_directory" TargetMode="External"/><Relationship Id="rId5" Type="http://schemas.openxmlformats.org/officeDocument/2006/relationships/hyperlink" Target="https://www.asccc.org/college_directory" TargetMode="External"/><Relationship Id="rId6" Type="http://schemas.openxmlformats.org/officeDocument/2006/relationships/hyperlink" Target="https://asccc-oeri.org/about-u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9.jpg"/><Relationship Id="rId4" Type="http://schemas.openxmlformats.org/officeDocument/2006/relationships/hyperlink" Target="https://www.pexels.com/@thgusstavo?utm_content=attributionCopyText&amp;utm_medium=referral&amp;utm_source=pexels" TargetMode="External"/><Relationship Id="rId5" Type="http://schemas.openxmlformats.org/officeDocument/2006/relationships/hyperlink" Target="https://www.pexels.com/photo/girl-holding-dandelion-flower-1857068/?utm_content=attributionCopyText&amp;utm_medium=referral&amp;utm_source=pexel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hyperlink" Target="https://pixabay.com/en/study-books-learn-read-education-2053811/"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hyperlink" Target="https://dlss.flvc.org/colleges-and-universities/research/textbook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5"/>
          <p:cNvSpPr txBox="1"/>
          <p:nvPr>
            <p:ph type="title"/>
          </p:nvPr>
        </p:nvSpPr>
        <p:spPr>
          <a:xfrm>
            <a:off x="943471" y="256187"/>
            <a:ext cx="7543500" cy="16041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lt1"/>
              </a:buClr>
              <a:buSzPts val="4800"/>
              <a:buFont typeface="Arial"/>
              <a:buNone/>
            </a:pPr>
            <a:r>
              <a:rPr lang="en-US" sz="4000"/>
              <a:t>Welcome!</a:t>
            </a:r>
            <a:endParaRPr sz="4000"/>
          </a:p>
          <a:p>
            <a:pPr indent="0" lvl="0" marL="0" rtl="0" algn="ctr">
              <a:lnSpc>
                <a:spcPct val="90000"/>
              </a:lnSpc>
              <a:spcBef>
                <a:spcPts val="0"/>
              </a:spcBef>
              <a:spcAft>
                <a:spcPts val="0"/>
              </a:spcAft>
              <a:buClr>
                <a:schemeClr val="lt1"/>
              </a:buClr>
              <a:buSzPts val="4800"/>
              <a:buFont typeface="Arial"/>
              <a:buNone/>
            </a:pPr>
            <a:r>
              <a:rPr lang="en-US" sz="4000"/>
              <a:t>How aware are you of OER?</a:t>
            </a:r>
            <a:endParaRPr sz="4000"/>
          </a:p>
        </p:txBody>
      </p:sp>
      <p:sp>
        <p:nvSpPr>
          <p:cNvPr id="123" name="Google Shape;123;p5"/>
          <p:cNvSpPr txBox="1"/>
          <p:nvPr>
            <p:ph idx="1" type="body"/>
          </p:nvPr>
        </p:nvSpPr>
        <p:spPr>
          <a:xfrm>
            <a:off x="49175" y="2008102"/>
            <a:ext cx="8843700" cy="4468200"/>
          </a:xfrm>
          <a:prstGeom prst="rect">
            <a:avLst/>
          </a:prstGeom>
          <a:noFill/>
          <a:ln>
            <a:noFill/>
          </a:ln>
        </p:spPr>
        <p:txBody>
          <a:bodyPr anchorCtr="0" anchor="t" bIns="91425" lIns="91425" spcFirstLastPara="1" rIns="91425" wrap="square" tIns="91425">
            <a:noAutofit/>
          </a:bodyPr>
          <a:lstStyle/>
          <a:p>
            <a:pPr indent="-514350" lvl="0" marL="996950" rtl="0" algn="l">
              <a:lnSpc>
                <a:spcPct val="100000"/>
              </a:lnSpc>
              <a:spcBef>
                <a:spcPts val="0"/>
              </a:spcBef>
              <a:spcAft>
                <a:spcPts val="0"/>
              </a:spcAft>
              <a:buSzPts val="3200"/>
              <a:buFont typeface="Arial"/>
              <a:buAutoNum type="alphaUcPeriod"/>
            </a:pPr>
            <a:r>
              <a:rPr lang="en-US" sz="2800"/>
              <a:t>I am not aware of OER</a:t>
            </a:r>
            <a:endParaRPr sz="2800"/>
          </a:p>
          <a:p>
            <a:pPr indent="-514350" lvl="0" marL="996950" rtl="0" algn="l">
              <a:lnSpc>
                <a:spcPct val="100000"/>
              </a:lnSpc>
              <a:spcBef>
                <a:spcPts val="1000"/>
              </a:spcBef>
              <a:spcAft>
                <a:spcPts val="0"/>
              </a:spcAft>
              <a:buSzPts val="3200"/>
              <a:buFont typeface="Arial"/>
              <a:buAutoNum type="alphaUcPeriod"/>
            </a:pPr>
            <a:r>
              <a:rPr lang="en-US" sz="2800"/>
              <a:t>I have heard of OER, but don't know much about them</a:t>
            </a:r>
            <a:endParaRPr sz="2800"/>
          </a:p>
          <a:p>
            <a:pPr indent="-514350" lvl="0" marL="996950" rtl="0" algn="l">
              <a:lnSpc>
                <a:spcPct val="100000"/>
              </a:lnSpc>
              <a:spcBef>
                <a:spcPts val="1000"/>
              </a:spcBef>
              <a:spcAft>
                <a:spcPts val="0"/>
              </a:spcAft>
              <a:buSzPts val="3200"/>
              <a:buFont typeface="Arial"/>
              <a:buAutoNum type="alphaUcPeriod"/>
            </a:pPr>
            <a:r>
              <a:rPr lang="en-US" sz="2800"/>
              <a:t>I am somewhat aware of OER but I am not sure how they can be used</a:t>
            </a:r>
            <a:endParaRPr sz="2800"/>
          </a:p>
          <a:p>
            <a:pPr indent="-514350" lvl="0" marL="996950" rtl="0" algn="l">
              <a:lnSpc>
                <a:spcPct val="100000"/>
              </a:lnSpc>
              <a:spcBef>
                <a:spcPts val="1000"/>
              </a:spcBef>
              <a:spcAft>
                <a:spcPts val="0"/>
              </a:spcAft>
              <a:buSzPts val="3200"/>
              <a:buFont typeface="Arial"/>
              <a:buAutoNum type="alphaUcPeriod"/>
            </a:pPr>
            <a:r>
              <a:rPr lang="en-US" sz="2800"/>
              <a:t>I am aware of OER and some of their use cases</a:t>
            </a:r>
            <a:endParaRPr sz="2800"/>
          </a:p>
          <a:p>
            <a:pPr indent="-514350" lvl="0" marL="996950" rtl="0" algn="l">
              <a:lnSpc>
                <a:spcPct val="100000"/>
              </a:lnSpc>
              <a:spcBef>
                <a:spcPts val="1000"/>
              </a:spcBef>
              <a:spcAft>
                <a:spcPts val="1000"/>
              </a:spcAft>
              <a:buSzPts val="3200"/>
              <a:buFont typeface="Arial"/>
              <a:buAutoNum type="alphaUcPeriod"/>
            </a:pPr>
            <a:r>
              <a:rPr lang="en-US" sz="2800"/>
              <a:t>I am very aware of OER and know how they can be used in the classroom</a:t>
            </a:r>
            <a:endParaRPr sz="2800"/>
          </a:p>
        </p:txBody>
      </p:sp>
      <p:sp>
        <p:nvSpPr>
          <p:cNvPr id="124" name="Google Shape;124;p5"/>
          <p:cNvSpPr txBox="1"/>
          <p:nvPr/>
        </p:nvSpPr>
        <p:spPr>
          <a:xfrm>
            <a:off x="585875" y="6375150"/>
            <a:ext cx="4557600" cy="41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000"/>
              <a:buFont typeface="Calibri"/>
              <a:buNone/>
            </a:pPr>
            <a:r>
              <a:rPr lang="en-US" sz="1000">
                <a:solidFill>
                  <a:schemeClr val="dk1"/>
                </a:solidFill>
                <a:latin typeface="Calibri"/>
                <a:ea typeface="Calibri"/>
                <a:cs typeface="Calibri"/>
                <a:sym typeface="Calibri"/>
              </a:rPr>
              <a:t>Intro to OER presentation by Suzanne Wakim is licensed </a:t>
            </a:r>
            <a:r>
              <a:rPr lang="en-US" sz="1000" u="sng">
                <a:solidFill>
                  <a:schemeClr val="hlink"/>
                </a:solidFill>
                <a:latin typeface="Calibri"/>
                <a:ea typeface="Calibri"/>
                <a:cs typeface="Calibri"/>
                <a:sym typeface="Calibri"/>
                <a:hlinkClick r:id="rId3"/>
              </a:rPr>
              <a:t>CC-BY</a:t>
            </a:r>
            <a:r>
              <a:rPr lang="en-US" sz="1000">
                <a:solidFill>
                  <a:schemeClr val="dk1"/>
                </a:solidFill>
                <a:latin typeface="Calibri"/>
                <a:ea typeface="Calibri"/>
                <a:cs typeface="Calibri"/>
                <a:sym typeface="Calibri"/>
              </a:rPr>
              <a:t> </a:t>
            </a:r>
            <a:endParaRPr sz="10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d379d189a8_0_2"/>
          <p:cNvSpPr txBox="1"/>
          <p:nvPr>
            <p:ph type="title"/>
          </p:nvPr>
        </p:nvSpPr>
        <p:spPr>
          <a:xfrm>
            <a:off x="885442" y="322729"/>
            <a:ext cx="7416000" cy="13986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3959"/>
              <a:buFont typeface="Calibri"/>
              <a:buNone/>
            </a:pPr>
            <a:r>
              <a:rPr b="0" i="0" lang="en-US" sz="4800" u="none" cap="none" strike="noStrike">
                <a:latin typeface="Calibri"/>
                <a:ea typeface="Calibri"/>
                <a:cs typeface="Calibri"/>
                <a:sym typeface="Calibri"/>
              </a:rPr>
              <a:t>What are Open Educational Resources?</a:t>
            </a:r>
            <a:endParaRPr b="0" i="0" sz="4800" u="none" cap="none" strike="noStrike">
              <a:latin typeface="Calibri"/>
              <a:ea typeface="Calibri"/>
              <a:cs typeface="Calibri"/>
              <a:sym typeface="Calibri"/>
            </a:endParaRPr>
          </a:p>
        </p:txBody>
      </p:sp>
      <p:sp>
        <p:nvSpPr>
          <p:cNvPr id="184" name="Google Shape;184;gd379d189a8_0_2"/>
          <p:cNvSpPr txBox="1"/>
          <p:nvPr/>
        </p:nvSpPr>
        <p:spPr>
          <a:xfrm>
            <a:off x="457200" y="2017059"/>
            <a:ext cx="8153400" cy="4032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200"/>
              <a:buFont typeface="Calibri"/>
              <a:buNone/>
            </a:pPr>
            <a:r>
              <a:rPr lang="en-US" sz="3200">
                <a:solidFill>
                  <a:schemeClr val="dk1"/>
                </a:solidFill>
                <a:latin typeface="Calibri"/>
                <a:ea typeface="Calibri"/>
                <a:cs typeface="Calibri"/>
                <a:sym typeface="Calibri"/>
              </a:rPr>
              <a:t>“OER are teaching, learning, and research resources that reside in the public domain or are released under an intellectual property license that permits their </a:t>
            </a:r>
            <a:r>
              <a:rPr b="1" lang="en-US" sz="3200">
                <a:solidFill>
                  <a:srgbClr val="CC0000"/>
                </a:solidFill>
                <a:latin typeface="Calibri"/>
                <a:ea typeface="Calibri"/>
                <a:cs typeface="Calibri"/>
                <a:sym typeface="Calibri"/>
              </a:rPr>
              <a:t>free use and repurposing by others</a:t>
            </a:r>
            <a:r>
              <a:rPr lang="en-US" sz="3200">
                <a:solidFill>
                  <a:schemeClr val="dk1"/>
                </a:solidFill>
                <a:latin typeface="Calibri"/>
                <a:ea typeface="Calibri"/>
                <a:cs typeface="Calibri"/>
                <a:sym typeface="Calibri"/>
              </a:rPr>
              <a:t>”</a:t>
            </a:r>
            <a:endParaRPr sz="32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3200"/>
              <a:buFont typeface="Calibri"/>
              <a:buNone/>
            </a:pPr>
            <a:r>
              <a:rPr lang="en-US" sz="3200">
                <a:solidFill>
                  <a:schemeClr val="dk1"/>
                </a:solidFill>
                <a:latin typeface="Calibri"/>
                <a:ea typeface="Calibri"/>
                <a:cs typeface="Calibri"/>
                <a:sym typeface="Calibri"/>
              </a:rPr>
              <a:t>-- Hewlett Foundation</a:t>
            </a:r>
            <a:endParaRPr sz="32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d379d189a8_0_7"/>
          <p:cNvSpPr txBox="1"/>
          <p:nvPr>
            <p:ph type="title"/>
          </p:nvPr>
        </p:nvSpPr>
        <p:spPr>
          <a:xfrm>
            <a:off x="1866450" y="305600"/>
            <a:ext cx="5411100" cy="1143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lt1"/>
              </a:buClr>
              <a:buSzPts val="3200"/>
              <a:buFont typeface="Arial"/>
              <a:buNone/>
            </a:pPr>
            <a:r>
              <a:rPr lang="en-US" sz="4800"/>
              <a:t>More than just free</a:t>
            </a:r>
            <a:endParaRPr sz="4800"/>
          </a:p>
        </p:txBody>
      </p:sp>
      <p:pic>
        <p:nvPicPr>
          <p:cNvPr id="191" name="Google Shape;191;gd379d189a8_0_7"/>
          <p:cNvPicPr preferRelativeResize="0"/>
          <p:nvPr/>
        </p:nvPicPr>
        <p:blipFill rotWithShape="1">
          <a:blip r:embed="rId3">
            <a:alphaModFix/>
          </a:blip>
          <a:srcRect b="0" l="0" r="0" t="0"/>
          <a:stretch/>
        </p:blipFill>
        <p:spPr>
          <a:xfrm>
            <a:off x="3254200" y="2044625"/>
            <a:ext cx="5817599" cy="4364866"/>
          </a:xfrm>
          <a:prstGeom prst="rect">
            <a:avLst/>
          </a:prstGeom>
          <a:noFill/>
          <a:ln>
            <a:noFill/>
          </a:ln>
        </p:spPr>
      </p:pic>
      <p:sp>
        <p:nvSpPr>
          <p:cNvPr id="192" name="Google Shape;192;gd379d189a8_0_7"/>
          <p:cNvSpPr txBox="1"/>
          <p:nvPr/>
        </p:nvSpPr>
        <p:spPr>
          <a:xfrm>
            <a:off x="1939250" y="6462300"/>
            <a:ext cx="5817600" cy="3957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800"/>
              <a:buFont typeface="Trebuchet MS"/>
              <a:buNone/>
            </a:pPr>
            <a:r>
              <a:rPr lang="en-US" sz="800">
                <a:solidFill>
                  <a:schemeClr val="dk1"/>
                </a:solidFill>
                <a:latin typeface="Trebuchet MS"/>
                <a:ea typeface="Trebuchet MS"/>
                <a:cs typeface="Trebuchet MS"/>
                <a:sym typeface="Trebuchet MS"/>
              </a:rPr>
              <a:t>Image by </a:t>
            </a:r>
            <a:r>
              <a:rPr lang="en-US" sz="800" u="sng">
                <a:solidFill>
                  <a:schemeClr val="hlink"/>
                </a:solidFill>
                <a:latin typeface="Trebuchet MS"/>
                <a:ea typeface="Trebuchet MS"/>
                <a:cs typeface="Trebuchet MS"/>
                <a:sym typeface="Trebuchet MS"/>
                <a:hlinkClick r:id="rId4"/>
              </a:rPr>
              <a:t>Designers for Learning</a:t>
            </a:r>
            <a:r>
              <a:rPr lang="en-US" sz="800">
                <a:solidFill>
                  <a:schemeClr val="dk1"/>
                </a:solidFill>
                <a:latin typeface="Trebuchet MS"/>
                <a:ea typeface="Trebuchet MS"/>
                <a:cs typeface="Trebuchet MS"/>
                <a:sym typeface="Trebuchet MS"/>
              </a:rPr>
              <a:t>: Gain Experience for Good, Jennifer Maddrell, Director (CC, BY, NC, SA)</a:t>
            </a:r>
            <a:endParaRPr sz="1800">
              <a:solidFill>
                <a:schemeClr val="dk1"/>
              </a:solidFill>
              <a:latin typeface="Arial"/>
              <a:ea typeface="Arial"/>
              <a:cs typeface="Arial"/>
              <a:sym typeface="Arial"/>
            </a:endParaRPr>
          </a:p>
        </p:txBody>
      </p:sp>
      <p:pic>
        <p:nvPicPr>
          <p:cNvPr id="193" name="Google Shape;193;gd379d189a8_0_7"/>
          <p:cNvPicPr preferRelativeResize="0"/>
          <p:nvPr/>
        </p:nvPicPr>
        <p:blipFill rotWithShape="1">
          <a:blip r:embed="rId5">
            <a:alphaModFix/>
          </a:blip>
          <a:srcRect b="0" l="0" r="0" t="0"/>
          <a:stretch/>
        </p:blipFill>
        <p:spPr>
          <a:xfrm>
            <a:off x="617775" y="3096408"/>
            <a:ext cx="2501150" cy="2608562"/>
          </a:xfrm>
          <a:prstGeom prst="rect">
            <a:avLst/>
          </a:prstGeom>
          <a:noFill/>
          <a:ln>
            <a:noFill/>
          </a:ln>
        </p:spPr>
      </p:pic>
      <p:grpSp>
        <p:nvGrpSpPr>
          <p:cNvPr id="194" name="Google Shape;194;gd379d189a8_0_7"/>
          <p:cNvGrpSpPr/>
          <p:nvPr/>
        </p:nvGrpSpPr>
        <p:grpSpPr>
          <a:xfrm>
            <a:off x="294750" y="2282447"/>
            <a:ext cx="1086900" cy="721983"/>
            <a:chOff x="515850" y="1527950"/>
            <a:chExt cx="1086900" cy="541501"/>
          </a:xfrm>
        </p:grpSpPr>
        <p:sp>
          <p:nvSpPr>
            <p:cNvPr id="195" name="Google Shape;195;gd379d189a8_0_7"/>
            <p:cNvSpPr/>
            <p:nvPr/>
          </p:nvSpPr>
          <p:spPr>
            <a:xfrm>
              <a:off x="515850" y="1527950"/>
              <a:ext cx="1086900" cy="535500"/>
            </a:xfrm>
            <a:prstGeom prst="roundRect">
              <a:avLst>
                <a:gd fmla="val 16667" name="adj"/>
              </a:avLst>
            </a:prstGeom>
            <a:solidFill>
              <a:srgbClr val="C9DAF8"/>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96" name="Google Shape;196;gd379d189a8_0_7"/>
            <p:cNvSpPr txBox="1"/>
            <p:nvPr/>
          </p:nvSpPr>
          <p:spPr>
            <a:xfrm>
              <a:off x="515850" y="1636251"/>
              <a:ext cx="1086900" cy="433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Fair Use</a:t>
              </a:r>
              <a:endParaRPr sz="1600">
                <a:solidFill>
                  <a:schemeClr val="dk1"/>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descr="Image placing Creative Commons licensing on a continuum of more freedom to less freedom (public domain, CC-BY, CC-BY/SA, CC-BY/NC, CC-BY/NC/SA, CC-BY/ND, CC-BY/NC/ND; the latter 2 are not OER)" id="201" name="Google Shape;201;p15"/>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mage placing Creative Commons licensing on a continuum of more freedom to less freedom (public domain, CC-BY, CC-BY/SA, CC-BY/NC, CC-BY/NC/SA, CC-BY/ND, CC-BY/NC/ND; the latter 2 are not OER)" id="202" name="Google Shape;202;p15"/>
          <p:cNvPicPr preferRelativeResize="0"/>
          <p:nvPr/>
        </p:nvPicPr>
        <p:blipFill rotWithShape="1">
          <a:blip r:embed="rId3">
            <a:alphaModFix/>
          </a:blip>
          <a:srcRect b="0" l="0" r="0" t="0"/>
          <a:stretch/>
        </p:blipFill>
        <p:spPr>
          <a:xfrm>
            <a:off x="7982" y="34391"/>
            <a:ext cx="9059700" cy="5680500"/>
          </a:xfrm>
          <a:prstGeom prst="rect">
            <a:avLst/>
          </a:prstGeom>
          <a:noFill/>
          <a:ln>
            <a:noFill/>
          </a:ln>
        </p:spPr>
      </p:pic>
      <p:sp>
        <p:nvSpPr>
          <p:cNvPr id="203" name="Google Shape;203;p15"/>
          <p:cNvSpPr txBox="1"/>
          <p:nvPr/>
        </p:nvSpPr>
        <p:spPr>
          <a:xfrm>
            <a:off x="0" y="6198561"/>
            <a:ext cx="8451600" cy="65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Creative Commons Licenses </a:t>
            </a:r>
            <a:r>
              <a:rPr b="0" i="0" lang="en-US" sz="1200" u="sng" cap="none" strike="noStrike">
                <a:solidFill>
                  <a:schemeClr val="hlink"/>
                </a:solidFill>
                <a:latin typeface="Calibri"/>
                <a:ea typeface="Calibri"/>
                <a:cs typeface="Calibri"/>
                <a:sym typeface="Calibri"/>
                <a:hlinkClick r:id="rId5"/>
              </a:rPr>
              <a:t> </a:t>
            </a:r>
            <a:r>
              <a:rPr b="0" i="0" lang="en-US" sz="1200" u="none" cap="none" strike="noStrike">
                <a:solidFill>
                  <a:schemeClr val="dk1"/>
                </a:solidFill>
                <a:latin typeface="Calibri"/>
                <a:ea typeface="Calibri"/>
                <a:cs typeface="Calibri"/>
                <a:sym typeface="Calibri"/>
              </a:rPr>
              <a:t>by D'Arcy Hutchings is licensed under a </a:t>
            </a:r>
            <a:r>
              <a:rPr b="0" i="0" lang="en-US" sz="1200" u="sng" cap="none" strike="noStrike">
                <a:solidFill>
                  <a:schemeClr val="hlink"/>
                </a:solidFill>
                <a:latin typeface="Calibri"/>
                <a:ea typeface="Calibri"/>
                <a:cs typeface="Calibri"/>
                <a:sym typeface="Calibri"/>
                <a:hlinkClick r:id="rId6"/>
              </a:rPr>
              <a:t>Creative Commons Attribution 4.0 International License</a:t>
            </a:r>
            <a:r>
              <a:rPr b="0" i="0" lang="en-US" sz="1200" u="none" cap="none" strike="noStrike">
                <a:solidFill>
                  <a:schemeClr val="dk1"/>
                </a:solidFill>
                <a:latin typeface="Calibri"/>
                <a:ea typeface="Calibri"/>
                <a:cs typeface="Calibri"/>
                <a:sym typeface="Calibri"/>
              </a:rPr>
              <a:t>.</a:t>
            </a:r>
            <a:endParaRPr sz="18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Arial"/>
                <a:ea typeface="Arial"/>
                <a:cs typeface="Arial"/>
                <a:sym typeface="Arial"/>
                <a:hlinkClick r:id="rId7"/>
              </a:rPr>
              <a:t>All Ygraph.com </a:t>
            </a:r>
            <a:r>
              <a:rPr b="0" i="0" lang="en-US" sz="1200" u="none" cap="none" strike="noStrike">
                <a:solidFill>
                  <a:srgbClr val="000000"/>
                </a:solidFill>
                <a:latin typeface="Arial"/>
                <a:ea typeface="Arial"/>
                <a:cs typeface="Arial"/>
                <a:sym typeface="Arial"/>
              </a:rPr>
              <a:t>content and data are available under the </a:t>
            </a:r>
            <a:r>
              <a:rPr b="0" i="0" lang="en-US" sz="1200" u="sng" cap="none" strike="noStrike">
                <a:solidFill>
                  <a:schemeClr val="hlink"/>
                </a:solidFill>
                <a:latin typeface="Arial"/>
                <a:ea typeface="Arial"/>
                <a:cs typeface="Arial"/>
                <a:sym typeface="Arial"/>
                <a:hlinkClick r:id="rId8"/>
              </a:rPr>
              <a:t>CCA 3.0</a:t>
            </a:r>
            <a:r>
              <a:rPr b="0" i="0" lang="en-US" sz="1200" u="none" cap="none" strike="noStrike">
                <a:solidFill>
                  <a:srgbClr val="000000"/>
                </a:solidFill>
                <a:latin typeface="Arial"/>
                <a:ea typeface="Arial"/>
                <a:cs typeface="Arial"/>
                <a:sym typeface="Arial"/>
              </a:rPr>
              <a:t> license.</a:t>
            </a:r>
            <a:endParaRPr b="0" i="0" sz="1200" u="none" cap="none" strike="noStrike">
              <a:solidFill>
                <a:schemeClr val="dk1"/>
              </a:solidFill>
              <a:latin typeface="Calibri"/>
              <a:ea typeface="Calibri"/>
              <a:cs typeface="Calibri"/>
              <a:sym typeface="Calibri"/>
            </a:endParaRPr>
          </a:p>
        </p:txBody>
      </p:sp>
      <p:sp>
        <p:nvSpPr>
          <p:cNvPr descr="alt" id="204" name="Google Shape;204;p15"/>
          <p:cNvSpPr/>
          <p:nvPr/>
        </p:nvSpPr>
        <p:spPr>
          <a:xfrm>
            <a:off x="307975" y="7937"/>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alt" id="205" name="Google Shape;205;p15"/>
          <p:cNvSpPr/>
          <p:nvPr/>
        </p:nvSpPr>
        <p:spPr>
          <a:xfrm>
            <a:off x="460375" y="160337"/>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6" name="Google Shape;206;p15"/>
          <p:cNvPicPr preferRelativeResize="0"/>
          <p:nvPr/>
        </p:nvPicPr>
        <p:blipFill rotWithShape="1">
          <a:blip r:embed="rId9">
            <a:alphaModFix/>
          </a:blip>
          <a:srcRect b="0" l="0" r="0" t="0"/>
          <a:stretch/>
        </p:blipFill>
        <p:spPr>
          <a:xfrm>
            <a:off x="3509575" y="5640850"/>
            <a:ext cx="1747200" cy="557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graphicFrame>
        <p:nvGraphicFramePr>
          <p:cNvPr id="211" name="Google Shape;211;p18"/>
          <p:cNvGraphicFramePr/>
          <p:nvPr/>
        </p:nvGraphicFramePr>
        <p:xfrm>
          <a:off x="365760" y="1755646"/>
          <a:ext cx="3000000" cy="3000000"/>
        </p:xfrm>
        <a:graphic>
          <a:graphicData uri="http://schemas.openxmlformats.org/drawingml/2006/table">
            <a:tbl>
              <a:tblPr>
                <a:noFill/>
                <a:tableStyleId>{E5125609-E620-49D1-BD24-7ADA16C38D31}</a:tableStyleId>
              </a:tblPr>
              <a:tblGrid>
                <a:gridCol w="1701675"/>
                <a:gridCol w="1669600"/>
                <a:gridCol w="1597400"/>
                <a:gridCol w="1741800"/>
                <a:gridCol w="1669600"/>
              </a:tblGrid>
              <a:tr h="1081425">
                <a:tc>
                  <a:txBody>
                    <a:bodyPr/>
                    <a:lstStyle/>
                    <a:p>
                      <a:pPr indent="0" lvl="0" marL="0" marR="0" rtl="0" algn="l">
                        <a:spcBef>
                          <a:spcPts val="0"/>
                        </a:spcBef>
                        <a:spcAft>
                          <a:spcPts val="0"/>
                        </a:spcAft>
                        <a:buClr>
                          <a:schemeClr val="dk1"/>
                        </a:buClr>
                        <a:buSzPts val="2400"/>
                        <a:buFont typeface="Calibri"/>
                        <a:buNone/>
                      </a:pPr>
                      <a:r>
                        <a:rPr b="1" lang="en-US" sz="2400" u="none" cap="none" strike="noStrike">
                          <a:latin typeface="Calibri"/>
                          <a:ea typeface="Calibri"/>
                          <a:cs typeface="Calibri"/>
                          <a:sym typeface="Calibri"/>
                        </a:rPr>
                        <a:t>License</a:t>
                      </a:r>
                      <a:endParaRPr b="1" sz="2400" u="none" cap="none" strike="noStrike">
                        <a:latin typeface="Calibri"/>
                        <a:ea typeface="Calibri"/>
                        <a:cs typeface="Calibri"/>
                        <a:sym typeface="Calibri"/>
                      </a:endParaRPr>
                    </a:p>
                  </a:txBody>
                  <a:tcPr marT="91425" marB="91425" marR="91425" marL="91425">
                    <a:solidFill>
                      <a:schemeClr val="lt2"/>
                    </a:solidFill>
                  </a:tcPr>
                </a:tc>
                <a:tc>
                  <a:txBody>
                    <a:bodyPr/>
                    <a:lstStyle/>
                    <a:p>
                      <a:pPr indent="0" lvl="0" marL="0" marR="0" rtl="0" algn="l">
                        <a:spcBef>
                          <a:spcPts val="0"/>
                        </a:spcBef>
                        <a:spcAft>
                          <a:spcPts val="0"/>
                        </a:spcAft>
                        <a:buClr>
                          <a:schemeClr val="dk1"/>
                        </a:buClr>
                        <a:buSzPts val="2400"/>
                        <a:buFont typeface="Calibri"/>
                        <a:buNone/>
                      </a:pPr>
                      <a:r>
                        <a:rPr b="1" lang="en-US" sz="2400" u="none" cap="none" strike="noStrike">
                          <a:latin typeface="Calibri"/>
                          <a:ea typeface="Calibri"/>
                          <a:cs typeface="Calibri"/>
                          <a:sym typeface="Calibri"/>
                        </a:rPr>
                        <a:t>Attribution Required?</a:t>
                      </a:r>
                      <a:endParaRPr b="1" sz="2400" u="none" cap="none" strike="noStrike">
                        <a:latin typeface="Calibri"/>
                        <a:ea typeface="Calibri"/>
                        <a:cs typeface="Calibri"/>
                        <a:sym typeface="Calibri"/>
                      </a:endParaRPr>
                    </a:p>
                  </a:txBody>
                  <a:tcPr marT="91425" marB="91425" marR="91425" marL="91425">
                    <a:solidFill>
                      <a:schemeClr val="lt2"/>
                    </a:solidFill>
                  </a:tcPr>
                </a:tc>
                <a:tc>
                  <a:txBody>
                    <a:bodyPr/>
                    <a:lstStyle/>
                    <a:p>
                      <a:pPr indent="0" lvl="0" marL="0" marR="0" rtl="0" algn="l">
                        <a:spcBef>
                          <a:spcPts val="0"/>
                        </a:spcBef>
                        <a:spcAft>
                          <a:spcPts val="0"/>
                        </a:spcAft>
                        <a:buClr>
                          <a:schemeClr val="dk1"/>
                        </a:buClr>
                        <a:buSzPts val="2400"/>
                        <a:buFont typeface="Calibri"/>
                        <a:buNone/>
                      </a:pPr>
                      <a:r>
                        <a:rPr b="1" lang="en-US" sz="2400" u="none" cap="none" strike="noStrike">
                          <a:latin typeface="Calibri"/>
                          <a:ea typeface="Calibri"/>
                          <a:cs typeface="Calibri"/>
                          <a:sym typeface="Calibri"/>
                        </a:rPr>
                        <a:t>Adapt &amp; Modify?</a:t>
                      </a:r>
                      <a:endParaRPr b="1" sz="2400" u="none" cap="none" strike="noStrike">
                        <a:latin typeface="Calibri"/>
                        <a:ea typeface="Calibri"/>
                        <a:cs typeface="Calibri"/>
                        <a:sym typeface="Calibri"/>
                      </a:endParaRPr>
                    </a:p>
                  </a:txBody>
                  <a:tcPr marT="91425" marB="91425" marR="91425" marL="91425">
                    <a:solidFill>
                      <a:schemeClr val="lt2"/>
                    </a:solidFill>
                  </a:tcPr>
                </a:tc>
                <a:tc>
                  <a:txBody>
                    <a:bodyPr/>
                    <a:lstStyle/>
                    <a:p>
                      <a:pPr indent="0" lvl="0" marL="0" marR="0" rtl="0" algn="l">
                        <a:spcBef>
                          <a:spcPts val="0"/>
                        </a:spcBef>
                        <a:spcAft>
                          <a:spcPts val="0"/>
                        </a:spcAft>
                        <a:buClr>
                          <a:schemeClr val="dk1"/>
                        </a:buClr>
                        <a:buSzPts val="2400"/>
                        <a:buFont typeface="Calibri"/>
                        <a:buNone/>
                      </a:pPr>
                      <a:r>
                        <a:rPr b="1" lang="en-US" sz="2400" u="none" cap="none" strike="noStrike">
                          <a:latin typeface="Calibri"/>
                          <a:ea typeface="Calibri"/>
                          <a:cs typeface="Calibri"/>
                          <a:sym typeface="Calibri"/>
                        </a:rPr>
                        <a:t>Commercial Use?</a:t>
                      </a:r>
                      <a:endParaRPr b="1" sz="2400" u="none" cap="none" strike="noStrike">
                        <a:latin typeface="Calibri"/>
                        <a:ea typeface="Calibri"/>
                        <a:cs typeface="Calibri"/>
                        <a:sym typeface="Calibri"/>
                      </a:endParaRPr>
                    </a:p>
                  </a:txBody>
                  <a:tcPr marT="91425" marB="91425" marR="91425" marL="91425">
                    <a:solidFill>
                      <a:schemeClr val="lt2"/>
                    </a:solidFill>
                  </a:tcPr>
                </a:tc>
                <a:tc>
                  <a:txBody>
                    <a:bodyPr/>
                    <a:lstStyle/>
                    <a:p>
                      <a:pPr indent="0" lvl="0" marL="0" marR="0" rtl="0" algn="l">
                        <a:spcBef>
                          <a:spcPts val="0"/>
                        </a:spcBef>
                        <a:spcAft>
                          <a:spcPts val="0"/>
                        </a:spcAft>
                        <a:buClr>
                          <a:schemeClr val="dk1"/>
                        </a:buClr>
                        <a:buSzPts val="2400"/>
                        <a:buFont typeface="Calibri"/>
                        <a:buNone/>
                      </a:pPr>
                      <a:r>
                        <a:rPr b="1" lang="en-US" sz="2400" u="none" cap="none" strike="noStrike">
                          <a:latin typeface="Calibri"/>
                          <a:ea typeface="Calibri"/>
                          <a:cs typeface="Calibri"/>
                          <a:sym typeface="Calibri"/>
                        </a:rPr>
                        <a:t>Change License?</a:t>
                      </a:r>
                      <a:endParaRPr b="1" sz="2400" u="none" cap="none" strike="noStrike">
                        <a:latin typeface="Calibri"/>
                        <a:ea typeface="Calibri"/>
                        <a:cs typeface="Calibri"/>
                        <a:sym typeface="Calibri"/>
                      </a:endParaRPr>
                    </a:p>
                  </a:txBody>
                  <a:tcPr marT="91425" marB="91425" marR="91425" marL="91425">
                    <a:solidFill>
                      <a:schemeClr val="lt2"/>
                    </a:solidFill>
                  </a:tcPr>
                </a:tc>
              </a:tr>
              <a:tr h="647775">
                <a:tc>
                  <a:txBody>
                    <a:bodyPr/>
                    <a:lstStyle/>
                    <a:p>
                      <a:pPr indent="0" lvl="0" marL="0" marR="0" rtl="0" algn="l">
                        <a:spcBef>
                          <a:spcPts val="0"/>
                        </a:spcBef>
                        <a:spcAft>
                          <a:spcPts val="0"/>
                        </a:spcAft>
                        <a:buClr>
                          <a:schemeClr val="dk1"/>
                        </a:buClr>
                        <a:buSzPts val="2400"/>
                        <a:buFont typeface="Calibri"/>
                        <a:buNone/>
                      </a:pPr>
                      <a:r>
                        <a:rPr b="1" lang="en-US" sz="2400" u="none" cap="none" strike="noStrike">
                          <a:latin typeface="Calibri"/>
                          <a:ea typeface="Calibri"/>
                          <a:cs typeface="Calibri"/>
                          <a:sym typeface="Calibri"/>
                        </a:rPr>
                        <a:t>CC0</a:t>
                      </a:r>
                      <a:endParaRPr b="1" sz="2400" u="none" cap="none" strike="noStrike">
                        <a:latin typeface="Calibri"/>
                        <a:ea typeface="Calibri"/>
                        <a:cs typeface="Calibri"/>
                        <a:sym typeface="Calibri"/>
                      </a:endParaRPr>
                    </a:p>
                  </a:txBody>
                  <a:tcPr marT="91425" marB="91425" marR="91425" marL="91425">
                    <a:solidFill>
                      <a:schemeClr val="lt2"/>
                    </a:solidFill>
                  </a:tcPr>
                </a:tc>
                <a:tc>
                  <a:txBody>
                    <a:bodyPr/>
                    <a:lstStyle/>
                    <a:p>
                      <a:pPr indent="0" lvl="0" marL="0" marR="0" rtl="0" algn="ctr">
                        <a:spcBef>
                          <a:spcPts val="0"/>
                        </a:spcBef>
                        <a:spcAft>
                          <a:spcPts val="0"/>
                        </a:spcAft>
                        <a:buClr>
                          <a:schemeClr val="lt1"/>
                        </a:buClr>
                        <a:buSzPts val="2400"/>
                        <a:buFont typeface="Calibri"/>
                        <a:buNone/>
                      </a:pPr>
                      <a:r>
                        <a:rPr b="1" lang="en-US" sz="2400" u="none" cap="none" strike="noStrike">
                          <a:solidFill>
                            <a:schemeClr val="lt1"/>
                          </a:solidFill>
                          <a:latin typeface="Calibri"/>
                          <a:ea typeface="Calibri"/>
                          <a:cs typeface="Calibri"/>
                          <a:sym typeface="Calibri"/>
                        </a:rPr>
                        <a:t>N</a:t>
                      </a:r>
                      <a:endParaRPr b="1" sz="2400" u="none" cap="none" strike="noStrike">
                        <a:solidFill>
                          <a:schemeClr val="lt1"/>
                        </a:solidFill>
                        <a:highlight>
                          <a:srgbClr val="E06666"/>
                        </a:highlight>
                        <a:latin typeface="Calibri"/>
                        <a:ea typeface="Calibri"/>
                        <a:cs typeface="Calibri"/>
                        <a:sym typeface="Calibri"/>
                      </a:endParaRPr>
                    </a:p>
                  </a:txBody>
                  <a:tcPr marT="91425" marB="91425" marR="91425" marL="91425">
                    <a:solidFill>
                      <a:srgbClr val="FF0000"/>
                    </a:solidFill>
                  </a:tcPr>
                </a:tc>
                <a:tc>
                  <a:txBody>
                    <a:bodyPr/>
                    <a:lstStyle/>
                    <a:p>
                      <a:pPr indent="0" lvl="0" marL="0" marR="0" rtl="0" algn="ctr">
                        <a:spcBef>
                          <a:spcPts val="0"/>
                        </a:spcBef>
                        <a:spcAft>
                          <a:spcPts val="0"/>
                        </a:spcAft>
                        <a:buClr>
                          <a:srgbClr val="002060"/>
                        </a:buClr>
                        <a:buSzPts val="2400"/>
                        <a:buFont typeface="Calibri"/>
                        <a:buNone/>
                      </a:pPr>
                      <a:r>
                        <a:rPr b="1" lang="en-US" sz="2400" u="none" cap="none" strike="noStrike">
                          <a:solidFill>
                            <a:srgbClr val="002060"/>
                          </a:solidFill>
                          <a:latin typeface="Calibri"/>
                          <a:ea typeface="Calibri"/>
                          <a:cs typeface="Calibri"/>
                          <a:sym typeface="Calibri"/>
                        </a:rPr>
                        <a:t>Y</a:t>
                      </a:r>
                      <a:endParaRPr b="1" sz="2400" u="none" cap="none" strike="noStrike">
                        <a:solidFill>
                          <a:srgbClr val="002060"/>
                        </a:solidFill>
                        <a:latin typeface="Calibri"/>
                        <a:ea typeface="Calibri"/>
                        <a:cs typeface="Calibri"/>
                        <a:sym typeface="Calibri"/>
                      </a:endParaRPr>
                    </a:p>
                  </a:txBody>
                  <a:tcPr marT="91425" marB="91425" marR="91425" marL="91425">
                    <a:solidFill>
                      <a:schemeClr val="lt1"/>
                    </a:solidFill>
                  </a:tcPr>
                </a:tc>
                <a:tc>
                  <a:txBody>
                    <a:bodyPr/>
                    <a:lstStyle/>
                    <a:p>
                      <a:pPr indent="0" lvl="0" marL="0" marR="0" rtl="0" algn="ctr">
                        <a:spcBef>
                          <a:spcPts val="0"/>
                        </a:spcBef>
                        <a:spcAft>
                          <a:spcPts val="0"/>
                        </a:spcAft>
                        <a:buClr>
                          <a:srgbClr val="002060"/>
                        </a:buClr>
                        <a:buSzPts val="2400"/>
                        <a:buFont typeface="Calibri"/>
                        <a:buNone/>
                      </a:pPr>
                      <a:r>
                        <a:rPr b="1" lang="en-US" sz="2400" u="none" cap="none" strike="noStrike">
                          <a:solidFill>
                            <a:srgbClr val="002060"/>
                          </a:solidFill>
                          <a:latin typeface="Calibri"/>
                          <a:ea typeface="Calibri"/>
                          <a:cs typeface="Calibri"/>
                          <a:sym typeface="Calibri"/>
                        </a:rPr>
                        <a:t>Y</a:t>
                      </a:r>
                      <a:endParaRPr b="1" sz="2400" u="none" cap="none" strike="noStrike">
                        <a:solidFill>
                          <a:srgbClr val="002060"/>
                        </a:solidFill>
                        <a:latin typeface="Calibri"/>
                        <a:ea typeface="Calibri"/>
                        <a:cs typeface="Calibri"/>
                        <a:sym typeface="Calibri"/>
                      </a:endParaRPr>
                    </a:p>
                  </a:txBody>
                  <a:tcPr marT="91425" marB="91425" marR="91425" marL="91425">
                    <a:solidFill>
                      <a:schemeClr val="lt1"/>
                    </a:solidFill>
                  </a:tcPr>
                </a:tc>
                <a:tc>
                  <a:txBody>
                    <a:bodyPr/>
                    <a:lstStyle/>
                    <a:p>
                      <a:pPr indent="0" lvl="0" marL="0" marR="0" rtl="0" algn="ctr">
                        <a:spcBef>
                          <a:spcPts val="0"/>
                        </a:spcBef>
                        <a:spcAft>
                          <a:spcPts val="0"/>
                        </a:spcAft>
                        <a:buClr>
                          <a:srgbClr val="002060"/>
                        </a:buClr>
                        <a:buSzPts val="2400"/>
                        <a:buFont typeface="Calibri"/>
                        <a:buNone/>
                      </a:pPr>
                      <a:r>
                        <a:rPr b="1" lang="en-US" sz="2400" u="none" cap="none" strike="noStrike">
                          <a:solidFill>
                            <a:srgbClr val="002060"/>
                          </a:solidFill>
                          <a:latin typeface="Calibri"/>
                          <a:ea typeface="Calibri"/>
                          <a:cs typeface="Calibri"/>
                          <a:sym typeface="Calibri"/>
                        </a:rPr>
                        <a:t>Y</a:t>
                      </a:r>
                      <a:endParaRPr b="1" sz="2400" u="none" cap="none" strike="noStrike">
                        <a:solidFill>
                          <a:srgbClr val="002060"/>
                        </a:solidFill>
                        <a:latin typeface="Calibri"/>
                        <a:ea typeface="Calibri"/>
                        <a:cs typeface="Calibri"/>
                        <a:sym typeface="Calibri"/>
                      </a:endParaRPr>
                    </a:p>
                  </a:txBody>
                  <a:tcPr marT="91425" marB="91425" marR="91425" marL="91425">
                    <a:solidFill>
                      <a:schemeClr val="lt1"/>
                    </a:solidFill>
                  </a:tcPr>
                </a:tc>
              </a:tr>
              <a:tr h="647775">
                <a:tc>
                  <a:txBody>
                    <a:bodyPr/>
                    <a:lstStyle/>
                    <a:p>
                      <a:pPr indent="0" lvl="0" marL="0" marR="0" rtl="0" algn="l">
                        <a:spcBef>
                          <a:spcPts val="0"/>
                        </a:spcBef>
                        <a:spcAft>
                          <a:spcPts val="0"/>
                        </a:spcAft>
                        <a:buClr>
                          <a:schemeClr val="dk1"/>
                        </a:buClr>
                        <a:buSzPts val="2400"/>
                        <a:buFont typeface="Calibri"/>
                        <a:buNone/>
                      </a:pPr>
                      <a:r>
                        <a:rPr b="1" lang="en-US" sz="2400" u="none" cap="none" strike="noStrike">
                          <a:latin typeface="Calibri"/>
                          <a:ea typeface="Calibri"/>
                          <a:cs typeface="Calibri"/>
                          <a:sym typeface="Calibri"/>
                        </a:rPr>
                        <a:t>CC BY</a:t>
                      </a:r>
                      <a:endParaRPr b="1" sz="2400" u="none" cap="none" strike="noStrike">
                        <a:latin typeface="Calibri"/>
                        <a:ea typeface="Calibri"/>
                        <a:cs typeface="Calibri"/>
                        <a:sym typeface="Calibri"/>
                      </a:endParaRPr>
                    </a:p>
                  </a:txBody>
                  <a:tcPr marT="91425" marB="91425" marR="91425" marL="91425">
                    <a:solidFill>
                      <a:schemeClr val="lt2"/>
                    </a:solidFill>
                  </a:tcPr>
                </a:tc>
                <a:tc>
                  <a:txBody>
                    <a:bodyPr/>
                    <a:lstStyle/>
                    <a:p>
                      <a:pPr indent="0" lvl="0" marL="0" marR="0" rtl="0" algn="ctr">
                        <a:spcBef>
                          <a:spcPts val="0"/>
                        </a:spcBef>
                        <a:spcAft>
                          <a:spcPts val="0"/>
                        </a:spcAft>
                        <a:buClr>
                          <a:srgbClr val="002060"/>
                        </a:buClr>
                        <a:buSzPts val="2400"/>
                        <a:buFont typeface="Calibri"/>
                        <a:buNone/>
                      </a:pPr>
                      <a:r>
                        <a:rPr b="1" lang="en-US" sz="2400" u="none" cap="none" strike="noStrike">
                          <a:solidFill>
                            <a:srgbClr val="002060"/>
                          </a:solidFill>
                          <a:latin typeface="Calibri"/>
                          <a:ea typeface="Calibri"/>
                          <a:cs typeface="Calibri"/>
                          <a:sym typeface="Calibri"/>
                        </a:rPr>
                        <a:t>Y</a:t>
                      </a:r>
                      <a:endParaRPr b="1" sz="2400" u="none" cap="none" strike="noStrike">
                        <a:solidFill>
                          <a:srgbClr val="002060"/>
                        </a:solidFill>
                        <a:latin typeface="Calibri"/>
                        <a:ea typeface="Calibri"/>
                        <a:cs typeface="Calibri"/>
                        <a:sym typeface="Calibri"/>
                      </a:endParaRPr>
                    </a:p>
                  </a:txBody>
                  <a:tcPr marT="91425" marB="91425" marR="91425" marL="91425">
                    <a:solidFill>
                      <a:schemeClr val="lt1"/>
                    </a:solidFill>
                  </a:tcPr>
                </a:tc>
                <a:tc>
                  <a:txBody>
                    <a:bodyPr/>
                    <a:lstStyle/>
                    <a:p>
                      <a:pPr indent="0" lvl="0" marL="0" marR="0" rtl="0" algn="ctr">
                        <a:spcBef>
                          <a:spcPts val="0"/>
                        </a:spcBef>
                        <a:spcAft>
                          <a:spcPts val="0"/>
                        </a:spcAft>
                        <a:buClr>
                          <a:srgbClr val="002060"/>
                        </a:buClr>
                        <a:buSzPts val="2400"/>
                        <a:buFont typeface="Calibri"/>
                        <a:buNone/>
                      </a:pPr>
                      <a:r>
                        <a:rPr b="1" lang="en-US" sz="2400" u="none" cap="none" strike="noStrike">
                          <a:solidFill>
                            <a:srgbClr val="002060"/>
                          </a:solidFill>
                          <a:latin typeface="Calibri"/>
                          <a:ea typeface="Calibri"/>
                          <a:cs typeface="Calibri"/>
                          <a:sym typeface="Calibri"/>
                        </a:rPr>
                        <a:t>Y</a:t>
                      </a:r>
                      <a:endParaRPr b="1" sz="2400" u="none" cap="none" strike="noStrike">
                        <a:solidFill>
                          <a:srgbClr val="002060"/>
                        </a:solidFill>
                        <a:latin typeface="Calibri"/>
                        <a:ea typeface="Calibri"/>
                        <a:cs typeface="Calibri"/>
                        <a:sym typeface="Calibri"/>
                      </a:endParaRPr>
                    </a:p>
                  </a:txBody>
                  <a:tcPr marT="91425" marB="91425" marR="91425" marL="91425">
                    <a:solidFill>
                      <a:schemeClr val="lt1"/>
                    </a:solidFill>
                  </a:tcPr>
                </a:tc>
                <a:tc>
                  <a:txBody>
                    <a:bodyPr/>
                    <a:lstStyle/>
                    <a:p>
                      <a:pPr indent="0" lvl="0" marL="0" marR="0" rtl="0" algn="ctr">
                        <a:spcBef>
                          <a:spcPts val="0"/>
                        </a:spcBef>
                        <a:spcAft>
                          <a:spcPts val="0"/>
                        </a:spcAft>
                        <a:buClr>
                          <a:srgbClr val="002060"/>
                        </a:buClr>
                        <a:buSzPts val="2400"/>
                        <a:buFont typeface="Calibri"/>
                        <a:buNone/>
                      </a:pPr>
                      <a:r>
                        <a:rPr b="1" lang="en-US" sz="2400" u="none" cap="none" strike="noStrike">
                          <a:solidFill>
                            <a:srgbClr val="002060"/>
                          </a:solidFill>
                          <a:latin typeface="Calibri"/>
                          <a:ea typeface="Calibri"/>
                          <a:cs typeface="Calibri"/>
                          <a:sym typeface="Calibri"/>
                        </a:rPr>
                        <a:t>Y</a:t>
                      </a:r>
                      <a:endParaRPr b="1" sz="2400" u="none" cap="none" strike="noStrike">
                        <a:solidFill>
                          <a:srgbClr val="002060"/>
                        </a:solidFill>
                        <a:latin typeface="Calibri"/>
                        <a:ea typeface="Calibri"/>
                        <a:cs typeface="Calibri"/>
                        <a:sym typeface="Calibri"/>
                      </a:endParaRPr>
                    </a:p>
                  </a:txBody>
                  <a:tcPr marT="91425" marB="91425" marR="91425" marL="91425">
                    <a:solidFill>
                      <a:schemeClr val="lt1"/>
                    </a:solidFill>
                  </a:tcPr>
                </a:tc>
                <a:tc>
                  <a:txBody>
                    <a:bodyPr/>
                    <a:lstStyle/>
                    <a:p>
                      <a:pPr indent="0" lvl="0" marL="0" marR="0" rtl="0" algn="ctr">
                        <a:spcBef>
                          <a:spcPts val="0"/>
                        </a:spcBef>
                        <a:spcAft>
                          <a:spcPts val="0"/>
                        </a:spcAft>
                        <a:buClr>
                          <a:srgbClr val="002060"/>
                        </a:buClr>
                        <a:buSzPts val="2400"/>
                        <a:buFont typeface="Calibri"/>
                        <a:buNone/>
                      </a:pPr>
                      <a:r>
                        <a:rPr b="1" lang="en-US" sz="2400" u="none" cap="none" strike="noStrike">
                          <a:solidFill>
                            <a:srgbClr val="002060"/>
                          </a:solidFill>
                          <a:latin typeface="Calibri"/>
                          <a:ea typeface="Calibri"/>
                          <a:cs typeface="Calibri"/>
                          <a:sym typeface="Calibri"/>
                        </a:rPr>
                        <a:t>Y</a:t>
                      </a:r>
                      <a:endParaRPr b="1" sz="2400" u="none" cap="none" strike="noStrike">
                        <a:solidFill>
                          <a:srgbClr val="002060"/>
                        </a:solidFill>
                        <a:latin typeface="Calibri"/>
                        <a:ea typeface="Calibri"/>
                        <a:cs typeface="Calibri"/>
                        <a:sym typeface="Calibri"/>
                      </a:endParaRPr>
                    </a:p>
                  </a:txBody>
                  <a:tcPr marT="91425" marB="91425" marR="91425" marL="91425">
                    <a:solidFill>
                      <a:schemeClr val="lt1"/>
                    </a:solidFill>
                  </a:tcPr>
                </a:tc>
              </a:tr>
              <a:tr h="647775">
                <a:tc>
                  <a:txBody>
                    <a:bodyPr/>
                    <a:lstStyle/>
                    <a:p>
                      <a:pPr indent="0" lvl="0" marL="0" marR="0" rtl="0" algn="l">
                        <a:spcBef>
                          <a:spcPts val="0"/>
                        </a:spcBef>
                        <a:spcAft>
                          <a:spcPts val="0"/>
                        </a:spcAft>
                        <a:buClr>
                          <a:schemeClr val="dk1"/>
                        </a:buClr>
                        <a:buSzPts val="2400"/>
                        <a:buFont typeface="Calibri"/>
                        <a:buNone/>
                      </a:pPr>
                      <a:r>
                        <a:rPr b="1" lang="en-US" sz="2400" u="none" cap="none" strike="noStrike">
                          <a:latin typeface="Calibri"/>
                          <a:ea typeface="Calibri"/>
                          <a:cs typeface="Calibri"/>
                          <a:sym typeface="Calibri"/>
                        </a:rPr>
                        <a:t>CC BY-SA</a:t>
                      </a:r>
                      <a:endParaRPr b="1" sz="2400" u="none" cap="none" strike="noStrike">
                        <a:latin typeface="Calibri"/>
                        <a:ea typeface="Calibri"/>
                        <a:cs typeface="Calibri"/>
                        <a:sym typeface="Calibri"/>
                      </a:endParaRPr>
                    </a:p>
                  </a:txBody>
                  <a:tcPr marT="91425" marB="91425" marR="91425" marL="91425">
                    <a:solidFill>
                      <a:schemeClr val="lt2"/>
                    </a:solidFill>
                  </a:tcPr>
                </a:tc>
                <a:tc>
                  <a:txBody>
                    <a:bodyPr/>
                    <a:lstStyle/>
                    <a:p>
                      <a:pPr indent="0" lvl="0" marL="0" marR="0" rtl="0" algn="ctr">
                        <a:spcBef>
                          <a:spcPts val="0"/>
                        </a:spcBef>
                        <a:spcAft>
                          <a:spcPts val="0"/>
                        </a:spcAft>
                        <a:buClr>
                          <a:srgbClr val="002060"/>
                        </a:buClr>
                        <a:buSzPts val="2400"/>
                        <a:buFont typeface="Calibri"/>
                        <a:buNone/>
                      </a:pPr>
                      <a:r>
                        <a:rPr b="1" lang="en-US" sz="2400" u="none" cap="none" strike="noStrike">
                          <a:solidFill>
                            <a:srgbClr val="002060"/>
                          </a:solidFill>
                          <a:latin typeface="Calibri"/>
                          <a:ea typeface="Calibri"/>
                          <a:cs typeface="Calibri"/>
                          <a:sym typeface="Calibri"/>
                        </a:rPr>
                        <a:t>Y</a:t>
                      </a:r>
                      <a:endParaRPr b="1" sz="2400" u="none" cap="none" strike="noStrike">
                        <a:solidFill>
                          <a:srgbClr val="002060"/>
                        </a:solidFill>
                        <a:latin typeface="Calibri"/>
                        <a:ea typeface="Calibri"/>
                        <a:cs typeface="Calibri"/>
                        <a:sym typeface="Calibri"/>
                      </a:endParaRPr>
                    </a:p>
                  </a:txBody>
                  <a:tcPr marT="91425" marB="91425" marR="91425" marL="91425">
                    <a:solidFill>
                      <a:schemeClr val="lt1"/>
                    </a:solidFill>
                  </a:tcPr>
                </a:tc>
                <a:tc>
                  <a:txBody>
                    <a:bodyPr/>
                    <a:lstStyle/>
                    <a:p>
                      <a:pPr indent="0" lvl="0" marL="0" marR="0" rtl="0" algn="ctr">
                        <a:spcBef>
                          <a:spcPts val="0"/>
                        </a:spcBef>
                        <a:spcAft>
                          <a:spcPts val="0"/>
                        </a:spcAft>
                        <a:buClr>
                          <a:srgbClr val="002060"/>
                        </a:buClr>
                        <a:buSzPts val="2400"/>
                        <a:buFont typeface="Calibri"/>
                        <a:buNone/>
                      </a:pPr>
                      <a:r>
                        <a:rPr b="1" lang="en-US" sz="2400" u="none" cap="none" strike="noStrike">
                          <a:solidFill>
                            <a:srgbClr val="002060"/>
                          </a:solidFill>
                          <a:latin typeface="Calibri"/>
                          <a:ea typeface="Calibri"/>
                          <a:cs typeface="Calibri"/>
                          <a:sym typeface="Calibri"/>
                        </a:rPr>
                        <a:t>Y</a:t>
                      </a:r>
                      <a:endParaRPr b="1" sz="2400" u="none" cap="none" strike="noStrike">
                        <a:solidFill>
                          <a:srgbClr val="002060"/>
                        </a:solidFill>
                        <a:latin typeface="Calibri"/>
                        <a:ea typeface="Calibri"/>
                        <a:cs typeface="Calibri"/>
                        <a:sym typeface="Calibri"/>
                      </a:endParaRPr>
                    </a:p>
                  </a:txBody>
                  <a:tcPr marT="91425" marB="91425" marR="91425" marL="91425">
                    <a:solidFill>
                      <a:schemeClr val="lt1"/>
                    </a:solidFill>
                  </a:tcPr>
                </a:tc>
                <a:tc>
                  <a:txBody>
                    <a:bodyPr/>
                    <a:lstStyle/>
                    <a:p>
                      <a:pPr indent="0" lvl="0" marL="0" marR="0" rtl="0" algn="ctr">
                        <a:spcBef>
                          <a:spcPts val="0"/>
                        </a:spcBef>
                        <a:spcAft>
                          <a:spcPts val="0"/>
                        </a:spcAft>
                        <a:buClr>
                          <a:srgbClr val="002060"/>
                        </a:buClr>
                        <a:buSzPts val="2400"/>
                        <a:buFont typeface="Calibri"/>
                        <a:buNone/>
                      </a:pPr>
                      <a:r>
                        <a:rPr b="1" lang="en-US" sz="2400" u="none" cap="none" strike="noStrike">
                          <a:solidFill>
                            <a:srgbClr val="002060"/>
                          </a:solidFill>
                          <a:latin typeface="Calibri"/>
                          <a:ea typeface="Calibri"/>
                          <a:cs typeface="Calibri"/>
                          <a:sym typeface="Calibri"/>
                        </a:rPr>
                        <a:t>Y</a:t>
                      </a:r>
                      <a:endParaRPr b="1" sz="2400" u="none" cap="none" strike="noStrike">
                        <a:solidFill>
                          <a:srgbClr val="002060"/>
                        </a:solidFill>
                        <a:latin typeface="Calibri"/>
                        <a:ea typeface="Calibri"/>
                        <a:cs typeface="Calibri"/>
                        <a:sym typeface="Calibri"/>
                      </a:endParaRPr>
                    </a:p>
                  </a:txBody>
                  <a:tcPr marT="91425" marB="91425" marR="91425" marL="91425">
                    <a:solidFill>
                      <a:schemeClr val="lt1"/>
                    </a:solidFill>
                  </a:tcPr>
                </a:tc>
                <a:tc>
                  <a:txBody>
                    <a:bodyPr/>
                    <a:lstStyle/>
                    <a:p>
                      <a:pPr indent="0" lvl="0" marL="0" marR="0" rtl="0" algn="ctr">
                        <a:spcBef>
                          <a:spcPts val="0"/>
                        </a:spcBef>
                        <a:spcAft>
                          <a:spcPts val="0"/>
                        </a:spcAft>
                        <a:buClr>
                          <a:schemeClr val="lt1"/>
                        </a:buClr>
                        <a:buSzPts val="2400"/>
                        <a:buFont typeface="Calibri"/>
                        <a:buNone/>
                      </a:pPr>
                      <a:r>
                        <a:rPr b="1" lang="en-US" sz="2400" u="none" cap="none" strike="noStrike">
                          <a:solidFill>
                            <a:schemeClr val="lt1"/>
                          </a:solidFill>
                          <a:latin typeface="Calibri"/>
                          <a:ea typeface="Calibri"/>
                          <a:cs typeface="Calibri"/>
                          <a:sym typeface="Calibri"/>
                        </a:rPr>
                        <a:t>N</a:t>
                      </a:r>
                      <a:endParaRPr b="1" sz="2400" u="none" cap="none" strike="noStrike">
                        <a:solidFill>
                          <a:schemeClr val="lt1"/>
                        </a:solidFill>
                        <a:latin typeface="Calibri"/>
                        <a:ea typeface="Calibri"/>
                        <a:cs typeface="Calibri"/>
                        <a:sym typeface="Calibri"/>
                      </a:endParaRPr>
                    </a:p>
                  </a:txBody>
                  <a:tcPr marT="91425" marB="91425" marR="91425" marL="91425">
                    <a:solidFill>
                      <a:srgbClr val="FF0000"/>
                    </a:solidFill>
                  </a:tcPr>
                </a:tc>
              </a:tr>
              <a:tr h="647775">
                <a:tc>
                  <a:txBody>
                    <a:bodyPr/>
                    <a:lstStyle/>
                    <a:p>
                      <a:pPr indent="0" lvl="0" marL="0" marR="0" rtl="0" algn="l">
                        <a:spcBef>
                          <a:spcPts val="0"/>
                        </a:spcBef>
                        <a:spcAft>
                          <a:spcPts val="0"/>
                        </a:spcAft>
                        <a:buClr>
                          <a:schemeClr val="dk1"/>
                        </a:buClr>
                        <a:buSzPts val="2400"/>
                        <a:buFont typeface="Calibri"/>
                        <a:buNone/>
                      </a:pPr>
                      <a:r>
                        <a:rPr b="1" lang="en-US" sz="2400" u="none" cap="none" strike="noStrike">
                          <a:latin typeface="Calibri"/>
                          <a:ea typeface="Calibri"/>
                          <a:cs typeface="Calibri"/>
                          <a:sym typeface="Calibri"/>
                        </a:rPr>
                        <a:t>CC BY-NC</a:t>
                      </a:r>
                      <a:endParaRPr b="1" sz="2400" u="none" cap="none" strike="noStrike">
                        <a:latin typeface="Calibri"/>
                        <a:ea typeface="Calibri"/>
                        <a:cs typeface="Calibri"/>
                        <a:sym typeface="Calibri"/>
                      </a:endParaRPr>
                    </a:p>
                  </a:txBody>
                  <a:tcPr marT="91425" marB="91425" marR="91425" marL="91425">
                    <a:solidFill>
                      <a:schemeClr val="lt2"/>
                    </a:solidFill>
                  </a:tcPr>
                </a:tc>
                <a:tc>
                  <a:txBody>
                    <a:bodyPr/>
                    <a:lstStyle/>
                    <a:p>
                      <a:pPr indent="0" lvl="0" marL="0" marR="0" rtl="0" algn="ctr">
                        <a:spcBef>
                          <a:spcPts val="0"/>
                        </a:spcBef>
                        <a:spcAft>
                          <a:spcPts val="0"/>
                        </a:spcAft>
                        <a:buClr>
                          <a:srgbClr val="002060"/>
                        </a:buClr>
                        <a:buSzPts val="2400"/>
                        <a:buFont typeface="Calibri"/>
                        <a:buNone/>
                      </a:pPr>
                      <a:r>
                        <a:rPr b="1" lang="en-US" sz="2400" u="none" cap="none" strike="noStrike">
                          <a:solidFill>
                            <a:srgbClr val="002060"/>
                          </a:solidFill>
                          <a:latin typeface="Calibri"/>
                          <a:ea typeface="Calibri"/>
                          <a:cs typeface="Calibri"/>
                          <a:sym typeface="Calibri"/>
                        </a:rPr>
                        <a:t>Y</a:t>
                      </a:r>
                      <a:endParaRPr b="1" sz="2400" u="none" cap="none" strike="noStrike">
                        <a:solidFill>
                          <a:srgbClr val="002060"/>
                        </a:solidFill>
                        <a:latin typeface="Calibri"/>
                        <a:ea typeface="Calibri"/>
                        <a:cs typeface="Calibri"/>
                        <a:sym typeface="Calibri"/>
                      </a:endParaRPr>
                    </a:p>
                  </a:txBody>
                  <a:tcPr marT="91425" marB="91425" marR="91425" marL="91425">
                    <a:solidFill>
                      <a:schemeClr val="lt1"/>
                    </a:solidFill>
                  </a:tcPr>
                </a:tc>
                <a:tc>
                  <a:txBody>
                    <a:bodyPr/>
                    <a:lstStyle/>
                    <a:p>
                      <a:pPr indent="0" lvl="0" marL="0" marR="0" rtl="0" algn="ctr">
                        <a:spcBef>
                          <a:spcPts val="0"/>
                        </a:spcBef>
                        <a:spcAft>
                          <a:spcPts val="0"/>
                        </a:spcAft>
                        <a:buClr>
                          <a:srgbClr val="002060"/>
                        </a:buClr>
                        <a:buSzPts val="2400"/>
                        <a:buFont typeface="Calibri"/>
                        <a:buNone/>
                      </a:pPr>
                      <a:r>
                        <a:rPr b="1" lang="en-US" sz="2400" u="none" cap="none" strike="noStrike">
                          <a:solidFill>
                            <a:srgbClr val="002060"/>
                          </a:solidFill>
                          <a:latin typeface="Calibri"/>
                          <a:ea typeface="Calibri"/>
                          <a:cs typeface="Calibri"/>
                          <a:sym typeface="Calibri"/>
                        </a:rPr>
                        <a:t>Y</a:t>
                      </a:r>
                      <a:endParaRPr b="1" sz="2400" u="none" cap="none" strike="noStrike">
                        <a:solidFill>
                          <a:srgbClr val="002060"/>
                        </a:solidFill>
                        <a:latin typeface="Calibri"/>
                        <a:ea typeface="Calibri"/>
                        <a:cs typeface="Calibri"/>
                        <a:sym typeface="Calibri"/>
                      </a:endParaRPr>
                    </a:p>
                  </a:txBody>
                  <a:tcPr marT="91425" marB="91425" marR="91425" marL="91425">
                    <a:solidFill>
                      <a:schemeClr val="lt1"/>
                    </a:solidFill>
                  </a:tcPr>
                </a:tc>
                <a:tc>
                  <a:txBody>
                    <a:bodyPr/>
                    <a:lstStyle/>
                    <a:p>
                      <a:pPr indent="0" lvl="0" marL="0" marR="0" rtl="0" algn="ctr">
                        <a:spcBef>
                          <a:spcPts val="0"/>
                        </a:spcBef>
                        <a:spcAft>
                          <a:spcPts val="0"/>
                        </a:spcAft>
                        <a:buClr>
                          <a:schemeClr val="lt1"/>
                        </a:buClr>
                        <a:buSzPts val="2400"/>
                        <a:buFont typeface="Calibri"/>
                        <a:buNone/>
                      </a:pPr>
                      <a:r>
                        <a:rPr b="1" lang="en-US" sz="2400" u="none" cap="none" strike="noStrike">
                          <a:solidFill>
                            <a:schemeClr val="lt1"/>
                          </a:solidFill>
                          <a:latin typeface="Calibri"/>
                          <a:ea typeface="Calibri"/>
                          <a:cs typeface="Calibri"/>
                          <a:sym typeface="Calibri"/>
                        </a:rPr>
                        <a:t>N</a:t>
                      </a:r>
                      <a:endParaRPr b="1" sz="2400" u="none" cap="none" strike="noStrike">
                        <a:solidFill>
                          <a:schemeClr val="lt1"/>
                        </a:solidFill>
                        <a:latin typeface="Calibri"/>
                        <a:ea typeface="Calibri"/>
                        <a:cs typeface="Calibri"/>
                        <a:sym typeface="Calibri"/>
                      </a:endParaRPr>
                    </a:p>
                  </a:txBody>
                  <a:tcPr marT="91425" marB="91425" marR="91425" marL="91425">
                    <a:solidFill>
                      <a:srgbClr val="FF0000"/>
                    </a:solidFill>
                  </a:tcPr>
                </a:tc>
                <a:tc>
                  <a:txBody>
                    <a:bodyPr/>
                    <a:lstStyle/>
                    <a:p>
                      <a:pPr indent="0" lvl="0" marL="0" marR="0" rtl="0" algn="ctr">
                        <a:spcBef>
                          <a:spcPts val="0"/>
                        </a:spcBef>
                        <a:spcAft>
                          <a:spcPts val="0"/>
                        </a:spcAft>
                        <a:buClr>
                          <a:srgbClr val="002060"/>
                        </a:buClr>
                        <a:buSzPts val="2400"/>
                        <a:buFont typeface="Calibri"/>
                        <a:buNone/>
                      </a:pPr>
                      <a:r>
                        <a:rPr b="1" lang="en-US" sz="2400" u="none" cap="none" strike="noStrike">
                          <a:solidFill>
                            <a:srgbClr val="002060"/>
                          </a:solidFill>
                          <a:latin typeface="Calibri"/>
                          <a:ea typeface="Calibri"/>
                          <a:cs typeface="Calibri"/>
                          <a:sym typeface="Calibri"/>
                        </a:rPr>
                        <a:t>Y</a:t>
                      </a:r>
                      <a:endParaRPr b="1" sz="2400" u="none" cap="none" strike="noStrike">
                        <a:solidFill>
                          <a:srgbClr val="002060"/>
                        </a:solidFill>
                        <a:latin typeface="Calibri"/>
                        <a:ea typeface="Calibri"/>
                        <a:cs typeface="Calibri"/>
                        <a:sym typeface="Calibri"/>
                      </a:endParaRPr>
                    </a:p>
                  </a:txBody>
                  <a:tcPr marT="91425" marB="91425" marR="91425" marL="91425">
                    <a:solidFill>
                      <a:schemeClr val="lt1"/>
                    </a:solidFill>
                  </a:tcPr>
                </a:tc>
              </a:tr>
              <a:tr h="647775">
                <a:tc>
                  <a:txBody>
                    <a:bodyPr/>
                    <a:lstStyle/>
                    <a:p>
                      <a:pPr indent="0" lvl="0" marL="0" marR="0" rtl="0" algn="l">
                        <a:spcBef>
                          <a:spcPts val="0"/>
                        </a:spcBef>
                        <a:spcAft>
                          <a:spcPts val="0"/>
                        </a:spcAft>
                        <a:buClr>
                          <a:schemeClr val="dk1"/>
                        </a:buClr>
                        <a:buSzPts val="2400"/>
                        <a:buFont typeface="Calibri"/>
                        <a:buNone/>
                      </a:pPr>
                      <a:r>
                        <a:rPr b="1" lang="en-US" sz="2400" u="none" cap="none" strike="noStrike">
                          <a:latin typeface="Calibri"/>
                          <a:ea typeface="Calibri"/>
                          <a:cs typeface="Calibri"/>
                          <a:sym typeface="Calibri"/>
                        </a:rPr>
                        <a:t>CC BY-ND</a:t>
                      </a:r>
                      <a:endParaRPr b="1" sz="2400" u="none" cap="none" strike="noStrike">
                        <a:latin typeface="Calibri"/>
                        <a:ea typeface="Calibri"/>
                        <a:cs typeface="Calibri"/>
                        <a:sym typeface="Calibri"/>
                      </a:endParaRPr>
                    </a:p>
                  </a:txBody>
                  <a:tcPr marT="91425" marB="91425" marR="91425" marL="91425">
                    <a:solidFill>
                      <a:schemeClr val="lt2"/>
                    </a:solidFill>
                  </a:tcPr>
                </a:tc>
                <a:tc>
                  <a:txBody>
                    <a:bodyPr/>
                    <a:lstStyle/>
                    <a:p>
                      <a:pPr indent="0" lvl="0" marL="0" marR="0" rtl="0" algn="ctr">
                        <a:spcBef>
                          <a:spcPts val="0"/>
                        </a:spcBef>
                        <a:spcAft>
                          <a:spcPts val="0"/>
                        </a:spcAft>
                        <a:buClr>
                          <a:srgbClr val="002060"/>
                        </a:buClr>
                        <a:buSzPts val="2400"/>
                        <a:buFont typeface="Calibri"/>
                        <a:buNone/>
                      </a:pPr>
                      <a:r>
                        <a:rPr b="1" lang="en-US" sz="2400" u="none" cap="none" strike="noStrike">
                          <a:solidFill>
                            <a:srgbClr val="002060"/>
                          </a:solidFill>
                          <a:latin typeface="Calibri"/>
                          <a:ea typeface="Calibri"/>
                          <a:cs typeface="Calibri"/>
                          <a:sym typeface="Calibri"/>
                        </a:rPr>
                        <a:t>Y</a:t>
                      </a:r>
                      <a:endParaRPr b="1" sz="2400" u="none" cap="none" strike="noStrike">
                        <a:solidFill>
                          <a:srgbClr val="002060"/>
                        </a:solidFill>
                        <a:latin typeface="Calibri"/>
                        <a:ea typeface="Calibri"/>
                        <a:cs typeface="Calibri"/>
                        <a:sym typeface="Calibri"/>
                      </a:endParaRPr>
                    </a:p>
                  </a:txBody>
                  <a:tcPr marT="91425" marB="91425" marR="91425" marL="91425">
                    <a:solidFill>
                      <a:schemeClr val="lt1"/>
                    </a:solidFill>
                  </a:tcPr>
                </a:tc>
                <a:tc>
                  <a:txBody>
                    <a:bodyPr/>
                    <a:lstStyle/>
                    <a:p>
                      <a:pPr indent="0" lvl="0" marL="0" marR="0" rtl="0" algn="ctr">
                        <a:spcBef>
                          <a:spcPts val="0"/>
                        </a:spcBef>
                        <a:spcAft>
                          <a:spcPts val="0"/>
                        </a:spcAft>
                        <a:buClr>
                          <a:schemeClr val="lt1"/>
                        </a:buClr>
                        <a:buSzPts val="2400"/>
                        <a:buFont typeface="Calibri"/>
                        <a:buNone/>
                      </a:pPr>
                      <a:r>
                        <a:rPr b="1" lang="en-US" sz="2400" u="none" cap="none" strike="noStrike">
                          <a:solidFill>
                            <a:schemeClr val="lt1"/>
                          </a:solidFill>
                          <a:latin typeface="Calibri"/>
                          <a:ea typeface="Calibri"/>
                          <a:cs typeface="Calibri"/>
                          <a:sym typeface="Calibri"/>
                        </a:rPr>
                        <a:t>N</a:t>
                      </a:r>
                      <a:endParaRPr b="1" sz="2400" u="none" cap="none" strike="noStrike">
                        <a:solidFill>
                          <a:schemeClr val="lt1"/>
                        </a:solidFill>
                        <a:latin typeface="Calibri"/>
                        <a:ea typeface="Calibri"/>
                        <a:cs typeface="Calibri"/>
                        <a:sym typeface="Calibri"/>
                      </a:endParaRPr>
                    </a:p>
                  </a:txBody>
                  <a:tcPr marT="91425" marB="91425" marR="91425" marL="91425">
                    <a:solidFill>
                      <a:srgbClr val="FF0000"/>
                    </a:solidFill>
                  </a:tcPr>
                </a:tc>
                <a:tc>
                  <a:txBody>
                    <a:bodyPr/>
                    <a:lstStyle/>
                    <a:p>
                      <a:pPr indent="0" lvl="0" marL="0" marR="0" rtl="0" algn="ctr">
                        <a:spcBef>
                          <a:spcPts val="0"/>
                        </a:spcBef>
                        <a:spcAft>
                          <a:spcPts val="0"/>
                        </a:spcAft>
                        <a:buClr>
                          <a:srgbClr val="002060"/>
                        </a:buClr>
                        <a:buSzPts val="2400"/>
                        <a:buFont typeface="Calibri"/>
                        <a:buNone/>
                      </a:pPr>
                      <a:r>
                        <a:rPr b="1" lang="en-US" sz="2400" u="none" cap="none" strike="noStrike">
                          <a:solidFill>
                            <a:srgbClr val="002060"/>
                          </a:solidFill>
                          <a:latin typeface="Calibri"/>
                          <a:ea typeface="Calibri"/>
                          <a:cs typeface="Calibri"/>
                          <a:sym typeface="Calibri"/>
                        </a:rPr>
                        <a:t>Y</a:t>
                      </a:r>
                      <a:endParaRPr b="1" sz="2400" u="none" cap="none" strike="noStrike">
                        <a:solidFill>
                          <a:srgbClr val="002060"/>
                        </a:solidFill>
                        <a:latin typeface="Calibri"/>
                        <a:ea typeface="Calibri"/>
                        <a:cs typeface="Calibri"/>
                        <a:sym typeface="Calibri"/>
                      </a:endParaRPr>
                    </a:p>
                  </a:txBody>
                  <a:tcPr marT="91425" marB="91425" marR="91425" marL="91425">
                    <a:solidFill>
                      <a:schemeClr val="lt1"/>
                    </a:solidFill>
                  </a:tcPr>
                </a:tc>
                <a:tc>
                  <a:txBody>
                    <a:bodyPr/>
                    <a:lstStyle/>
                    <a:p>
                      <a:pPr indent="0" lvl="0" marL="0" marR="0" rtl="0" algn="ctr">
                        <a:spcBef>
                          <a:spcPts val="0"/>
                        </a:spcBef>
                        <a:spcAft>
                          <a:spcPts val="0"/>
                        </a:spcAft>
                        <a:buClr>
                          <a:schemeClr val="dk1"/>
                        </a:buClr>
                        <a:buSzPts val="2400"/>
                        <a:buFont typeface="Calibri"/>
                        <a:buNone/>
                      </a:pPr>
                      <a:r>
                        <a:rPr b="1" lang="en-US" sz="2400" u="none" cap="none" strike="noStrike">
                          <a:latin typeface="Calibri"/>
                          <a:ea typeface="Calibri"/>
                          <a:cs typeface="Calibri"/>
                          <a:sym typeface="Calibri"/>
                        </a:rPr>
                        <a:t>N/A</a:t>
                      </a:r>
                      <a:endParaRPr b="1" sz="2400" u="none" cap="none" strike="noStrike">
                        <a:latin typeface="Calibri"/>
                        <a:ea typeface="Calibri"/>
                        <a:cs typeface="Calibri"/>
                        <a:sym typeface="Calibri"/>
                      </a:endParaRPr>
                    </a:p>
                  </a:txBody>
                  <a:tcPr marT="91425" marB="91425" marR="91425" marL="91425">
                    <a:solidFill>
                      <a:srgbClr val="0486FF"/>
                    </a:solidFill>
                  </a:tcPr>
                </a:tc>
              </a:tr>
            </a:tbl>
          </a:graphicData>
        </a:graphic>
      </p:graphicFrame>
      <p:sp>
        <p:nvSpPr>
          <p:cNvPr id="212" name="Google Shape;212;p18"/>
          <p:cNvSpPr txBox="1"/>
          <p:nvPr>
            <p:ph idx="4294967295" type="title"/>
          </p:nvPr>
        </p:nvSpPr>
        <p:spPr>
          <a:xfrm>
            <a:off x="202700" y="287650"/>
            <a:ext cx="8460000" cy="1269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3000"/>
              <a:buFont typeface="Arial"/>
              <a:buNone/>
            </a:pPr>
            <a:r>
              <a:rPr b="1" lang="en-US" sz="4800"/>
              <a:t>Creative Commons Licenses &amp; Adaptation</a:t>
            </a:r>
            <a:endParaRPr sz="4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d379d189a8_0_18"/>
          <p:cNvSpPr txBox="1"/>
          <p:nvPr>
            <p:ph type="title"/>
          </p:nvPr>
        </p:nvSpPr>
        <p:spPr>
          <a:xfrm>
            <a:off x="1088686" y="808303"/>
            <a:ext cx="7202400" cy="893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Font typeface="Arial"/>
              <a:buNone/>
            </a:pPr>
            <a:r>
              <a:rPr lang="en-US" sz="6000"/>
              <a:t>Questions</a:t>
            </a:r>
            <a:r>
              <a:rPr lang="en-US" sz="6000"/>
              <a:t>?</a:t>
            </a:r>
            <a:endParaRPr sz="6000"/>
          </a:p>
        </p:txBody>
      </p:sp>
      <p:pic>
        <p:nvPicPr>
          <p:cNvPr id="218" name="Google Shape;218;gd379d189a8_0_18"/>
          <p:cNvPicPr preferRelativeResize="0"/>
          <p:nvPr>
            <p:ph idx="1" type="body"/>
          </p:nvPr>
        </p:nvPicPr>
        <p:blipFill rotWithShape="1">
          <a:blip r:embed="rId3">
            <a:alphaModFix/>
          </a:blip>
          <a:srcRect b="0" l="0" r="0" t="0"/>
          <a:stretch/>
        </p:blipFill>
        <p:spPr>
          <a:xfrm>
            <a:off x="1429075" y="2077600"/>
            <a:ext cx="6236400" cy="4039200"/>
          </a:xfrm>
          <a:prstGeom prst="rect">
            <a:avLst/>
          </a:prstGeom>
          <a:noFill/>
          <a:ln>
            <a:noFill/>
          </a:ln>
        </p:spPr>
      </p:pic>
      <p:sp>
        <p:nvSpPr>
          <p:cNvPr id="219" name="Google Shape;219;gd379d189a8_0_18"/>
          <p:cNvSpPr/>
          <p:nvPr/>
        </p:nvSpPr>
        <p:spPr>
          <a:xfrm>
            <a:off x="2871186" y="6184638"/>
            <a:ext cx="33522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Photo by </a:t>
            </a:r>
            <a:r>
              <a:rPr b="1" lang="en-US" sz="1800" u="sng">
                <a:solidFill>
                  <a:schemeClr val="dk1"/>
                </a:solidFill>
                <a:latin typeface="Arial"/>
                <a:ea typeface="Arial"/>
                <a:cs typeface="Arial"/>
                <a:sym typeface="Arial"/>
                <a:hlinkClick r:id="rId4">
                  <a:extLst>
                    <a:ext uri="{A12FA001-AC4F-418D-AE19-62706E023703}">
                      <ahyp:hlinkClr val="tx"/>
                    </a:ext>
                  </a:extLst>
                </a:hlinkClick>
              </a:rPr>
              <a:t>Pixabay</a:t>
            </a:r>
            <a:r>
              <a:rPr lang="en-US" sz="1800">
                <a:solidFill>
                  <a:schemeClr val="dk1"/>
                </a:solidFill>
                <a:latin typeface="Arial"/>
                <a:ea typeface="Arial"/>
                <a:cs typeface="Arial"/>
                <a:sym typeface="Arial"/>
              </a:rPr>
              <a:t> from </a:t>
            </a:r>
            <a:r>
              <a:rPr b="1" lang="en-US" sz="1800" u="sng">
                <a:solidFill>
                  <a:schemeClr val="dk1"/>
                </a:solidFill>
                <a:latin typeface="Arial"/>
                <a:ea typeface="Arial"/>
                <a:cs typeface="Arial"/>
                <a:sym typeface="Arial"/>
                <a:hlinkClick r:id="rId5">
                  <a:extLst>
                    <a:ext uri="{A12FA001-AC4F-418D-AE19-62706E023703}">
                      <ahyp:hlinkClr val="tx"/>
                    </a:ext>
                  </a:extLst>
                </a:hlinkClick>
              </a:rPr>
              <a:t>Pexels</a:t>
            </a:r>
            <a:endParaRPr sz="18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19"/>
          <p:cNvPicPr preferRelativeResize="0"/>
          <p:nvPr/>
        </p:nvPicPr>
        <p:blipFill rotWithShape="1">
          <a:blip r:embed="rId3">
            <a:alphaModFix/>
          </a:blip>
          <a:srcRect b="7491" l="0" r="0" t="17505"/>
          <a:stretch/>
        </p:blipFill>
        <p:spPr>
          <a:xfrm>
            <a:off x="0" y="8375"/>
            <a:ext cx="9144000" cy="6858000"/>
          </a:xfrm>
          <a:prstGeom prst="rect">
            <a:avLst/>
          </a:prstGeom>
          <a:noFill/>
          <a:ln>
            <a:noFill/>
          </a:ln>
        </p:spPr>
      </p:pic>
      <p:sp>
        <p:nvSpPr>
          <p:cNvPr id="226" name="Google Shape;226;p19"/>
          <p:cNvSpPr txBox="1"/>
          <p:nvPr>
            <p:ph type="title"/>
          </p:nvPr>
        </p:nvSpPr>
        <p:spPr>
          <a:xfrm>
            <a:off x="457200" y="274625"/>
            <a:ext cx="5363400" cy="1143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lt1"/>
              </a:buClr>
              <a:buSzPts val="7200"/>
              <a:buFont typeface="Arial"/>
              <a:buNone/>
            </a:pPr>
            <a:r>
              <a:rPr b="1" lang="en-US" sz="7200"/>
              <a:t>Finding OER</a:t>
            </a:r>
            <a:endParaRPr b="1" sz="7200"/>
          </a:p>
        </p:txBody>
      </p:sp>
      <p:sp>
        <p:nvSpPr>
          <p:cNvPr id="227" name="Google Shape;227;p19"/>
          <p:cNvSpPr txBox="1"/>
          <p:nvPr/>
        </p:nvSpPr>
        <p:spPr>
          <a:xfrm>
            <a:off x="5610225" y="6344400"/>
            <a:ext cx="3413700" cy="513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hlink"/>
              </a:buClr>
              <a:buSzPts val="800"/>
              <a:buFont typeface="Calibri"/>
              <a:buNone/>
            </a:pPr>
            <a:r>
              <a:rPr lang="en-US" sz="800" u="sng">
                <a:solidFill>
                  <a:schemeClr val="hlink"/>
                </a:solidFill>
                <a:latin typeface="Calibri"/>
                <a:ea typeface="Calibri"/>
                <a:cs typeface="Calibri"/>
                <a:sym typeface="Calibri"/>
                <a:hlinkClick r:id="rId4"/>
              </a:rPr>
              <a:t>pixabay</a:t>
            </a:r>
            <a:endParaRPr sz="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800"/>
              <a:buFont typeface="Calibri"/>
              <a:buNone/>
            </a:pPr>
            <a:r>
              <a:rPr lang="en-US" sz="800">
                <a:solidFill>
                  <a:schemeClr val="dk1"/>
                </a:solidFill>
                <a:latin typeface="Calibri"/>
                <a:ea typeface="Calibri"/>
                <a:cs typeface="Calibri"/>
                <a:sym typeface="Calibri"/>
              </a:rPr>
              <a:t>Finding OER by Suzanne Wakim is licenced CC-BY</a:t>
            </a:r>
            <a:endParaRPr sz="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1"/>
          <p:cNvSpPr txBox="1"/>
          <p:nvPr>
            <p:ph type="title"/>
          </p:nvPr>
        </p:nvSpPr>
        <p:spPr>
          <a:xfrm>
            <a:off x="1088686" y="810377"/>
            <a:ext cx="7202400" cy="947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Gill Sans"/>
              <a:buNone/>
            </a:pPr>
            <a:r>
              <a:rPr lang="en-US" sz="4800"/>
              <a:t>Searching for OER</a:t>
            </a:r>
            <a:endParaRPr>
              <a:latin typeface="Arial"/>
              <a:ea typeface="Arial"/>
              <a:cs typeface="Arial"/>
              <a:sym typeface="Arial"/>
            </a:endParaRPr>
          </a:p>
        </p:txBody>
      </p:sp>
      <p:sp>
        <p:nvSpPr>
          <p:cNvPr id="234" name="Google Shape;234;p21"/>
          <p:cNvSpPr txBox="1"/>
          <p:nvPr>
            <p:ph idx="4294967295" type="body"/>
          </p:nvPr>
        </p:nvSpPr>
        <p:spPr>
          <a:xfrm>
            <a:off x="1088686" y="2015732"/>
            <a:ext cx="7202456" cy="4659388"/>
          </a:xfrm>
          <a:prstGeom prst="rect">
            <a:avLst/>
          </a:prstGeom>
          <a:noFill/>
          <a:ln>
            <a:noFill/>
          </a:ln>
        </p:spPr>
        <p:txBody>
          <a:bodyPr anchorCtr="0" anchor="t" bIns="45700" lIns="91425" spcFirstLastPara="1" rIns="91425" wrap="square" tIns="45700">
            <a:normAutofit/>
          </a:bodyPr>
          <a:lstStyle/>
          <a:p>
            <a:pPr indent="-457200" lvl="0" marL="457200" rtl="0" algn="l">
              <a:lnSpc>
                <a:spcPct val="100000"/>
              </a:lnSpc>
              <a:spcBef>
                <a:spcPts val="750"/>
              </a:spcBef>
              <a:spcAft>
                <a:spcPts val="0"/>
              </a:spcAft>
              <a:buSzPts val="3060"/>
              <a:buChar char="•"/>
            </a:pPr>
            <a:r>
              <a:rPr lang="en-US" sz="3200">
                <a:latin typeface="Arial"/>
                <a:ea typeface="Arial"/>
                <a:cs typeface="Arial"/>
                <a:sym typeface="Arial"/>
              </a:rPr>
              <a:t>Yes! It can be overwhelming at first</a:t>
            </a:r>
            <a:endParaRPr/>
          </a:p>
          <a:p>
            <a:pPr indent="-457200" lvl="0" marL="457200" rtl="0" algn="l">
              <a:lnSpc>
                <a:spcPct val="100000"/>
              </a:lnSpc>
              <a:spcBef>
                <a:spcPts val="750"/>
              </a:spcBef>
              <a:spcAft>
                <a:spcPts val="0"/>
              </a:spcAft>
              <a:buSzPts val="3060"/>
              <a:buChar char="•"/>
            </a:pPr>
            <a:r>
              <a:rPr lang="en-US" sz="3200">
                <a:latin typeface="Arial"/>
                <a:ea typeface="Arial"/>
                <a:cs typeface="Arial"/>
                <a:sym typeface="Arial"/>
              </a:rPr>
              <a:t>Where does one start?</a:t>
            </a:r>
            <a:endParaRPr/>
          </a:p>
          <a:p>
            <a:pPr indent="-457200" lvl="0" marL="457200" rtl="0" algn="l">
              <a:lnSpc>
                <a:spcPct val="100000"/>
              </a:lnSpc>
              <a:spcBef>
                <a:spcPts val="750"/>
              </a:spcBef>
              <a:spcAft>
                <a:spcPts val="0"/>
              </a:spcAft>
              <a:buSzPts val="3060"/>
              <a:buChar char="•"/>
            </a:pPr>
            <a:r>
              <a:rPr lang="en-US" sz="3200">
                <a:latin typeface="Arial"/>
                <a:ea typeface="Arial"/>
                <a:cs typeface="Arial"/>
                <a:sym typeface="Arial"/>
              </a:rPr>
              <a:t>Effective methods for searching</a:t>
            </a:r>
            <a:endParaRPr/>
          </a:p>
          <a:p>
            <a:pPr indent="-457200" lvl="0" marL="457200" rtl="0" algn="l">
              <a:lnSpc>
                <a:spcPct val="100000"/>
              </a:lnSpc>
              <a:spcBef>
                <a:spcPts val="750"/>
              </a:spcBef>
              <a:spcAft>
                <a:spcPts val="0"/>
              </a:spcAft>
              <a:buSzPts val="3060"/>
              <a:buChar char="•"/>
            </a:pPr>
            <a:r>
              <a:rPr lang="en-US" sz="3200">
                <a:latin typeface="Arial"/>
                <a:ea typeface="Arial"/>
                <a:cs typeface="Arial"/>
                <a:sym typeface="Arial"/>
              </a:rPr>
              <a:t>Practice makes perfect</a:t>
            </a:r>
            <a:endParaRPr/>
          </a:p>
          <a:p>
            <a:pPr indent="-457200" lvl="0" marL="457200" rtl="0" algn="l">
              <a:lnSpc>
                <a:spcPct val="100000"/>
              </a:lnSpc>
              <a:spcBef>
                <a:spcPts val="750"/>
              </a:spcBef>
              <a:spcAft>
                <a:spcPts val="0"/>
              </a:spcAft>
              <a:buSzPts val="3060"/>
              <a:buChar char="•"/>
            </a:pPr>
            <a:r>
              <a:rPr lang="en-US" sz="3200">
                <a:latin typeface="Arial"/>
                <a:ea typeface="Arial"/>
                <a:cs typeface="Arial"/>
                <a:sym typeface="Arial"/>
              </a:rPr>
              <a:t>Journey into curation</a:t>
            </a:r>
            <a:endParaRPr/>
          </a:p>
          <a:p>
            <a:pPr indent="-171446" lvl="0" marL="171446" rtl="0" algn="l">
              <a:lnSpc>
                <a:spcPct val="100000"/>
              </a:lnSpc>
              <a:spcBef>
                <a:spcPts val="750"/>
              </a:spcBef>
              <a:spcAft>
                <a:spcPts val="0"/>
              </a:spcAft>
              <a:buSzPts val="2040"/>
              <a:buNone/>
            </a:pPr>
            <a:r>
              <a:t/>
            </a:r>
            <a:endParaRPr sz="2220"/>
          </a:p>
          <a:p>
            <a:pPr indent="-171446" lvl="0" marL="171446" rtl="0" algn="l">
              <a:lnSpc>
                <a:spcPct val="100000"/>
              </a:lnSpc>
              <a:spcBef>
                <a:spcPts val="750"/>
              </a:spcBef>
              <a:spcAft>
                <a:spcPts val="0"/>
              </a:spcAft>
              <a:buSzPts val="2040"/>
              <a:buNone/>
            </a:pPr>
            <a:r>
              <a:t/>
            </a:r>
            <a:endParaRPr sz="1887"/>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23"/>
          <p:cNvSpPr txBox="1"/>
          <p:nvPr>
            <p:ph type="ctrTitle"/>
          </p:nvPr>
        </p:nvSpPr>
        <p:spPr>
          <a:xfrm>
            <a:off x="1333050" y="2948139"/>
            <a:ext cx="6477900" cy="1123425"/>
          </a:xfrm>
          <a:prstGeom prst="rect">
            <a:avLst/>
          </a:prstGeom>
          <a:noFill/>
          <a:ln>
            <a:noFill/>
          </a:ln>
        </p:spPr>
        <p:txBody>
          <a:bodyPr anchorCtr="0" anchor="b" bIns="0" lIns="91425" spcFirstLastPara="1" rIns="91425" wrap="square" tIns="45700">
            <a:noAutofit/>
          </a:bodyPr>
          <a:lstStyle/>
          <a:p>
            <a:pPr indent="0" lvl="0" marL="0" rtl="0" algn="ctr">
              <a:lnSpc>
                <a:spcPct val="100000"/>
              </a:lnSpc>
              <a:spcBef>
                <a:spcPts val="0"/>
              </a:spcBef>
              <a:spcAft>
                <a:spcPts val="0"/>
              </a:spcAft>
              <a:buClr>
                <a:schemeClr val="lt1"/>
              </a:buClr>
              <a:buSzPts val="5400"/>
              <a:buFont typeface="Arial"/>
              <a:buNone/>
            </a:pPr>
            <a:r>
              <a:rPr lang="en-US" sz="5400">
                <a:latin typeface="Arial"/>
                <a:ea typeface="Arial"/>
                <a:cs typeface="Arial"/>
                <a:sym typeface="Arial"/>
              </a:rPr>
              <a:t>Complete Textbook Repositories</a:t>
            </a:r>
            <a:endParaRPr b="1" sz="5400">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4"/>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Gill Sans"/>
              <a:buNone/>
            </a:pPr>
            <a:r>
              <a:rPr lang="en-US" sz="4400">
                <a:latin typeface="Arial"/>
                <a:ea typeface="Arial"/>
                <a:cs typeface="Arial"/>
                <a:sym typeface="Arial"/>
              </a:rPr>
              <a:t>Open Textbook Library</a:t>
            </a:r>
            <a:endParaRPr>
              <a:latin typeface="Arial"/>
              <a:ea typeface="Arial"/>
              <a:cs typeface="Arial"/>
              <a:sym typeface="Arial"/>
            </a:endParaRPr>
          </a:p>
        </p:txBody>
      </p:sp>
      <p:sp>
        <p:nvSpPr>
          <p:cNvPr id="247" name="Google Shape;247;p24"/>
          <p:cNvSpPr txBox="1"/>
          <p:nvPr>
            <p:ph idx="1" type="body"/>
          </p:nvPr>
        </p:nvSpPr>
        <p:spPr>
          <a:xfrm>
            <a:off x="1088686" y="2015732"/>
            <a:ext cx="7202456" cy="4537468"/>
          </a:xfrm>
          <a:prstGeom prst="rect">
            <a:avLst/>
          </a:prstGeom>
          <a:noFill/>
          <a:ln>
            <a:noFill/>
          </a:ln>
        </p:spPr>
        <p:txBody>
          <a:bodyPr anchorCtr="0" anchor="t" bIns="45700" lIns="91425" spcFirstLastPara="1" rIns="91425" wrap="square" tIns="45700">
            <a:normAutofit/>
          </a:bodyPr>
          <a:lstStyle/>
          <a:p>
            <a:pPr indent="-381000" lvl="0" marL="457200" rtl="0" algn="l">
              <a:lnSpc>
                <a:spcPct val="120000"/>
              </a:lnSpc>
              <a:spcBef>
                <a:spcPts val="750"/>
              </a:spcBef>
              <a:spcAft>
                <a:spcPts val="0"/>
              </a:spcAft>
              <a:buSzPts val="2400"/>
              <a:buChar char="•"/>
            </a:pPr>
            <a:r>
              <a:rPr lang="en-US" sz="2800">
                <a:latin typeface="Arial"/>
                <a:ea typeface="Arial"/>
                <a:cs typeface="Arial"/>
                <a:sym typeface="Arial"/>
              </a:rPr>
              <a:t>https://open.umn.edu/opentextbooks</a:t>
            </a:r>
            <a:endParaRPr/>
          </a:p>
          <a:p>
            <a:pPr indent="-381000" lvl="0" marL="457200" rtl="0" algn="l">
              <a:lnSpc>
                <a:spcPct val="120000"/>
              </a:lnSpc>
              <a:spcBef>
                <a:spcPts val="750"/>
              </a:spcBef>
              <a:spcAft>
                <a:spcPts val="0"/>
              </a:spcAft>
              <a:buSzPts val="2400"/>
              <a:buChar char="•"/>
            </a:pPr>
            <a:r>
              <a:rPr lang="en-US" sz="2800">
                <a:latin typeface="Arial"/>
                <a:ea typeface="Arial"/>
                <a:cs typeface="Arial"/>
                <a:sym typeface="Arial"/>
              </a:rPr>
              <a:t>A peer-reviewed collection of hundreds of open textbooks spanning multiple subjects. </a:t>
            </a:r>
            <a:endParaRPr/>
          </a:p>
          <a:p>
            <a:pPr indent="-381000" lvl="0" marL="457200" rtl="0" algn="l">
              <a:lnSpc>
                <a:spcPct val="120000"/>
              </a:lnSpc>
              <a:spcBef>
                <a:spcPts val="750"/>
              </a:spcBef>
              <a:spcAft>
                <a:spcPts val="0"/>
              </a:spcAft>
              <a:buSzPts val="2400"/>
              <a:buChar char="•"/>
            </a:pPr>
            <a:r>
              <a:rPr lang="en-US" sz="2800">
                <a:latin typeface="Arial"/>
                <a:ea typeface="Arial"/>
                <a:cs typeface="Arial"/>
                <a:sym typeface="Arial"/>
              </a:rPr>
              <a:t>All textbooks are quality reviewed by faculty from a variety of institutions.</a:t>
            </a:r>
            <a:endParaRPr/>
          </a:p>
          <a:p>
            <a:pPr indent="-381000" lvl="0" marL="457200" rtl="0" algn="l">
              <a:lnSpc>
                <a:spcPct val="120000"/>
              </a:lnSpc>
              <a:spcBef>
                <a:spcPts val="750"/>
              </a:spcBef>
              <a:spcAft>
                <a:spcPts val="0"/>
              </a:spcAft>
              <a:buSzPts val="2400"/>
              <a:buChar char="•"/>
            </a:pPr>
            <a:r>
              <a:rPr lang="en-US" sz="2800">
                <a:latin typeface="Arial"/>
                <a:ea typeface="Arial"/>
                <a:cs typeface="Arial"/>
                <a:sym typeface="Arial"/>
              </a:rPr>
              <a:t>Suggestion: Browse by subject </a:t>
            </a:r>
            <a:endParaRPr/>
          </a:p>
          <a:p>
            <a:pPr indent="-228600" lvl="0" marL="457200" rtl="0" algn="l">
              <a:lnSpc>
                <a:spcPct val="120000"/>
              </a:lnSpc>
              <a:spcBef>
                <a:spcPts val="750"/>
              </a:spcBef>
              <a:spcAft>
                <a:spcPts val="0"/>
              </a:spcAft>
              <a:buSzPts val="2400"/>
              <a:buNone/>
            </a:pPr>
            <a:r>
              <a:t/>
            </a:r>
            <a:endParaRPr sz="2800">
              <a:latin typeface="Arial"/>
              <a:ea typeface="Arial"/>
              <a:cs typeface="Arial"/>
              <a:sym typeface="Arial"/>
            </a:endParaRPr>
          </a:p>
        </p:txBody>
      </p:sp>
      <p:pic>
        <p:nvPicPr>
          <p:cNvPr id="248" name="Google Shape;248;p24"/>
          <p:cNvPicPr preferRelativeResize="0"/>
          <p:nvPr/>
        </p:nvPicPr>
        <p:blipFill rotWithShape="1">
          <a:blip r:embed="rId3">
            <a:alphaModFix/>
          </a:blip>
          <a:srcRect b="0" l="0" r="0" t="0"/>
          <a:stretch/>
        </p:blipFill>
        <p:spPr>
          <a:xfrm>
            <a:off x="2838550" y="86888"/>
            <a:ext cx="3204375" cy="71763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5"/>
          <p:cNvSpPr txBox="1"/>
          <p:nvPr>
            <p:ph type="title"/>
          </p:nvPr>
        </p:nvSpPr>
        <p:spPr>
          <a:xfrm>
            <a:off x="1088686" y="682600"/>
            <a:ext cx="7202456" cy="898614"/>
          </a:xfrm>
          <a:prstGeom prst="rect">
            <a:avLst/>
          </a:prstGeom>
          <a:noFill/>
          <a:ln>
            <a:noFill/>
          </a:ln>
        </p:spPr>
        <p:txBody>
          <a:bodyPr anchorCtr="0" anchor="t" bIns="45700" lIns="91425" spcFirstLastPara="1" rIns="91425" wrap="square" tIns="45700">
            <a:normAutofit fontScale="90000"/>
          </a:bodyPr>
          <a:lstStyle/>
          <a:p>
            <a:pPr indent="0" lvl="0" marL="0" marR="0" rtl="0" algn="l">
              <a:lnSpc>
                <a:spcPct val="90000"/>
              </a:lnSpc>
              <a:spcBef>
                <a:spcPts val="0"/>
              </a:spcBef>
              <a:spcAft>
                <a:spcPts val="0"/>
              </a:spcAft>
              <a:buClr>
                <a:schemeClr val="dk1"/>
              </a:buClr>
              <a:buSzPct val="101010"/>
              <a:buFont typeface="Gill Sans"/>
              <a:buNone/>
            </a:pPr>
            <a:r>
              <a:rPr lang="en-US" sz="4400">
                <a:latin typeface="Arial"/>
                <a:ea typeface="Arial"/>
                <a:cs typeface="Arial"/>
                <a:sym typeface="Arial"/>
              </a:rPr>
              <a:t>Looking at Open Textbook Library</a:t>
            </a:r>
            <a:endParaRPr/>
          </a:p>
        </p:txBody>
      </p:sp>
      <p:pic>
        <p:nvPicPr>
          <p:cNvPr id="255" name="Google Shape;255;p25"/>
          <p:cNvPicPr preferRelativeResize="0"/>
          <p:nvPr/>
        </p:nvPicPr>
        <p:blipFill rotWithShape="1">
          <a:blip r:embed="rId3">
            <a:alphaModFix/>
          </a:blip>
          <a:srcRect b="0" l="0" r="0" t="0"/>
          <a:stretch/>
        </p:blipFill>
        <p:spPr>
          <a:xfrm>
            <a:off x="526631" y="2173229"/>
            <a:ext cx="8326565" cy="37246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
          <p:cNvSpPr txBox="1"/>
          <p:nvPr>
            <p:ph type="ctrTitle"/>
          </p:nvPr>
        </p:nvSpPr>
        <p:spPr>
          <a:xfrm>
            <a:off x="737615" y="2499361"/>
            <a:ext cx="8193025" cy="2362200"/>
          </a:xfrm>
          <a:prstGeom prst="rect">
            <a:avLst/>
          </a:prstGeom>
          <a:noFill/>
          <a:ln>
            <a:noFill/>
          </a:ln>
        </p:spPr>
        <p:txBody>
          <a:bodyPr anchorCtr="0" anchor="b" bIns="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US" sz="4400"/>
              <a:t>Making Noncredit and CTE Free and Open - Ensuring Equitable Access to the Resources Needed for Success</a:t>
            </a:r>
            <a:endParaRPr/>
          </a:p>
        </p:txBody>
      </p:sp>
      <p:sp>
        <p:nvSpPr>
          <p:cNvPr id="130" name="Google Shape;130;p2"/>
          <p:cNvSpPr txBox="1"/>
          <p:nvPr>
            <p:ph idx="1" type="subTitle"/>
          </p:nvPr>
        </p:nvSpPr>
        <p:spPr>
          <a:xfrm>
            <a:off x="911352" y="5555364"/>
            <a:ext cx="7486467" cy="977621"/>
          </a:xfrm>
          <a:prstGeom prst="rect">
            <a:avLst/>
          </a:prstGeom>
          <a:noFill/>
          <a:ln>
            <a:noFill/>
          </a:ln>
        </p:spPr>
        <p:txBody>
          <a:bodyPr anchorCtr="0" anchor="t" bIns="91425" lIns="91425" spcFirstLastPara="1" rIns="91425" wrap="square" tIns="91425">
            <a:normAutofit/>
          </a:bodyPr>
          <a:lstStyle/>
          <a:p>
            <a:pPr indent="0" lvl="0" marL="0" rtl="0" algn="l">
              <a:lnSpc>
                <a:spcPct val="120000"/>
              </a:lnSpc>
              <a:spcBef>
                <a:spcPts val="0"/>
              </a:spcBef>
              <a:spcAft>
                <a:spcPts val="0"/>
              </a:spcAft>
              <a:buSzPts val="2000"/>
              <a:buNone/>
            </a:pPr>
            <a:r>
              <a:rPr b="1" lang="en-US" sz="2000" cap="none"/>
              <a:t>May 1, 2021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6"/>
          <p:cNvSpPr txBox="1"/>
          <p:nvPr>
            <p:ph idx="1" type="body"/>
          </p:nvPr>
        </p:nvSpPr>
        <p:spPr>
          <a:xfrm>
            <a:off x="869275" y="2056975"/>
            <a:ext cx="7641300" cy="3883200"/>
          </a:xfrm>
          <a:prstGeom prst="rect">
            <a:avLst/>
          </a:prstGeom>
          <a:noFill/>
          <a:ln>
            <a:noFill/>
          </a:ln>
        </p:spPr>
        <p:txBody>
          <a:bodyPr anchorCtr="0" anchor="t" bIns="45700" lIns="91425" spcFirstLastPara="1" rIns="91425" wrap="square" tIns="45700">
            <a:normAutofit/>
          </a:bodyPr>
          <a:lstStyle/>
          <a:p>
            <a:pPr indent="-381000" lvl="0" marL="457200" rtl="0" algn="l">
              <a:lnSpc>
                <a:spcPct val="120000"/>
              </a:lnSpc>
              <a:spcBef>
                <a:spcPts val="750"/>
              </a:spcBef>
              <a:spcAft>
                <a:spcPts val="0"/>
              </a:spcAft>
              <a:buSzPts val="2400"/>
              <a:buChar char="•"/>
            </a:pPr>
            <a:r>
              <a:rPr lang="en-US"/>
              <a:t>https://textbooks.opensuny.org/browse-oer/</a:t>
            </a:r>
            <a:endParaRPr/>
          </a:p>
          <a:p>
            <a:pPr indent="-381000" lvl="0" marL="457200" rtl="0" algn="l">
              <a:lnSpc>
                <a:spcPct val="120000"/>
              </a:lnSpc>
              <a:spcBef>
                <a:spcPts val="750"/>
              </a:spcBef>
              <a:spcAft>
                <a:spcPts val="0"/>
              </a:spcAft>
              <a:buSzPts val="2400"/>
              <a:buChar char="•"/>
            </a:pPr>
            <a:r>
              <a:rPr lang="en-US"/>
              <a:t>Smaller repository</a:t>
            </a:r>
            <a:endParaRPr/>
          </a:p>
          <a:p>
            <a:pPr indent="-381000" lvl="0" marL="457200" rtl="0" algn="l">
              <a:lnSpc>
                <a:spcPct val="120000"/>
              </a:lnSpc>
              <a:spcBef>
                <a:spcPts val="750"/>
              </a:spcBef>
              <a:spcAft>
                <a:spcPts val="0"/>
              </a:spcAft>
              <a:buSzPts val="2400"/>
              <a:buChar char="•"/>
            </a:pPr>
            <a:r>
              <a:rPr lang="en-US"/>
              <a:t>Publishing initiative established by State University of New York libraries and supported by </a:t>
            </a:r>
            <a:r>
              <a:rPr lang="en-US" u="sng">
                <a:solidFill>
                  <a:srgbClr val="DE1F37"/>
                </a:solidFill>
                <a:hlinkClick r:id="rId3">
                  <a:extLst>
                    <a:ext uri="{A12FA001-AC4F-418D-AE19-62706E023703}">
                      <ahyp:hlinkClr val="tx"/>
                    </a:ext>
                  </a:extLst>
                </a:hlinkClick>
              </a:rPr>
              <a:t>SUNY Innovative Instruction Technology Grants</a:t>
            </a:r>
            <a:endParaRPr/>
          </a:p>
        </p:txBody>
      </p:sp>
      <p:sp>
        <p:nvSpPr>
          <p:cNvPr id="261" name="Google Shape;261;p26"/>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Open SUNY Textbooks</a:t>
            </a:r>
            <a:endParaRPr/>
          </a:p>
        </p:txBody>
      </p:sp>
      <p:pic>
        <p:nvPicPr>
          <p:cNvPr id="262" name="Google Shape;262;p26"/>
          <p:cNvPicPr preferRelativeResize="0"/>
          <p:nvPr/>
        </p:nvPicPr>
        <p:blipFill rotWithShape="1">
          <a:blip r:embed="rId4">
            <a:alphaModFix/>
          </a:blip>
          <a:srcRect b="0" l="0" r="0" t="0"/>
          <a:stretch/>
        </p:blipFill>
        <p:spPr>
          <a:xfrm>
            <a:off x="6911460" y="507544"/>
            <a:ext cx="1987688" cy="10409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7"/>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Looking At Open SUNY</a:t>
            </a:r>
            <a:endParaRPr/>
          </a:p>
        </p:txBody>
      </p:sp>
      <p:pic>
        <p:nvPicPr>
          <p:cNvPr id="268" name="Google Shape;268;p27"/>
          <p:cNvPicPr preferRelativeResize="0"/>
          <p:nvPr/>
        </p:nvPicPr>
        <p:blipFill rotWithShape="1">
          <a:blip r:embed="rId3">
            <a:alphaModFix/>
          </a:blip>
          <a:srcRect b="0" l="0" r="0" t="0"/>
          <a:stretch/>
        </p:blipFill>
        <p:spPr>
          <a:xfrm>
            <a:off x="682820" y="1928130"/>
            <a:ext cx="8014187" cy="4807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8"/>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p>
            <a:pPr indent="-381000" lvl="0" marL="457200" rtl="0" algn="l">
              <a:lnSpc>
                <a:spcPct val="120000"/>
              </a:lnSpc>
              <a:spcBef>
                <a:spcPts val="750"/>
              </a:spcBef>
              <a:spcAft>
                <a:spcPts val="0"/>
              </a:spcAft>
              <a:buSzPts val="2400"/>
              <a:buChar char="•"/>
            </a:pPr>
            <a:r>
              <a:rPr lang="en-US"/>
              <a:t>https://open.bccampus.ca/browse-our-collection/find-open-textbooks/</a:t>
            </a:r>
            <a:endParaRPr/>
          </a:p>
          <a:p>
            <a:pPr indent="-381000" lvl="0" marL="457200" rtl="0" algn="l">
              <a:lnSpc>
                <a:spcPct val="120000"/>
              </a:lnSpc>
              <a:spcBef>
                <a:spcPts val="750"/>
              </a:spcBef>
              <a:spcAft>
                <a:spcPts val="0"/>
              </a:spcAft>
              <a:buSzPts val="2400"/>
              <a:buChar char="•"/>
            </a:pPr>
            <a:r>
              <a:rPr lang="en-US"/>
              <a:t>Reviewed by faculty</a:t>
            </a:r>
            <a:endParaRPr/>
          </a:p>
          <a:p>
            <a:pPr indent="-381000" lvl="0" marL="457200" rtl="0" algn="l">
              <a:lnSpc>
                <a:spcPct val="120000"/>
              </a:lnSpc>
              <a:spcBef>
                <a:spcPts val="750"/>
              </a:spcBef>
              <a:spcAft>
                <a:spcPts val="0"/>
              </a:spcAft>
              <a:buSzPts val="2400"/>
              <a:buChar char="•"/>
            </a:pPr>
            <a:r>
              <a:rPr lang="en-US"/>
              <a:t>Meets BC Campus accessibility requirements</a:t>
            </a:r>
            <a:endParaRPr/>
          </a:p>
          <a:p>
            <a:pPr indent="-228600" lvl="0" marL="457200" rtl="0" algn="l">
              <a:lnSpc>
                <a:spcPct val="120000"/>
              </a:lnSpc>
              <a:spcBef>
                <a:spcPts val="750"/>
              </a:spcBef>
              <a:spcAft>
                <a:spcPts val="0"/>
              </a:spcAft>
              <a:buSzPts val="2400"/>
              <a:buNone/>
            </a:pPr>
            <a:r>
              <a:t/>
            </a:r>
            <a:endParaRPr/>
          </a:p>
        </p:txBody>
      </p:sp>
      <p:sp>
        <p:nvSpPr>
          <p:cNvPr id="274" name="Google Shape;274;p28"/>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BC Campus Open Ed</a:t>
            </a:r>
            <a:endParaRPr/>
          </a:p>
        </p:txBody>
      </p:sp>
      <p:pic>
        <p:nvPicPr>
          <p:cNvPr id="275" name="Google Shape;275;p28"/>
          <p:cNvPicPr preferRelativeResize="0"/>
          <p:nvPr/>
        </p:nvPicPr>
        <p:blipFill rotWithShape="1">
          <a:blip r:embed="rId3">
            <a:alphaModFix/>
          </a:blip>
          <a:srcRect b="0" l="0" r="0" t="0"/>
          <a:stretch/>
        </p:blipFill>
        <p:spPr>
          <a:xfrm>
            <a:off x="3060114" y="219206"/>
            <a:ext cx="3259600" cy="55359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9"/>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p>
            <a:pPr indent="-228600" lvl="0" marL="457200" rtl="0" algn="l">
              <a:lnSpc>
                <a:spcPct val="120000"/>
              </a:lnSpc>
              <a:spcBef>
                <a:spcPts val="750"/>
              </a:spcBef>
              <a:spcAft>
                <a:spcPts val="0"/>
              </a:spcAft>
              <a:buSzPts val="2400"/>
              <a:buNone/>
            </a:pPr>
            <a:r>
              <a:t/>
            </a:r>
            <a:endParaRPr/>
          </a:p>
        </p:txBody>
      </p:sp>
      <p:sp>
        <p:nvSpPr>
          <p:cNvPr id="281" name="Google Shape;281;p29"/>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a:t>Looking at BC Campus Open Ed</a:t>
            </a:r>
            <a:endParaRPr/>
          </a:p>
        </p:txBody>
      </p:sp>
      <p:pic>
        <p:nvPicPr>
          <p:cNvPr id="282" name="Google Shape;282;p29"/>
          <p:cNvPicPr preferRelativeResize="0"/>
          <p:nvPr/>
        </p:nvPicPr>
        <p:blipFill rotWithShape="1">
          <a:blip r:embed="rId3">
            <a:alphaModFix/>
          </a:blip>
          <a:srcRect b="0" l="0" r="0" t="0"/>
          <a:stretch/>
        </p:blipFill>
        <p:spPr>
          <a:xfrm>
            <a:off x="257110" y="2015732"/>
            <a:ext cx="8566850" cy="426314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0"/>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p>
            <a:pPr indent="-381000" lvl="0" marL="457200" rtl="0" algn="l">
              <a:lnSpc>
                <a:spcPct val="120000"/>
              </a:lnSpc>
              <a:spcBef>
                <a:spcPts val="750"/>
              </a:spcBef>
              <a:spcAft>
                <a:spcPts val="0"/>
              </a:spcAft>
              <a:buSzPts val="2400"/>
              <a:buChar char="•"/>
            </a:pPr>
            <a:r>
              <a:rPr lang="en-US" u="sng">
                <a:solidFill>
                  <a:schemeClr val="hlink"/>
                </a:solidFill>
                <a:hlinkClick r:id="rId3"/>
              </a:rPr>
              <a:t>http://tinyurl.com/ASCCC-OpenEd</a:t>
            </a:r>
            <a:r>
              <a:rPr lang="en-US"/>
              <a:t>  </a:t>
            </a:r>
            <a:endParaRPr/>
          </a:p>
          <a:p>
            <a:pPr indent="-381000" lvl="0" marL="457200" rtl="0" algn="l">
              <a:lnSpc>
                <a:spcPct val="120000"/>
              </a:lnSpc>
              <a:spcBef>
                <a:spcPts val="750"/>
              </a:spcBef>
              <a:spcAft>
                <a:spcPts val="0"/>
              </a:spcAft>
              <a:buSzPts val="2400"/>
              <a:buChar char="•"/>
            </a:pPr>
            <a:r>
              <a:rPr lang="en-US"/>
              <a:t>Collections provided by</a:t>
            </a:r>
            <a:endParaRPr/>
          </a:p>
          <a:p>
            <a:pPr indent="-381000" lvl="1" marL="914400" rtl="0" algn="l">
              <a:lnSpc>
                <a:spcPct val="120000"/>
              </a:lnSpc>
              <a:spcBef>
                <a:spcPts val="375"/>
              </a:spcBef>
              <a:spcAft>
                <a:spcPts val="0"/>
              </a:spcAft>
              <a:buSzPts val="2400"/>
              <a:buChar char="•"/>
            </a:pPr>
            <a:r>
              <a:rPr lang="en-US" sz="2800">
                <a:latin typeface="Arial"/>
                <a:ea typeface="Arial"/>
                <a:cs typeface="Arial"/>
                <a:sym typeface="Arial"/>
              </a:rPr>
              <a:t>By CSU GE &amp; TMC</a:t>
            </a:r>
            <a:endParaRPr/>
          </a:p>
          <a:p>
            <a:pPr indent="-381000" lvl="1" marL="914400" rtl="0" algn="l">
              <a:lnSpc>
                <a:spcPct val="120000"/>
              </a:lnSpc>
              <a:spcBef>
                <a:spcPts val="375"/>
              </a:spcBef>
              <a:spcAft>
                <a:spcPts val="0"/>
              </a:spcAft>
              <a:buSzPts val="2400"/>
              <a:buChar char="•"/>
            </a:pPr>
            <a:r>
              <a:rPr lang="en-US" sz="2800">
                <a:latin typeface="Arial"/>
                <a:ea typeface="Arial"/>
                <a:cs typeface="Arial"/>
                <a:sym typeface="Arial"/>
              </a:rPr>
              <a:t>By Discipline</a:t>
            </a:r>
            <a:endParaRPr/>
          </a:p>
          <a:p>
            <a:pPr indent="-228600" lvl="0" marL="457200" rtl="0" algn="l">
              <a:lnSpc>
                <a:spcPct val="120000"/>
              </a:lnSpc>
              <a:spcBef>
                <a:spcPts val="750"/>
              </a:spcBef>
              <a:spcAft>
                <a:spcPts val="0"/>
              </a:spcAft>
              <a:buSzPts val="2400"/>
              <a:buNone/>
            </a:pPr>
            <a:r>
              <a:t/>
            </a:r>
            <a:endParaRPr/>
          </a:p>
        </p:txBody>
      </p:sp>
      <p:sp>
        <p:nvSpPr>
          <p:cNvPr id="288" name="Google Shape;288;p30"/>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OERI Canvas Site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31"/>
          <p:cNvPicPr preferRelativeResize="0"/>
          <p:nvPr/>
        </p:nvPicPr>
        <p:blipFill rotWithShape="1">
          <a:blip r:embed="rId3">
            <a:alphaModFix/>
          </a:blip>
          <a:srcRect b="0" l="0" r="0" t="0"/>
          <a:stretch/>
        </p:blipFill>
        <p:spPr>
          <a:xfrm>
            <a:off x="5481246" y="2988598"/>
            <a:ext cx="3524250" cy="3067050"/>
          </a:xfrm>
          <a:prstGeom prst="rect">
            <a:avLst/>
          </a:prstGeom>
          <a:noFill/>
          <a:ln>
            <a:noFill/>
          </a:ln>
        </p:spPr>
      </p:pic>
      <p:sp>
        <p:nvSpPr>
          <p:cNvPr id="294" name="Google Shape;294;p31"/>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a:t>Looking at OERI Canvas Shell</a:t>
            </a:r>
            <a:endParaRPr/>
          </a:p>
        </p:txBody>
      </p:sp>
      <p:pic>
        <p:nvPicPr>
          <p:cNvPr id="295" name="Google Shape;295;p31"/>
          <p:cNvPicPr preferRelativeResize="0"/>
          <p:nvPr/>
        </p:nvPicPr>
        <p:blipFill rotWithShape="1">
          <a:blip r:embed="rId4">
            <a:alphaModFix/>
          </a:blip>
          <a:srcRect b="0" l="0" r="0" t="0"/>
          <a:stretch/>
        </p:blipFill>
        <p:spPr>
          <a:xfrm>
            <a:off x="374332" y="2254511"/>
            <a:ext cx="4829175" cy="4114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2"/>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p>
            <a:pPr indent="-381000" lvl="0" marL="457200" rtl="0" algn="l">
              <a:lnSpc>
                <a:spcPct val="120000"/>
              </a:lnSpc>
              <a:spcBef>
                <a:spcPts val="750"/>
              </a:spcBef>
              <a:spcAft>
                <a:spcPts val="0"/>
              </a:spcAft>
              <a:buSzPts val="2400"/>
              <a:buChar char="•"/>
            </a:pPr>
            <a:r>
              <a:rPr lang="en-US"/>
              <a:t>We have resources shared on the Commons</a:t>
            </a:r>
            <a:endParaRPr/>
          </a:p>
        </p:txBody>
      </p:sp>
      <p:sp>
        <p:nvSpPr>
          <p:cNvPr id="301" name="Google Shape;301;p32"/>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OERI on Canvas Commons</a:t>
            </a:r>
            <a:endParaRPr/>
          </a:p>
        </p:txBody>
      </p:sp>
      <p:pic>
        <p:nvPicPr>
          <p:cNvPr id="302" name="Google Shape;302;p32"/>
          <p:cNvPicPr preferRelativeResize="0"/>
          <p:nvPr/>
        </p:nvPicPr>
        <p:blipFill rotWithShape="1">
          <a:blip r:embed="rId3">
            <a:alphaModFix/>
          </a:blip>
          <a:srcRect b="0" l="0" r="0" t="0"/>
          <a:stretch/>
        </p:blipFill>
        <p:spPr>
          <a:xfrm>
            <a:off x="1669536" y="3287538"/>
            <a:ext cx="5918308" cy="3344910"/>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3"/>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p>
            <a:pPr indent="-381000" lvl="0" marL="457200" rtl="0" algn="l">
              <a:lnSpc>
                <a:spcPct val="120000"/>
              </a:lnSpc>
              <a:spcBef>
                <a:spcPts val="750"/>
              </a:spcBef>
              <a:spcAft>
                <a:spcPts val="0"/>
              </a:spcAft>
              <a:buSzPts val="2400"/>
              <a:buChar char="•"/>
            </a:pPr>
            <a:r>
              <a:rPr lang="en-US"/>
              <a:t>asccc-oeri.org</a:t>
            </a:r>
            <a:endParaRPr/>
          </a:p>
          <a:p>
            <a:pPr indent="-381000" lvl="0" marL="457200" rtl="0" algn="l">
              <a:lnSpc>
                <a:spcPct val="120000"/>
              </a:lnSpc>
              <a:spcBef>
                <a:spcPts val="750"/>
              </a:spcBef>
              <a:spcAft>
                <a:spcPts val="0"/>
              </a:spcAft>
              <a:buSzPts val="2400"/>
              <a:buChar char="•"/>
            </a:pPr>
            <a:r>
              <a:rPr lang="en-US"/>
              <a:t>Showcases resources from funded projects</a:t>
            </a:r>
            <a:endParaRPr/>
          </a:p>
        </p:txBody>
      </p:sp>
      <p:sp>
        <p:nvSpPr>
          <p:cNvPr id="308" name="Google Shape;308;p33"/>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OERI Website</a:t>
            </a:r>
            <a:endParaRPr/>
          </a:p>
        </p:txBody>
      </p:sp>
      <p:pic>
        <p:nvPicPr>
          <p:cNvPr id="309" name="Google Shape;309;p33"/>
          <p:cNvPicPr preferRelativeResize="0"/>
          <p:nvPr/>
        </p:nvPicPr>
        <p:blipFill rotWithShape="1">
          <a:blip r:embed="rId3">
            <a:alphaModFix/>
          </a:blip>
          <a:srcRect b="0" l="0" r="0" t="0"/>
          <a:stretch/>
        </p:blipFill>
        <p:spPr>
          <a:xfrm>
            <a:off x="2114355" y="3836309"/>
            <a:ext cx="4560766" cy="276261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4"/>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Looking at OERI Website</a:t>
            </a:r>
            <a:endParaRPr/>
          </a:p>
        </p:txBody>
      </p:sp>
      <p:pic>
        <p:nvPicPr>
          <p:cNvPr id="315" name="Google Shape;315;p34"/>
          <p:cNvPicPr preferRelativeResize="0"/>
          <p:nvPr/>
        </p:nvPicPr>
        <p:blipFill rotWithShape="1">
          <a:blip r:embed="rId3">
            <a:alphaModFix/>
          </a:blip>
          <a:srcRect b="0" l="0" r="0" t="0"/>
          <a:stretch/>
        </p:blipFill>
        <p:spPr>
          <a:xfrm>
            <a:off x="304800" y="2259572"/>
            <a:ext cx="5105400" cy="2527935"/>
          </a:xfrm>
          <a:prstGeom prst="rect">
            <a:avLst/>
          </a:prstGeom>
          <a:noFill/>
          <a:ln>
            <a:noFill/>
          </a:ln>
        </p:spPr>
      </p:pic>
      <p:pic>
        <p:nvPicPr>
          <p:cNvPr id="316" name="Google Shape;316;p34"/>
          <p:cNvPicPr preferRelativeResize="0"/>
          <p:nvPr/>
        </p:nvPicPr>
        <p:blipFill rotWithShape="1">
          <a:blip r:embed="rId4">
            <a:alphaModFix/>
          </a:blip>
          <a:srcRect b="0" l="0" r="0" t="0"/>
          <a:stretch/>
        </p:blipFill>
        <p:spPr>
          <a:xfrm>
            <a:off x="4017059" y="3088247"/>
            <a:ext cx="4274083" cy="315468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5"/>
          <p:cNvSpPr txBox="1"/>
          <p:nvPr>
            <p:ph type="ctrTitle"/>
          </p:nvPr>
        </p:nvSpPr>
        <p:spPr>
          <a:xfrm>
            <a:off x="1421425" y="2320374"/>
            <a:ext cx="6477900" cy="1876800"/>
          </a:xfrm>
          <a:prstGeom prst="rect">
            <a:avLst/>
          </a:prstGeom>
          <a:noFill/>
          <a:ln>
            <a:noFill/>
          </a:ln>
        </p:spPr>
        <p:txBody>
          <a:bodyPr anchorCtr="0" anchor="b" bIns="0" lIns="91425" spcFirstLastPara="1" rIns="91425" wrap="square" tIns="45700">
            <a:noAutofit/>
          </a:bodyPr>
          <a:lstStyle/>
          <a:p>
            <a:pPr indent="0" lvl="0" marL="0" rtl="0" algn="ctr">
              <a:lnSpc>
                <a:spcPct val="100000"/>
              </a:lnSpc>
              <a:spcBef>
                <a:spcPts val="0"/>
              </a:spcBef>
              <a:spcAft>
                <a:spcPts val="0"/>
              </a:spcAft>
              <a:buClr>
                <a:schemeClr val="lt1"/>
              </a:buClr>
              <a:buSzPts val="5400"/>
              <a:buFont typeface="Arial"/>
              <a:buNone/>
            </a:pPr>
            <a:r>
              <a:rPr lang="en-US" sz="5400"/>
              <a:t>Other</a:t>
            </a:r>
            <a:endParaRPr sz="5400"/>
          </a:p>
          <a:p>
            <a:pPr indent="0" lvl="0" marL="0" rtl="0" algn="ctr">
              <a:lnSpc>
                <a:spcPct val="100000"/>
              </a:lnSpc>
              <a:spcBef>
                <a:spcPts val="0"/>
              </a:spcBef>
              <a:spcAft>
                <a:spcPts val="0"/>
              </a:spcAft>
              <a:buClr>
                <a:schemeClr val="lt1"/>
              </a:buClr>
              <a:buSzPts val="5400"/>
              <a:buFont typeface="Arial"/>
              <a:buNone/>
            </a:pPr>
            <a:r>
              <a:rPr lang="en-US" sz="5400">
                <a:latin typeface="Arial"/>
                <a:ea typeface="Arial"/>
                <a:cs typeface="Arial"/>
                <a:sym typeface="Arial"/>
              </a:rPr>
              <a:t>Repositories</a:t>
            </a:r>
            <a:endParaRPr b="1" sz="7200">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3"/>
          <p:cNvSpPr txBox="1"/>
          <p:nvPr>
            <p:ph type="title"/>
          </p:nvPr>
        </p:nvSpPr>
        <p:spPr>
          <a:xfrm>
            <a:off x="1088686" y="808303"/>
            <a:ext cx="7202456" cy="893111"/>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lang="en-US"/>
              <a:t>Session Title and Description</a:t>
            </a:r>
            <a:endParaRPr/>
          </a:p>
        </p:txBody>
      </p:sp>
      <p:sp>
        <p:nvSpPr>
          <p:cNvPr id="136" name="Google Shape;136;p3"/>
          <p:cNvSpPr txBox="1"/>
          <p:nvPr>
            <p:ph idx="1" type="body"/>
          </p:nvPr>
        </p:nvSpPr>
        <p:spPr>
          <a:xfrm>
            <a:off x="1088686" y="2015735"/>
            <a:ext cx="7202456" cy="4039079"/>
          </a:xfrm>
          <a:prstGeom prst="rect">
            <a:avLst/>
          </a:prstGeom>
          <a:noFill/>
          <a:ln>
            <a:noFill/>
          </a:ln>
        </p:spPr>
        <p:txBody>
          <a:bodyPr anchorCtr="0" anchor="t" bIns="45700" lIns="91425" spcFirstLastPara="1" rIns="91425" wrap="square" tIns="45700">
            <a:noAutofit/>
          </a:bodyPr>
          <a:lstStyle/>
          <a:p>
            <a:pPr indent="-171446" lvl="0" marL="171446" rtl="0" algn="l">
              <a:lnSpc>
                <a:spcPct val="120000"/>
              </a:lnSpc>
              <a:spcBef>
                <a:spcPts val="0"/>
              </a:spcBef>
              <a:spcAft>
                <a:spcPts val="0"/>
              </a:spcAft>
              <a:buSzPts val="2000"/>
              <a:buChar char="•"/>
            </a:pPr>
            <a:r>
              <a:rPr lang="en-US" sz="2000"/>
              <a:t>Making Noncredit and CTE Free and Open - Ensuring Equitable Access to the Resources Needed for Success</a:t>
            </a:r>
            <a:endParaRPr/>
          </a:p>
          <a:p>
            <a:pPr indent="-171446" lvl="0" marL="171446" rtl="0" algn="l">
              <a:lnSpc>
                <a:spcPct val="120000"/>
              </a:lnSpc>
              <a:spcBef>
                <a:spcPts val="750"/>
              </a:spcBef>
              <a:spcAft>
                <a:spcPts val="0"/>
              </a:spcAft>
              <a:buSzPts val="2000"/>
              <a:buChar char="•"/>
            </a:pPr>
            <a:r>
              <a:rPr lang="en-US" sz="2000"/>
              <a:t>The price of textbooks is a significant barrier to student success. This cost disproportionately impacts underserved populations. Open Educational Resources (OER) are the solution! These resources are not only free, they are also customizable for our courses. This allows us to build resources that most effectively teach our specialized student populations. This workshop will explain what OER is and will help you find OER for your classes.</a:t>
            </a:r>
            <a:endParaRPr/>
          </a:p>
          <a:p>
            <a:pPr indent="-44446" lvl="0" marL="171446" rtl="0" algn="l">
              <a:lnSpc>
                <a:spcPct val="120000"/>
              </a:lnSpc>
              <a:spcBef>
                <a:spcPts val="750"/>
              </a:spcBef>
              <a:spcAft>
                <a:spcPts val="0"/>
              </a:spcAft>
              <a:buSzPts val="2000"/>
              <a:buNone/>
            </a:pPr>
            <a:r>
              <a:t/>
            </a:r>
            <a:endParaRPr sz="2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7"/>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p>
            <a:pPr indent="-381000" lvl="0" marL="457200" rtl="0" algn="l">
              <a:lnSpc>
                <a:spcPct val="120000"/>
              </a:lnSpc>
              <a:spcBef>
                <a:spcPts val="750"/>
              </a:spcBef>
              <a:spcAft>
                <a:spcPts val="0"/>
              </a:spcAft>
              <a:buSzPts val="2400"/>
              <a:buChar char="•"/>
            </a:pPr>
            <a:r>
              <a:rPr lang="en-US"/>
              <a:t>http://openoregon.org/resources/</a:t>
            </a:r>
            <a:endParaRPr/>
          </a:p>
          <a:p>
            <a:pPr indent="-381000" lvl="0" marL="457200" rtl="0" algn="l">
              <a:lnSpc>
                <a:spcPct val="120000"/>
              </a:lnSpc>
              <a:spcBef>
                <a:spcPts val="750"/>
              </a:spcBef>
              <a:spcAft>
                <a:spcPts val="0"/>
              </a:spcAft>
              <a:buSzPts val="2400"/>
              <a:buChar char="•"/>
            </a:pPr>
            <a:r>
              <a:rPr lang="en-US"/>
              <a:t>Aggregates proprietary and openly licensed materials by:</a:t>
            </a:r>
            <a:endParaRPr/>
          </a:p>
          <a:p>
            <a:pPr indent="-381000" lvl="1" marL="914400" rtl="0" algn="l">
              <a:lnSpc>
                <a:spcPct val="120000"/>
              </a:lnSpc>
              <a:spcBef>
                <a:spcPts val="375"/>
              </a:spcBef>
              <a:spcAft>
                <a:spcPts val="0"/>
              </a:spcAft>
              <a:buSzPts val="2400"/>
              <a:buChar char="•"/>
            </a:pPr>
            <a:r>
              <a:rPr lang="en-US" sz="2800">
                <a:latin typeface="Arial"/>
                <a:ea typeface="Arial"/>
                <a:cs typeface="Arial"/>
                <a:sym typeface="Arial"/>
              </a:rPr>
              <a:t>Course name</a:t>
            </a:r>
            <a:endParaRPr/>
          </a:p>
          <a:p>
            <a:pPr indent="-381000" lvl="1" marL="914400" rtl="0" algn="l">
              <a:lnSpc>
                <a:spcPct val="120000"/>
              </a:lnSpc>
              <a:spcBef>
                <a:spcPts val="375"/>
              </a:spcBef>
              <a:spcAft>
                <a:spcPts val="0"/>
              </a:spcAft>
              <a:buSzPts val="2400"/>
              <a:buChar char="•"/>
            </a:pPr>
            <a:r>
              <a:rPr lang="en-US" sz="2800">
                <a:latin typeface="Arial"/>
                <a:ea typeface="Arial"/>
                <a:cs typeface="Arial"/>
                <a:sym typeface="Arial"/>
              </a:rPr>
              <a:t>Institution</a:t>
            </a:r>
            <a:endParaRPr/>
          </a:p>
          <a:p>
            <a:pPr indent="-381000" lvl="1" marL="914400" rtl="0" algn="l">
              <a:lnSpc>
                <a:spcPct val="120000"/>
              </a:lnSpc>
              <a:spcBef>
                <a:spcPts val="375"/>
              </a:spcBef>
              <a:spcAft>
                <a:spcPts val="0"/>
              </a:spcAft>
              <a:buSzPts val="2400"/>
              <a:buChar char="•"/>
            </a:pPr>
            <a:r>
              <a:rPr lang="en-US" sz="2800">
                <a:latin typeface="Arial"/>
                <a:ea typeface="Arial"/>
                <a:cs typeface="Arial"/>
                <a:sym typeface="Arial"/>
              </a:rPr>
              <a:t>Instructor information</a:t>
            </a:r>
            <a:endParaRPr/>
          </a:p>
          <a:p>
            <a:pPr indent="-228600" lvl="0" marL="457200" rtl="0" algn="l">
              <a:lnSpc>
                <a:spcPct val="120000"/>
              </a:lnSpc>
              <a:spcBef>
                <a:spcPts val="750"/>
              </a:spcBef>
              <a:spcAft>
                <a:spcPts val="0"/>
              </a:spcAft>
              <a:buSzPts val="2400"/>
              <a:buNone/>
            </a:pPr>
            <a:r>
              <a:t/>
            </a:r>
            <a:endParaRPr/>
          </a:p>
        </p:txBody>
      </p:sp>
      <p:sp>
        <p:nvSpPr>
          <p:cNvPr id="328" name="Google Shape;328;p37"/>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Open Oregon</a:t>
            </a:r>
            <a:endParaRPr/>
          </a:p>
        </p:txBody>
      </p:sp>
      <p:pic>
        <p:nvPicPr>
          <p:cNvPr id="329" name="Google Shape;329;p37"/>
          <p:cNvPicPr preferRelativeResize="0"/>
          <p:nvPr/>
        </p:nvPicPr>
        <p:blipFill rotWithShape="1">
          <a:blip r:embed="rId3">
            <a:alphaModFix/>
          </a:blip>
          <a:srcRect b="0" l="0" r="0" t="0"/>
          <a:stretch/>
        </p:blipFill>
        <p:spPr>
          <a:xfrm>
            <a:off x="5806111" y="764126"/>
            <a:ext cx="1650991" cy="8266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8"/>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p>
            <a:pPr indent="-228600" lvl="0" marL="457200" rtl="0" algn="l">
              <a:lnSpc>
                <a:spcPct val="120000"/>
              </a:lnSpc>
              <a:spcBef>
                <a:spcPts val="750"/>
              </a:spcBef>
              <a:spcAft>
                <a:spcPts val="0"/>
              </a:spcAft>
              <a:buSzPts val="2400"/>
              <a:buNone/>
            </a:pPr>
            <a:r>
              <a:t/>
            </a:r>
            <a:endParaRPr/>
          </a:p>
        </p:txBody>
      </p:sp>
      <p:sp>
        <p:nvSpPr>
          <p:cNvPr id="335" name="Google Shape;335;p38"/>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Looking at Open Oregon</a:t>
            </a:r>
            <a:endParaRPr/>
          </a:p>
        </p:txBody>
      </p:sp>
      <p:pic>
        <p:nvPicPr>
          <p:cNvPr id="336" name="Google Shape;336;p38"/>
          <p:cNvPicPr preferRelativeResize="0"/>
          <p:nvPr/>
        </p:nvPicPr>
        <p:blipFill rotWithShape="1">
          <a:blip r:embed="rId3">
            <a:alphaModFix/>
          </a:blip>
          <a:srcRect b="0" l="0" r="0" t="0"/>
          <a:stretch/>
        </p:blipFill>
        <p:spPr>
          <a:xfrm>
            <a:off x="1088686" y="2015732"/>
            <a:ext cx="7158071" cy="456794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9"/>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p>
            <a:pPr indent="-381000" lvl="0" marL="457200" rtl="0" algn="l">
              <a:lnSpc>
                <a:spcPct val="120000"/>
              </a:lnSpc>
              <a:spcBef>
                <a:spcPts val="750"/>
              </a:spcBef>
              <a:spcAft>
                <a:spcPts val="0"/>
              </a:spcAft>
              <a:buSzPts val="2400"/>
              <a:buChar char="•"/>
            </a:pPr>
            <a:r>
              <a:rPr lang="en-US"/>
              <a:t>https://www.oercommons.org/</a:t>
            </a:r>
            <a:endParaRPr/>
          </a:p>
          <a:p>
            <a:pPr indent="-381000" lvl="0" marL="457200" rtl="0" algn="l">
              <a:lnSpc>
                <a:spcPct val="120000"/>
              </a:lnSpc>
              <a:spcBef>
                <a:spcPts val="750"/>
              </a:spcBef>
              <a:spcAft>
                <a:spcPts val="0"/>
              </a:spcAft>
              <a:buSzPts val="2400"/>
              <a:buChar char="•"/>
            </a:pPr>
            <a:r>
              <a:rPr lang="en-US"/>
              <a:t>Suggestion: Use limiters!</a:t>
            </a:r>
            <a:endParaRPr/>
          </a:p>
          <a:p>
            <a:pPr indent="-381000" lvl="0" marL="457200" rtl="0" algn="l">
              <a:lnSpc>
                <a:spcPct val="120000"/>
              </a:lnSpc>
              <a:spcBef>
                <a:spcPts val="750"/>
              </a:spcBef>
              <a:spcAft>
                <a:spcPts val="0"/>
              </a:spcAft>
              <a:buSzPts val="2400"/>
              <a:buChar char="•"/>
            </a:pPr>
            <a:r>
              <a:rPr lang="en-US"/>
              <a:t>Also has building platform</a:t>
            </a:r>
            <a:endParaRPr/>
          </a:p>
          <a:p>
            <a:pPr indent="-228600" lvl="0" marL="457200" rtl="0" algn="l">
              <a:lnSpc>
                <a:spcPct val="120000"/>
              </a:lnSpc>
              <a:spcBef>
                <a:spcPts val="750"/>
              </a:spcBef>
              <a:spcAft>
                <a:spcPts val="0"/>
              </a:spcAft>
              <a:buSzPts val="2400"/>
              <a:buNone/>
            </a:pPr>
            <a:r>
              <a:t/>
            </a:r>
            <a:endParaRPr/>
          </a:p>
        </p:txBody>
      </p:sp>
      <p:sp>
        <p:nvSpPr>
          <p:cNvPr id="342" name="Google Shape;342;p39"/>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OER Commons</a:t>
            </a:r>
            <a:endParaRPr/>
          </a:p>
        </p:txBody>
      </p:sp>
      <p:pic>
        <p:nvPicPr>
          <p:cNvPr id="343" name="Google Shape;343;p39"/>
          <p:cNvPicPr preferRelativeResize="0"/>
          <p:nvPr/>
        </p:nvPicPr>
        <p:blipFill rotWithShape="1">
          <a:blip r:embed="rId3">
            <a:alphaModFix/>
          </a:blip>
          <a:srcRect b="0" l="0" r="0" t="0"/>
          <a:stretch/>
        </p:blipFill>
        <p:spPr>
          <a:xfrm>
            <a:off x="5964965" y="339171"/>
            <a:ext cx="2023856" cy="107763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0"/>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Looking at OER Commons</a:t>
            </a:r>
            <a:endParaRPr/>
          </a:p>
        </p:txBody>
      </p:sp>
      <p:pic>
        <p:nvPicPr>
          <p:cNvPr id="349" name="Google Shape;349;p40"/>
          <p:cNvPicPr preferRelativeResize="0"/>
          <p:nvPr/>
        </p:nvPicPr>
        <p:blipFill rotWithShape="1">
          <a:blip r:embed="rId3">
            <a:alphaModFix/>
          </a:blip>
          <a:srcRect b="0" l="0" r="0" t="0"/>
          <a:stretch/>
        </p:blipFill>
        <p:spPr>
          <a:xfrm>
            <a:off x="815530" y="2381950"/>
            <a:ext cx="7475612" cy="229672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1"/>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p>
            <a:pPr indent="-228600" lvl="0" marL="457200" rtl="0" algn="l">
              <a:lnSpc>
                <a:spcPct val="120000"/>
              </a:lnSpc>
              <a:spcBef>
                <a:spcPts val="750"/>
              </a:spcBef>
              <a:spcAft>
                <a:spcPts val="0"/>
              </a:spcAft>
              <a:buSzPts val="2400"/>
              <a:buNone/>
            </a:pPr>
            <a:r>
              <a:t/>
            </a:r>
            <a:endParaRPr/>
          </a:p>
        </p:txBody>
      </p:sp>
      <p:sp>
        <p:nvSpPr>
          <p:cNvPr id="355" name="Google Shape;355;p41"/>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a:t>Looking at OER Commons </a:t>
            </a:r>
            <a:r>
              <a:rPr i="1" lang="en-US" sz="3600"/>
              <a:t>cont.</a:t>
            </a:r>
            <a:endParaRPr/>
          </a:p>
        </p:txBody>
      </p:sp>
      <p:pic>
        <p:nvPicPr>
          <p:cNvPr id="356" name="Google Shape;356;p41"/>
          <p:cNvPicPr preferRelativeResize="0"/>
          <p:nvPr/>
        </p:nvPicPr>
        <p:blipFill rotWithShape="1">
          <a:blip r:embed="rId3">
            <a:alphaModFix/>
          </a:blip>
          <a:srcRect b="0" l="0" r="0" t="0"/>
          <a:stretch/>
        </p:blipFill>
        <p:spPr>
          <a:xfrm>
            <a:off x="1002885" y="1909052"/>
            <a:ext cx="7374058" cy="484226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2"/>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p>
            <a:pPr indent="-381000" lvl="0" marL="457200" rtl="0" algn="l">
              <a:lnSpc>
                <a:spcPct val="120000"/>
              </a:lnSpc>
              <a:spcBef>
                <a:spcPts val="750"/>
              </a:spcBef>
              <a:spcAft>
                <a:spcPts val="0"/>
              </a:spcAft>
              <a:buSzPts val="2400"/>
              <a:buChar char="•"/>
            </a:pPr>
            <a:r>
              <a:rPr lang="en-US"/>
              <a:t>https://libretexts.org/</a:t>
            </a:r>
            <a:endParaRPr/>
          </a:p>
          <a:p>
            <a:pPr indent="-381000" lvl="0" marL="457200" rtl="0" algn="l">
              <a:lnSpc>
                <a:spcPct val="120000"/>
              </a:lnSpc>
              <a:spcBef>
                <a:spcPts val="750"/>
              </a:spcBef>
              <a:spcAft>
                <a:spcPts val="0"/>
              </a:spcAft>
              <a:buSzPts val="2400"/>
              <a:buChar char="•"/>
            </a:pPr>
            <a:r>
              <a:rPr lang="en-US"/>
              <a:t>A repository of OER </a:t>
            </a:r>
            <a:endParaRPr/>
          </a:p>
          <a:p>
            <a:pPr indent="-381000" lvl="0" marL="457200" rtl="0" algn="l">
              <a:lnSpc>
                <a:spcPct val="120000"/>
              </a:lnSpc>
              <a:spcBef>
                <a:spcPts val="750"/>
              </a:spcBef>
              <a:spcAft>
                <a:spcPts val="0"/>
              </a:spcAft>
              <a:buSzPts val="2400"/>
              <a:buChar char="•"/>
            </a:pPr>
            <a:r>
              <a:rPr lang="en-US"/>
              <a:t>Can “easily” remix various books together</a:t>
            </a:r>
            <a:endParaRPr/>
          </a:p>
          <a:p>
            <a:pPr indent="-381000" lvl="0" marL="457200" rtl="0" algn="l">
              <a:lnSpc>
                <a:spcPct val="120000"/>
              </a:lnSpc>
              <a:spcBef>
                <a:spcPts val="750"/>
              </a:spcBef>
              <a:spcAft>
                <a:spcPts val="0"/>
              </a:spcAft>
              <a:buSzPts val="2400"/>
              <a:buChar char="•"/>
            </a:pPr>
            <a:r>
              <a:rPr lang="en-US"/>
              <a:t>Editable and importable</a:t>
            </a:r>
            <a:endParaRPr/>
          </a:p>
        </p:txBody>
      </p:sp>
      <p:sp>
        <p:nvSpPr>
          <p:cNvPr id="362" name="Google Shape;362;p42"/>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LibreTexts</a:t>
            </a:r>
            <a:endParaRPr/>
          </a:p>
        </p:txBody>
      </p:sp>
      <p:pic>
        <p:nvPicPr>
          <p:cNvPr id="363" name="Google Shape;363;p42"/>
          <p:cNvPicPr preferRelativeResize="0"/>
          <p:nvPr/>
        </p:nvPicPr>
        <p:blipFill rotWithShape="1">
          <a:blip r:embed="rId3">
            <a:alphaModFix/>
          </a:blip>
          <a:srcRect b="0" l="0" r="0" t="0"/>
          <a:stretch/>
        </p:blipFill>
        <p:spPr>
          <a:xfrm>
            <a:off x="6524027" y="339176"/>
            <a:ext cx="1362869" cy="1362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gd2d406dc1f_0_0"/>
          <p:cNvSpPr txBox="1"/>
          <p:nvPr>
            <p:ph type="title"/>
          </p:nvPr>
        </p:nvSpPr>
        <p:spPr>
          <a:xfrm>
            <a:off x="1088686" y="652834"/>
            <a:ext cx="7202400" cy="10491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Looking at LibreTexts</a:t>
            </a:r>
            <a:endParaRPr/>
          </a:p>
        </p:txBody>
      </p:sp>
      <p:grpSp>
        <p:nvGrpSpPr>
          <p:cNvPr id="370" name="Google Shape;370;gd2d406dc1f_0_0"/>
          <p:cNvGrpSpPr/>
          <p:nvPr/>
        </p:nvGrpSpPr>
        <p:grpSpPr>
          <a:xfrm>
            <a:off x="152400" y="2004084"/>
            <a:ext cx="8839199" cy="1928628"/>
            <a:chOff x="152400" y="2004084"/>
            <a:chExt cx="8839199" cy="1928628"/>
          </a:xfrm>
        </p:grpSpPr>
        <p:pic>
          <p:nvPicPr>
            <p:cNvPr id="371" name="Google Shape;371;gd2d406dc1f_0_0"/>
            <p:cNvPicPr preferRelativeResize="0"/>
            <p:nvPr/>
          </p:nvPicPr>
          <p:blipFill>
            <a:blip r:embed="rId3">
              <a:alphaModFix/>
            </a:blip>
            <a:stretch>
              <a:fillRect/>
            </a:stretch>
          </p:blipFill>
          <p:spPr>
            <a:xfrm>
              <a:off x="152400" y="2004084"/>
              <a:ext cx="8839199" cy="667809"/>
            </a:xfrm>
            <a:prstGeom prst="rect">
              <a:avLst/>
            </a:prstGeom>
            <a:noFill/>
            <a:ln cap="flat" cmpd="sng" w="9525">
              <a:solidFill>
                <a:srgbClr val="000000"/>
              </a:solidFill>
              <a:prstDash val="solid"/>
              <a:round/>
              <a:headEnd len="sm" w="sm" type="none"/>
              <a:tailEnd len="sm" w="sm" type="none"/>
            </a:ln>
          </p:spPr>
        </p:pic>
        <p:sp>
          <p:nvSpPr>
            <p:cNvPr id="372" name="Google Shape;372;gd2d406dc1f_0_0"/>
            <p:cNvSpPr/>
            <p:nvPr/>
          </p:nvSpPr>
          <p:spPr>
            <a:xfrm>
              <a:off x="2605500" y="2174025"/>
              <a:ext cx="1966500" cy="2667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3" name="Google Shape;373;gd2d406dc1f_0_0"/>
            <p:cNvPicPr preferRelativeResize="0"/>
            <p:nvPr/>
          </p:nvPicPr>
          <p:blipFill rotWithShape="1">
            <a:blip r:embed="rId4">
              <a:alphaModFix/>
            </a:blip>
            <a:srcRect b="62774" l="0" r="50000" t="11702"/>
            <a:stretch/>
          </p:blipFill>
          <p:spPr>
            <a:xfrm>
              <a:off x="677150" y="2883612"/>
              <a:ext cx="7307423" cy="1049100"/>
            </a:xfrm>
            <a:prstGeom prst="rect">
              <a:avLst/>
            </a:prstGeom>
            <a:noFill/>
            <a:ln cap="flat" cmpd="sng" w="9525">
              <a:solidFill>
                <a:srgbClr val="000000"/>
              </a:solidFill>
              <a:prstDash val="solid"/>
              <a:round/>
              <a:headEnd len="sm" w="sm" type="none"/>
              <a:tailEnd len="sm" w="sm" type="none"/>
            </a:ln>
          </p:spPr>
        </p:pic>
        <p:cxnSp>
          <p:nvCxnSpPr>
            <p:cNvPr id="374" name="Google Shape;374;gd2d406dc1f_0_0"/>
            <p:cNvCxnSpPr/>
            <p:nvPr/>
          </p:nvCxnSpPr>
          <p:spPr>
            <a:xfrm>
              <a:off x="3519900" y="2440725"/>
              <a:ext cx="16800" cy="595800"/>
            </a:xfrm>
            <a:prstGeom prst="straightConnector1">
              <a:avLst/>
            </a:prstGeom>
            <a:noFill/>
            <a:ln cap="flat" cmpd="sng" w="38100">
              <a:solidFill>
                <a:srgbClr val="FF0000"/>
              </a:solidFill>
              <a:prstDash val="solid"/>
              <a:round/>
              <a:headEnd len="med" w="med" type="none"/>
              <a:tailEnd len="med" w="med" type="triangle"/>
            </a:ln>
          </p:spPr>
        </p:cxnSp>
      </p:grpSp>
      <p:grpSp>
        <p:nvGrpSpPr>
          <p:cNvPr id="375" name="Google Shape;375;gd2d406dc1f_0_0"/>
          <p:cNvGrpSpPr/>
          <p:nvPr/>
        </p:nvGrpSpPr>
        <p:grpSpPr>
          <a:xfrm>
            <a:off x="152400" y="4144422"/>
            <a:ext cx="8839200" cy="2369800"/>
            <a:chOff x="152400" y="4144422"/>
            <a:chExt cx="8839200" cy="2369800"/>
          </a:xfrm>
        </p:grpSpPr>
        <p:pic>
          <p:nvPicPr>
            <p:cNvPr id="376" name="Google Shape;376;gd2d406dc1f_0_0"/>
            <p:cNvPicPr preferRelativeResize="0"/>
            <p:nvPr/>
          </p:nvPicPr>
          <p:blipFill>
            <a:blip r:embed="rId5">
              <a:alphaModFix/>
            </a:blip>
            <a:stretch>
              <a:fillRect/>
            </a:stretch>
          </p:blipFill>
          <p:spPr>
            <a:xfrm>
              <a:off x="152400" y="4722213"/>
              <a:ext cx="4567349" cy="1155621"/>
            </a:xfrm>
            <a:prstGeom prst="rect">
              <a:avLst/>
            </a:prstGeom>
            <a:noFill/>
            <a:ln>
              <a:noFill/>
            </a:ln>
          </p:spPr>
        </p:pic>
        <p:sp>
          <p:nvSpPr>
            <p:cNvPr id="377" name="Google Shape;377;gd2d406dc1f_0_0"/>
            <p:cNvSpPr/>
            <p:nvPr/>
          </p:nvSpPr>
          <p:spPr>
            <a:xfrm>
              <a:off x="3218250" y="4775475"/>
              <a:ext cx="741000" cy="10491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8" name="Google Shape;378;gd2d406dc1f_0_0"/>
            <p:cNvPicPr preferRelativeResize="0"/>
            <p:nvPr/>
          </p:nvPicPr>
          <p:blipFill>
            <a:blip r:embed="rId6">
              <a:alphaModFix/>
            </a:blip>
            <a:stretch>
              <a:fillRect/>
            </a:stretch>
          </p:blipFill>
          <p:spPr>
            <a:xfrm>
              <a:off x="4424250" y="4144422"/>
              <a:ext cx="4567350" cy="2369800"/>
            </a:xfrm>
            <a:prstGeom prst="rect">
              <a:avLst/>
            </a:prstGeom>
            <a:noFill/>
            <a:ln>
              <a:noFill/>
            </a:ln>
          </p:spPr>
        </p:pic>
        <p:cxnSp>
          <p:nvCxnSpPr>
            <p:cNvPr id="379" name="Google Shape;379;gd2d406dc1f_0_0"/>
            <p:cNvCxnSpPr/>
            <p:nvPr/>
          </p:nvCxnSpPr>
          <p:spPr>
            <a:xfrm>
              <a:off x="4075049" y="5300023"/>
              <a:ext cx="644700" cy="0"/>
            </a:xfrm>
            <a:prstGeom prst="straightConnector1">
              <a:avLst/>
            </a:prstGeom>
            <a:noFill/>
            <a:ln cap="flat" cmpd="sng" w="38100">
              <a:solidFill>
                <a:srgbClr val="FF0000"/>
              </a:solidFill>
              <a:prstDash val="solid"/>
              <a:round/>
              <a:headEnd len="med" w="med" type="none"/>
              <a:tailEnd len="med" w="med" type="triangle"/>
            </a:ln>
          </p:spPr>
        </p:cxn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3"/>
          <p:cNvSpPr txBox="1"/>
          <p:nvPr>
            <p:ph idx="1" type="body"/>
          </p:nvPr>
        </p:nvSpPr>
        <p:spPr>
          <a:xfrm>
            <a:off x="1088686" y="2015732"/>
            <a:ext cx="7202456" cy="4689868"/>
          </a:xfrm>
          <a:prstGeom prst="rect">
            <a:avLst/>
          </a:prstGeom>
          <a:noFill/>
          <a:ln>
            <a:noFill/>
          </a:ln>
        </p:spPr>
        <p:txBody>
          <a:bodyPr anchorCtr="0" anchor="t" bIns="45700" lIns="91425" spcFirstLastPara="1" rIns="91425" wrap="square" tIns="45700">
            <a:normAutofit/>
          </a:bodyPr>
          <a:lstStyle/>
          <a:p>
            <a:pPr indent="-393356" lvl="0" marL="457200" rtl="0" algn="l">
              <a:lnSpc>
                <a:spcPct val="120000"/>
              </a:lnSpc>
              <a:spcBef>
                <a:spcPts val="750"/>
              </a:spcBef>
              <a:spcAft>
                <a:spcPts val="0"/>
              </a:spcAft>
              <a:buSzPts val="2595"/>
              <a:buChar char="•"/>
            </a:pPr>
            <a:r>
              <a:rPr lang="en-US"/>
              <a:t>https://oasis.geneseo.edu/</a:t>
            </a:r>
            <a:endParaRPr/>
          </a:p>
          <a:p>
            <a:pPr indent="-393356" lvl="0" marL="457200" rtl="0" algn="l">
              <a:lnSpc>
                <a:spcPct val="120000"/>
              </a:lnSpc>
              <a:spcBef>
                <a:spcPts val="750"/>
              </a:spcBef>
              <a:spcAft>
                <a:spcPts val="0"/>
              </a:spcAft>
              <a:buSzPts val="2595"/>
              <a:buChar char="•"/>
            </a:pPr>
            <a:r>
              <a:rPr lang="en-US"/>
              <a:t>Search tool that aims to make the discovery of open content easier</a:t>
            </a:r>
            <a:endParaRPr/>
          </a:p>
          <a:p>
            <a:pPr indent="-393356" lvl="0" marL="457200" rtl="0" algn="l">
              <a:lnSpc>
                <a:spcPct val="120000"/>
              </a:lnSpc>
              <a:spcBef>
                <a:spcPts val="750"/>
              </a:spcBef>
              <a:spcAft>
                <a:spcPts val="0"/>
              </a:spcAft>
              <a:buSzPts val="2595"/>
              <a:buChar char="•"/>
            </a:pPr>
            <a:r>
              <a:rPr lang="en-US"/>
              <a:t>Textbooks, videos and ready to use modules available</a:t>
            </a:r>
            <a:endParaRPr/>
          </a:p>
          <a:p>
            <a:pPr indent="0" lvl="0" marL="76200" rtl="0" algn="l">
              <a:lnSpc>
                <a:spcPct val="120000"/>
              </a:lnSpc>
              <a:spcBef>
                <a:spcPts val="750"/>
              </a:spcBef>
              <a:spcAft>
                <a:spcPts val="0"/>
              </a:spcAft>
              <a:buSzPts val="2595"/>
              <a:buNone/>
            </a:pPr>
            <a:r>
              <a:t/>
            </a:r>
            <a:endParaRPr/>
          </a:p>
        </p:txBody>
      </p:sp>
      <p:sp>
        <p:nvSpPr>
          <p:cNvPr id="385" name="Google Shape;385;p43"/>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OASIS Geneseo</a:t>
            </a:r>
            <a:endParaRPr/>
          </a:p>
        </p:txBody>
      </p:sp>
      <p:pic>
        <p:nvPicPr>
          <p:cNvPr id="386" name="Google Shape;386;p43"/>
          <p:cNvPicPr preferRelativeResize="0"/>
          <p:nvPr/>
        </p:nvPicPr>
        <p:blipFill rotWithShape="1">
          <a:blip r:embed="rId3">
            <a:alphaModFix/>
          </a:blip>
          <a:srcRect b="0" l="0" r="0" t="0"/>
          <a:stretch/>
        </p:blipFill>
        <p:spPr>
          <a:xfrm>
            <a:off x="5958840" y="911370"/>
            <a:ext cx="1772944" cy="53216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d2d406dc1f_0_6"/>
          <p:cNvSpPr txBox="1"/>
          <p:nvPr>
            <p:ph type="title"/>
          </p:nvPr>
        </p:nvSpPr>
        <p:spPr>
          <a:xfrm>
            <a:off x="1088686" y="652834"/>
            <a:ext cx="7202400" cy="10491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Looking at OASIS Geneseo</a:t>
            </a:r>
            <a:endParaRPr/>
          </a:p>
        </p:txBody>
      </p:sp>
      <p:grpSp>
        <p:nvGrpSpPr>
          <p:cNvPr id="393" name="Google Shape;393;gd2d406dc1f_0_6"/>
          <p:cNvGrpSpPr/>
          <p:nvPr/>
        </p:nvGrpSpPr>
        <p:grpSpPr>
          <a:xfrm>
            <a:off x="0" y="2420076"/>
            <a:ext cx="8996801" cy="3807324"/>
            <a:chOff x="0" y="2420076"/>
            <a:chExt cx="8996801" cy="3807324"/>
          </a:xfrm>
        </p:grpSpPr>
        <p:pic>
          <p:nvPicPr>
            <p:cNvPr id="394" name="Google Shape;394;gd2d406dc1f_0_6"/>
            <p:cNvPicPr preferRelativeResize="0"/>
            <p:nvPr/>
          </p:nvPicPr>
          <p:blipFill>
            <a:blip r:embed="rId3">
              <a:alphaModFix/>
            </a:blip>
            <a:stretch>
              <a:fillRect/>
            </a:stretch>
          </p:blipFill>
          <p:spPr>
            <a:xfrm>
              <a:off x="559775" y="2420076"/>
              <a:ext cx="5631949" cy="2805075"/>
            </a:xfrm>
            <a:prstGeom prst="rect">
              <a:avLst/>
            </a:prstGeom>
            <a:noFill/>
            <a:ln cap="flat" cmpd="sng" w="9525">
              <a:solidFill>
                <a:srgbClr val="000000"/>
              </a:solidFill>
              <a:prstDash val="solid"/>
              <a:round/>
              <a:headEnd len="sm" w="sm" type="none"/>
              <a:tailEnd len="sm" w="sm" type="none"/>
            </a:ln>
          </p:spPr>
        </p:pic>
        <p:pic>
          <p:nvPicPr>
            <p:cNvPr id="395" name="Google Shape;395;gd2d406dc1f_0_6"/>
            <p:cNvPicPr preferRelativeResize="0"/>
            <p:nvPr/>
          </p:nvPicPr>
          <p:blipFill>
            <a:blip r:embed="rId4">
              <a:alphaModFix/>
            </a:blip>
            <a:stretch>
              <a:fillRect/>
            </a:stretch>
          </p:blipFill>
          <p:spPr>
            <a:xfrm>
              <a:off x="4572000" y="3836125"/>
              <a:ext cx="4424801" cy="2391275"/>
            </a:xfrm>
            <a:prstGeom prst="rect">
              <a:avLst/>
            </a:prstGeom>
            <a:noFill/>
            <a:ln cap="flat" cmpd="sng" w="9525">
              <a:solidFill>
                <a:srgbClr val="000000"/>
              </a:solidFill>
              <a:prstDash val="solid"/>
              <a:round/>
              <a:headEnd len="sm" w="sm" type="none"/>
              <a:tailEnd len="sm" w="sm" type="none"/>
            </a:ln>
          </p:spPr>
        </p:pic>
        <p:cxnSp>
          <p:nvCxnSpPr>
            <p:cNvPr id="396" name="Google Shape;396;gd2d406dc1f_0_6"/>
            <p:cNvCxnSpPr/>
            <p:nvPr/>
          </p:nvCxnSpPr>
          <p:spPr>
            <a:xfrm>
              <a:off x="224600" y="2785125"/>
              <a:ext cx="718800" cy="494100"/>
            </a:xfrm>
            <a:prstGeom prst="straightConnector1">
              <a:avLst/>
            </a:prstGeom>
            <a:noFill/>
            <a:ln cap="flat" cmpd="sng" w="38100">
              <a:solidFill>
                <a:srgbClr val="FF0000"/>
              </a:solidFill>
              <a:prstDash val="solid"/>
              <a:round/>
              <a:headEnd len="med" w="med" type="none"/>
              <a:tailEnd len="med" w="med" type="triangle"/>
            </a:ln>
          </p:spPr>
        </p:cxnSp>
        <p:cxnSp>
          <p:nvCxnSpPr>
            <p:cNvPr id="397" name="Google Shape;397;gd2d406dc1f_0_6"/>
            <p:cNvCxnSpPr/>
            <p:nvPr/>
          </p:nvCxnSpPr>
          <p:spPr>
            <a:xfrm>
              <a:off x="224600" y="4015625"/>
              <a:ext cx="718800" cy="494100"/>
            </a:xfrm>
            <a:prstGeom prst="straightConnector1">
              <a:avLst/>
            </a:prstGeom>
            <a:noFill/>
            <a:ln cap="flat" cmpd="sng" w="38100">
              <a:solidFill>
                <a:srgbClr val="FF0000"/>
              </a:solidFill>
              <a:prstDash val="solid"/>
              <a:round/>
              <a:headEnd len="med" w="med" type="none"/>
              <a:tailEnd len="med" w="med" type="triangle"/>
            </a:ln>
          </p:spPr>
        </p:cxnSp>
        <p:cxnSp>
          <p:nvCxnSpPr>
            <p:cNvPr id="398" name="Google Shape;398;gd2d406dc1f_0_6"/>
            <p:cNvCxnSpPr/>
            <p:nvPr/>
          </p:nvCxnSpPr>
          <p:spPr>
            <a:xfrm>
              <a:off x="0" y="3400375"/>
              <a:ext cx="718800" cy="494100"/>
            </a:xfrm>
            <a:prstGeom prst="straightConnector1">
              <a:avLst/>
            </a:prstGeom>
            <a:noFill/>
            <a:ln cap="flat" cmpd="sng" w="38100">
              <a:solidFill>
                <a:srgbClr val="FF0000"/>
              </a:solidFill>
              <a:prstDash val="solid"/>
              <a:round/>
              <a:headEnd len="med" w="med" type="none"/>
              <a:tailEnd len="med" w="med" type="triangle"/>
            </a:ln>
          </p:spPr>
        </p:cxnSp>
        <p:sp>
          <p:nvSpPr>
            <p:cNvPr id="399" name="Google Shape;399;gd2d406dc1f_0_6"/>
            <p:cNvSpPr/>
            <p:nvPr/>
          </p:nvSpPr>
          <p:spPr>
            <a:xfrm>
              <a:off x="718800" y="3836125"/>
              <a:ext cx="913500" cy="179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0" name="Google Shape;400;gd2d406dc1f_0_6"/>
            <p:cNvCxnSpPr/>
            <p:nvPr/>
          </p:nvCxnSpPr>
          <p:spPr>
            <a:xfrm>
              <a:off x="1632300" y="3925825"/>
              <a:ext cx="2874900" cy="27300"/>
            </a:xfrm>
            <a:prstGeom prst="straightConnector1">
              <a:avLst/>
            </a:prstGeom>
            <a:noFill/>
            <a:ln cap="flat" cmpd="sng" w="38100">
              <a:solidFill>
                <a:srgbClr val="FF0000"/>
              </a:solidFill>
              <a:prstDash val="solid"/>
              <a:round/>
              <a:headEnd len="med" w="med" type="none"/>
              <a:tailEnd len="med" w="med" type="triangle"/>
            </a:ln>
          </p:spPr>
        </p:cxn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44"/>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p>
            <a:pPr indent="-381000" lvl="0" marL="457200" rtl="0" algn="l">
              <a:lnSpc>
                <a:spcPct val="120000"/>
              </a:lnSpc>
              <a:spcBef>
                <a:spcPts val="750"/>
              </a:spcBef>
              <a:spcAft>
                <a:spcPts val="0"/>
              </a:spcAft>
              <a:buSzPts val="2400"/>
              <a:buChar char="•"/>
            </a:pPr>
            <a:r>
              <a:rPr lang="en-US" u="sng">
                <a:solidFill>
                  <a:schemeClr val="hlink"/>
                </a:solidFill>
                <a:hlinkClick r:id="rId3"/>
              </a:rPr>
              <a:t>https://www.skillscommons.org/</a:t>
            </a:r>
            <a:endParaRPr/>
          </a:p>
          <a:p>
            <a:pPr indent="-381000" lvl="0" marL="457200" rtl="0" algn="l">
              <a:lnSpc>
                <a:spcPct val="120000"/>
              </a:lnSpc>
              <a:spcBef>
                <a:spcPts val="750"/>
              </a:spcBef>
              <a:spcAft>
                <a:spcPts val="0"/>
              </a:spcAft>
              <a:buSzPts val="2400"/>
              <a:buChar char="•"/>
            </a:pPr>
            <a:r>
              <a:rPr lang="en-US"/>
              <a:t>Workforce Training Materials</a:t>
            </a:r>
            <a:endParaRPr/>
          </a:p>
          <a:p>
            <a:pPr indent="-381000" lvl="0" marL="457200" rtl="0" algn="l">
              <a:lnSpc>
                <a:spcPct val="120000"/>
              </a:lnSpc>
              <a:spcBef>
                <a:spcPts val="750"/>
              </a:spcBef>
              <a:spcAft>
                <a:spcPts val="0"/>
              </a:spcAft>
              <a:buSzPts val="2400"/>
              <a:buChar char="•"/>
            </a:pPr>
            <a:r>
              <a:rPr lang="en-US"/>
              <a:t>Expansion through Trade Adjustment Assistance for Community Colleges and Career Training (TAACCCT) grant</a:t>
            </a:r>
            <a:endParaRPr/>
          </a:p>
          <a:p>
            <a:pPr indent="-381000" lvl="0" marL="457200" rtl="0" algn="l">
              <a:lnSpc>
                <a:spcPct val="120000"/>
              </a:lnSpc>
              <a:spcBef>
                <a:spcPts val="750"/>
              </a:spcBef>
              <a:spcAft>
                <a:spcPts val="0"/>
              </a:spcAft>
              <a:buSzPts val="2400"/>
              <a:buChar char="•"/>
            </a:pPr>
            <a:r>
              <a:rPr lang="en-US"/>
              <a:t>“View Showcases”</a:t>
            </a:r>
            <a:endParaRPr/>
          </a:p>
          <a:p>
            <a:pPr indent="-228600" lvl="0" marL="457200" rtl="0" algn="l">
              <a:lnSpc>
                <a:spcPct val="120000"/>
              </a:lnSpc>
              <a:spcBef>
                <a:spcPts val="750"/>
              </a:spcBef>
              <a:spcAft>
                <a:spcPts val="0"/>
              </a:spcAft>
              <a:buSzPts val="2400"/>
              <a:buNone/>
            </a:pPr>
            <a:r>
              <a:t/>
            </a:r>
            <a:endParaRPr/>
          </a:p>
        </p:txBody>
      </p:sp>
      <p:sp>
        <p:nvSpPr>
          <p:cNvPr id="406" name="Google Shape;406;p44"/>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Skills Common</a:t>
            </a:r>
            <a:endParaRPr/>
          </a:p>
        </p:txBody>
      </p:sp>
      <p:pic>
        <p:nvPicPr>
          <p:cNvPr id="407" name="Google Shape;407;p44"/>
          <p:cNvPicPr preferRelativeResize="0"/>
          <p:nvPr/>
        </p:nvPicPr>
        <p:blipFill rotWithShape="1">
          <a:blip r:embed="rId4">
            <a:alphaModFix/>
          </a:blip>
          <a:srcRect b="0" l="0" r="0" t="0"/>
          <a:stretch/>
        </p:blipFill>
        <p:spPr>
          <a:xfrm>
            <a:off x="5463153" y="652834"/>
            <a:ext cx="2550319" cy="100726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4"/>
          <p:cNvSpPr txBox="1"/>
          <p:nvPr>
            <p:ph type="title"/>
          </p:nvPr>
        </p:nvSpPr>
        <p:spPr>
          <a:xfrm>
            <a:off x="1088686" y="808303"/>
            <a:ext cx="7202456" cy="89311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Arial"/>
              <a:buNone/>
            </a:pPr>
            <a:r>
              <a:rPr lang="en-US" sz="3600">
                <a:latin typeface="Arial"/>
                <a:ea typeface="Arial"/>
                <a:cs typeface="Arial"/>
                <a:sym typeface="Arial"/>
              </a:rPr>
              <a:t>Your Presenters</a:t>
            </a:r>
            <a:endParaRPr/>
          </a:p>
        </p:txBody>
      </p:sp>
      <p:sp>
        <p:nvSpPr>
          <p:cNvPr id="142" name="Google Shape;142;p4"/>
          <p:cNvSpPr txBox="1"/>
          <p:nvPr>
            <p:ph idx="1" type="body"/>
          </p:nvPr>
        </p:nvSpPr>
        <p:spPr>
          <a:xfrm>
            <a:off x="1088686" y="2122415"/>
            <a:ext cx="7202456" cy="4039079"/>
          </a:xfrm>
          <a:prstGeom prst="rect">
            <a:avLst/>
          </a:prstGeom>
          <a:noFill/>
          <a:ln>
            <a:noFill/>
          </a:ln>
        </p:spPr>
        <p:txBody>
          <a:bodyPr anchorCtr="0" anchor="t" bIns="45700" lIns="91425" spcFirstLastPara="1" rIns="91425" wrap="square" tIns="45700">
            <a:noAutofit/>
          </a:bodyPr>
          <a:lstStyle/>
          <a:p>
            <a:pPr indent="-177800" lvl="0" marL="171446" rtl="0" algn="l">
              <a:lnSpc>
                <a:spcPct val="120000"/>
              </a:lnSpc>
              <a:spcBef>
                <a:spcPts val="0"/>
              </a:spcBef>
              <a:spcAft>
                <a:spcPts val="0"/>
              </a:spcAft>
              <a:buSzPts val="2800"/>
              <a:buChar char="•"/>
            </a:pPr>
            <a:r>
              <a:rPr lang="en-US" sz="2800"/>
              <a:t>Jennifer Paris, ASCCC OERI Regional Lead</a:t>
            </a:r>
            <a:endParaRPr/>
          </a:p>
          <a:p>
            <a:pPr indent="-177800" lvl="0" marL="171446" rtl="0" algn="l">
              <a:lnSpc>
                <a:spcPct val="120000"/>
              </a:lnSpc>
              <a:spcBef>
                <a:spcPts val="750"/>
              </a:spcBef>
              <a:spcAft>
                <a:spcPts val="0"/>
              </a:spcAft>
              <a:buSzPts val="2800"/>
              <a:buChar char="•"/>
            </a:pPr>
            <a:r>
              <a:rPr lang="en-US" sz="2800"/>
              <a:t>Suzanne Wakim, ASCCC OERI Project Facilitator</a:t>
            </a:r>
            <a:endParaRPr/>
          </a:p>
          <a:p>
            <a:pPr indent="0" lvl="0" marL="171446" rtl="0" algn="l">
              <a:lnSpc>
                <a:spcPct val="120000"/>
              </a:lnSpc>
              <a:spcBef>
                <a:spcPts val="750"/>
              </a:spcBef>
              <a:spcAft>
                <a:spcPts val="0"/>
              </a:spcAft>
              <a:buSzPts val="2800"/>
              <a:buNone/>
            </a:pPr>
            <a:r>
              <a:t/>
            </a:r>
            <a:endParaRPr sz="2800"/>
          </a:p>
        </p:txBody>
      </p:sp>
      <p:pic>
        <p:nvPicPr>
          <p:cNvPr id="143" name="Google Shape;143;p4" title="Come in, we're open"/>
          <p:cNvPicPr preferRelativeResize="0"/>
          <p:nvPr/>
        </p:nvPicPr>
        <p:blipFill rotWithShape="1">
          <a:blip r:embed="rId3">
            <a:alphaModFix/>
          </a:blip>
          <a:srcRect b="0" l="0" r="0" t="0"/>
          <a:stretch/>
        </p:blipFill>
        <p:spPr>
          <a:xfrm>
            <a:off x="4008120" y="4008120"/>
            <a:ext cx="3429000" cy="2286000"/>
          </a:xfrm>
          <a:prstGeom prst="rect">
            <a:avLst/>
          </a:prstGeom>
          <a:noFill/>
          <a:ln>
            <a:noFill/>
          </a:ln>
        </p:spPr>
      </p:pic>
      <p:sp>
        <p:nvSpPr>
          <p:cNvPr id="144" name="Google Shape;144;p4"/>
          <p:cNvSpPr/>
          <p:nvPr/>
        </p:nvSpPr>
        <p:spPr>
          <a:xfrm>
            <a:off x="3857875" y="6397829"/>
            <a:ext cx="401904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Arial"/>
                <a:ea typeface="Arial"/>
                <a:cs typeface="Arial"/>
                <a:sym typeface="Arial"/>
              </a:rPr>
              <a:t>Photo by </a:t>
            </a:r>
            <a:r>
              <a:rPr b="0" i="0" lang="en-US" sz="1800" u="sng" cap="none" strike="noStrike">
                <a:solidFill>
                  <a:schemeClr val="dk1"/>
                </a:solidFill>
                <a:latin typeface="Arial"/>
                <a:ea typeface="Arial"/>
                <a:cs typeface="Arial"/>
                <a:sym typeface="Arial"/>
                <a:hlinkClick r:id="rId4">
                  <a:extLst>
                    <a:ext uri="{A12FA001-AC4F-418D-AE19-62706E023703}">
                      <ahyp:hlinkClr val="tx"/>
                    </a:ext>
                  </a:extLst>
                </a:hlinkClick>
              </a:rPr>
              <a:t>Richard Balog</a:t>
            </a:r>
            <a:r>
              <a:rPr b="0" i="0" lang="en-US" sz="1800" u="none" cap="none" strike="noStrike">
                <a:solidFill>
                  <a:schemeClr val="dk1"/>
                </a:solidFill>
                <a:latin typeface="Arial"/>
                <a:ea typeface="Arial"/>
                <a:cs typeface="Arial"/>
                <a:sym typeface="Arial"/>
              </a:rPr>
              <a:t> on </a:t>
            </a:r>
            <a:r>
              <a:rPr b="0" i="0" lang="en-US" sz="1800" u="sng" cap="none" strike="noStrike">
                <a:solidFill>
                  <a:schemeClr val="dk1"/>
                </a:solidFill>
                <a:latin typeface="Arial"/>
                <a:ea typeface="Arial"/>
                <a:cs typeface="Arial"/>
                <a:sym typeface="Arial"/>
                <a:hlinkClick r:id="rId5">
                  <a:extLst>
                    <a:ext uri="{A12FA001-AC4F-418D-AE19-62706E023703}">
                      <ahyp:hlinkClr val="tx"/>
                    </a:ext>
                  </a:extLst>
                </a:hlinkClick>
              </a:rPr>
              <a:t>Unsplash</a:t>
            </a:r>
            <a:r>
              <a:rPr b="0" i="0" lang="en-US" sz="1800" u="none" cap="none" strike="noStrike">
                <a:solidFill>
                  <a:schemeClr val="dk1"/>
                </a:solidFill>
                <a:latin typeface="Arial"/>
                <a:ea typeface="Arial"/>
                <a:cs typeface="Arial"/>
                <a:sym typeface="Arial"/>
              </a:rPr>
              <a:t>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5"/>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Looking at Skills Commons</a:t>
            </a:r>
            <a:endParaRPr/>
          </a:p>
        </p:txBody>
      </p:sp>
      <p:grpSp>
        <p:nvGrpSpPr>
          <p:cNvPr id="413" name="Google Shape;413;p45"/>
          <p:cNvGrpSpPr/>
          <p:nvPr/>
        </p:nvGrpSpPr>
        <p:grpSpPr>
          <a:xfrm>
            <a:off x="457199" y="2073618"/>
            <a:ext cx="7935089" cy="4205262"/>
            <a:chOff x="457199" y="2073618"/>
            <a:chExt cx="7935089" cy="4205262"/>
          </a:xfrm>
        </p:grpSpPr>
        <p:pic>
          <p:nvPicPr>
            <p:cNvPr id="414" name="Google Shape;414;p45"/>
            <p:cNvPicPr preferRelativeResize="0"/>
            <p:nvPr/>
          </p:nvPicPr>
          <p:blipFill rotWithShape="1">
            <a:blip r:embed="rId3">
              <a:alphaModFix/>
            </a:blip>
            <a:srcRect b="0" l="0" r="0" t="0"/>
            <a:stretch/>
          </p:blipFill>
          <p:spPr>
            <a:xfrm>
              <a:off x="457199" y="2073618"/>
              <a:ext cx="7935089" cy="4205262"/>
            </a:xfrm>
            <a:prstGeom prst="rect">
              <a:avLst/>
            </a:prstGeom>
            <a:noFill/>
            <a:ln>
              <a:noFill/>
            </a:ln>
          </p:spPr>
        </p:pic>
        <p:cxnSp>
          <p:nvCxnSpPr>
            <p:cNvPr id="415" name="Google Shape;415;p45"/>
            <p:cNvCxnSpPr/>
            <p:nvPr/>
          </p:nvCxnSpPr>
          <p:spPr>
            <a:xfrm>
              <a:off x="6141720" y="3398520"/>
              <a:ext cx="350520" cy="320040"/>
            </a:xfrm>
            <a:prstGeom prst="straightConnector1">
              <a:avLst/>
            </a:prstGeom>
            <a:noFill/>
            <a:ln cap="flat" cmpd="sng" w="38100">
              <a:solidFill>
                <a:schemeClr val="accent1"/>
              </a:solidFill>
              <a:prstDash val="solid"/>
              <a:round/>
              <a:headEnd len="sm" w="sm" type="none"/>
              <a:tailEnd len="med" w="med" type="triangle"/>
            </a:ln>
          </p:spPr>
        </p:cxn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6"/>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p>
            <a:pPr indent="-381000" lvl="0" marL="457200" rtl="0" algn="l">
              <a:lnSpc>
                <a:spcPct val="120000"/>
              </a:lnSpc>
              <a:spcBef>
                <a:spcPts val="750"/>
              </a:spcBef>
              <a:spcAft>
                <a:spcPts val="0"/>
              </a:spcAft>
              <a:buSzPts val="2400"/>
              <a:buChar char="•"/>
            </a:pPr>
            <a:r>
              <a:rPr lang="en-US"/>
              <a:t>Advanced option is under “settings” or “tools”</a:t>
            </a:r>
            <a:endParaRPr/>
          </a:p>
          <a:p>
            <a:pPr indent="-381000" lvl="0" marL="457200" rtl="0" algn="l">
              <a:lnSpc>
                <a:spcPct val="120000"/>
              </a:lnSpc>
              <a:spcBef>
                <a:spcPts val="750"/>
              </a:spcBef>
              <a:spcAft>
                <a:spcPts val="0"/>
              </a:spcAft>
              <a:buSzPts val="2400"/>
              <a:buChar char="•"/>
            </a:pPr>
            <a:r>
              <a:rPr lang="en-US"/>
              <a:t>Select “usage rights”</a:t>
            </a:r>
            <a:endParaRPr/>
          </a:p>
          <a:p>
            <a:pPr indent="-381000" lvl="0" marL="457200" rtl="0" algn="l">
              <a:lnSpc>
                <a:spcPct val="120000"/>
              </a:lnSpc>
              <a:spcBef>
                <a:spcPts val="750"/>
              </a:spcBef>
              <a:spcAft>
                <a:spcPts val="0"/>
              </a:spcAft>
              <a:buSzPts val="2400"/>
              <a:buChar char="•"/>
            </a:pPr>
            <a:r>
              <a:rPr lang="en-US"/>
              <a:t>Add lots of limiters</a:t>
            </a:r>
            <a:endParaRPr/>
          </a:p>
          <a:p>
            <a:pPr indent="-228600" lvl="0" marL="457200" rtl="0" algn="l">
              <a:lnSpc>
                <a:spcPct val="120000"/>
              </a:lnSpc>
              <a:spcBef>
                <a:spcPts val="750"/>
              </a:spcBef>
              <a:spcAft>
                <a:spcPts val="0"/>
              </a:spcAft>
              <a:buSzPts val="2400"/>
              <a:buNone/>
            </a:pPr>
            <a:r>
              <a:t/>
            </a:r>
            <a:endParaRPr/>
          </a:p>
        </p:txBody>
      </p:sp>
      <p:sp>
        <p:nvSpPr>
          <p:cNvPr id="421" name="Google Shape;421;p46"/>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Google Advanced Search</a:t>
            </a:r>
            <a:endParaRPr/>
          </a:p>
        </p:txBody>
      </p:sp>
      <p:pic>
        <p:nvPicPr>
          <p:cNvPr id="422" name="Google Shape;422;p46"/>
          <p:cNvPicPr preferRelativeResize="0"/>
          <p:nvPr/>
        </p:nvPicPr>
        <p:blipFill rotWithShape="1">
          <a:blip r:embed="rId3">
            <a:alphaModFix/>
          </a:blip>
          <a:srcRect b="0" l="0" r="0" t="0"/>
          <a:stretch/>
        </p:blipFill>
        <p:spPr>
          <a:xfrm>
            <a:off x="3019020" y="0"/>
            <a:ext cx="2955060" cy="112308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47"/>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a:t>Looking at Advance Google Search</a:t>
            </a:r>
            <a:endParaRPr/>
          </a:p>
        </p:txBody>
      </p:sp>
      <p:pic>
        <p:nvPicPr>
          <p:cNvPr id="428" name="Google Shape;428;p47"/>
          <p:cNvPicPr preferRelativeResize="0"/>
          <p:nvPr/>
        </p:nvPicPr>
        <p:blipFill rotWithShape="1">
          <a:blip r:embed="rId3">
            <a:alphaModFix/>
          </a:blip>
          <a:srcRect b="0" l="0" r="0" t="0"/>
          <a:stretch/>
        </p:blipFill>
        <p:spPr>
          <a:xfrm>
            <a:off x="178210" y="2015732"/>
            <a:ext cx="4012790" cy="3394468"/>
          </a:xfrm>
          <a:prstGeom prst="rect">
            <a:avLst/>
          </a:prstGeom>
          <a:noFill/>
          <a:ln>
            <a:noFill/>
          </a:ln>
        </p:spPr>
      </p:pic>
      <p:pic>
        <p:nvPicPr>
          <p:cNvPr id="429" name="Google Shape;429;p47"/>
          <p:cNvPicPr preferRelativeResize="0"/>
          <p:nvPr/>
        </p:nvPicPr>
        <p:blipFill rotWithShape="1">
          <a:blip r:embed="rId4">
            <a:alphaModFix/>
          </a:blip>
          <a:srcRect b="0" l="0" r="0" t="0"/>
          <a:stretch/>
        </p:blipFill>
        <p:spPr>
          <a:xfrm>
            <a:off x="4487914" y="3015709"/>
            <a:ext cx="4442725" cy="346028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1"/>
          <p:cNvSpPr txBox="1"/>
          <p:nvPr>
            <p:ph idx="1" type="body"/>
          </p:nvPr>
        </p:nvSpPr>
        <p:spPr>
          <a:xfrm>
            <a:off x="866275" y="2015725"/>
            <a:ext cx="7693200" cy="4172100"/>
          </a:xfrm>
          <a:prstGeom prst="rect">
            <a:avLst/>
          </a:prstGeom>
          <a:noFill/>
          <a:ln>
            <a:noFill/>
          </a:ln>
        </p:spPr>
        <p:txBody>
          <a:bodyPr anchorCtr="0" anchor="t" bIns="45700" lIns="91425" spcFirstLastPara="1" rIns="91425" wrap="square" tIns="45700">
            <a:normAutofit/>
          </a:bodyPr>
          <a:lstStyle/>
          <a:p>
            <a:pPr indent="-171446" lvl="0" marL="171446" rtl="0" algn="l">
              <a:lnSpc>
                <a:spcPct val="120000"/>
              </a:lnSpc>
              <a:spcBef>
                <a:spcPts val="0"/>
              </a:spcBef>
              <a:spcAft>
                <a:spcPts val="0"/>
              </a:spcAft>
              <a:buSzPts val="3600"/>
              <a:buChar char="•"/>
            </a:pPr>
            <a:r>
              <a:rPr lang="en-US"/>
              <a:t>Learn more about OER at asccc-oeri.org</a:t>
            </a:r>
            <a:endParaRPr/>
          </a:p>
          <a:p>
            <a:pPr indent="-171446" lvl="0" marL="171446" rtl="0" algn="l">
              <a:lnSpc>
                <a:spcPct val="120000"/>
              </a:lnSpc>
              <a:spcBef>
                <a:spcPts val="1200"/>
              </a:spcBef>
              <a:spcAft>
                <a:spcPts val="0"/>
              </a:spcAft>
              <a:buSzPts val="3600"/>
              <a:buChar char="•"/>
            </a:pPr>
            <a:r>
              <a:rPr lang="en-US"/>
              <a:t>General OERI E-Mail: </a:t>
            </a:r>
            <a:r>
              <a:rPr lang="en-US" u="sng">
                <a:solidFill>
                  <a:schemeClr val="hlink"/>
                </a:solidFill>
                <a:hlinkClick r:id="rId3"/>
              </a:rPr>
              <a:t>oeri@asccc.org</a:t>
            </a:r>
            <a:endParaRPr/>
          </a:p>
          <a:p>
            <a:pPr indent="-171446" lvl="0" marL="171446" rtl="0" algn="l">
              <a:lnSpc>
                <a:spcPct val="120000"/>
              </a:lnSpc>
              <a:spcBef>
                <a:spcPts val="1200"/>
              </a:spcBef>
              <a:spcAft>
                <a:spcPts val="0"/>
              </a:spcAft>
              <a:buSzPts val="3000"/>
              <a:buChar char="•"/>
            </a:pPr>
            <a:r>
              <a:rPr lang="en-US"/>
              <a:t>Find your OERI Liaison: </a:t>
            </a:r>
            <a:br>
              <a:rPr lang="en-US"/>
            </a:br>
            <a:r>
              <a:rPr lang="en-US"/>
              <a:t>		</a:t>
            </a:r>
            <a:r>
              <a:rPr lang="en-US" u="sng">
                <a:solidFill>
                  <a:schemeClr val="hlink"/>
                </a:solidFill>
                <a:hlinkClick r:id="rId4"/>
              </a:rPr>
              <a:t>h</a:t>
            </a:r>
            <a:r>
              <a:rPr lang="en-US" u="sng">
                <a:solidFill>
                  <a:schemeClr val="hlink"/>
                </a:solidFill>
                <a:hlinkClick r:id="rId5"/>
              </a:rPr>
              <a:t>ttps://www.asccc.org/college_directory</a:t>
            </a:r>
            <a:r>
              <a:rPr lang="en-US"/>
              <a:t> </a:t>
            </a:r>
            <a:endParaRPr/>
          </a:p>
          <a:p>
            <a:pPr indent="-171446" lvl="0" marL="171446" rtl="0" algn="l">
              <a:lnSpc>
                <a:spcPct val="120000"/>
              </a:lnSpc>
              <a:spcBef>
                <a:spcPts val="1200"/>
              </a:spcBef>
              <a:spcAft>
                <a:spcPts val="1200"/>
              </a:spcAft>
              <a:buSzPts val="3000"/>
              <a:buChar char="•"/>
            </a:pPr>
            <a:r>
              <a:rPr lang="en-US"/>
              <a:t>Find our emails: </a:t>
            </a:r>
            <a:br>
              <a:rPr lang="en-US"/>
            </a:br>
            <a:r>
              <a:rPr lang="en-US"/>
              <a:t>		</a:t>
            </a:r>
            <a:r>
              <a:rPr lang="en-US" u="sng">
                <a:solidFill>
                  <a:schemeClr val="hlink"/>
                </a:solidFill>
                <a:hlinkClick r:id="rId6"/>
              </a:rPr>
              <a:t>https://asccc-oeri.org/about-us/</a:t>
            </a:r>
            <a:endParaRPr u="sng">
              <a:solidFill>
                <a:schemeClr val="hlink"/>
              </a:solidFill>
            </a:endParaRPr>
          </a:p>
        </p:txBody>
      </p:sp>
      <p:sp>
        <p:nvSpPr>
          <p:cNvPr id="435" name="Google Shape;435;p51"/>
          <p:cNvSpPr txBox="1"/>
          <p:nvPr>
            <p:ph type="title"/>
          </p:nvPr>
        </p:nvSpPr>
        <p:spPr>
          <a:xfrm>
            <a:off x="1088686" y="652834"/>
            <a:ext cx="7202456" cy="10492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And to contact us…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Font typeface="Arial"/>
              <a:buNone/>
            </a:pPr>
            <a:r>
              <a:rPr lang="en-US" sz="3200"/>
              <a:t>Thanks!</a:t>
            </a:r>
            <a:endParaRPr/>
          </a:p>
        </p:txBody>
      </p:sp>
      <p:pic>
        <p:nvPicPr>
          <p:cNvPr id="441" name="Google Shape;441;p55"/>
          <p:cNvPicPr preferRelativeResize="0"/>
          <p:nvPr>
            <p:ph idx="1" type="body"/>
          </p:nvPr>
        </p:nvPicPr>
        <p:blipFill rotWithShape="1">
          <a:blip r:embed="rId3">
            <a:alphaModFix/>
          </a:blip>
          <a:srcRect b="0" l="0" r="0" t="0"/>
          <a:stretch/>
        </p:blipFill>
        <p:spPr>
          <a:xfrm>
            <a:off x="1996456" y="2077909"/>
            <a:ext cx="2693458" cy="4040188"/>
          </a:xfrm>
          <a:prstGeom prst="rect">
            <a:avLst/>
          </a:prstGeom>
          <a:noFill/>
          <a:ln>
            <a:noFill/>
          </a:ln>
        </p:spPr>
      </p:pic>
      <p:sp>
        <p:nvSpPr>
          <p:cNvPr id="442" name="Google Shape;442;p55"/>
          <p:cNvSpPr/>
          <p:nvPr/>
        </p:nvSpPr>
        <p:spPr>
          <a:xfrm>
            <a:off x="5214550" y="3451672"/>
            <a:ext cx="254549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Photo by </a:t>
            </a:r>
            <a:r>
              <a:rPr b="1" lang="en-US" sz="1800" u="sng">
                <a:solidFill>
                  <a:schemeClr val="dk1"/>
                </a:solidFill>
                <a:latin typeface="Arial"/>
                <a:ea typeface="Arial"/>
                <a:cs typeface="Arial"/>
                <a:sym typeface="Arial"/>
                <a:hlinkClick r:id="rId4">
                  <a:extLst>
                    <a:ext uri="{A12FA001-AC4F-418D-AE19-62706E023703}">
                      <ahyp:hlinkClr val="tx"/>
                    </a:ext>
                  </a:extLst>
                </a:hlinkClick>
              </a:rPr>
              <a:t>Thgusstavo Santana</a:t>
            </a:r>
            <a:r>
              <a:rPr lang="en-US" sz="1800">
                <a:solidFill>
                  <a:schemeClr val="dk1"/>
                </a:solidFill>
                <a:latin typeface="Arial"/>
                <a:ea typeface="Arial"/>
                <a:cs typeface="Arial"/>
                <a:sym typeface="Arial"/>
              </a:rPr>
              <a:t> from </a:t>
            </a:r>
            <a:r>
              <a:rPr b="1" lang="en-US" sz="1800" u="sng">
                <a:solidFill>
                  <a:schemeClr val="dk1"/>
                </a:solidFill>
                <a:latin typeface="Arial"/>
                <a:ea typeface="Arial"/>
                <a:cs typeface="Arial"/>
                <a:sym typeface="Arial"/>
                <a:hlinkClick r:id="rId5">
                  <a:extLst>
                    <a:ext uri="{A12FA001-AC4F-418D-AE19-62706E023703}">
                      <ahyp:hlinkClr val="tx"/>
                    </a:ext>
                  </a:extLst>
                </a:hlinkClick>
              </a:rPr>
              <a:t>Pexels</a:t>
            </a:r>
            <a:endParaRPr sz="180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7"/>
          <p:cNvSpPr txBox="1"/>
          <p:nvPr>
            <p:ph type="title"/>
          </p:nvPr>
        </p:nvSpPr>
        <p:spPr>
          <a:xfrm>
            <a:off x="970800" y="195923"/>
            <a:ext cx="7202400" cy="15777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4800"/>
              <a:buFont typeface="Arial"/>
              <a:buNone/>
            </a:pPr>
            <a:r>
              <a:rPr lang="en-US" sz="4800"/>
              <a:t>Questions to be answered…</a:t>
            </a:r>
            <a:endParaRPr sz="4800"/>
          </a:p>
        </p:txBody>
      </p:sp>
      <p:sp>
        <p:nvSpPr>
          <p:cNvPr id="150" name="Google Shape;150;p7"/>
          <p:cNvSpPr txBox="1"/>
          <p:nvPr>
            <p:ph idx="1" type="body"/>
          </p:nvPr>
        </p:nvSpPr>
        <p:spPr>
          <a:xfrm>
            <a:off x="1088686" y="2015735"/>
            <a:ext cx="7202400" cy="4039200"/>
          </a:xfrm>
          <a:prstGeom prst="rect">
            <a:avLst/>
          </a:prstGeom>
          <a:noFill/>
          <a:ln>
            <a:noFill/>
          </a:ln>
        </p:spPr>
        <p:txBody>
          <a:bodyPr anchorCtr="0" anchor="t" bIns="91425" lIns="91425" spcFirstLastPara="1" rIns="91425" wrap="square" tIns="91425">
            <a:noAutofit/>
          </a:bodyPr>
          <a:lstStyle/>
          <a:p>
            <a:pPr indent="-438150" lvl="0" marL="457200" rtl="0" algn="l">
              <a:lnSpc>
                <a:spcPct val="100000"/>
              </a:lnSpc>
              <a:spcBef>
                <a:spcPts val="0"/>
              </a:spcBef>
              <a:spcAft>
                <a:spcPts val="0"/>
              </a:spcAft>
              <a:buClr>
                <a:srgbClr val="000000"/>
              </a:buClr>
              <a:buSzPts val="3300"/>
              <a:buChar char="●"/>
            </a:pPr>
            <a:r>
              <a:rPr lang="en-US" sz="3300">
                <a:solidFill>
                  <a:srgbClr val="000000"/>
                </a:solidFill>
              </a:rPr>
              <a:t>Why does OER matter?</a:t>
            </a:r>
            <a:endParaRPr sz="3300">
              <a:solidFill>
                <a:srgbClr val="000000"/>
              </a:solidFill>
            </a:endParaRPr>
          </a:p>
          <a:p>
            <a:pPr indent="-438150" lvl="0" marL="457200" rtl="0" algn="l">
              <a:lnSpc>
                <a:spcPct val="100000"/>
              </a:lnSpc>
              <a:spcBef>
                <a:spcPts val="0"/>
              </a:spcBef>
              <a:spcAft>
                <a:spcPts val="0"/>
              </a:spcAft>
              <a:buClr>
                <a:srgbClr val="000000"/>
              </a:buClr>
              <a:buSzPts val="3300"/>
              <a:buChar char="●"/>
            </a:pPr>
            <a:r>
              <a:rPr lang="en-US" sz="3300">
                <a:solidFill>
                  <a:srgbClr val="000000"/>
                </a:solidFill>
              </a:rPr>
              <a:t>What are OER?</a:t>
            </a:r>
            <a:endParaRPr sz="3300">
              <a:solidFill>
                <a:srgbClr val="000000"/>
              </a:solidFill>
            </a:endParaRPr>
          </a:p>
          <a:p>
            <a:pPr indent="-438150" lvl="0" marL="457200" rtl="0" algn="l">
              <a:lnSpc>
                <a:spcPct val="100000"/>
              </a:lnSpc>
              <a:spcBef>
                <a:spcPts val="0"/>
              </a:spcBef>
              <a:spcAft>
                <a:spcPts val="0"/>
              </a:spcAft>
              <a:buClr>
                <a:srgbClr val="000000"/>
              </a:buClr>
              <a:buSzPts val="3300"/>
              <a:buChar char="●"/>
            </a:pPr>
            <a:r>
              <a:rPr lang="en-US" sz="3300">
                <a:solidFill>
                  <a:srgbClr val="000000"/>
                </a:solidFill>
              </a:rPr>
              <a:t>How can I tell if something is Open?</a:t>
            </a:r>
            <a:endParaRPr sz="3300">
              <a:solidFill>
                <a:srgbClr val="000000"/>
              </a:solidFill>
            </a:endParaRPr>
          </a:p>
          <a:p>
            <a:pPr indent="-438150" lvl="0" marL="457200" rtl="0" algn="l">
              <a:lnSpc>
                <a:spcPct val="100000"/>
              </a:lnSpc>
              <a:spcBef>
                <a:spcPts val="0"/>
              </a:spcBef>
              <a:spcAft>
                <a:spcPts val="0"/>
              </a:spcAft>
              <a:buClr>
                <a:srgbClr val="000000"/>
              </a:buClr>
              <a:buSzPts val="3300"/>
              <a:buChar char="●"/>
            </a:pPr>
            <a:r>
              <a:rPr lang="en-US" sz="3300">
                <a:solidFill>
                  <a:srgbClr val="000000"/>
                </a:solidFill>
              </a:rPr>
              <a:t>How can I find OER for my classes?</a:t>
            </a:r>
            <a:endParaRPr sz="33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10"/>
          <p:cNvPicPr preferRelativeResize="0"/>
          <p:nvPr/>
        </p:nvPicPr>
        <p:blipFill rotWithShape="1">
          <a:blip r:embed="rId3">
            <a:alphaModFix/>
          </a:blip>
          <a:srcRect b="0" l="0" r="0" t="0"/>
          <a:stretch/>
        </p:blipFill>
        <p:spPr>
          <a:xfrm>
            <a:off x="457188" y="984012"/>
            <a:ext cx="8273376" cy="5442301"/>
          </a:xfrm>
          <a:prstGeom prst="rect">
            <a:avLst/>
          </a:prstGeom>
          <a:noFill/>
          <a:ln>
            <a:noFill/>
          </a:ln>
        </p:spPr>
      </p:pic>
      <p:sp>
        <p:nvSpPr>
          <p:cNvPr id="157" name="Google Shape;157;p10"/>
          <p:cNvSpPr txBox="1"/>
          <p:nvPr>
            <p:ph type="title"/>
          </p:nvPr>
        </p:nvSpPr>
        <p:spPr>
          <a:xfrm>
            <a:off x="1165336" y="85495"/>
            <a:ext cx="7202400" cy="8985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lt1"/>
              </a:buClr>
              <a:buSzPts val="3200"/>
              <a:buFont typeface="Arial"/>
              <a:buNone/>
            </a:pPr>
            <a:r>
              <a:rPr lang="en-US" sz="4800"/>
              <a:t>Why does it matter?</a:t>
            </a:r>
            <a:endParaRPr sz="4800"/>
          </a:p>
        </p:txBody>
      </p:sp>
      <p:sp>
        <p:nvSpPr>
          <p:cNvPr id="158" name="Google Shape;158;p10"/>
          <p:cNvSpPr txBox="1"/>
          <p:nvPr/>
        </p:nvSpPr>
        <p:spPr>
          <a:xfrm>
            <a:off x="2922494" y="6426313"/>
            <a:ext cx="3688078" cy="4557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hlink"/>
              </a:buClr>
              <a:buSzPts val="1800"/>
              <a:buFont typeface="Arial"/>
              <a:buNone/>
            </a:pPr>
            <a:r>
              <a:rPr lang="en-US" sz="1800" u="sng">
                <a:solidFill>
                  <a:schemeClr val="hlink"/>
                </a:solidFill>
                <a:latin typeface="Arial"/>
                <a:ea typeface="Arial"/>
                <a:cs typeface="Arial"/>
                <a:sym typeface="Arial"/>
                <a:hlinkClick r:id="rId4"/>
              </a:rPr>
              <a:t>Books</a:t>
            </a:r>
            <a:r>
              <a:rPr lang="en-US" sz="1800">
                <a:solidFill>
                  <a:schemeClr val="dk1"/>
                </a:solidFill>
                <a:latin typeface="Arial"/>
                <a:ea typeface="Arial"/>
                <a:cs typeface="Arial"/>
                <a:sym typeface="Arial"/>
              </a:rPr>
              <a:t>, Pixabay license</a:t>
            </a:r>
            <a:endParaRPr sz="18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11"/>
          <p:cNvPicPr preferRelativeResize="0"/>
          <p:nvPr/>
        </p:nvPicPr>
        <p:blipFill rotWithShape="1">
          <a:blip r:embed="rId3">
            <a:alphaModFix/>
          </a:blip>
          <a:srcRect b="6067" l="4260" r="0" t="11816"/>
          <a:stretch/>
        </p:blipFill>
        <p:spPr>
          <a:xfrm>
            <a:off x="2610475" y="0"/>
            <a:ext cx="6363075" cy="6795550"/>
          </a:xfrm>
          <a:prstGeom prst="rect">
            <a:avLst/>
          </a:prstGeom>
          <a:noFill/>
          <a:ln>
            <a:noFill/>
          </a:ln>
        </p:spPr>
      </p:pic>
      <p:sp>
        <p:nvSpPr>
          <p:cNvPr id="164" name="Google Shape;164;p11"/>
          <p:cNvSpPr txBox="1"/>
          <p:nvPr/>
        </p:nvSpPr>
        <p:spPr>
          <a:xfrm>
            <a:off x="147475" y="1002150"/>
            <a:ext cx="2536800" cy="48537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Price changes </a:t>
            </a:r>
            <a:endParaRPr sz="2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(1998 - 2018)</a:t>
            </a:r>
            <a:endParaRPr sz="2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Selected US </a:t>
            </a:r>
            <a:endParaRPr sz="2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Consumer</a:t>
            </a:r>
            <a:endParaRPr sz="2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Goods and </a:t>
            </a:r>
            <a:endParaRPr sz="2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Services, Wages</a:t>
            </a:r>
            <a:endParaRPr sz="2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Source: BLS</a:t>
            </a:r>
            <a:endParaRPr sz="2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From the </a:t>
            </a:r>
            <a:endParaRPr sz="2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American </a:t>
            </a:r>
            <a:endParaRPr sz="2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Enterprise Institute</a:t>
            </a:r>
            <a:endParaRPr sz="24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12" title="Chart"/>
          <p:cNvPicPr preferRelativeResize="0"/>
          <p:nvPr/>
        </p:nvPicPr>
        <p:blipFill rotWithShape="1">
          <a:blip r:embed="rId3">
            <a:alphaModFix/>
          </a:blip>
          <a:srcRect b="0" l="0" r="0" t="0"/>
          <a:stretch/>
        </p:blipFill>
        <p:spPr>
          <a:xfrm>
            <a:off x="464600" y="1300425"/>
            <a:ext cx="8438026" cy="5215176"/>
          </a:xfrm>
          <a:prstGeom prst="rect">
            <a:avLst/>
          </a:prstGeom>
          <a:noFill/>
          <a:ln>
            <a:noFill/>
          </a:ln>
        </p:spPr>
      </p:pic>
      <p:sp>
        <p:nvSpPr>
          <p:cNvPr id="170" name="Google Shape;170;p12"/>
          <p:cNvSpPr txBox="1"/>
          <p:nvPr>
            <p:ph type="title"/>
          </p:nvPr>
        </p:nvSpPr>
        <p:spPr>
          <a:xfrm>
            <a:off x="1308846" y="190301"/>
            <a:ext cx="6490448" cy="862049"/>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lt1"/>
              </a:buClr>
              <a:buSzPts val="3300"/>
              <a:buFont typeface="Arial"/>
              <a:buNone/>
            </a:pPr>
            <a:r>
              <a:rPr lang="en-US" sz="3300"/>
              <a:t>You can’t learn from a resource you can’t get.</a:t>
            </a:r>
            <a:endParaRPr sz="3300"/>
          </a:p>
        </p:txBody>
      </p:sp>
      <p:sp>
        <p:nvSpPr>
          <p:cNvPr id="171" name="Google Shape;171;p12"/>
          <p:cNvSpPr txBox="1"/>
          <p:nvPr/>
        </p:nvSpPr>
        <p:spPr>
          <a:xfrm>
            <a:off x="211475" y="6424975"/>
            <a:ext cx="4572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2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2018 </a:t>
            </a:r>
            <a:r>
              <a:rPr lang="en-US" sz="1000" u="sng">
                <a:solidFill>
                  <a:schemeClr val="hlink"/>
                </a:solidFill>
                <a:latin typeface="Arial"/>
                <a:ea typeface="Arial"/>
                <a:cs typeface="Arial"/>
                <a:sym typeface="Arial"/>
                <a:hlinkClick r:id="rId4"/>
              </a:rPr>
              <a:t>Student Textbook and Course Materials Survey</a:t>
            </a:r>
            <a:r>
              <a:rPr lang="en-US" sz="1000">
                <a:solidFill>
                  <a:schemeClr val="dk1"/>
                </a:solidFill>
                <a:latin typeface="Arial"/>
                <a:ea typeface="Arial"/>
                <a:cs typeface="Arial"/>
                <a:sym typeface="Arial"/>
              </a:rPr>
              <a:t> Executive Summary</a:t>
            </a:r>
            <a:endParaRPr sz="180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14"/>
          <p:cNvPicPr preferRelativeResize="0"/>
          <p:nvPr/>
        </p:nvPicPr>
        <p:blipFill rotWithShape="1">
          <a:blip r:embed="rId3">
            <a:alphaModFix/>
          </a:blip>
          <a:srcRect b="0" l="0" r="0" t="0"/>
          <a:stretch/>
        </p:blipFill>
        <p:spPr>
          <a:xfrm>
            <a:off x="274999" y="1142925"/>
            <a:ext cx="6178840" cy="4402379"/>
          </a:xfrm>
          <a:prstGeom prst="rect">
            <a:avLst/>
          </a:prstGeom>
          <a:noFill/>
          <a:ln cap="flat" cmpd="sng" w="9525">
            <a:solidFill>
              <a:srgbClr val="000000"/>
            </a:solidFill>
            <a:prstDash val="solid"/>
            <a:round/>
            <a:headEnd len="sm" w="sm" type="none"/>
            <a:tailEnd len="sm" w="sm" type="none"/>
          </a:ln>
        </p:spPr>
      </p:pic>
      <p:sp>
        <p:nvSpPr>
          <p:cNvPr id="177" name="Google Shape;177;p14"/>
          <p:cNvSpPr txBox="1"/>
          <p:nvPr>
            <p:ph type="title"/>
          </p:nvPr>
        </p:nvSpPr>
        <p:spPr>
          <a:xfrm>
            <a:off x="487475" y="113292"/>
            <a:ext cx="8471100" cy="1143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rgbClr val="000000"/>
              </a:buClr>
              <a:buSzPts val="1100"/>
              <a:buFont typeface="Arial"/>
              <a:buNone/>
            </a:pPr>
            <a:r>
              <a:rPr lang="en-US" sz="4800"/>
              <a:t>Academic Freedom</a:t>
            </a:r>
            <a:endParaRPr sz="4800"/>
          </a:p>
        </p:txBody>
      </p:sp>
      <p:pic>
        <p:nvPicPr>
          <p:cNvPr id="178" name="Google Shape;178;p14"/>
          <p:cNvPicPr preferRelativeResize="0"/>
          <p:nvPr/>
        </p:nvPicPr>
        <p:blipFill rotWithShape="1">
          <a:blip r:embed="rId4">
            <a:alphaModFix/>
          </a:blip>
          <a:srcRect b="0" l="0" r="0" t="0"/>
          <a:stretch/>
        </p:blipFill>
        <p:spPr>
          <a:xfrm>
            <a:off x="2918302" y="2260250"/>
            <a:ext cx="5971322" cy="44023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allery">
  <a:themeElements>
    <a:clrScheme name="OER">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AB1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2020-03-05T11:04:57Z</dcterms:created>
  <dc:creator>Katie Nash</dc:creator>
</cp:coreProperties>
</file>