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259" r:id="rId2"/>
    <p:sldId id="281" r:id="rId3"/>
    <p:sldId id="260" r:id="rId4"/>
    <p:sldId id="279" r:id="rId5"/>
    <p:sldId id="275" r:id="rId6"/>
    <p:sldId id="280" r:id="rId7"/>
    <p:sldId id="282" r:id="rId8"/>
    <p:sldId id="277" r:id="rId9"/>
    <p:sldId id="278" r:id="rId10"/>
    <p:sldId id="283" r:id="rId11"/>
    <p:sldId id="284" r:id="rId12"/>
    <p:sldId id="285" r:id="rId13"/>
    <p:sldId id="286" r:id="rId14"/>
    <p:sldId id="270" r:id="rId15"/>
    <p:sldId id="287" r:id="rId16"/>
    <p:sldId id="276" r:id="rId17"/>
    <p:sldId id="299" r:id="rId18"/>
    <p:sldId id="288" r:id="rId19"/>
    <p:sldId id="289" r:id="rId20"/>
    <p:sldId id="290" r:id="rId21"/>
    <p:sldId id="291" r:id="rId22"/>
    <p:sldId id="292" r:id="rId23"/>
    <p:sldId id="293" r:id="rId24"/>
    <p:sldId id="294" r:id="rId25"/>
    <p:sldId id="295" r:id="rId26"/>
    <p:sldId id="296" r:id="rId27"/>
    <p:sldId id="297" r:id="rId28"/>
    <p:sldId id="298"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0BE"/>
    <a:srgbClr val="7B6F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24" autoAdjust="0"/>
    <p:restoredTop sz="96098"/>
  </p:normalViewPr>
  <p:slideViewPr>
    <p:cSldViewPr snapToGrid="0" snapToObjects="1">
      <p:cViewPr varScale="1">
        <p:scale>
          <a:sx n="65" d="100"/>
          <a:sy n="65" d="100"/>
        </p:scale>
        <p:origin x="316" y="44"/>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725C90-EA08-4A39-B5ED-6A91AE073352}"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n-US"/>
        </a:p>
      </dgm:t>
    </dgm:pt>
    <dgm:pt modelId="{D9DCBFA2-97F0-48DA-A7D0-AB052CC34E80}">
      <dgm:prSet phldrT="[Text]" custT="1"/>
      <dgm:spPr>
        <a:solidFill>
          <a:srgbClr val="FFFF00">
            <a:alpha val="50000"/>
          </a:srgbClr>
        </a:solidFill>
      </dgm:spPr>
      <dgm:t>
        <a:bodyPr/>
        <a:lstStyle/>
        <a:p>
          <a:r>
            <a:rPr lang="en-US" sz="2400" b="1" dirty="0">
              <a:solidFill>
                <a:schemeClr val="bg2">
                  <a:lumMod val="10000"/>
                </a:schemeClr>
              </a:solidFill>
            </a:rPr>
            <a:t>Noncredit Course Categories </a:t>
          </a:r>
          <a:endParaRPr lang="en-US" sz="2400" dirty="0">
            <a:solidFill>
              <a:schemeClr val="bg2">
                <a:lumMod val="10000"/>
              </a:schemeClr>
            </a:solidFill>
          </a:endParaRPr>
        </a:p>
      </dgm:t>
    </dgm:pt>
    <dgm:pt modelId="{9BBFC4BA-91F8-4186-A1E2-1E3C5C9BED40}" type="parTrans" cxnId="{33D7E52F-88A4-4E06-B3C2-483A463B1C80}">
      <dgm:prSet/>
      <dgm:spPr/>
      <dgm:t>
        <a:bodyPr/>
        <a:lstStyle/>
        <a:p>
          <a:endParaRPr lang="en-US"/>
        </a:p>
      </dgm:t>
    </dgm:pt>
    <dgm:pt modelId="{A7A3D5EA-9548-4179-96ED-1EEBC27582BB}" type="sibTrans" cxnId="{33D7E52F-88A4-4E06-B3C2-483A463B1C80}">
      <dgm:prSet/>
      <dgm:spPr/>
      <dgm:t>
        <a:bodyPr/>
        <a:lstStyle/>
        <a:p>
          <a:endParaRPr lang="en-US"/>
        </a:p>
      </dgm:t>
    </dgm:pt>
    <dgm:pt modelId="{20DDDCF5-538A-4E63-8FE8-0BF0415BE49F}">
      <dgm:prSet phldrT="[Text]" custT="1"/>
      <dgm:spPr>
        <a:solidFill>
          <a:srgbClr val="7030A0">
            <a:alpha val="50000"/>
          </a:srgbClr>
        </a:solidFill>
      </dgm:spPr>
      <dgm:t>
        <a:bodyPr/>
        <a:lstStyle/>
        <a:p>
          <a:r>
            <a:rPr lang="en-US" sz="1800" b="0" u="sng" dirty="0">
              <a:solidFill>
                <a:schemeClr val="bg2">
                  <a:lumMod val="10000"/>
                </a:schemeClr>
              </a:solidFill>
              <a:effectLst>
                <a:outerShdw blurRad="38100" dist="38100" dir="2700000" algn="tl">
                  <a:srgbClr val="000000">
                    <a:alpha val="43137"/>
                  </a:srgbClr>
                </a:outerShdw>
              </a:effectLst>
            </a:rPr>
            <a:t>ESL</a:t>
          </a:r>
        </a:p>
      </dgm:t>
    </dgm:pt>
    <dgm:pt modelId="{6AA4974B-93D7-41B4-AC44-8226DD9C75A7}" type="parTrans" cxnId="{583466DF-FA9C-4BD3-BD9B-9B33CAD9B87F}">
      <dgm:prSet/>
      <dgm:spPr/>
      <dgm:t>
        <a:bodyPr/>
        <a:lstStyle/>
        <a:p>
          <a:endParaRPr lang="en-US"/>
        </a:p>
      </dgm:t>
    </dgm:pt>
    <dgm:pt modelId="{3CF310FA-1B14-4E76-813F-ADE0D2DE4FCC}" type="sibTrans" cxnId="{583466DF-FA9C-4BD3-BD9B-9B33CAD9B87F}">
      <dgm:prSet/>
      <dgm:spPr/>
      <dgm:t>
        <a:bodyPr/>
        <a:lstStyle/>
        <a:p>
          <a:endParaRPr lang="en-US"/>
        </a:p>
      </dgm:t>
    </dgm:pt>
    <dgm:pt modelId="{86D913A0-B97E-47DE-A8D8-88C810A187DA}">
      <dgm:prSet phldrT="[Text]"/>
      <dgm:spPr>
        <a:solidFill>
          <a:srgbClr val="FFC000">
            <a:alpha val="50000"/>
          </a:srgbClr>
        </a:solidFill>
      </dgm:spPr>
      <dgm:t>
        <a:bodyPr/>
        <a:lstStyle/>
        <a:p>
          <a:r>
            <a:rPr lang="en-US" b="0" dirty="0">
              <a:solidFill>
                <a:schemeClr val="bg2">
                  <a:lumMod val="10000"/>
                </a:schemeClr>
              </a:solidFill>
            </a:rPr>
            <a:t>Immigrant Education</a:t>
          </a:r>
        </a:p>
      </dgm:t>
    </dgm:pt>
    <dgm:pt modelId="{90D8BB21-B978-48B8-8BB4-D7CACD6035E5}" type="parTrans" cxnId="{AACC7EDF-0B02-4371-AEA7-4CAA5231DCB1}">
      <dgm:prSet/>
      <dgm:spPr/>
      <dgm:t>
        <a:bodyPr/>
        <a:lstStyle/>
        <a:p>
          <a:endParaRPr lang="en-US"/>
        </a:p>
      </dgm:t>
    </dgm:pt>
    <dgm:pt modelId="{D9730DD1-AAEF-4A5A-A712-4E8A0BFCE4E8}" type="sibTrans" cxnId="{AACC7EDF-0B02-4371-AEA7-4CAA5231DCB1}">
      <dgm:prSet/>
      <dgm:spPr/>
      <dgm:t>
        <a:bodyPr/>
        <a:lstStyle/>
        <a:p>
          <a:endParaRPr lang="en-US"/>
        </a:p>
      </dgm:t>
    </dgm:pt>
    <dgm:pt modelId="{72DE7BD6-F2F8-4BE2-853C-856BD2A300EF}">
      <dgm:prSet phldrT="[Text]"/>
      <dgm:spPr>
        <a:solidFill>
          <a:schemeClr val="accent5">
            <a:lumMod val="60000"/>
            <a:lumOff val="40000"/>
            <a:alpha val="50000"/>
          </a:schemeClr>
        </a:solidFill>
      </dgm:spPr>
      <dgm:t>
        <a:bodyPr/>
        <a:lstStyle/>
        <a:p>
          <a:r>
            <a:rPr lang="en-US" b="0" u="sng" dirty="0">
              <a:solidFill>
                <a:schemeClr val="bg2">
                  <a:lumMod val="10000"/>
                </a:schemeClr>
              </a:solidFill>
              <a:effectLst>
                <a:outerShdw blurRad="38100" dist="38100" dir="2700000" algn="tl">
                  <a:srgbClr val="000000">
                    <a:alpha val="43137"/>
                  </a:srgbClr>
                </a:outerShdw>
              </a:effectLst>
            </a:rPr>
            <a:t>Elementary and Secondary Basic Skills</a:t>
          </a:r>
        </a:p>
      </dgm:t>
    </dgm:pt>
    <dgm:pt modelId="{7CCC09A3-9849-49B2-8D1D-88D20B368E32}" type="parTrans" cxnId="{E2534F4F-DC88-47D0-A2F6-C09B0B331457}">
      <dgm:prSet/>
      <dgm:spPr/>
      <dgm:t>
        <a:bodyPr/>
        <a:lstStyle/>
        <a:p>
          <a:endParaRPr lang="en-US"/>
        </a:p>
      </dgm:t>
    </dgm:pt>
    <dgm:pt modelId="{D48D3B91-724E-4E22-B3F5-1FC09E455FEB}" type="sibTrans" cxnId="{E2534F4F-DC88-47D0-A2F6-C09B0B331457}">
      <dgm:prSet/>
      <dgm:spPr/>
      <dgm:t>
        <a:bodyPr/>
        <a:lstStyle/>
        <a:p>
          <a:endParaRPr lang="en-US"/>
        </a:p>
      </dgm:t>
    </dgm:pt>
    <dgm:pt modelId="{F177E140-FEDC-4148-A7BC-203ABF69FECB}">
      <dgm:prSet phldrT="[Text]" custT="1"/>
      <dgm:spPr>
        <a:solidFill>
          <a:srgbClr val="FED0BE">
            <a:alpha val="50000"/>
          </a:srgbClr>
        </a:solidFill>
      </dgm:spPr>
      <dgm:t>
        <a:bodyPr/>
        <a:lstStyle/>
        <a:p>
          <a:r>
            <a:rPr lang="en-US" sz="1800" b="0" dirty="0">
              <a:solidFill>
                <a:schemeClr val="bg2">
                  <a:lumMod val="10000"/>
                </a:schemeClr>
              </a:solidFill>
            </a:rPr>
            <a:t>Health and Safety</a:t>
          </a:r>
        </a:p>
      </dgm:t>
    </dgm:pt>
    <dgm:pt modelId="{4F8816DA-C651-4DDD-A303-6CD86FAC55F8}" type="parTrans" cxnId="{8D1DBD9F-C9D7-43AD-AA78-40262D0D2B99}">
      <dgm:prSet/>
      <dgm:spPr/>
      <dgm:t>
        <a:bodyPr/>
        <a:lstStyle/>
        <a:p>
          <a:endParaRPr lang="en-US"/>
        </a:p>
      </dgm:t>
    </dgm:pt>
    <dgm:pt modelId="{7CCD822D-F477-4BE3-9234-62799C4E7C3E}" type="sibTrans" cxnId="{8D1DBD9F-C9D7-43AD-AA78-40262D0D2B99}">
      <dgm:prSet/>
      <dgm:spPr/>
      <dgm:t>
        <a:bodyPr/>
        <a:lstStyle/>
        <a:p>
          <a:endParaRPr lang="en-US"/>
        </a:p>
      </dgm:t>
    </dgm:pt>
    <dgm:pt modelId="{4A0A8627-6AEE-463D-A282-C864B58C0AFD}">
      <dgm:prSet phldrT="[Text]"/>
      <dgm:spPr>
        <a:solidFill>
          <a:srgbClr val="00B050">
            <a:alpha val="50000"/>
          </a:srgbClr>
        </a:solidFill>
      </dgm:spPr>
      <dgm:t>
        <a:bodyPr/>
        <a:lstStyle/>
        <a:p>
          <a:r>
            <a:rPr lang="en-US" b="0" dirty="0">
              <a:solidFill>
                <a:schemeClr val="bg2">
                  <a:lumMod val="10000"/>
                </a:schemeClr>
              </a:solidFill>
            </a:rPr>
            <a:t>Substantial Disabilities</a:t>
          </a:r>
        </a:p>
      </dgm:t>
    </dgm:pt>
    <dgm:pt modelId="{3EBBE4C2-DFF6-4C58-AB52-80EDF02B3B29}" type="parTrans" cxnId="{6F3D3EF0-4F83-4398-9521-20E8D559A8DB}">
      <dgm:prSet/>
      <dgm:spPr/>
      <dgm:t>
        <a:bodyPr/>
        <a:lstStyle/>
        <a:p>
          <a:endParaRPr lang="en-US"/>
        </a:p>
      </dgm:t>
    </dgm:pt>
    <dgm:pt modelId="{44267DF4-2B75-4AF6-BD7A-26E84E02713F}" type="sibTrans" cxnId="{6F3D3EF0-4F83-4398-9521-20E8D559A8DB}">
      <dgm:prSet/>
      <dgm:spPr/>
      <dgm:t>
        <a:bodyPr/>
        <a:lstStyle/>
        <a:p>
          <a:endParaRPr lang="en-US"/>
        </a:p>
      </dgm:t>
    </dgm:pt>
    <dgm:pt modelId="{87138B5A-F3E6-4100-8082-103A88A1BF1A}">
      <dgm:prSet phldrT="[Text]" custT="1"/>
      <dgm:spPr>
        <a:solidFill>
          <a:srgbClr val="7030A0">
            <a:alpha val="50000"/>
          </a:srgbClr>
        </a:solidFill>
      </dgm:spPr>
      <dgm:t>
        <a:bodyPr/>
        <a:lstStyle/>
        <a:p>
          <a:r>
            <a:rPr lang="en-US" sz="1600" b="0" dirty="0">
              <a:solidFill>
                <a:schemeClr val="bg2">
                  <a:lumMod val="10000"/>
                </a:schemeClr>
              </a:solidFill>
            </a:rPr>
            <a:t>Parenting</a:t>
          </a:r>
        </a:p>
      </dgm:t>
    </dgm:pt>
    <dgm:pt modelId="{EF1E0905-A0DE-41BF-BCD5-49022D5E8279}" type="parTrans" cxnId="{50E7FF51-F1A9-4583-9653-551032919F34}">
      <dgm:prSet/>
      <dgm:spPr/>
      <dgm:t>
        <a:bodyPr/>
        <a:lstStyle/>
        <a:p>
          <a:endParaRPr lang="en-US"/>
        </a:p>
      </dgm:t>
    </dgm:pt>
    <dgm:pt modelId="{5D8B4EFA-F180-4FB4-991D-93D12DBE6760}" type="sibTrans" cxnId="{50E7FF51-F1A9-4583-9653-551032919F34}">
      <dgm:prSet/>
      <dgm:spPr/>
      <dgm:t>
        <a:bodyPr/>
        <a:lstStyle/>
        <a:p>
          <a:endParaRPr lang="en-US"/>
        </a:p>
      </dgm:t>
    </dgm:pt>
    <dgm:pt modelId="{C5A364BB-1460-4226-8D13-97574E6D5D9A}">
      <dgm:prSet phldrT="[Text]" custT="1"/>
      <dgm:spPr>
        <a:solidFill>
          <a:srgbClr val="FFC000">
            <a:alpha val="50000"/>
          </a:srgbClr>
        </a:solidFill>
      </dgm:spPr>
      <dgm:t>
        <a:bodyPr/>
        <a:lstStyle/>
        <a:p>
          <a:r>
            <a:rPr lang="en-US" sz="1600" b="0" dirty="0">
              <a:solidFill>
                <a:schemeClr val="bg2">
                  <a:lumMod val="10000"/>
                </a:schemeClr>
              </a:solidFill>
            </a:rPr>
            <a:t>Home </a:t>
          </a:r>
          <a:r>
            <a:rPr lang="en-US" sz="1400" b="0" dirty="0">
              <a:solidFill>
                <a:schemeClr val="bg2">
                  <a:lumMod val="10000"/>
                </a:schemeClr>
              </a:solidFill>
            </a:rPr>
            <a:t>Economics</a:t>
          </a:r>
        </a:p>
      </dgm:t>
    </dgm:pt>
    <dgm:pt modelId="{B92966F1-2175-45BA-9D17-4AC681B16E5A}" type="parTrans" cxnId="{46FB035F-1C8A-42FE-AB8C-5FB622E90D45}">
      <dgm:prSet/>
      <dgm:spPr/>
      <dgm:t>
        <a:bodyPr/>
        <a:lstStyle/>
        <a:p>
          <a:endParaRPr lang="en-US"/>
        </a:p>
      </dgm:t>
    </dgm:pt>
    <dgm:pt modelId="{D7A151B9-C5F9-4CBF-B154-649859BDD414}" type="sibTrans" cxnId="{46FB035F-1C8A-42FE-AB8C-5FB622E90D45}">
      <dgm:prSet/>
      <dgm:spPr/>
      <dgm:t>
        <a:bodyPr/>
        <a:lstStyle/>
        <a:p>
          <a:endParaRPr lang="en-US"/>
        </a:p>
      </dgm:t>
    </dgm:pt>
    <dgm:pt modelId="{E13E5A6E-5039-42E4-B495-FD1ACA5EA8D2}">
      <dgm:prSet phldrT="[Text]" custT="1"/>
      <dgm:spPr>
        <a:solidFill>
          <a:schemeClr val="accent5">
            <a:lumMod val="60000"/>
            <a:lumOff val="40000"/>
            <a:alpha val="50000"/>
          </a:schemeClr>
        </a:solidFill>
      </dgm:spPr>
      <dgm:t>
        <a:bodyPr/>
        <a:lstStyle/>
        <a:p>
          <a:r>
            <a:rPr lang="en-US" sz="1800" b="0" dirty="0">
              <a:solidFill>
                <a:schemeClr val="bg2">
                  <a:lumMod val="10000"/>
                </a:schemeClr>
              </a:solidFill>
            </a:rPr>
            <a:t>Older Adults</a:t>
          </a:r>
        </a:p>
      </dgm:t>
    </dgm:pt>
    <dgm:pt modelId="{F54AEA81-1614-4174-8256-9CCA1D160C15}" type="parTrans" cxnId="{6ED0925B-A3A8-46EB-9900-04563B975CA3}">
      <dgm:prSet/>
      <dgm:spPr/>
      <dgm:t>
        <a:bodyPr/>
        <a:lstStyle/>
        <a:p>
          <a:endParaRPr lang="en-US"/>
        </a:p>
      </dgm:t>
    </dgm:pt>
    <dgm:pt modelId="{A5C85FD7-0D98-4414-8272-848E5E4B4815}" type="sibTrans" cxnId="{6ED0925B-A3A8-46EB-9900-04563B975CA3}">
      <dgm:prSet/>
      <dgm:spPr/>
      <dgm:t>
        <a:bodyPr/>
        <a:lstStyle/>
        <a:p>
          <a:endParaRPr lang="en-US"/>
        </a:p>
      </dgm:t>
    </dgm:pt>
    <dgm:pt modelId="{7C203F23-ADEA-4A26-8484-A7B790571F3E}">
      <dgm:prSet phldrT="[Text]" custT="1"/>
      <dgm:spPr>
        <a:solidFill>
          <a:srgbClr val="FED0BE">
            <a:alpha val="49804"/>
          </a:srgbClr>
        </a:solidFill>
      </dgm:spPr>
      <dgm:t>
        <a:bodyPr/>
        <a:lstStyle/>
        <a:p>
          <a:r>
            <a:rPr lang="en-US" sz="1600" b="0" u="sng" dirty="0">
              <a:solidFill>
                <a:schemeClr val="bg2">
                  <a:lumMod val="10000"/>
                </a:schemeClr>
              </a:solidFill>
              <a:effectLst>
                <a:outerShdw blurRad="38100" dist="38100" dir="2700000" algn="tl">
                  <a:srgbClr val="000000">
                    <a:alpha val="43137"/>
                  </a:srgbClr>
                </a:outerShdw>
              </a:effectLst>
            </a:rPr>
            <a:t>Short-term Vocational</a:t>
          </a:r>
        </a:p>
      </dgm:t>
    </dgm:pt>
    <dgm:pt modelId="{BB46ED68-70EB-4CA4-8EA3-9F74A6765B89}" type="parTrans" cxnId="{0032C806-92ED-4990-A533-AF1DC13BB9EC}">
      <dgm:prSet/>
      <dgm:spPr/>
      <dgm:t>
        <a:bodyPr/>
        <a:lstStyle/>
        <a:p>
          <a:endParaRPr lang="en-US"/>
        </a:p>
      </dgm:t>
    </dgm:pt>
    <dgm:pt modelId="{54DB91EF-4B27-4118-AE5A-1373B20BF872}" type="sibTrans" cxnId="{0032C806-92ED-4990-A533-AF1DC13BB9EC}">
      <dgm:prSet/>
      <dgm:spPr/>
      <dgm:t>
        <a:bodyPr/>
        <a:lstStyle/>
        <a:p>
          <a:endParaRPr lang="en-US"/>
        </a:p>
      </dgm:t>
    </dgm:pt>
    <dgm:pt modelId="{7601A9C0-89CB-400D-AD75-BF0FD214304E}">
      <dgm:prSet phldrT="[Text]" custT="1"/>
      <dgm:spPr>
        <a:solidFill>
          <a:srgbClr val="00B050">
            <a:alpha val="50000"/>
          </a:srgbClr>
        </a:solidFill>
      </dgm:spPr>
      <dgm:t>
        <a:bodyPr/>
        <a:lstStyle/>
        <a:p>
          <a:r>
            <a:rPr lang="en-US" sz="1400" b="0" u="sng" dirty="0">
              <a:solidFill>
                <a:schemeClr val="bg2">
                  <a:lumMod val="10000"/>
                </a:schemeClr>
              </a:solidFill>
              <a:effectLst>
                <a:outerShdw blurRad="38100" dist="38100" dir="2700000" algn="tl">
                  <a:srgbClr val="000000">
                    <a:alpha val="43137"/>
                  </a:srgbClr>
                </a:outerShdw>
              </a:effectLst>
            </a:rPr>
            <a:t>Workforce</a:t>
          </a:r>
          <a:r>
            <a:rPr lang="en-US" sz="1400" b="0" dirty="0">
              <a:solidFill>
                <a:schemeClr val="bg2">
                  <a:lumMod val="10000"/>
                </a:schemeClr>
              </a:solidFill>
              <a:effectLst>
                <a:outerShdw blurRad="38100" dist="38100" dir="2700000" algn="tl">
                  <a:srgbClr val="000000">
                    <a:alpha val="43137"/>
                  </a:srgbClr>
                </a:outerShdw>
              </a:effectLst>
            </a:rPr>
            <a:t> </a:t>
          </a:r>
          <a:r>
            <a:rPr lang="en-US" sz="1400" b="0" u="sng" dirty="0">
              <a:solidFill>
                <a:schemeClr val="bg2">
                  <a:lumMod val="10000"/>
                </a:schemeClr>
              </a:solidFill>
              <a:effectLst>
                <a:outerShdw blurRad="38100" dist="38100" dir="2700000" algn="tl">
                  <a:srgbClr val="000000">
                    <a:alpha val="43137"/>
                  </a:srgbClr>
                </a:outerShdw>
              </a:effectLst>
            </a:rPr>
            <a:t>Preparation</a:t>
          </a:r>
        </a:p>
      </dgm:t>
    </dgm:pt>
    <dgm:pt modelId="{F4AEE346-A459-4C2C-BBBE-0CD473507593}" type="parTrans" cxnId="{4F98DBB4-086A-4646-9880-7C749F74D6FA}">
      <dgm:prSet/>
      <dgm:spPr/>
      <dgm:t>
        <a:bodyPr/>
        <a:lstStyle/>
        <a:p>
          <a:endParaRPr lang="en-US"/>
        </a:p>
      </dgm:t>
    </dgm:pt>
    <dgm:pt modelId="{BAAC7FBD-3607-48F1-85DD-7FB2539102B2}" type="sibTrans" cxnId="{4F98DBB4-086A-4646-9880-7C749F74D6FA}">
      <dgm:prSet/>
      <dgm:spPr/>
      <dgm:t>
        <a:bodyPr/>
        <a:lstStyle/>
        <a:p>
          <a:endParaRPr lang="en-US"/>
        </a:p>
      </dgm:t>
    </dgm:pt>
    <dgm:pt modelId="{E4D8AB04-2F09-4BDF-A74F-B8E6F7A93927}" type="pres">
      <dgm:prSet presAssocID="{DB725C90-EA08-4A39-B5ED-6A91AE073352}" presName="composite" presStyleCnt="0">
        <dgm:presLayoutVars>
          <dgm:chMax val="1"/>
          <dgm:dir/>
          <dgm:resizeHandles val="exact"/>
        </dgm:presLayoutVars>
      </dgm:prSet>
      <dgm:spPr/>
    </dgm:pt>
    <dgm:pt modelId="{BA28F95B-C416-478F-80E4-897D6A9808BD}" type="pres">
      <dgm:prSet presAssocID="{DB725C90-EA08-4A39-B5ED-6A91AE073352}" presName="radial" presStyleCnt="0">
        <dgm:presLayoutVars>
          <dgm:animLvl val="ctr"/>
        </dgm:presLayoutVars>
      </dgm:prSet>
      <dgm:spPr/>
    </dgm:pt>
    <dgm:pt modelId="{726547D5-3F2E-492A-9876-35B7F9ABF772}" type="pres">
      <dgm:prSet presAssocID="{D9DCBFA2-97F0-48DA-A7D0-AB052CC34E80}" presName="centerShape" presStyleLbl="vennNode1" presStyleIdx="0" presStyleCnt="11" custScaleX="96743" custScaleY="93172" custLinFactNeighborX="1104"/>
      <dgm:spPr/>
    </dgm:pt>
    <dgm:pt modelId="{F3142225-D416-45B8-BF77-FD1F9D2734DA}" type="pres">
      <dgm:prSet presAssocID="{20DDDCF5-538A-4E63-8FE8-0BF0415BE49F}" presName="node" presStyleLbl="vennNode1" presStyleIdx="1" presStyleCnt="11" custScaleX="86293" custScaleY="86293" custRadScaleRad="94626" custRadScaleInc="-5011">
        <dgm:presLayoutVars>
          <dgm:bulletEnabled val="1"/>
        </dgm:presLayoutVars>
      </dgm:prSet>
      <dgm:spPr/>
    </dgm:pt>
    <dgm:pt modelId="{62896DFE-878B-43CD-9655-DF7478FDB15A}" type="pres">
      <dgm:prSet presAssocID="{86D913A0-B97E-47DE-A8D8-88C810A187DA}" presName="node" presStyleLbl="vennNode1" presStyleIdx="2" presStyleCnt="11" custScaleX="92046" custScaleY="86293">
        <dgm:presLayoutVars>
          <dgm:bulletEnabled val="1"/>
        </dgm:presLayoutVars>
      </dgm:prSet>
      <dgm:spPr/>
    </dgm:pt>
    <dgm:pt modelId="{B5D6983C-D79E-41A5-B2C8-9D022DE1939D}" type="pres">
      <dgm:prSet presAssocID="{72DE7BD6-F2F8-4BE2-853C-856BD2A300EF}" presName="node" presStyleLbl="vennNode1" presStyleIdx="3" presStyleCnt="11" custScaleX="97817" custScaleY="92046" custRadScaleRad="102102" custRadScaleInc="1065">
        <dgm:presLayoutVars>
          <dgm:bulletEnabled val="1"/>
        </dgm:presLayoutVars>
      </dgm:prSet>
      <dgm:spPr/>
    </dgm:pt>
    <dgm:pt modelId="{5FFC7DE5-2C4C-4A92-B4FA-583C649D18A9}" type="pres">
      <dgm:prSet presAssocID="{F177E140-FEDC-4148-A7BC-203ABF69FECB}" presName="node" presStyleLbl="vennNode1" presStyleIdx="4" presStyleCnt="11" custScaleX="86293" custScaleY="86293">
        <dgm:presLayoutVars>
          <dgm:bulletEnabled val="1"/>
        </dgm:presLayoutVars>
      </dgm:prSet>
      <dgm:spPr/>
    </dgm:pt>
    <dgm:pt modelId="{F5937048-3149-45C0-B096-D256576CD7BD}" type="pres">
      <dgm:prSet presAssocID="{4A0A8627-6AEE-463D-A282-C864B58C0AFD}" presName="node" presStyleLbl="vennNode1" presStyleIdx="5" presStyleCnt="11" custScaleX="92046" custScaleY="92046" custRadScaleRad="99855" custRadScaleInc="-11209">
        <dgm:presLayoutVars>
          <dgm:bulletEnabled val="1"/>
        </dgm:presLayoutVars>
      </dgm:prSet>
      <dgm:spPr/>
    </dgm:pt>
    <dgm:pt modelId="{1BEDD46D-703A-4660-A43B-B26BB94B4213}" type="pres">
      <dgm:prSet presAssocID="{87138B5A-F3E6-4100-8082-103A88A1BF1A}" presName="node" presStyleLbl="vennNode1" presStyleIdx="6" presStyleCnt="11" custScaleX="92046" custScaleY="86293" custRadScaleRad="92063" custRadScaleInc="-6354">
        <dgm:presLayoutVars>
          <dgm:bulletEnabled val="1"/>
        </dgm:presLayoutVars>
      </dgm:prSet>
      <dgm:spPr/>
    </dgm:pt>
    <dgm:pt modelId="{5BA0B9DA-A981-4327-A9BA-6CE77EF4082F}" type="pres">
      <dgm:prSet presAssocID="{C5A364BB-1460-4226-8D13-97574E6D5D9A}" presName="node" presStyleLbl="vennNode1" presStyleIdx="7" presStyleCnt="11" custScaleX="92046" custScaleY="92046" custRadScaleRad="99695" custRadScaleInc="3283">
        <dgm:presLayoutVars>
          <dgm:bulletEnabled val="1"/>
        </dgm:presLayoutVars>
      </dgm:prSet>
      <dgm:spPr/>
    </dgm:pt>
    <dgm:pt modelId="{0A87263D-9EE6-42AA-9570-744929516348}" type="pres">
      <dgm:prSet presAssocID="{E13E5A6E-5039-42E4-B495-FD1ACA5EA8D2}" presName="node" presStyleLbl="vennNode1" presStyleIdx="8" presStyleCnt="11" custScaleX="92046" custScaleY="86293" custRadScaleRad="97902" custRadScaleInc="-1110">
        <dgm:presLayoutVars>
          <dgm:bulletEnabled val="1"/>
        </dgm:presLayoutVars>
      </dgm:prSet>
      <dgm:spPr/>
    </dgm:pt>
    <dgm:pt modelId="{049C2C47-4243-458F-B3BE-550C0AE4C6E1}" type="pres">
      <dgm:prSet presAssocID="{7C203F23-ADEA-4A26-8484-A7B790571F3E}" presName="node" presStyleLbl="vennNode1" presStyleIdx="9" presStyleCnt="11" custScaleX="97798" custScaleY="92046">
        <dgm:presLayoutVars>
          <dgm:bulletEnabled val="1"/>
        </dgm:presLayoutVars>
      </dgm:prSet>
      <dgm:spPr/>
    </dgm:pt>
    <dgm:pt modelId="{ACA7958B-CAE9-49BC-B9BA-7D83445F3DAA}" type="pres">
      <dgm:prSet presAssocID="{7601A9C0-89CB-400D-AD75-BF0FD214304E}" presName="node" presStyleLbl="vennNode1" presStyleIdx="10" presStyleCnt="11" custScaleX="92046" custScaleY="86293" custRadScaleRad="98376" custRadScaleInc="-437">
        <dgm:presLayoutVars>
          <dgm:bulletEnabled val="1"/>
        </dgm:presLayoutVars>
      </dgm:prSet>
      <dgm:spPr/>
    </dgm:pt>
  </dgm:ptLst>
  <dgm:cxnLst>
    <dgm:cxn modelId="{11C6C803-5169-644A-BA44-7BAA8B6725E1}" type="presOf" srcId="{F177E140-FEDC-4148-A7BC-203ABF69FECB}" destId="{5FFC7DE5-2C4C-4A92-B4FA-583C649D18A9}" srcOrd="0" destOrd="0" presId="urn:microsoft.com/office/officeart/2005/8/layout/radial3"/>
    <dgm:cxn modelId="{0032C806-92ED-4990-A533-AF1DC13BB9EC}" srcId="{D9DCBFA2-97F0-48DA-A7D0-AB052CC34E80}" destId="{7C203F23-ADEA-4A26-8484-A7B790571F3E}" srcOrd="8" destOrd="0" parTransId="{BB46ED68-70EB-4CA4-8EA3-9F74A6765B89}" sibTransId="{54DB91EF-4B27-4118-AE5A-1373B20BF872}"/>
    <dgm:cxn modelId="{4D74940F-1FD1-0348-80C2-F8A6B3144114}" type="presOf" srcId="{7601A9C0-89CB-400D-AD75-BF0FD214304E}" destId="{ACA7958B-CAE9-49BC-B9BA-7D83445F3DAA}" srcOrd="0" destOrd="0" presId="urn:microsoft.com/office/officeart/2005/8/layout/radial3"/>
    <dgm:cxn modelId="{33D7E52F-88A4-4E06-B3C2-483A463B1C80}" srcId="{DB725C90-EA08-4A39-B5ED-6A91AE073352}" destId="{D9DCBFA2-97F0-48DA-A7D0-AB052CC34E80}" srcOrd="0" destOrd="0" parTransId="{9BBFC4BA-91F8-4186-A1E2-1E3C5C9BED40}" sibTransId="{A7A3D5EA-9548-4179-96ED-1EEBC27582BB}"/>
    <dgm:cxn modelId="{FC38B53C-AF91-D048-BCAB-54D7BF9EBE85}" type="presOf" srcId="{20DDDCF5-538A-4E63-8FE8-0BF0415BE49F}" destId="{F3142225-D416-45B8-BF77-FD1F9D2734DA}" srcOrd="0" destOrd="0" presId="urn:microsoft.com/office/officeart/2005/8/layout/radial3"/>
    <dgm:cxn modelId="{6ED0925B-A3A8-46EB-9900-04563B975CA3}" srcId="{D9DCBFA2-97F0-48DA-A7D0-AB052CC34E80}" destId="{E13E5A6E-5039-42E4-B495-FD1ACA5EA8D2}" srcOrd="7" destOrd="0" parTransId="{F54AEA81-1614-4174-8256-9CCA1D160C15}" sibTransId="{A5C85FD7-0D98-4414-8272-848E5E4B4815}"/>
    <dgm:cxn modelId="{46FB035F-1C8A-42FE-AB8C-5FB622E90D45}" srcId="{D9DCBFA2-97F0-48DA-A7D0-AB052CC34E80}" destId="{C5A364BB-1460-4226-8D13-97574E6D5D9A}" srcOrd="6" destOrd="0" parTransId="{B92966F1-2175-45BA-9D17-4AC681B16E5A}" sibTransId="{D7A151B9-C5F9-4CBF-B154-649859BDD414}"/>
    <dgm:cxn modelId="{A33B6A41-713F-F649-88B4-95462A7A62E2}" type="presOf" srcId="{DB725C90-EA08-4A39-B5ED-6A91AE073352}" destId="{E4D8AB04-2F09-4BDF-A74F-B8E6F7A93927}" srcOrd="0" destOrd="0" presId="urn:microsoft.com/office/officeart/2005/8/layout/radial3"/>
    <dgm:cxn modelId="{E2534F4F-DC88-47D0-A2F6-C09B0B331457}" srcId="{D9DCBFA2-97F0-48DA-A7D0-AB052CC34E80}" destId="{72DE7BD6-F2F8-4BE2-853C-856BD2A300EF}" srcOrd="2" destOrd="0" parTransId="{7CCC09A3-9849-49B2-8D1D-88D20B368E32}" sibTransId="{D48D3B91-724E-4E22-B3F5-1FC09E455FEB}"/>
    <dgm:cxn modelId="{50E7FF51-F1A9-4583-9653-551032919F34}" srcId="{D9DCBFA2-97F0-48DA-A7D0-AB052CC34E80}" destId="{87138B5A-F3E6-4100-8082-103A88A1BF1A}" srcOrd="5" destOrd="0" parTransId="{EF1E0905-A0DE-41BF-BCD5-49022D5E8279}" sibTransId="{5D8B4EFA-F180-4FB4-991D-93D12DBE6760}"/>
    <dgm:cxn modelId="{9E80A472-6886-A641-9C28-72B6B5F815D9}" type="presOf" srcId="{E13E5A6E-5039-42E4-B495-FD1ACA5EA8D2}" destId="{0A87263D-9EE6-42AA-9570-744929516348}" srcOrd="0" destOrd="0" presId="urn:microsoft.com/office/officeart/2005/8/layout/radial3"/>
    <dgm:cxn modelId="{96BE1E7B-9EA9-5144-B325-F848E07D7B0E}" type="presOf" srcId="{C5A364BB-1460-4226-8D13-97574E6D5D9A}" destId="{5BA0B9DA-A981-4327-A9BA-6CE77EF4082F}" srcOrd="0" destOrd="0" presId="urn:microsoft.com/office/officeart/2005/8/layout/radial3"/>
    <dgm:cxn modelId="{9766788B-4640-8844-AF90-5FD0186DBEBD}" type="presOf" srcId="{D9DCBFA2-97F0-48DA-A7D0-AB052CC34E80}" destId="{726547D5-3F2E-492A-9876-35B7F9ABF772}" srcOrd="0" destOrd="0" presId="urn:microsoft.com/office/officeart/2005/8/layout/radial3"/>
    <dgm:cxn modelId="{8D1DBD9F-C9D7-43AD-AA78-40262D0D2B99}" srcId="{D9DCBFA2-97F0-48DA-A7D0-AB052CC34E80}" destId="{F177E140-FEDC-4148-A7BC-203ABF69FECB}" srcOrd="3" destOrd="0" parTransId="{4F8816DA-C651-4DDD-A303-6CD86FAC55F8}" sibTransId="{7CCD822D-F477-4BE3-9234-62799C4E7C3E}"/>
    <dgm:cxn modelId="{4F98DBB4-086A-4646-9880-7C749F74D6FA}" srcId="{D9DCBFA2-97F0-48DA-A7D0-AB052CC34E80}" destId="{7601A9C0-89CB-400D-AD75-BF0FD214304E}" srcOrd="9" destOrd="0" parTransId="{F4AEE346-A459-4C2C-BBBE-0CD473507593}" sibTransId="{BAAC7FBD-3607-48F1-85DD-7FB2539102B2}"/>
    <dgm:cxn modelId="{F001FCB4-FD55-0B4D-9D9A-808123C1C969}" type="presOf" srcId="{87138B5A-F3E6-4100-8082-103A88A1BF1A}" destId="{1BEDD46D-703A-4660-A43B-B26BB94B4213}" srcOrd="0" destOrd="0" presId="urn:microsoft.com/office/officeart/2005/8/layout/radial3"/>
    <dgm:cxn modelId="{98C7CED0-F516-A34F-BEE3-4E1E284C2107}" type="presOf" srcId="{72DE7BD6-F2F8-4BE2-853C-856BD2A300EF}" destId="{B5D6983C-D79E-41A5-B2C8-9D022DE1939D}" srcOrd="0" destOrd="0" presId="urn:microsoft.com/office/officeart/2005/8/layout/radial3"/>
    <dgm:cxn modelId="{7C1FFED3-692C-A143-AAE8-2EDE6909ECFB}" type="presOf" srcId="{7C203F23-ADEA-4A26-8484-A7B790571F3E}" destId="{049C2C47-4243-458F-B3BE-550C0AE4C6E1}" srcOrd="0" destOrd="0" presId="urn:microsoft.com/office/officeart/2005/8/layout/radial3"/>
    <dgm:cxn modelId="{583466DF-FA9C-4BD3-BD9B-9B33CAD9B87F}" srcId="{D9DCBFA2-97F0-48DA-A7D0-AB052CC34E80}" destId="{20DDDCF5-538A-4E63-8FE8-0BF0415BE49F}" srcOrd="0" destOrd="0" parTransId="{6AA4974B-93D7-41B4-AC44-8226DD9C75A7}" sibTransId="{3CF310FA-1B14-4E76-813F-ADE0D2DE4FCC}"/>
    <dgm:cxn modelId="{AACC7EDF-0B02-4371-AEA7-4CAA5231DCB1}" srcId="{D9DCBFA2-97F0-48DA-A7D0-AB052CC34E80}" destId="{86D913A0-B97E-47DE-A8D8-88C810A187DA}" srcOrd="1" destOrd="0" parTransId="{90D8BB21-B978-48B8-8BB4-D7CACD6035E5}" sibTransId="{D9730DD1-AAEF-4A5A-A712-4E8A0BFCE4E8}"/>
    <dgm:cxn modelId="{2FEF14E3-423D-D641-8D03-5A875CA61EC5}" type="presOf" srcId="{86D913A0-B97E-47DE-A8D8-88C810A187DA}" destId="{62896DFE-878B-43CD-9655-DF7478FDB15A}" srcOrd="0" destOrd="0" presId="urn:microsoft.com/office/officeart/2005/8/layout/radial3"/>
    <dgm:cxn modelId="{ACDE15E3-7B58-9941-8EC9-34635EF8D4F1}" type="presOf" srcId="{4A0A8627-6AEE-463D-A282-C864B58C0AFD}" destId="{F5937048-3149-45C0-B096-D256576CD7BD}" srcOrd="0" destOrd="0" presId="urn:microsoft.com/office/officeart/2005/8/layout/radial3"/>
    <dgm:cxn modelId="{6F3D3EF0-4F83-4398-9521-20E8D559A8DB}" srcId="{D9DCBFA2-97F0-48DA-A7D0-AB052CC34E80}" destId="{4A0A8627-6AEE-463D-A282-C864B58C0AFD}" srcOrd="4" destOrd="0" parTransId="{3EBBE4C2-DFF6-4C58-AB52-80EDF02B3B29}" sibTransId="{44267DF4-2B75-4AF6-BD7A-26E84E02713F}"/>
    <dgm:cxn modelId="{6D4998CD-1233-1047-A59F-A4D0FEBF299C}" type="presParOf" srcId="{E4D8AB04-2F09-4BDF-A74F-B8E6F7A93927}" destId="{BA28F95B-C416-478F-80E4-897D6A9808BD}" srcOrd="0" destOrd="0" presId="urn:microsoft.com/office/officeart/2005/8/layout/radial3"/>
    <dgm:cxn modelId="{4A16BBD0-2CAE-EF49-BA58-CEF986BDC3CA}" type="presParOf" srcId="{BA28F95B-C416-478F-80E4-897D6A9808BD}" destId="{726547D5-3F2E-492A-9876-35B7F9ABF772}" srcOrd="0" destOrd="0" presId="urn:microsoft.com/office/officeart/2005/8/layout/radial3"/>
    <dgm:cxn modelId="{DF7F1490-0291-144A-B492-6E8113D0846B}" type="presParOf" srcId="{BA28F95B-C416-478F-80E4-897D6A9808BD}" destId="{F3142225-D416-45B8-BF77-FD1F9D2734DA}" srcOrd="1" destOrd="0" presId="urn:microsoft.com/office/officeart/2005/8/layout/radial3"/>
    <dgm:cxn modelId="{1754A28F-0F7C-8843-8BA0-666A0F53D9DA}" type="presParOf" srcId="{BA28F95B-C416-478F-80E4-897D6A9808BD}" destId="{62896DFE-878B-43CD-9655-DF7478FDB15A}" srcOrd="2" destOrd="0" presId="urn:microsoft.com/office/officeart/2005/8/layout/radial3"/>
    <dgm:cxn modelId="{D92DC226-0F30-014B-9107-D089FE6BDCE1}" type="presParOf" srcId="{BA28F95B-C416-478F-80E4-897D6A9808BD}" destId="{B5D6983C-D79E-41A5-B2C8-9D022DE1939D}" srcOrd="3" destOrd="0" presId="urn:microsoft.com/office/officeart/2005/8/layout/radial3"/>
    <dgm:cxn modelId="{22F03A92-AB9F-324B-8873-3D23488364B9}" type="presParOf" srcId="{BA28F95B-C416-478F-80E4-897D6A9808BD}" destId="{5FFC7DE5-2C4C-4A92-B4FA-583C649D18A9}" srcOrd="4" destOrd="0" presId="urn:microsoft.com/office/officeart/2005/8/layout/radial3"/>
    <dgm:cxn modelId="{01979BD0-0998-CF45-A06C-F7B2DBC5485A}" type="presParOf" srcId="{BA28F95B-C416-478F-80E4-897D6A9808BD}" destId="{F5937048-3149-45C0-B096-D256576CD7BD}" srcOrd="5" destOrd="0" presId="urn:microsoft.com/office/officeart/2005/8/layout/radial3"/>
    <dgm:cxn modelId="{3738940E-2070-F648-A5C3-81831A4A8179}" type="presParOf" srcId="{BA28F95B-C416-478F-80E4-897D6A9808BD}" destId="{1BEDD46D-703A-4660-A43B-B26BB94B4213}" srcOrd="6" destOrd="0" presId="urn:microsoft.com/office/officeart/2005/8/layout/radial3"/>
    <dgm:cxn modelId="{E297057D-1E6C-1344-AE27-03A874B3904F}" type="presParOf" srcId="{BA28F95B-C416-478F-80E4-897D6A9808BD}" destId="{5BA0B9DA-A981-4327-A9BA-6CE77EF4082F}" srcOrd="7" destOrd="0" presId="urn:microsoft.com/office/officeart/2005/8/layout/radial3"/>
    <dgm:cxn modelId="{26FA53B9-282D-8147-97FC-73FC58810D3C}" type="presParOf" srcId="{BA28F95B-C416-478F-80E4-897D6A9808BD}" destId="{0A87263D-9EE6-42AA-9570-744929516348}" srcOrd="8" destOrd="0" presId="urn:microsoft.com/office/officeart/2005/8/layout/radial3"/>
    <dgm:cxn modelId="{8898E03A-90C2-2346-A884-45A51514A494}" type="presParOf" srcId="{BA28F95B-C416-478F-80E4-897D6A9808BD}" destId="{049C2C47-4243-458F-B3BE-550C0AE4C6E1}" srcOrd="9" destOrd="0" presId="urn:microsoft.com/office/officeart/2005/8/layout/radial3"/>
    <dgm:cxn modelId="{77936A6A-2F24-6D43-A96D-D1B012E038B0}" type="presParOf" srcId="{BA28F95B-C416-478F-80E4-897D6A9808BD}" destId="{ACA7958B-CAE9-49BC-B9BA-7D83445F3DAA}"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94149F-833C-4DCE-9485-B83178684F6C}" type="doc">
      <dgm:prSet loTypeId="urn:microsoft.com/office/officeart/2005/8/layout/lProcess2" loCatId="relationship" qsTypeId="urn:microsoft.com/office/officeart/2005/8/quickstyle/simple1" qsCatId="simple" csTypeId="urn:microsoft.com/office/officeart/2005/8/colors/accent4_1" csCatId="accent4" phldr="1"/>
      <dgm:spPr/>
      <dgm:t>
        <a:bodyPr/>
        <a:lstStyle/>
        <a:p>
          <a:endParaRPr lang="en-US"/>
        </a:p>
      </dgm:t>
    </dgm:pt>
    <dgm:pt modelId="{AA70CA95-2F88-410A-B575-CDA3CB788F51}">
      <dgm:prSet phldrT="[Text]"/>
      <dgm:spPr/>
      <dgm:t>
        <a:bodyPr/>
        <a:lstStyle/>
        <a:p>
          <a:r>
            <a:rPr lang="en-US" dirty="0"/>
            <a:t>Noncredit Courses</a:t>
          </a:r>
        </a:p>
      </dgm:t>
    </dgm:pt>
    <dgm:pt modelId="{40823EDA-3241-4014-B923-4BE2804D99A7}" type="parTrans" cxnId="{82DCF839-03D2-49C7-96C4-CC4C0A3DFC66}">
      <dgm:prSet/>
      <dgm:spPr/>
      <dgm:t>
        <a:bodyPr/>
        <a:lstStyle/>
        <a:p>
          <a:endParaRPr lang="en-US"/>
        </a:p>
      </dgm:t>
    </dgm:pt>
    <dgm:pt modelId="{3D87F0C1-629E-401B-841A-9019C16D43A8}" type="sibTrans" cxnId="{82DCF839-03D2-49C7-96C4-CC4C0A3DFC66}">
      <dgm:prSet/>
      <dgm:spPr/>
      <dgm:t>
        <a:bodyPr/>
        <a:lstStyle/>
        <a:p>
          <a:endParaRPr lang="en-US"/>
        </a:p>
      </dgm:t>
    </dgm:pt>
    <dgm:pt modelId="{B5C43F50-58E2-4BF7-B859-4ECD9B084A3C}">
      <dgm:prSet phldrT="[Text]" custT="1"/>
      <dgm:spPr/>
      <dgm:t>
        <a:bodyPr/>
        <a:lstStyle/>
        <a:p>
          <a:r>
            <a:rPr lang="en-US" sz="2000" dirty="0"/>
            <a:t>Mirrored objectives/SLOs same as credit course</a:t>
          </a:r>
        </a:p>
      </dgm:t>
    </dgm:pt>
    <dgm:pt modelId="{E77490B8-3305-4BCF-830E-312760BB065B}" type="parTrans" cxnId="{4E8A1E96-40EC-45F4-B3A5-D8C2F1590E13}">
      <dgm:prSet/>
      <dgm:spPr/>
      <dgm:t>
        <a:bodyPr/>
        <a:lstStyle/>
        <a:p>
          <a:endParaRPr lang="en-US"/>
        </a:p>
      </dgm:t>
    </dgm:pt>
    <dgm:pt modelId="{585446B8-9703-4AEB-8A70-C0715572FDFF}" type="sibTrans" cxnId="{4E8A1E96-40EC-45F4-B3A5-D8C2F1590E13}">
      <dgm:prSet/>
      <dgm:spPr/>
      <dgm:t>
        <a:bodyPr/>
        <a:lstStyle/>
        <a:p>
          <a:endParaRPr lang="en-US"/>
        </a:p>
      </dgm:t>
    </dgm:pt>
    <dgm:pt modelId="{4DBCA274-E7FD-4F62-A310-A5DA4F25D8DF}">
      <dgm:prSet phldrT="[Text]" custT="1"/>
      <dgm:spPr/>
      <dgm:t>
        <a:bodyPr/>
        <a:lstStyle/>
        <a:p>
          <a:r>
            <a:rPr lang="en-US" sz="2000" dirty="0"/>
            <a:t>CDCP or </a:t>
          </a:r>
        </a:p>
        <a:p>
          <a:r>
            <a:rPr lang="en-US" sz="2000" dirty="0"/>
            <a:t>non-CDCP</a:t>
          </a:r>
        </a:p>
      </dgm:t>
    </dgm:pt>
    <dgm:pt modelId="{0136FF68-F615-496A-AEF5-B0BC9734D16D}" type="parTrans" cxnId="{A928AD16-CC7A-4A68-BED9-525BE4FAE618}">
      <dgm:prSet/>
      <dgm:spPr/>
      <dgm:t>
        <a:bodyPr/>
        <a:lstStyle/>
        <a:p>
          <a:endParaRPr lang="en-US"/>
        </a:p>
      </dgm:t>
    </dgm:pt>
    <dgm:pt modelId="{39823C49-A48C-4465-900D-913B8471BA43}" type="sibTrans" cxnId="{A928AD16-CC7A-4A68-BED9-525BE4FAE618}">
      <dgm:prSet/>
      <dgm:spPr/>
      <dgm:t>
        <a:bodyPr/>
        <a:lstStyle/>
        <a:p>
          <a:endParaRPr lang="en-US"/>
        </a:p>
      </dgm:t>
    </dgm:pt>
    <dgm:pt modelId="{D19F1271-D2E8-486E-A4FB-76677F14453F}">
      <dgm:prSet phldrT="[Text]"/>
      <dgm:spPr/>
      <dgm:t>
        <a:bodyPr/>
        <a:lstStyle/>
        <a:p>
          <a:r>
            <a:rPr lang="en-US" dirty="0"/>
            <a:t>Noncredit Students</a:t>
          </a:r>
        </a:p>
      </dgm:t>
    </dgm:pt>
    <dgm:pt modelId="{8B09921F-71FD-4247-A409-677B67962DA5}" type="parTrans" cxnId="{5590B43A-F022-4F67-8F78-2EFE2B486A1B}">
      <dgm:prSet/>
      <dgm:spPr/>
      <dgm:t>
        <a:bodyPr/>
        <a:lstStyle/>
        <a:p>
          <a:endParaRPr lang="en-US"/>
        </a:p>
      </dgm:t>
    </dgm:pt>
    <dgm:pt modelId="{8EFC0E10-2D66-49C8-ACAD-5D0D36D96A9A}" type="sibTrans" cxnId="{5590B43A-F022-4F67-8F78-2EFE2B486A1B}">
      <dgm:prSet/>
      <dgm:spPr/>
      <dgm:t>
        <a:bodyPr/>
        <a:lstStyle/>
        <a:p>
          <a:endParaRPr lang="en-US"/>
        </a:p>
      </dgm:t>
    </dgm:pt>
    <dgm:pt modelId="{8F7A689D-9BF3-429C-A463-3A05C2A850D1}">
      <dgm:prSet phldrT="[Text]" custT="1"/>
      <dgm:spPr/>
      <dgm:t>
        <a:bodyPr/>
        <a:lstStyle/>
        <a:p>
          <a:r>
            <a:rPr lang="en-US" sz="2000" dirty="0"/>
            <a:t>Attend credit course in same class as credit students</a:t>
          </a:r>
        </a:p>
      </dgm:t>
    </dgm:pt>
    <dgm:pt modelId="{228D02F2-73DE-497A-87D8-64BF80F6E4A3}" type="parTrans" cxnId="{1A027BAD-31F7-4A5E-8E15-E615DA0449B6}">
      <dgm:prSet/>
      <dgm:spPr/>
      <dgm:t>
        <a:bodyPr/>
        <a:lstStyle/>
        <a:p>
          <a:endParaRPr lang="en-US"/>
        </a:p>
      </dgm:t>
    </dgm:pt>
    <dgm:pt modelId="{9214E4F1-54DF-46C7-B9A7-D2C04966CEE3}" type="sibTrans" cxnId="{1A027BAD-31F7-4A5E-8E15-E615DA0449B6}">
      <dgm:prSet/>
      <dgm:spPr/>
      <dgm:t>
        <a:bodyPr/>
        <a:lstStyle/>
        <a:p>
          <a:endParaRPr lang="en-US"/>
        </a:p>
      </dgm:t>
    </dgm:pt>
    <dgm:pt modelId="{7ED661BF-B247-453E-A397-8D5893F92B69}">
      <dgm:prSet phldrT="[Text]" custT="1"/>
      <dgm:spPr/>
      <dgm:t>
        <a:bodyPr/>
        <a:lstStyle/>
        <a:p>
          <a:r>
            <a:rPr lang="en-US" sz="2000" dirty="0"/>
            <a:t>Same syllabus/course requirements as credit</a:t>
          </a:r>
        </a:p>
      </dgm:t>
    </dgm:pt>
    <dgm:pt modelId="{79A41D85-856A-4FB8-83AE-330FD41F7976}" type="parTrans" cxnId="{6F86EA83-D88F-47EC-888A-27D13AC0F456}">
      <dgm:prSet/>
      <dgm:spPr/>
      <dgm:t>
        <a:bodyPr/>
        <a:lstStyle/>
        <a:p>
          <a:endParaRPr lang="en-US"/>
        </a:p>
      </dgm:t>
    </dgm:pt>
    <dgm:pt modelId="{ADDF9012-3C44-49E3-BBB9-DF14D7817D06}" type="sibTrans" cxnId="{6F86EA83-D88F-47EC-888A-27D13AC0F456}">
      <dgm:prSet/>
      <dgm:spPr/>
      <dgm:t>
        <a:bodyPr/>
        <a:lstStyle/>
        <a:p>
          <a:endParaRPr lang="en-US"/>
        </a:p>
      </dgm:t>
    </dgm:pt>
    <dgm:pt modelId="{ACC2CA49-8718-431E-B1D8-ECE2043D9628}">
      <dgm:prSet phldrT="[Text]"/>
      <dgm:spPr/>
      <dgm:t>
        <a:bodyPr/>
        <a:lstStyle/>
        <a:p>
          <a:r>
            <a:rPr lang="en-US" dirty="0"/>
            <a:t>Enter weekly NC positive attendance and noncredit grades</a:t>
          </a:r>
        </a:p>
      </dgm:t>
    </dgm:pt>
    <dgm:pt modelId="{1AED6EB6-E683-4C8B-A1DD-033BE0D35634}" type="parTrans" cxnId="{2F27AC99-E58F-4D44-A87E-6C5017DC305B}">
      <dgm:prSet/>
      <dgm:spPr/>
      <dgm:t>
        <a:bodyPr/>
        <a:lstStyle/>
        <a:p>
          <a:endParaRPr lang="en-US"/>
        </a:p>
      </dgm:t>
    </dgm:pt>
    <dgm:pt modelId="{C7D7A46D-52FB-41B5-89C5-E24515C22788}" type="sibTrans" cxnId="{2F27AC99-E58F-4D44-A87E-6C5017DC305B}">
      <dgm:prSet/>
      <dgm:spPr/>
      <dgm:t>
        <a:bodyPr/>
        <a:lstStyle/>
        <a:p>
          <a:endParaRPr lang="en-US"/>
        </a:p>
      </dgm:t>
    </dgm:pt>
    <dgm:pt modelId="{08AE6FA6-E125-4993-B830-6704613BA352}">
      <dgm:prSet phldrT="[Text]"/>
      <dgm:spPr/>
      <dgm:t>
        <a:bodyPr/>
        <a:lstStyle/>
        <a:p>
          <a:r>
            <a:rPr lang="en-US" dirty="0"/>
            <a:t>Responsible for </a:t>
          </a:r>
        </a:p>
        <a:p>
          <a:r>
            <a:rPr lang="en-US" dirty="0"/>
            <a:t>4-year course review and SLO assessment</a:t>
          </a:r>
        </a:p>
      </dgm:t>
    </dgm:pt>
    <dgm:pt modelId="{0619913E-CDFA-4860-A459-177C0FF754FF}" type="parTrans" cxnId="{F719B8A9-205A-46AE-B4D1-D63F96D70794}">
      <dgm:prSet/>
      <dgm:spPr/>
      <dgm:t>
        <a:bodyPr/>
        <a:lstStyle/>
        <a:p>
          <a:endParaRPr lang="en-US"/>
        </a:p>
      </dgm:t>
    </dgm:pt>
    <dgm:pt modelId="{8C16DFAA-2FB4-47EA-B366-6A667311845C}" type="sibTrans" cxnId="{F719B8A9-205A-46AE-B4D1-D63F96D70794}">
      <dgm:prSet/>
      <dgm:spPr/>
      <dgm:t>
        <a:bodyPr/>
        <a:lstStyle/>
        <a:p>
          <a:endParaRPr lang="en-US"/>
        </a:p>
      </dgm:t>
    </dgm:pt>
    <dgm:pt modelId="{2A007D60-EBAC-4A73-87A4-8B4B3244C6D5}">
      <dgm:prSet phldrT="[Text]" custT="1"/>
      <dgm:spPr/>
      <dgm:t>
        <a:bodyPr/>
        <a:lstStyle/>
        <a:p>
          <a:r>
            <a:rPr lang="en-US" sz="2000" dirty="0"/>
            <a:t>Pathways to credit and work </a:t>
          </a:r>
        </a:p>
      </dgm:t>
    </dgm:pt>
    <dgm:pt modelId="{35B85148-193D-48D9-A5B9-25CB396CC412}" type="parTrans" cxnId="{68DC4682-5E6F-446C-A848-7ADB70268863}">
      <dgm:prSet/>
      <dgm:spPr/>
      <dgm:t>
        <a:bodyPr/>
        <a:lstStyle/>
        <a:p>
          <a:endParaRPr lang="en-US"/>
        </a:p>
      </dgm:t>
    </dgm:pt>
    <dgm:pt modelId="{6DA94172-2852-4BD8-AD55-F113EE15A552}" type="sibTrans" cxnId="{68DC4682-5E6F-446C-A848-7ADB70268863}">
      <dgm:prSet/>
      <dgm:spPr/>
      <dgm:t>
        <a:bodyPr/>
        <a:lstStyle/>
        <a:p>
          <a:endParaRPr lang="en-US"/>
        </a:p>
      </dgm:t>
    </dgm:pt>
    <dgm:pt modelId="{D2F14208-63B3-4FFB-A385-67436CD71552}">
      <dgm:prSet phldrT="[Text]" custT="1"/>
      <dgm:spPr/>
      <dgm:t>
        <a:bodyPr/>
        <a:lstStyle/>
        <a:p>
          <a:r>
            <a:rPr lang="en-US" sz="2000" dirty="0"/>
            <a:t>Separate NC registration  </a:t>
          </a:r>
        </a:p>
      </dgm:t>
    </dgm:pt>
    <dgm:pt modelId="{0009FBD6-350D-42BF-8728-E582AB863469}" type="parTrans" cxnId="{E0FBAED0-817D-4CE7-88B8-0A3B3F4E8456}">
      <dgm:prSet/>
      <dgm:spPr/>
      <dgm:t>
        <a:bodyPr/>
        <a:lstStyle/>
        <a:p>
          <a:endParaRPr lang="en-US"/>
        </a:p>
      </dgm:t>
    </dgm:pt>
    <dgm:pt modelId="{B737F9F0-AC2F-4B89-8CF3-BB5EDDFF0BAE}" type="sibTrans" cxnId="{E0FBAED0-817D-4CE7-88B8-0A3B3F4E8456}">
      <dgm:prSet/>
      <dgm:spPr/>
      <dgm:t>
        <a:bodyPr/>
        <a:lstStyle/>
        <a:p>
          <a:endParaRPr lang="en-US"/>
        </a:p>
      </dgm:t>
    </dgm:pt>
    <dgm:pt modelId="{EDF16542-B1E8-426E-81D6-830167E32E0A}">
      <dgm:prSet phldrT="[Text]"/>
      <dgm:spPr/>
      <dgm:t>
        <a:bodyPr/>
        <a:lstStyle/>
        <a:p>
          <a:r>
            <a:rPr lang="en-US" dirty="0"/>
            <a:t>No additional faculty pay for NC class </a:t>
          </a:r>
        </a:p>
      </dgm:t>
    </dgm:pt>
    <dgm:pt modelId="{199BA6B3-AD42-4ED4-B992-ED61E33046FA}" type="parTrans" cxnId="{8B4E2445-5AD9-4B46-A2D5-BE7DAD472BB6}">
      <dgm:prSet/>
      <dgm:spPr/>
      <dgm:t>
        <a:bodyPr/>
        <a:lstStyle/>
        <a:p>
          <a:endParaRPr lang="en-US"/>
        </a:p>
      </dgm:t>
    </dgm:pt>
    <dgm:pt modelId="{54078322-89B1-4651-A586-C4265048C7CE}" type="sibTrans" cxnId="{8B4E2445-5AD9-4B46-A2D5-BE7DAD472BB6}">
      <dgm:prSet/>
      <dgm:spPr/>
      <dgm:t>
        <a:bodyPr/>
        <a:lstStyle/>
        <a:p>
          <a:endParaRPr lang="en-US"/>
        </a:p>
      </dgm:t>
    </dgm:pt>
    <dgm:pt modelId="{F4435EDA-647C-4A50-90AF-F0FFE7A0150A}">
      <dgm:prSet phldrT="[Text]"/>
      <dgm:spPr/>
      <dgm:t>
        <a:bodyPr/>
        <a:lstStyle/>
        <a:p>
          <a:r>
            <a:rPr lang="en-US" dirty="0"/>
            <a:t>  FREE!</a:t>
          </a:r>
        </a:p>
      </dgm:t>
    </dgm:pt>
    <dgm:pt modelId="{45E27188-8CA0-4495-8751-A50E591235F2}" type="parTrans" cxnId="{F5B33022-074F-479C-A031-7FE4D0E6F271}">
      <dgm:prSet/>
      <dgm:spPr/>
      <dgm:t>
        <a:bodyPr/>
        <a:lstStyle/>
        <a:p>
          <a:endParaRPr lang="en-US"/>
        </a:p>
      </dgm:t>
    </dgm:pt>
    <dgm:pt modelId="{B60FA397-CF7A-49A8-83C0-357E0590F513}" type="sibTrans" cxnId="{F5B33022-074F-479C-A031-7FE4D0E6F271}">
      <dgm:prSet/>
      <dgm:spPr/>
      <dgm:t>
        <a:bodyPr/>
        <a:lstStyle/>
        <a:p>
          <a:endParaRPr lang="en-US"/>
        </a:p>
      </dgm:t>
    </dgm:pt>
    <dgm:pt modelId="{F52DA1B0-F095-48AC-A1DA-25D16A60F54C}">
      <dgm:prSet phldrT="[Text]" custT="1"/>
      <dgm:spPr/>
      <dgm:t>
        <a:bodyPr/>
        <a:lstStyle/>
        <a:p>
          <a:r>
            <a:rPr lang="en-US" sz="2000" dirty="0"/>
            <a:t>Can earn noncredit certificate</a:t>
          </a:r>
        </a:p>
      </dgm:t>
    </dgm:pt>
    <dgm:pt modelId="{03D4F05E-2C8B-468F-B1B5-EA45713190EA}" type="parTrans" cxnId="{DF409CB1-1EB3-43DF-BF9C-E40F3B7E1EAD}">
      <dgm:prSet/>
      <dgm:spPr/>
      <dgm:t>
        <a:bodyPr/>
        <a:lstStyle/>
        <a:p>
          <a:endParaRPr lang="en-US"/>
        </a:p>
      </dgm:t>
    </dgm:pt>
    <dgm:pt modelId="{D78BE38F-729F-4EB2-80B7-12D68446C69E}" type="sibTrans" cxnId="{DF409CB1-1EB3-43DF-BF9C-E40F3B7E1EAD}">
      <dgm:prSet/>
      <dgm:spPr/>
      <dgm:t>
        <a:bodyPr/>
        <a:lstStyle/>
        <a:p>
          <a:endParaRPr lang="en-US"/>
        </a:p>
      </dgm:t>
    </dgm:pt>
    <dgm:pt modelId="{2A727935-0614-41A9-9263-9F681BEA2859}">
      <dgm:prSet phldrT="[Text]" custT="1"/>
      <dgm:spPr/>
      <dgm:t>
        <a:bodyPr/>
        <a:lstStyle/>
        <a:p>
          <a:r>
            <a:rPr lang="en-US" sz="2000" dirty="0"/>
            <a:t>Articulate noncredit course to college units</a:t>
          </a:r>
        </a:p>
      </dgm:t>
    </dgm:pt>
    <dgm:pt modelId="{03156680-88C6-4AD6-9245-2173C7D3FAC4}" type="parTrans" cxnId="{B7EB807A-D50D-4641-9256-BE7FC71133A9}">
      <dgm:prSet/>
      <dgm:spPr/>
      <dgm:t>
        <a:bodyPr/>
        <a:lstStyle/>
        <a:p>
          <a:endParaRPr lang="en-US"/>
        </a:p>
      </dgm:t>
    </dgm:pt>
    <dgm:pt modelId="{0A9A6FF4-DFC4-42F9-A909-77FAE0F3727F}" type="sibTrans" cxnId="{B7EB807A-D50D-4641-9256-BE7FC71133A9}">
      <dgm:prSet/>
      <dgm:spPr/>
      <dgm:t>
        <a:bodyPr/>
        <a:lstStyle/>
        <a:p>
          <a:endParaRPr lang="en-US"/>
        </a:p>
      </dgm:t>
    </dgm:pt>
    <dgm:pt modelId="{9B635300-261C-4EB4-9A3D-55C0441BA810}">
      <dgm:prSet phldrT="[Text]"/>
      <dgm:spPr/>
      <dgm:t>
        <a:bodyPr/>
        <a:lstStyle/>
        <a:p>
          <a:r>
            <a:rPr lang="en-US" dirty="0"/>
            <a:t>Credit Faculty </a:t>
          </a:r>
        </a:p>
      </dgm:t>
    </dgm:pt>
    <dgm:pt modelId="{48AEA585-CC8F-4C9D-8CAC-7CE6F66AB8C7}" type="sibTrans" cxnId="{69660836-3246-436E-BB76-DBBEDD3A5134}">
      <dgm:prSet/>
      <dgm:spPr/>
      <dgm:t>
        <a:bodyPr/>
        <a:lstStyle/>
        <a:p>
          <a:endParaRPr lang="en-US"/>
        </a:p>
      </dgm:t>
    </dgm:pt>
    <dgm:pt modelId="{260A3534-BD59-4918-8FFA-8C0011E367F3}" type="parTrans" cxnId="{69660836-3246-436E-BB76-DBBEDD3A5134}">
      <dgm:prSet/>
      <dgm:spPr/>
      <dgm:t>
        <a:bodyPr/>
        <a:lstStyle/>
        <a:p>
          <a:endParaRPr lang="en-US"/>
        </a:p>
      </dgm:t>
    </dgm:pt>
    <dgm:pt modelId="{C860BC38-19AE-4CD0-B21A-8E9EDFD4D400}" type="pres">
      <dgm:prSet presAssocID="{0B94149F-833C-4DCE-9485-B83178684F6C}" presName="theList" presStyleCnt="0">
        <dgm:presLayoutVars>
          <dgm:dir/>
          <dgm:animLvl val="lvl"/>
          <dgm:resizeHandles val="exact"/>
        </dgm:presLayoutVars>
      </dgm:prSet>
      <dgm:spPr/>
    </dgm:pt>
    <dgm:pt modelId="{D7AF0F19-8590-431B-8217-687E7B88A1E6}" type="pres">
      <dgm:prSet presAssocID="{AA70CA95-2F88-410A-B575-CDA3CB788F51}" presName="compNode" presStyleCnt="0"/>
      <dgm:spPr/>
    </dgm:pt>
    <dgm:pt modelId="{BA9FA5D7-E72E-4F30-BC26-7C7DEE06DD6C}" type="pres">
      <dgm:prSet presAssocID="{AA70CA95-2F88-410A-B575-CDA3CB788F51}" presName="aNode" presStyleLbl="bgShp" presStyleIdx="0" presStyleCnt="3" custLinFactNeighborX="-1662" custLinFactNeighborY="-1440"/>
      <dgm:spPr/>
    </dgm:pt>
    <dgm:pt modelId="{6E76C4F7-0A06-470C-A0D9-7BEC1DD3DC03}" type="pres">
      <dgm:prSet presAssocID="{AA70CA95-2F88-410A-B575-CDA3CB788F51}" presName="textNode" presStyleLbl="bgShp" presStyleIdx="0" presStyleCnt="3"/>
      <dgm:spPr/>
    </dgm:pt>
    <dgm:pt modelId="{CE021A6D-7C41-4ACC-B5DE-242C6483A773}" type="pres">
      <dgm:prSet presAssocID="{AA70CA95-2F88-410A-B575-CDA3CB788F51}" presName="compChildNode" presStyleCnt="0"/>
      <dgm:spPr/>
    </dgm:pt>
    <dgm:pt modelId="{273282FF-B2CC-4928-B239-883500DF7870}" type="pres">
      <dgm:prSet presAssocID="{AA70CA95-2F88-410A-B575-CDA3CB788F51}" presName="theInnerList" presStyleCnt="0"/>
      <dgm:spPr/>
    </dgm:pt>
    <dgm:pt modelId="{00FE8FB1-8D79-400A-A5C4-C7E9FE6E8739}" type="pres">
      <dgm:prSet presAssocID="{B5C43F50-58E2-4BF7-B859-4ECD9B084A3C}" presName="childNode" presStyleLbl="node1" presStyleIdx="0" presStyleCnt="12" custScaleX="107318">
        <dgm:presLayoutVars>
          <dgm:bulletEnabled val="1"/>
        </dgm:presLayoutVars>
      </dgm:prSet>
      <dgm:spPr/>
    </dgm:pt>
    <dgm:pt modelId="{68B72F0F-5B3C-4A45-9E05-D561AB025079}" type="pres">
      <dgm:prSet presAssocID="{B5C43F50-58E2-4BF7-B859-4ECD9B084A3C}" presName="aSpace2" presStyleCnt="0"/>
      <dgm:spPr/>
    </dgm:pt>
    <dgm:pt modelId="{727E1875-A1CC-40ED-958F-DFAA64AF7D1F}" type="pres">
      <dgm:prSet presAssocID="{4DBCA274-E7FD-4F62-A310-A5DA4F25D8DF}" presName="childNode" presStyleLbl="node1" presStyleIdx="1" presStyleCnt="12" custScaleX="75441">
        <dgm:presLayoutVars>
          <dgm:bulletEnabled val="1"/>
        </dgm:presLayoutVars>
      </dgm:prSet>
      <dgm:spPr/>
    </dgm:pt>
    <dgm:pt modelId="{76E149D8-931D-4516-86E9-42613DCCC163}" type="pres">
      <dgm:prSet presAssocID="{4DBCA274-E7FD-4F62-A310-A5DA4F25D8DF}" presName="aSpace2" presStyleCnt="0"/>
      <dgm:spPr/>
    </dgm:pt>
    <dgm:pt modelId="{980A7294-3B95-4732-A276-2EC0BD7B3DB5}" type="pres">
      <dgm:prSet presAssocID="{2A007D60-EBAC-4A73-87A4-8B4B3244C6D5}" presName="childNode" presStyleLbl="node1" presStyleIdx="2" presStyleCnt="12" custScaleX="89790">
        <dgm:presLayoutVars>
          <dgm:bulletEnabled val="1"/>
        </dgm:presLayoutVars>
      </dgm:prSet>
      <dgm:spPr/>
    </dgm:pt>
    <dgm:pt modelId="{11065481-D411-4231-8567-AE6F2B63EDFB}" type="pres">
      <dgm:prSet presAssocID="{2A007D60-EBAC-4A73-87A4-8B4B3244C6D5}" presName="aSpace2" presStyleCnt="0"/>
      <dgm:spPr/>
    </dgm:pt>
    <dgm:pt modelId="{1DA71F67-83C5-4734-A3B0-87E3AB25C950}" type="pres">
      <dgm:prSet presAssocID="{D2F14208-63B3-4FFB-A385-67436CD71552}" presName="childNode" presStyleLbl="node1" presStyleIdx="3" presStyleCnt="12" custScaleX="95990">
        <dgm:presLayoutVars>
          <dgm:bulletEnabled val="1"/>
        </dgm:presLayoutVars>
      </dgm:prSet>
      <dgm:spPr/>
    </dgm:pt>
    <dgm:pt modelId="{DB6E3787-830D-4A1B-B6F7-59F9FE8A81C6}" type="pres">
      <dgm:prSet presAssocID="{AA70CA95-2F88-410A-B575-CDA3CB788F51}" presName="aSpace" presStyleCnt="0"/>
      <dgm:spPr/>
    </dgm:pt>
    <dgm:pt modelId="{BE732762-1BF9-4A38-8EA3-6BA9BEB5DA41}" type="pres">
      <dgm:prSet presAssocID="{D19F1271-D2E8-486E-A4FB-76677F14453F}" presName="compNode" presStyleCnt="0"/>
      <dgm:spPr/>
    </dgm:pt>
    <dgm:pt modelId="{94B7F5DA-053C-4D19-83FE-D3E24D9D64D2}" type="pres">
      <dgm:prSet presAssocID="{D19F1271-D2E8-486E-A4FB-76677F14453F}" presName="aNode" presStyleLbl="bgShp" presStyleIdx="1" presStyleCnt="3"/>
      <dgm:spPr/>
    </dgm:pt>
    <dgm:pt modelId="{EEA0976F-2659-4B5B-A61C-99EF58D8AFAE}" type="pres">
      <dgm:prSet presAssocID="{D19F1271-D2E8-486E-A4FB-76677F14453F}" presName="textNode" presStyleLbl="bgShp" presStyleIdx="1" presStyleCnt="3"/>
      <dgm:spPr/>
    </dgm:pt>
    <dgm:pt modelId="{D96354E9-3480-4DE4-AE7A-949085D8DC37}" type="pres">
      <dgm:prSet presAssocID="{D19F1271-D2E8-486E-A4FB-76677F14453F}" presName="compChildNode" presStyleCnt="0"/>
      <dgm:spPr/>
    </dgm:pt>
    <dgm:pt modelId="{DE036816-4652-4345-B295-70BA70BD6780}" type="pres">
      <dgm:prSet presAssocID="{D19F1271-D2E8-486E-A4FB-76677F14453F}" presName="theInnerList" presStyleCnt="0"/>
      <dgm:spPr/>
    </dgm:pt>
    <dgm:pt modelId="{0A4FDCA5-8978-4048-BB14-BF8CC5663FD7}" type="pres">
      <dgm:prSet presAssocID="{8F7A689D-9BF3-429C-A463-3A05C2A850D1}" presName="childNode" presStyleLbl="node1" presStyleIdx="4" presStyleCnt="12" custScaleX="119503" custScaleY="151257">
        <dgm:presLayoutVars>
          <dgm:bulletEnabled val="1"/>
        </dgm:presLayoutVars>
      </dgm:prSet>
      <dgm:spPr/>
    </dgm:pt>
    <dgm:pt modelId="{6B8888EB-83C0-4DCB-9A77-AFF822B837A3}" type="pres">
      <dgm:prSet presAssocID="{8F7A689D-9BF3-429C-A463-3A05C2A850D1}" presName="aSpace2" presStyleCnt="0"/>
      <dgm:spPr/>
    </dgm:pt>
    <dgm:pt modelId="{0E922B53-4D37-4DAE-8AA3-43FCB5CECD51}" type="pres">
      <dgm:prSet presAssocID="{7ED661BF-B247-453E-A397-8D5893F92B69}" presName="childNode" presStyleLbl="node1" presStyleIdx="5" presStyleCnt="12" custScaleX="115365">
        <dgm:presLayoutVars>
          <dgm:bulletEnabled val="1"/>
        </dgm:presLayoutVars>
      </dgm:prSet>
      <dgm:spPr/>
    </dgm:pt>
    <dgm:pt modelId="{2E0172E6-2EE5-4137-972A-1574DEAA2FFA}" type="pres">
      <dgm:prSet presAssocID="{7ED661BF-B247-453E-A397-8D5893F92B69}" presName="aSpace2" presStyleCnt="0"/>
      <dgm:spPr/>
    </dgm:pt>
    <dgm:pt modelId="{E21C97A9-AC9F-4D57-96C7-FB74DD177418}" type="pres">
      <dgm:prSet presAssocID="{F52DA1B0-F095-48AC-A1DA-25D16A60F54C}" presName="childNode" presStyleLbl="node1" presStyleIdx="6" presStyleCnt="12">
        <dgm:presLayoutVars>
          <dgm:bulletEnabled val="1"/>
        </dgm:presLayoutVars>
      </dgm:prSet>
      <dgm:spPr/>
    </dgm:pt>
    <dgm:pt modelId="{F4AE421D-0B7E-4F0A-8C40-F495CD84DEB8}" type="pres">
      <dgm:prSet presAssocID="{F52DA1B0-F095-48AC-A1DA-25D16A60F54C}" presName="aSpace2" presStyleCnt="0"/>
      <dgm:spPr/>
    </dgm:pt>
    <dgm:pt modelId="{2B7F9273-F8F2-4386-ADB2-B3FC36908AFE}" type="pres">
      <dgm:prSet presAssocID="{2A727935-0614-41A9-9263-9F681BEA2859}" presName="childNode" presStyleLbl="node1" presStyleIdx="7" presStyleCnt="12" custScaleX="114610">
        <dgm:presLayoutVars>
          <dgm:bulletEnabled val="1"/>
        </dgm:presLayoutVars>
      </dgm:prSet>
      <dgm:spPr/>
    </dgm:pt>
    <dgm:pt modelId="{B5C27EE6-3953-4F43-B9E0-02703F5B745A}" type="pres">
      <dgm:prSet presAssocID="{2A727935-0614-41A9-9263-9F681BEA2859}" presName="aSpace2" presStyleCnt="0"/>
      <dgm:spPr/>
    </dgm:pt>
    <dgm:pt modelId="{9840D400-0116-4D1C-B921-B767E6A52757}" type="pres">
      <dgm:prSet presAssocID="{F4435EDA-647C-4A50-90AF-F0FFE7A0150A}" presName="childNode" presStyleLbl="node1" presStyleIdx="8" presStyleCnt="12">
        <dgm:presLayoutVars>
          <dgm:bulletEnabled val="1"/>
        </dgm:presLayoutVars>
      </dgm:prSet>
      <dgm:spPr/>
    </dgm:pt>
    <dgm:pt modelId="{8C5A420D-51F1-4245-8926-64F15C1E92DB}" type="pres">
      <dgm:prSet presAssocID="{D19F1271-D2E8-486E-A4FB-76677F14453F}" presName="aSpace" presStyleCnt="0"/>
      <dgm:spPr/>
    </dgm:pt>
    <dgm:pt modelId="{B54F8D9A-831F-4D1C-8D6E-34FE9C85BB2B}" type="pres">
      <dgm:prSet presAssocID="{9B635300-261C-4EB4-9A3D-55C0441BA810}" presName="compNode" presStyleCnt="0"/>
      <dgm:spPr/>
    </dgm:pt>
    <dgm:pt modelId="{6C67C24D-73F1-4C0A-887E-87F64F844A63}" type="pres">
      <dgm:prSet presAssocID="{9B635300-261C-4EB4-9A3D-55C0441BA810}" presName="aNode" presStyleLbl="bgShp" presStyleIdx="2" presStyleCnt="3"/>
      <dgm:spPr/>
    </dgm:pt>
    <dgm:pt modelId="{FFF12D4D-D409-4589-AFDE-37F33A9C1A55}" type="pres">
      <dgm:prSet presAssocID="{9B635300-261C-4EB4-9A3D-55C0441BA810}" presName="textNode" presStyleLbl="bgShp" presStyleIdx="2" presStyleCnt="3"/>
      <dgm:spPr/>
    </dgm:pt>
    <dgm:pt modelId="{42EBFF10-2918-47A1-B08A-69A247F62481}" type="pres">
      <dgm:prSet presAssocID="{9B635300-261C-4EB4-9A3D-55C0441BA810}" presName="compChildNode" presStyleCnt="0"/>
      <dgm:spPr/>
    </dgm:pt>
    <dgm:pt modelId="{B8094938-5077-4417-BDF2-AD2A39A8CBDD}" type="pres">
      <dgm:prSet presAssocID="{9B635300-261C-4EB4-9A3D-55C0441BA810}" presName="theInnerList" presStyleCnt="0"/>
      <dgm:spPr/>
    </dgm:pt>
    <dgm:pt modelId="{740CB3D1-D84A-483E-83BF-C0EEFEC6D27C}" type="pres">
      <dgm:prSet presAssocID="{ACC2CA49-8718-431E-B1D8-ECE2043D9628}" presName="childNode" presStyleLbl="node1" presStyleIdx="9" presStyleCnt="12" custScaleX="109032">
        <dgm:presLayoutVars>
          <dgm:bulletEnabled val="1"/>
        </dgm:presLayoutVars>
      </dgm:prSet>
      <dgm:spPr/>
    </dgm:pt>
    <dgm:pt modelId="{DD39539E-8A74-4756-A65E-E81E8203E682}" type="pres">
      <dgm:prSet presAssocID="{ACC2CA49-8718-431E-B1D8-ECE2043D9628}" presName="aSpace2" presStyleCnt="0"/>
      <dgm:spPr/>
    </dgm:pt>
    <dgm:pt modelId="{82D51476-C79D-4576-B60D-A84B910D0232}" type="pres">
      <dgm:prSet presAssocID="{EDF16542-B1E8-426E-81D6-830167E32E0A}" presName="childNode" presStyleLbl="node1" presStyleIdx="10" presStyleCnt="12">
        <dgm:presLayoutVars>
          <dgm:bulletEnabled val="1"/>
        </dgm:presLayoutVars>
      </dgm:prSet>
      <dgm:spPr/>
    </dgm:pt>
    <dgm:pt modelId="{CF0A0C1D-9838-4445-AAE5-38EF1E97F6A3}" type="pres">
      <dgm:prSet presAssocID="{EDF16542-B1E8-426E-81D6-830167E32E0A}" presName="aSpace2" presStyleCnt="0"/>
      <dgm:spPr/>
    </dgm:pt>
    <dgm:pt modelId="{DB8019B8-353D-4793-9CE6-02F651BF1BD9}" type="pres">
      <dgm:prSet presAssocID="{08AE6FA6-E125-4993-B830-6704613BA352}" presName="childNode" presStyleLbl="node1" presStyleIdx="11" presStyleCnt="12" custScaleX="104501">
        <dgm:presLayoutVars>
          <dgm:bulletEnabled val="1"/>
        </dgm:presLayoutVars>
      </dgm:prSet>
      <dgm:spPr/>
    </dgm:pt>
  </dgm:ptLst>
  <dgm:cxnLst>
    <dgm:cxn modelId="{49F4EF06-FB26-461A-BE91-87E4EDF7FA1C}" type="presOf" srcId="{D2F14208-63B3-4FFB-A385-67436CD71552}" destId="{1DA71F67-83C5-4734-A3B0-87E3AB25C950}" srcOrd="0" destOrd="0" presId="urn:microsoft.com/office/officeart/2005/8/layout/lProcess2"/>
    <dgm:cxn modelId="{2283E20A-A4F2-4B9C-8553-D86611009B31}" type="presOf" srcId="{0B94149F-833C-4DCE-9485-B83178684F6C}" destId="{C860BC38-19AE-4CD0-B21A-8E9EDFD4D400}" srcOrd="0" destOrd="0" presId="urn:microsoft.com/office/officeart/2005/8/layout/lProcess2"/>
    <dgm:cxn modelId="{41437313-2464-4FF3-B6E1-CA2CC5781571}" type="presOf" srcId="{AA70CA95-2F88-410A-B575-CDA3CB788F51}" destId="{6E76C4F7-0A06-470C-A0D9-7BEC1DD3DC03}" srcOrd="1" destOrd="0" presId="urn:microsoft.com/office/officeart/2005/8/layout/lProcess2"/>
    <dgm:cxn modelId="{A928AD16-CC7A-4A68-BED9-525BE4FAE618}" srcId="{AA70CA95-2F88-410A-B575-CDA3CB788F51}" destId="{4DBCA274-E7FD-4F62-A310-A5DA4F25D8DF}" srcOrd="1" destOrd="0" parTransId="{0136FF68-F615-496A-AEF5-B0BC9734D16D}" sibTransId="{39823C49-A48C-4465-900D-913B8471BA43}"/>
    <dgm:cxn modelId="{A31C6620-04BB-4074-8C11-65E43C0F2060}" type="presOf" srcId="{B5C43F50-58E2-4BF7-B859-4ECD9B084A3C}" destId="{00FE8FB1-8D79-400A-A5C4-C7E9FE6E8739}" srcOrd="0" destOrd="0" presId="urn:microsoft.com/office/officeart/2005/8/layout/lProcess2"/>
    <dgm:cxn modelId="{F5B33022-074F-479C-A031-7FE4D0E6F271}" srcId="{D19F1271-D2E8-486E-A4FB-76677F14453F}" destId="{F4435EDA-647C-4A50-90AF-F0FFE7A0150A}" srcOrd="4" destOrd="0" parTransId="{45E27188-8CA0-4495-8751-A50E591235F2}" sibTransId="{B60FA397-CF7A-49A8-83C0-357E0590F513}"/>
    <dgm:cxn modelId="{E4E90527-192B-478C-8D1D-6BE30680C5F5}" type="presOf" srcId="{4DBCA274-E7FD-4F62-A310-A5DA4F25D8DF}" destId="{727E1875-A1CC-40ED-958F-DFAA64AF7D1F}" srcOrd="0" destOrd="0" presId="urn:microsoft.com/office/officeart/2005/8/layout/lProcess2"/>
    <dgm:cxn modelId="{729EF228-2268-4300-9032-4138E3A469F7}" type="presOf" srcId="{D19F1271-D2E8-486E-A4FB-76677F14453F}" destId="{94B7F5DA-053C-4D19-83FE-D3E24D9D64D2}" srcOrd="0" destOrd="0" presId="urn:microsoft.com/office/officeart/2005/8/layout/lProcess2"/>
    <dgm:cxn modelId="{69660836-3246-436E-BB76-DBBEDD3A5134}" srcId="{0B94149F-833C-4DCE-9485-B83178684F6C}" destId="{9B635300-261C-4EB4-9A3D-55C0441BA810}" srcOrd="2" destOrd="0" parTransId="{260A3534-BD59-4918-8FFA-8C0011E367F3}" sibTransId="{48AEA585-CC8F-4C9D-8CAC-7CE6F66AB8C7}"/>
    <dgm:cxn modelId="{82DCF839-03D2-49C7-96C4-CC4C0A3DFC66}" srcId="{0B94149F-833C-4DCE-9485-B83178684F6C}" destId="{AA70CA95-2F88-410A-B575-CDA3CB788F51}" srcOrd="0" destOrd="0" parTransId="{40823EDA-3241-4014-B923-4BE2804D99A7}" sibTransId="{3D87F0C1-629E-401B-841A-9019C16D43A8}"/>
    <dgm:cxn modelId="{5590B43A-F022-4F67-8F78-2EFE2B486A1B}" srcId="{0B94149F-833C-4DCE-9485-B83178684F6C}" destId="{D19F1271-D2E8-486E-A4FB-76677F14453F}" srcOrd="1" destOrd="0" parTransId="{8B09921F-71FD-4247-A409-677B67962DA5}" sibTransId="{8EFC0E10-2D66-49C8-ACAD-5D0D36D96A9A}"/>
    <dgm:cxn modelId="{F39E4840-1088-4ECE-A26B-E7921C5769A1}" type="presOf" srcId="{2A727935-0614-41A9-9263-9F681BEA2859}" destId="{2B7F9273-F8F2-4386-ADB2-B3FC36908AFE}" srcOrd="0" destOrd="0" presId="urn:microsoft.com/office/officeart/2005/8/layout/lProcess2"/>
    <dgm:cxn modelId="{D8177662-D768-4396-979D-805CD94858E4}" type="presOf" srcId="{F52DA1B0-F095-48AC-A1DA-25D16A60F54C}" destId="{E21C97A9-AC9F-4D57-96C7-FB74DD177418}" srcOrd="0" destOrd="0" presId="urn:microsoft.com/office/officeart/2005/8/layout/lProcess2"/>
    <dgm:cxn modelId="{8B4E2445-5AD9-4B46-A2D5-BE7DAD472BB6}" srcId="{9B635300-261C-4EB4-9A3D-55C0441BA810}" destId="{EDF16542-B1E8-426E-81D6-830167E32E0A}" srcOrd="1" destOrd="0" parTransId="{199BA6B3-AD42-4ED4-B992-ED61E33046FA}" sibTransId="{54078322-89B1-4651-A586-C4265048C7CE}"/>
    <dgm:cxn modelId="{73236548-2649-483E-8989-09B27F2CBD0A}" type="presOf" srcId="{AA70CA95-2F88-410A-B575-CDA3CB788F51}" destId="{BA9FA5D7-E72E-4F30-BC26-7C7DEE06DD6C}" srcOrd="0" destOrd="0" presId="urn:microsoft.com/office/officeart/2005/8/layout/lProcess2"/>
    <dgm:cxn modelId="{E6A29B68-418C-40D1-8A29-10B9EF95C9F3}" type="presOf" srcId="{EDF16542-B1E8-426E-81D6-830167E32E0A}" destId="{82D51476-C79D-4576-B60D-A84B910D0232}" srcOrd="0" destOrd="0" presId="urn:microsoft.com/office/officeart/2005/8/layout/lProcess2"/>
    <dgm:cxn modelId="{0974F772-C416-4C29-99E7-C41DEAA0C6E9}" type="presOf" srcId="{7ED661BF-B247-453E-A397-8D5893F92B69}" destId="{0E922B53-4D37-4DAE-8AA3-43FCB5CECD51}" srcOrd="0" destOrd="0" presId="urn:microsoft.com/office/officeart/2005/8/layout/lProcess2"/>
    <dgm:cxn modelId="{55F9DB53-82C2-4E4A-829E-C5AFD280127C}" type="presOf" srcId="{9B635300-261C-4EB4-9A3D-55C0441BA810}" destId="{6C67C24D-73F1-4C0A-887E-87F64F844A63}" srcOrd="0" destOrd="0" presId="urn:microsoft.com/office/officeart/2005/8/layout/lProcess2"/>
    <dgm:cxn modelId="{02856355-CE24-4D38-8207-70E78DF43C6D}" type="presOf" srcId="{F4435EDA-647C-4A50-90AF-F0FFE7A0150A}" destId="{9840D400-0116-4D1C-B921-B767E6A52757}" srcOrd="0" destOrd="0" presId="urn:microsoft.com/office/officeart/2005/8/layout/lProcess2"/>
    <dgm:cxn modelId="{B7EB807A-D50D-4641-9256-BE7FC71133A9}" srcId="{D19F1271-D2E8-486E-A4FB-76677F14453F}" destId="{2A727935-0614-41A9-9263-9F681BEA2859}" srcOrd="3" destOrd="0" parTransId="{03156680-88C6-4AD6-9245-2173C7D3FAC4}" sibTransId="{0A9A6FF4-DFC4-42F9-A909-77FAE0F3727F}"/>
    <dgm:cxn modelId="{68DC4682-5E6F-446C-A848-7ADB70268863}" srcId="{AA70CA95-2F88-410A-B575-CDA3CB788F51}" destId="{2A007D60-EBAC-4A73-87A4-8B4B3244C6D5}" srcOrd="2" destOrd="0" parTransId="{35B85148-193D-48D9-A5B9-25CB396CC412}" sibTransId="{6DA94172-2852-4BD8-AD55-F113EE15A552}"/>
    <dgm:cxn modelId="{6F86EA83-D88F-47EC-888A-27D13AC0F456}" srcId="{D19F1271-D2E8-486E-A4FB-76677F14453F}" destId="{7ED661BF-B247-453E-A397-8D5893F92B69}" srcOrd="1" destOrd="0" parTransId="{79A41D85-856A-4FB8-83AE-330FD41F7976}" sibTransId="{ADDF9012-3C44-49E3-BBB9-DF14D7817D06}"/>
    <dgm:cxn modelId="{4E8A1E96-40EC-45F4-B3A5-D8C2F1590E13}" srcId="{AA70CA95-2F88-410A-B575-CDA3CB788F51}" destId="{B5C43F50-58E2-4BF7-B859-4ECD9B084A3C}" srcOrd="0" destOrd="0" parTransId="{E77490B8-3305-4BCF-830E-312760BB065B}" sibTransId="{585446B8-9703-4AEB-8A70-C0715572FDFF}"/>
    <dgm:cxn modelId="{2F27AC99-E58F-4D44-A87E-6C5017DC305B}" srcId="{9B635300-261C-4EB4-9A3D-55C0441BA810}" destId="{ACC2CA49-8718-431E-B1D8-ECE2043D9628}" srcOrd="0" destOrd="0" parTransId="{1AED6EB6-E683-4C8B-A1DD-033BE0D35634}" sibTransId="{C7D7A46D-52FB-41B5-89C5-E24515C22788}"/>
    <dgm:cxn modelId="{1DD33B9A-8D0A-4387-8853-AB64AF0D233B}" type="presOf" srcId="{9B635300-261C-4EB4-9A3D-55C0441BA810}" destId="{FFF12D4D-D409-4589-AFDE-37F33A9C1A55}" srcOrd="1" destOrd="0" presId="urn:microsoft.com/office/officeart/2005/8/layout/lProcess2"/>
    <dgm:cxn modelId="{E256FB9B-D7A1-4A7F-B7E5-A92C07E24119}" type="presOf" srcId="{8F7A689D-9BF3-429C-A463-3A05C2A850D1}" destId="{0A4FDCA5-8978-4048-BB14-BF8CC5663FD7}" srcOrd="0" destOrd="0" presId="urn:microsoft.com/office/officeart/2005/8/layout/lProcess2"/>
    <dgm:cxn modelId="{F719B8A9-205A-46AE-B4D1-D63F96D70794}" srcId="{9B635300-261C-4EB4-9A3D-55C0441BA810}" destId="{08AE6FA6-E125-4993-B830-6704613BA352}" srcOrd="2" destOrd="0" parTransId="{0619913E-CDFA-4860-A459-177C0FF754FF}" sibTransId="{8C16DFAA-2FB4-47EA-B366-6A667311845C}"/>
    <dgm:cxn modelId="{1A027BAD-31F7-4A5E-8E15-E615DA0449B6}" srcId="{D19F1271-D2E8-486E-A4FB-76677F14453F}" destId="{8F7A689D-9BF3-429C-A463-3A05C2A850D1}" srcOrd="0" destOrd="0" parTransId="{228D02F2-73DE-497A-87D8-64BF80F6E4A3}" sibTransId="{9214E4F1-54DF-46C7-B9A7-D2C04966CEE3}"/>
    <dgm:cxn modelId="{E1D9D5AF-E0D4-44C9-97B5-171862625C10}" type="presOf" srcId="{ACC2CA49-8718-431E-B1D8-ECE2043D9628}" destId="{740CB3D1-D84A-483E-83BF-C0EEFEC6D27C}" srcOrd="0" destOrd="0" presId="urn:microsoft.com/office/officeart/2005/8/layout/lProcess2"/>
    <dgm:cxn modelId="{DF409CB1-1EB3-43DF-BF9C-E40F3B7E1EAD}" srcId="{D19F1271-D2E8-486E-A4FB-76677F14453F}" destId="{F52DA1B0-F095-48AC-A1DA-25D16A60F54C}" srcOrd="2" destOrd="0" parTransId="{03D4F05E-2C8B-468F-B1B5-EA45713190EA}" sibTransId="{D78BE38F-729F-4EB2-80B7-12D68446C69E}"/>
    <dgm:cxn modelId="{E0FBAED0-817D-4CE7-88B8-0A3B3F4E8456}" srcId="{AA70CA95-2F88-410A-B575-CDA3CB788F51}" destId="{D2F14208-63B3-4FFB-A385-67436CD71552}" srcOrd="3" destOrd="0" parTransId="{0009FBD6-350D-42BF-8728-E582AB863469}" sibTransId="{B737F9F0-AC2F-4B89-8CF3-BB5EDDFF0BAE}"/>
    <dgm:cxn modelId="{87F0E1E9-FA85-4B1F-94C4-BBA11E95D1B8}" type="presOf" srcId="{08AE6FA6-E125-4993-B830-6704613BA352}" destId="{DB8019B8-353D-4793-9CE6-02F651BF1BD9}" srcOrd="0" destOrd="0" presId="urn:microsoft.com/office/officeart/2005/8/layout/lProcess2"/>
    <dgm:cxn modelId="{914C20F2-B70B-4CD2-B185-559512D72D87}" type="presOf" srcId="{2A007D60-EBAC-4A73-87A4-8B4B3244C6D5}" destId="{980A7294-3B95-4732-A276-2EC0BD7B3DB5}" srcOrd="0" destOrd="0" presId="urn:microsoft.com/office/officeart/2005/8/layout/lProcess2"/>
    <dgm:cxn modelId="{B1F806F8-1ED7-43EB-87F4-B9C4711F2F0F}" type="presOf" srcId="{D19F1271-D2E8-486E-A4FB-76677F14453F}" destId="{EEA0976F-2659-4B5B-A61C-99EF58D8AFAE}" srcOrd="1" destOrd="0" presId="urn:microsoft.com/office/officeart/2005/8/layout/lProcess2"/>
    <dgm:cxn modelId="{E11DB038-400F-43EC-A6CF-BE385E1CBD0C}" type="presParOf" srcId="{C860BC38-19AE-4CD0-B21A-8E9EDFD4D400}" destId="{D7AF0F19-8590-431B-8217-687E7B88A1E6}" srcOrd="0" destOrd="0" presId="urn:microsoft.com/office/officeart/2005/8/layout/lProcess2"/>
    <dgm:cxn modelId="{DD0F8472-0B48-42F1-A507-8CEF83F7E5BA}" type="presParOf" srcId="{D7AF0F19-8590-431B-8217-687E7B88A1E6}" destId="{BA9FA5D7-E72E-4F30-BC26-7C7DEE06DD6C}" srcOrd="0" destOrd="0" presId="urn:microsoft.com/office/officeart/2005/8/layout/lProcess2"/>
    <dgm:cxn modelId="{8DACFD11-8DC0-414D-A725-42F4867E841C}" type="presParOf" srcId="{D7AF0F19-8590-431B-8217-687E7B88A1E6}" destId="{6E76C4F7-0A06-470C-A0D9-7BEC1DD3DC03}" srcOrd="1" destOrd="0" presId="urn:microsoft.com/office/officeart/2005/8/layout/lProcess2"/>
    <dgm:cxn modelId="{19834D44-0AB2-4494-A4A1-04416F3AF8F4}" type="presParOf" srcId="{D7AF0F19-8590-431B-8217-687E7B88A1E6}" destId="{CE021A6D-7C41-4ACC-B5DE-242C6483A773}" srcOrd="2" destOrd="0" presId="urn:microsoft.com/office/officeart/2005/8/layout/lProcess2"/>
    <dgm:cxn modelId="{7EEDC37E-3908-410D-A724-4829B9F35396}" type="presParOf" srcId="{CE021A6D-7C41-4ACC-B5DE-242C6483A773}" destId="{273282FF-B2CC-4928-B239-883500DF7870}" srcOrd="0" destOrd="0" presId="urn:microsoft.com/office/officeart/2005/8/layout/lProcess2"/>
    <dgm:cxn modelId="{18699E5D-35CB-45C5-BEDD-39E87AE9D9E3}" type="presParOf" srcId="{273282FF-B2CC-4928-B239-883500DF7870}" destId="{00FE8FB1-8D79-400A-A5C4-C7E9FE6E8739}" srcOrd="0" destOrd="0" presId="urn:microsoft.com/office/officeart/2005/8/layout/lProcess2"/>
    <dgm:cxn modelId="{1597EE80-3A5E-45DB-BF9B-B2D2AB37BBCB}" type="presParOf" srcId="{273282FF-B2CC-4928-B239-883500DF7870}" destId="{68B72F0F-5B3C-4A45-9E05-D561AB025079}" srcOrd="1" destOrd="0" presId="urn:microsoft.com/office/officeart/2005/8/layout/lProcess2"/>
    <dgm:cxn modelId="{13C33BB3-CF60-45BF-82D4-2ADFA443205B}" type="presParOf" srcId="{273282FF-B2CC-4928-B239-883500DF7870}" destId="{727E1875-A1CC-40ED-958F-DFAA64AF7D1F}" srcOrd="2" destOrd="0" presId="urn:microsoft.com/office/officeart/2005/8/layout/lProcess2"/>
    <dgm:cxn modelId="{0801CD2E-15FC-4F07-BE09-1C66E0757CD9}" type="presParOf" srcId="{273282FF-B2CC-4928-B239-883500DF7870}" destId="{76E149D8-931D-4516-86E9-42613DCCC163}" srcOrd="3" destOrd="0" presId="urn:microsoft.com/office/officeart/2005/8/layout/lProcess2"/>
    <dgm:cxn modelId="{2EEC8A5E-9314-489F-A445-F760EDC25D5F}" type="presParOf" srcId="{273282FF-B2CC-4928-B239-883500DF7870}" destId="{980A7294-3B95-4732-A276-2EC0BD7B3DB5}" srcOrd="4" destOrd="0" presId="urn:microsoft.com/office/officeart/2005/8/layout/lProcess2"/>
    <dgm:cxn modelId="{853E7E24-E180-4117-8FFE-33E63343103B}" type="presParOf" srcId="{273282FF-B2CC-4928-B239-883500DF7870}" destId="{11065481-D411-4231-8567-AE6F2B63EDFB}" srcOrd="5" destOrd="0" presId="urn:microsoft.com/office/officeart/2005/8/layout/lProcess2"/>
    <dgm:cxn modelId="{9CAE18F3-CF02-49E9-9C80-97B9F9A6BB1E}" type="presParOf" srcId="{273282FF-B2CC-4928-B239-883500DF7870}" destId="{1DA71F67-83C5-4734-A3B0-87E3AB25C950}" srcOrd="6" destOrd="0" presId="urn:microsoft.com/office/officeart/2005/8/layout/lProcess2"/>
    <dgm:cxn modelId="{1805B9D9-1F06-47AC-B9BB-B814DE8F6B09}" type="presParOf" srcId="{C860BC38-19AE-4CD0-B21A-8E9EDFD4D400}" destId="{DB6E3787-830D-4A1B-B6F7-59F9FE8A81C6}" srcOrd="1" destOrd="0" presId="urn:microsoft.com/office/officeart/2005/8/layout/lProcess2"/>
    <dgm:cxn modelId="{53EEF727-AF61-4942-9687-E911BF0C82BF}" type="presParOf" srcId="{C860BC38-19AE-4CD0-B21A-8E9EDFD4D400}" destId="{BE732762-1BF9-4A38-8EA3-6BA9BEB5DA41}" srcOrd="2" destOrd="0" presId="urn:microsoft.com/office/officeart/2005/8/layout/lProcess2"/>
    <dgm:cxn modelId="{0DCA5D42-A444-4C7B-A53C-2437934722AB}" type="presParOf" srcId="{BE732762-1BF9-4A38-8EA3-6BA9BEB5DA41}" destId="{94B7F5DA-053C-4D19-83FE-D3E24D9D64D2}" srcOrd="0" destOrd="0" presId="urn:microsoft.com/office/officeart/2005/8/layout/lProcess2"/>
    <dgm:cxn modelId="{43B43BFC-0DB2-42FD-B35D-B1B4B1768D4B}" type="presParOf" srcId="{BE732762-1BF9-4A38-8EA3-6BA9BEB5DA41}" destId="{EEA0976F-2659-4B5B-A61C-99EF58D8AFAE}" srcOrd="1" destOrd="0" presId="urn:microsoft.com/office/officeart/2005/8/layout/lProcess2"/>
    <dgm:cxn modelId="{4A855B07-7B81-49A9-AAE8-3D821AD8A31A}" type="presParOf" srcId="{BE732762-1BF9-4A38-8EA3-6BA9BEB5DA41}" destId="{D96354E9-3480-4DE4-AE7A-949085D8DC37}" srcOrd="2" destOrd="0" presId="urn:microsoft.com/office/officeart/2005/8/layout/lProcess2"/>
    <dgm:cxn modelId="{01E6E602-1A1B-4E3E-9257-03F927969DFC}" type="presParOf" srcId="{D96354E9-3480-4DE4-AE7A-949085D8DC37}" destId="{DE036816-4652-4345-B295-70BA70BD6780}" srcOrd="0" destOrd="0" presId="urn:microsoft.com/office/officeart/2005/8/layout/lProcess2"/>
    <dgm:cxn modelId="{879CBA3E-5514-49D2-893F-84FD8259E019}" type="presParOf" srcId="{DE036816-4652-4345-B295-70BA70BD6780}" destId="{0A4FDCA5-8978-4048-BB14-BF8CC5663FD7}" srcOrd="0" destOrd="0" presId="urn:microsoft.com/office/officeart/2005/8/layout/lProcess2"/>
    <dgm:cxn modelId="{728856C6-B321-48A4-BCE6-BDB0CD60C09F}" type="presParOf" srcId="{DE036816-4652-4345-B295-70BA70BD6780}" destId="{6B8888EB-83C0-4DCB-9A77-AFF822B837A3}" srcOrd="1" destOrd="0" presId="urn:microsoft.com/office/officeart/2005/8/layout/lProcess2"/>
    <dgm:cxn modelId="{A900E678-3D41-49C9-9E83-82D695366172}" type="presParOf" srcId="{DE036816-4652-4345-B295-70BA70BD6780}" destId="{0E922B53-4D37-4DAE-8AA3-43FCB5CECD51}" srcOrd="2" destOrd="0" presId="urn:microsoft.com/office/officeart/2005/8/layout/lProcess2"/>
    <dgm:cxn modelId="{0DBAC85E-77CE-45EB-8E65-5FE61ED8C4FE}" type="presParOf" srcId="{DE036816-4652-4345-B295-70BA70BD6780}" destId="{2E0172E6-2EE5-4137-972A-1574DEAA2FFA}" srcOrd="3" destOrd="0" presId="urn:microsoft.com/office/officeart/2005/8/layout/lProcess2"/>
    <dgm:cxn modelId="{38E5E0B9-B609-40CF-8B46-D1FF8A6F8A12}" type="presParOf" srcId="{DE036816-4652-4345-B295-70BA70BD6780}" destId="{E21C97A9-AC9F-4D57-96C7-FB74DD177418}" srcOrd="4" destOrd="0" presId="urn:microsoft.com/office/officeart/2005/8/layout/lProcess2"/>
    <dgm:cxn modelId="{931DF9BB-9EA0-42FB-819F-0CA647E69909}" type="presParOf" srcId="{DE036816-4652-4345-B295-70BA70BD6780}" destId="{F4AE421D-0B7E-4F0A-8C40-F495CD84DEB8}" srcOrd="5" destOrd="0" presId="urn:microsoft.com/office/officeart/2005/8/layout/lProcess2"/>
    <dgm:cxn modelId="{0EF31E78-7D94-445E-B299-838FAC4AA8CC}" type="presParOf" srcId="{DE036816-4652-4345-B295-70BA70BD6780}" destId="{2B7F9273-F8F2-4386-ADB2-B3FC36908AFE}" srcOrd="6" destOrd="0" presId="urn:microsoft.com/office/officeart/2005/8/layout/lProcess2"/>
    <dgm:cxn modelId="{A8F9A151-C195-44D3-8EB3-92B46CE2C094}" type="presParOf" srcId="{DE036816-4652-4345-B295-70BA70BD6780}" destId="{B5C27EE6-3953-4F43-B9E0-02703F5B745A}" srcOrd="7" destOrd="0" presId="urn:microsoft.com/office/officeart/2005/8/layout/lProcess2"/>
    <dgm:cxn modelId="{AFF77390-5303-4B9D-ADA7-A09D891F8B0E}" type="presParOf" srcId="{DE036816-4652-4345-B295-70BA70BD6780}" destId="{9840D400-0116-4D1C-B921-B767E6A52757}" srcOrd="8" destOrd="0" presId="urn:microsoft.com/office/officeart/2005/8/layout/lProcess2"/>
    <dgm:cxn modelId="{047A4884-26D2-4B4A-9D5E-A7845CE9B00E}" type="presParOf" srcId="{C860BC38-19AE-4CD0-B21A-8E9EDFD4D400}" destId="{8C5A420D-51F1-4245-8926-64F15C1E92DB}" srcOrd="3" destOrd="0" presId="urn:microsoft.com/office/officeart/2005/8/layout/lProcess2"/>
    <dgm:cxn modelId="{F56F2083-D59B-4C5A-81EF-032E0859C3B1}" type="presParOf" srcId="{C860BC38-19AE-4CD0-B21A-8E9EDFD4D400}" destId="{B54F8D9A-831F-4D1C-8D6E-34FE9C85BB2B}" srcOrd="4" destOrd="0" presId="urn:microsoft.com/office/officeart/2005/8/layout/lProcess2"/>
    <dgm:cxn modelId="{1E31D725-9646-4C69-BD44-33148D0F6309}" type="presParOf" srcId="{B54F8D9A-831F-4D1C-8D6E-34FE9C85BB2B}" destId="{6C67C24D-73F1-4C0A-887E-87F64F844A63}" srcOrd="0" destOrd="0" presId="urn:microsoft.com/office/officeart/2005/8/layout/lProcess2"/>
    <dgm:cxn modelId="{558FC542-6236-4A9E-8426-759B5A9F16EA}" type="presParOf" srcId="{B54F8D9A-831F-4D1C-8D6E-34FE9C85BB2B}" destId="{FFF12D4D-D409-4589-AFDE-37F33A9C1A55}" srcOrd="1" destOrd="0" presId="urn:microsoft.com/office/officeart/2005/8/layout/lProcess2"/>
    <dgm:cxn modelId="{B4A62291-D827-4932-9AAA-6C4D49222245}" type="presParOf" srcId="{B54F8D9A-831F-4D1C-8D6E-34FE9C85BB2B}" destId="{42EBFF10-2918-47A1-B08A-69A247F62481}" srcOrd="2" destOrd="0" presId="urn:microsoft.com/office/officeart/2005/8/layout/lProcess2"/>
    <dgm:cxn modelId="{011AE6C2-71CA-48B8-8C4F-E35E1FF4158C}" type="presParOf" srcId="{42EBFF10-2918-47A1-B08A-69A247F62481}" destId="{B8094938-5077-4417-BDF2-AD2A39A8CBDD}" srcOrd="0" destOrd="0" presId="urn:microsoft.com/office/officeart/2005/8/layout/lProcess2"/>
    <dgm:cxn modelId="{E64AF15D-0E01-42C4-A44F-EE0416B04CAA}" type="presParOf" srcId="{B8094938-5077-4417-BDF2-AD2A39A8CBDD}" destId="{740CB3D1-D84A-483E-83BF-C0EEFEC6D27C}" srcOrd="0" destOrd="0" presId="urn:microsoft.com/office/officeart/2005/8/layout/lProcess2"/>
    <dgm:cxn modelId="{EC27AE96-B7BD-4C29-918C-DF55F9E2410B}" type="presParOf" srcId="{B8094938-5077-4417-BDF2-AD2A39A8CBDD}" destId="{DD39539E-8A74-4756-A65E-E81E8203E682}" srcOrd="1" destOrd="0" presId="urn:microsoft.com/office/officeart/2005/8/layout/lProcess2"/>
    <dgm:cxn modelId="{3E1325BF-030F-4B3E-97D3-80E1DB134986}" type="presParOf" srcId="{B8094938-5077-4417-BDF2-AD2A39A8CBDD}" destId="{82D51476-C79D-4576-B60D-A84B910D0232}" srcOrd="2" destOrd="0" presId="urn:microsoft.com/office/officeart/2005/8/layout/lProcess2"/>
    <dgm:cxn modelId="{90185FA1-8CC7-455A-A8C2-431E2BF2ED12}" type="presParOf" srcId="{B8094938-5077-4417-BDF2-AD2A39A8CBDD}" destId="{CF0A0C1D-9838-4445-AAE5-38EF1E97F6A3}" srcOrd="3" destOrd="0" presId="urn:microsoft.com/office/officeart/2005/8/layout/lProcess2"/>
    <dgm:cxn modelId="{C18FD8A1-DCB6-4964-B3E6-6199CCB75649}" type="presParOf" srcId="{B8094938-5077-4417-BDF2-AD2A39A8CBDD}" destId="{DB8019B8-353D-4793-9CE6-02F651BF1BD9}"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4D05F8-6F93-4696-9267-B2F37F1F583A}" type="doc">
      <dgm:prSet loTypeId="urn:microsoft.com/office/officeart/2005/8/layout/orgChart1" loCatId="hierarchy" qsTypeId="urn:microsoft.com/office/officeart/2005/8/quickstyle/3d3" qsCatId="3D" csTypeId="urn:microsoft.com/office/officeart/2005/8/colors/accent1_2" csCatId="accent1" phldr="1"/>
      <dgm:spPr/>
      <dgm:t>
        <a:bodyPr/>
        <a:lstStyle/>
        <a:p>
          <a:endParaRPr lang="en-US"/>
        </a:p>
      </dgm:t>
    </dgm:pt>
    <dgm:pt modelId="{542296CA-73D5-4E68-AEB4-3294E570370D}">
      <dgm:prSet phldrT="[Text]"/>
      <dgm:spPr/>
      <dgm:t>
        <a:bodyPr/>
        <a:lstStyle/>
        <a:p>
          <a:r>
            <a:rPr lang="en-US" dirty="0"/>
            <a:t>CDCP Categories</a:t>
          </a:r>
        </a:p>
      </dgm:t>
    </dgm:pt>
    <dgm:pt modelId="{2C270223-14ED-48CC-87E4-AF14AB057D98}" type="parTrans" cxnId="{2EF78EE6-E01E-42E9-8AE8-AD3603770F6C}">
      <dgm:prSet/>
      <dgm:spPr/>
      <dgm:t>
        <a:bodyPr/>
        <a:lstStyle/>
        <a:p>
          <a:endParaRPr lang="en-US"/>
        </a:p>
      </dgm:t>
    </dgm:pt>
    <dgm:pt modelId="{D34FB422-36FC-4281-AC4E-777C3ACE2E23}" type="sibTrans" cxnId="{2EF78EE6-E01E-42E9-8AE8-AD3603770F6C}">
      <dgm:prSet/>
      <dgm:spPr/>
      <dgm:t>
        <a:bodyPr/>
        <a:lstStyle/>
        <a:p>
          <a:endParaRPr lang="en-US"/>
        </a:p>
      </dgm:t>
    </dgm:pt>
    <dgm:pt modelId="{C399FAD6-7947-4F95-8E1E-301ED77F146E}">
      <dgm:prSet phldrT="[Text]"/>
      <dgm:spPr/>
      <dgm:t>
        <a:bodyPr/>
        <a:lstStyle/>
        <a:p>
          <a:r>
            <a:rPr lang="en-US" dirty="0"/>
            <a:t>ESL </a:t>
          </a:r>
        </a:p>
        <a:p>
          <a:r>
            <a:rPr lang="en-US" dirty="0"/>
            <a:t>(and VESL)</a:t>
          </a:r>
        </a:p>
      </dgm:t>
    </dgm:pt>
    <dgm:pt modelId="{DED078CD-C5C8-4300-A99A-E1EF4538EA67}" type="parTrans" cxnId="{9C035603-5F7F-46BE-9979-0B6B42578542}">
      <dgm:prSet/>
      <dgm:spPr/>
      <dgm:t>
        <a:bodyPr/>
        <a:lstStyle/>
        <a:p>
          <a:endParaRPr lang="en-US"/>
        </a:p>
      </dgm:t>
    </dgm:pt>
    <dgm:pt modelId="{5696400C-9F19-45CA-A351-5AC13044BBA5}" type="sibTrans" cxnId="{9C035603-5F7F-46BE-9979-0B6B42578542}">
      <dgm:prSet/>
      <dgm:spPr/>
      <dgm:t>
        <a:bodyPr/>
        <a:lstStyle/>
        <a:p>
          <a:endParaRPr lang="en-US"/>
        </a:p>
      </dgm:t>
    </dgm:pt>
    <dgm:pt modelId="{99CB640D-AFA3-470D-9761-F4539D7DB5C0}">
      <dgm:prSet phldrT="[Text]"/>
      <dgm:spPr/>
      <dgm:t>
        <a:bodyPr/>
        <a:lstStyle/>
        <a:p>
          <a:r>
            <a:rPr lang="en-US" dirty="0"/>
            <a:t>Basic Skills</a:t>
          </a:r>
        </a:p>
      </dgm:t>
    </dgm:pt>
    <dgm:pt modelId="{C59F4501-EBA2-4096-A2F4-8266E753D82B}" type="parTrans" cxnId="{655C63FD-0EB1-4A26-BA17-DF0A8C21C2A3}">
      <dgm:prSet/>
      <dgm:spPr/>
      <dgm:t>
        <a:bodyPr/>
        <a:lstStyle/>
        <a:p>
          <a:endParaRPr lang="en-US"/>
        </a:p>
      </dgm:t>
    </dgm:pt>
    <dgm:pt modelId="{8CEF52C4-93FD-4047-878C-8BB533F18E27}" type="sibTrans" cxnId="{655C63FD-0EB1-4A26-BA17-DF0A8C21C2A3}">
      <dgm:prSet/>
      <dgm:spPr/>
      <dgm:t>
        <a:bodyPr/>
        <a:lstStyle/>
        <a:p>
          <a:endParaRPr lang="en-US"/>
        </a:p>
      </dgm:t>
    </dgm:pt>
    <dgm:pt modelId="{4B8D57AD-42E5-4AB6-A83B-910DC2074464}">
      <dgm:prSet phldrT="[Text]"/>
      <dgm:spPr/>
      <dgm:t>
        <a:bodyPr/>
        <a:lstStyle/>
        <a:p>
          <a:r>
            <a:rPr lang="en-US" dirty="0"/>
            <a:t>Short-term Vocational w/High Empl.</a:t>
          </a:r>
        </a:p>
      </dgm:t>
    </dgm:pt>
    <dgm:pt modelId="{39F2E636-CD69-4B26-AF6D-44D740D806D4}" type="parTrans" cxnId="{E0AD4167-7222-40E1-BF3D-2987B1655C3B}">
      <dgm:prSet/>
      <dgm:spPr/>
      <dgm:t>
        <a:bodyPr/>
        <a:lstStyle/>
        <a:p>
          <a:endParaRPr lang="en-US"/>
        </a:p>
      </dgm:t>
    </dgm:pt>
    <dgm:pt modelId="{3203CD52-F79D-4D99-A74F-0DC047569CB1}" type="sibTrans" cxnId="{E0AD4167-7222-40E1-BF3D-2987B1655C3B}">
      <dgm:prSet/>
      <dgm:spPr/>
      <dgm:t>
        <a:bodyPr/>
        <a:lstStyle/>
        <a:p>
          <a:endParaRPr lang="en-US"/>
        </a:p>
      </dgm:t>
    </dgm:pt>
    <dgm:pt modelId="{689E7EDF-A492-449E-B98A-C2267A8894D2}">
      <dgm:prSet phldrT="[Text]"/>
      <dgm:spPr/>
      <dgm:t>
        <a:bodyPr/>
        <a:lstStyle/>
        <a:p>
          <a:r>
            <a:rPr lang="en-US" dirty="0"/>
            <a:t>Workforce Preparation </a:t>
          </a:r>
        </a:p>
      </dgm:t>
    </dgm:pt>
    <dgm:pt modelId="{109FB956-CB66-4459-83C1-7531510A422D}" type="parTrans" cxnId="{A34CFA3E-C432-4AEA-8F0F-A433D3B0B119}">
      <dgm:prSet/>
      <dgm:spPr/>
      <dgm:t>
        <a:bodyPr/>
        <a:lstStyle/>
        <a:p>
          <a:endParaRPr lang="en-US"/>
        </a:p>
      </dgm:t>
    </dgm:pt>
    <dgm:pt modelId="{91C814BF-59B4-49E6-8B76-F6ED4EDBBF28}" type="sibTrans" cxnId="{A34CFA3E-C432-4AEA-8F0F-A433D3B0B119}">
      <dgm:prSet/>
      <dgm:spPr/>
      <dgm:t>
        <a:bodyPr/>
        <a:lstStyle/>
        <a:p>
          <a:endParaRPr lang="en-US"/>
        </a:p>
      </dgm:t>
    </dgm:pt>
    <dgm:pt modelId="{A2BC49A3-A851-4632-BA38-91061AE6DD07}" type="pres">
      <dgm:prSet presAssocID="{BB4D05F8-6F93-4696-9267-B2F37F1F583A}" presName="hierChild1" presStyleCnt="0">
        <dgm:presLayoutVars>
          <dgm:orgChart val="1"/>
          <dgm:chPref val="1"/>
          <dgm:dir/>
          <dgm:animOne val="branch"/>
          <dgm:animLvl val="lvl"/>
          <dgm:resizeHandles/>
        </dgm:presLayoutVars>
      </dgm:prSet>
      <dgm:spPr/>
    </dgm:pt>
    <dgm:pt modelId="{7A5B3A02-4987-449B-930B-15E44EAD25C7}" type="pres">
      <dgm:prSet presAssocID="{542296CA-73D5-4E68-AEB4-3294E570370D}" presName="hierRoot1" presStyleCnt="0">
        <dgm:presLayoutVars>
          <dgm:hierBranch val="init"/>
        </dgm:presLayoutVars>
      </dgm:prSet>
      <dgm:spPr/>
    </dgm:pt>
    <dgm:pt modelId="{9DCAFB43-DEEF-4B25-99CC-FA8E5EE2F8F0}" type="pres">
      <dgm:prSet presAssocID="{542296CA-73D5-4E68-AEB4-3294E570370D}" presName="rootComposite1" presStyleCnt="0"/>
      <dgm:spPr/>
    </dgm:pt>
    <dgm:pt modelId="{320D2D23-235E-4216-8F76-D156E40A12B8}" type="pres">
      <dgm:prSet presAssocID="{542296CA-73D5-4E68-AEB4-3294E570370D}" presName="rootText1" presStyleLbl="node0" presStyleIdx="0" presStyleCnt="1">
        <dgm:presLayoutVars>
          <dgm:chPref val="3"/>
        </dgm:presLayoutVars>
      </dgm:prSet>
      <dgm:spPr/>
    </dgm:pt>
    <dgm:pt modelId="{C2E38B18-4245-49BF-941A-9B8C31151D96}" type="pres">
      <dgm:prSet presAssocID="{542296CA-73D5-4E68-AEB4-3294E570370D}" presName="rootConnector1" presStyleLbl="node1" presStyleIdx="0" presStyleCnt="0"/>
      <dgm:spPr/>
    </dgm:pt>
    <dgm:pt modelId="{A99E58A0-EF76-402C-B44F-81B026F531FE}" type="pres">
      <dgm:prSet presAssocID="{542296CA-73D5-4E68-AEB4-3294E570370D}" presName="hierChild2" presStyleCnt="0"/>
      <dgm:spPr/>
    </dgm:pt>
    <dgm:pt modelId="{4620B0C8-2973-47DA-9BCF-1F1A9BE4CE38}" type="pres">
      <dgm:prSet presAssocID="{DED078CD-C5C8-4300-A99A-E1EF4538EA67}" presName="Name37" presStyleLbl="parChTrans1D2" presStyleIdx="0" presStyleCnt="4"/>
      <dgm:spPr/>
    </dgm:pt>
    <dgm:pt modelId="{A9203CDA-E14F-4BB4-A8C9-40097178465A}" type="pres">
      <dgm:prSet presAssocID="{C399FAD6-7947-4F95-8E1E-301ED77F146E}" presName="hierRoot2" presStyleCnt="0">
        <dgm:presLayoutVars>
          <dgm:hierBranch val="init"/>
        </dgm:presLayoutVars>
      </dgm:prSet>
      <dgm:spPr/>
    </dgm:pt>
    <dgm:pt modelId="{4C02993C-88F6-4DA1-AC38-BA0E77F0EE13}" type="pres">
      <dgm:prSet presAssocID="{C399FAD6-7947-4F95-8E1E-301ED77F146E}" presName="rootComposite" presStyleCnt="0"/>
      <dgm:spPr/>
    </dgm:pt>
    <dgm:pt modelId="{DA1BB8AC-365C-4523-B85F-C4245D9735BC}" type="pres">
      <dgm:prSet presAssocID="{C399FAD6-7947-4F95-8E1E-301ED77F146E}" presName="rootText" presStyleLbl="node2" presStyleIdx="0" presStyleCnt="4">
        <dgm:presLayoutVars>
          <dgm:chPref val="3"/>
        </dgm:presLayoutVars>
      </dgm:prSet>
      <dgm:spPr/>
    </dgm:pt>
    <dgm:pt modelId="{10E95BF5-9B8F-481F-828C-C4E0F41E2F3D}" type="pres">
      <dgm:prSet presAssocID="{C399FAD6-7947-4F95-8E1E-301ED77F146E}" presName="rootConnector" presStyleLbl="node2" presStyleIdx="0" presStyleCnt="4"/>
      <dgm:spPr/>
    </dgm:pt>
    <dgm:pt modelId="{B45331C2-D0CA-4E83-A1FD-F34D1F527275}" type="pres">
      <dgm:prSet presAssocID="{C399FAD6-7947-4F95-8E1E-301ED77F146E}" presName="hierChild4" presStyleCnt="0"/>
      <dgm:spPr/>
    </dgm:pt>
    <dgm:pt modelId="{E6DDC0FE-CB0E-42DE-B918-150EDB7C375B}" type="pres">
      <dgm:prSet presAssocID="{C399FAD6-7947-4F95-8E1E-301ED77F146E}" presName="hierChild5" presStyleCnt="0"/>
      <dgm:spPr/>
    </dgm:pt>
    <dgm:pt modelId="{0902AEEA-4F64-4008-BB6B-01AF35A94D5B}" type="pres">
      <dgm:prSet presAssocID="{C59F4501-EBA2-4096-A2F4-8266E753D82B}" presName="Name37" presStyleLbl="parChTrans1D2" presStyleIdx="1" presStyleCnt="4"/>
      <dgm:spPr/>
    </dgm:pt>
    <dgm:pt modelId="{DFA43E67-1442-4F64-B38E-B8F2E73ACD98}" type="pres">
      <dgm:prSet presAssocID="{99CB640D-AFA3-470D-9761-F4539D7DB5C0}" presName="hierRoot2" presStyleCnt="0">
        <dgm:presLayoutVars>
          <dgm:hierBranch val="init"/>
        </dgm:presLayoutVars>
      </dgm:prSet>
      <dgm:spPr/>
    </dgm:pt>
    <dgm:pt modelId="{B17E07DD-768C-4DCD-ABA5-741825EBB412}" type="pres">
      <dgm:prSet presAssocID="{99CB640D-AFA3-470D-9761-F4539D7DB5C0}" presName="rootComposite" presStyleCnt="0"/>
      <dgm:spPr/>
    </dgm:pt>
    <dgm:pt modelId="{1D3D9BF8-E378-4013-8F8A-658751E07816}" type="pres">
      <dgm:prSet presAssocID="{99CB640D-AFA3-470D-9761-F4539D7DB5C0}" presName="rootText" presStyleLbl="node2" presStyleIdx="1" presStyleCnt="4">
        <dgm:presLayoutVars>
          <dgm:chPref val="3"/>
        </dgm:presLayoutVars>
      </dgm:prSet>
      <dgm:spPr/>
    </dgm:pt>
    <dgm:pt modelId="{792B4387-C81D-4303-ACF8-9D6B8FBC096F}" type="pres">
      <dgm:prSet presAssocID="{99CB640D-AFA3-470D-9761-F4539D7DB5C0}" presName="rootConnector" presStyleLbl="node2" presStyleIdx="1" presStyleCnt="4"/>
      <dgm:spPr/>
    </dgm:pt>
    <dgm:pt modelId="{977EE953-9261-41E4-8C0A-C1A618BFC66E}" type="pres">
      <dgm:prSet presAssocID="{99CB640D-AFA3-470D-9761-F4539D7DB5C0}" presName="hierChild4" presStyleCnt="0"/>
      <dgm:spPr/>
    </dgm:pt>
    <dgm:pt modelId="{518C32C5-3536-470F-B330-F18CECA0F090}" type="pres">
      <dgm:prSet presAssocID="{99CB640D-AFA3-470D-9761-F4539D7DB5C0}" presName="hierChild5" presStyleCnt="0"/>
      <dgm:spPr/>
    </dgm:pt>
    <dgm:pt modelId="{C02907E5-4E50-439F-8896-ED1C469E96BA}" type="pres">
      <dgm:prSet presAssocID="{39F2E636-CD69-4B26-AF6D-44D740D806D4}" presName="Name37" presStyleLbl="parChTrans1D2" presStyleIdx="2" presStyleCnt="4"/>
      <dgm:spPr/>
    </dgm:pt>
    <dgm:pt modelId="{99F65960-C413-4CEE-A809-8FDC6C5F3DD5}" type="pres">
      <dgm:prSet presAssocID="{4B8D57AD-42E5-4AB6-A83B-910DC2074464}" presName="hierRoot2" presStyleCnt="0">
        <dgm:presLayoutVars>
          <dgm:hierBranch val="init"/>
        </dgm:presLayoutVars>
      </dgm:prSet>
      <dgm:spPr/>
    </dgm:pt>
    <dgm:pt modelId="{D1EF0C77-9D30-4168-95D5-B71C670E4BC5}" type="pres">
      <dgm:prSet presAssocID="{4B8D57AD-42E5-4AB6-A83B-910DC2074464}" presName="rootComposite" presStyleCnt="0"/>
      <dgm:spPr/>
    </dgm:pt>
    <dgm:pt modelId="{39A97142-DFEE-4D4B-AD8A-AC00F54840B3}" type="pres">
      <dgm:prSet presAssocID="{4B8D57AD-42E5-4AB6-A83B-910DC2074464}" presName="rootText" presStyleLbl="node2" presStyleIdx="2" presStyleCnt="4">
        <dgm:presLayoutVars>
          <dgm:chPref val="3"/>
        </dgm:presLayoutVars>
      </dgm:prSet>
      <dgm:spPr/>
    </dgm:pt>
    <dgm:pt modelId="{2082A88D-CDD2-488C-B863-DD8BADC37566}" type="pres">
      <dgm:prSet presAssocID="{4B8D57AD-42E5-4AB6-A83B-910DC2074464}" presName="rootConnector" presStyleLbl="node2" presStyleIdx="2" presStyleCnt="4"/>
      <dgm:spPr/>
    </dgm:pt>
    <dgm:pt modelId="{A14FCAAF-8A45-429A-B898-F8851148FAA6}" type="pres">
      <dgm:prSet presAssocID="{4B8D57AD-42E5-4AB6-A83B-910DC2074464}" presName="hierChild4" presStyleCnt="0"/>
      <dgm:spPr/>
    </dgm:pt>
    <dgm:pt modelId="{16596EF3-28BE-41D1-AC7C-A7E396766A88}" type="pres">
      <dgm:prSet presAssocID="{4B8D57AD-42E5-4AB6-A83B-910DC2074464}" presName="hierChild5" presStyleCnt="0"/>
      <dgm:spPr/>
    </dgm:pt>
    <dgm:pt modelId="{D30CECDA-C8C7-4C3C-9D2A-BB81B4365D93}" type="pres">
      <dgm:prSet presAssocID="{109FB956-CB66-4459-83C1-7531510A422D}" presName="Name37" presStyleLbl="parChTrans1D2" presStyleIdx="3" presStyleCnt="4"/>
      <dgm:spPr/>
    </dgm:pt>
    <dgm:pt modelId="{62EDB7C9-46C4-4CC1-AA46-A4A94093D709}" type="pres">
      <dgm:prSet presAssocID="{689E7EDF-A492-449E-B98A-C2267A8894D2}" presName="hierRoot2" presStyleCnt="0">
        <dgm:presLayoutVars>
          <dgm:hierBranch val="init"/>
        </dgm:presLayoutVars>
      </dgm:prSet>
      <dgm:spPr/>
    </dgm:pt>
    <dgm:pt modelId="{3705F552-80A8-40AC-BFE6-05DF5A9E7D16}" type="pres">
      <dgm:prSet presAssocID="{689E7EDF-A492-449E-B98A-C2267A8894D2}" presName="rootComposite" presStyleCnt="0"/>
      <dgm:spPr/>
    </dgm:pt>
    <dgm:pt modelId="{5B737735-623C-4713-8D6B-FFEFDE4256D3}" type="pres">
      <dgm:prSet presAssocID="{689E7EDF-A492-449E-B98A-C2267A8894D2}" presName="rootText" presStyleLbl="node2" presStyleIdx="3" presStyleCnt="4">
        <dgm:presLayoutVars>
          <dgm:chPref val="3"/>
        </dgm:presLayoutVars>
      </dgm:prSet>
      <dgm:spPr/>
    </dgm:pt>
    <dgm:pt modelId="{CF110292-32B0-4DE6-9259-57A15960F8AB}" type="pres">
      <dgm:prSet presAssocID="{689E7EDF-A492-449E-B98A-C2267A8894D2}" presName="rootConnector" presStyleLbl="node2" presStyleIdx="3" presStyleCnt="4"/>
      <dgm:spPr/>
    </dgm:pt>
    <dgm:pt modelId="{50D1ABF5-251B-4FD7-BD07-E40CAEF61E82}" type="pres">
      <dgm:prSet presAssocID="{689E7EDF-A492-449E-B98A-C2267A8894D2}" presName="hierChild4" presStyleCnt="0"/>
      <dgm:spPr/>
    </dgm:pt>
    <dgm:pt modelId="{23E050FE-1053-4430-88D5-6284236B238B}" type="pres">
      <dgm:prSet presAssocID="{689E7EDF-A492-449E-B98A-C2267A8894D2}" presName="hierChild5" presStyleCnt="0"/>
      <dgm:spPr/>
    </dgm:pt>
    <dgm:pt modelId="{998AA6C2-5D3D-4DDA-AEF6-BFE21C0FA763}" type="pres">
      <dgm:prSet presAssocID="{542296CA-73D5-4E68-AEB4-3294E570370D}" presName="hierChild3" presStyleCnt="0"/>
      <dgm:spPr/>
    </dgm:pt>
  </dgm:ptLst>
  <dgm:cxnLst>
    <dgm:cxn modelId="{9C035603-5F7F-46BE-9979-0B6B42578542}" srcId="{542296CA-73D5-4E68-AEB4-3294E570370D}" destId="{C399FAD6-7947-4F95-8E1E-301ED77F146E}" srcOrd="0" destOrd="0" parTransId="{DED078CD-C5C8-4300-A99A-E1EF4538EA67}" sibTransId="{5696400C-9F19-45CA-A351-5AC13044BBA5}"/>
    <dgm:cxn modelId="{48C8700F-F26A-EE4C-882E-3FE950E53D49}" type="presOf" srcId="{542296CA-73D5-4E68-AEB4-3294E570370D}" destId="{320D2D23-235E-4216-8F76-D156E40A12B8}" srcOrd="0" destOrd="0" presId="urn:microsoft.com/office/officeart/2005/8/layout/orgChart1"/>
    <dgm:cxn modelId="{6EBB552A-B8C3-B44B-B03B-C7DDC78221F8}" type="presOf" srcId="{99CB640D-AFA3-470D-9761-F4539D7DB5C0}" destId="{792B4387-C81D-4303-ACF8-9D6B8FBC096F}" srcOrd="1" destOrd="0" presId="urn:microsoft.com/office/officeart/2005/8/layout/orgChart1"/>
    <dgm:cxn modelId="{B732E82C-CAC6-F548-9BBD-DC36A2E413EB}" type="presOf" srcId="{109FB956-CB66-4459-83C1-7531510A422D}" destId="{D30CECDA-C8C7-4C3C-9D2A-BB81B4365D93}" srcOrd="0" destOrd="0" presId="urn:microsoft.com/office/officeart/2005/8/layout/orgChart1"/>
    <dgm:cxn modelId="{45CC992F-0AE9-BD4C-8172-989174EA2EFE}" type="presOf" srcId="{C399FAD6-7947-4F95-8E1E-301ED77F146E}" destId="{DA1BB8AC-365C-4523-B85F-C4245D9735BC}" srcOrd="0" destOrd="0" presId="urn:microsoft.com/office/officeart/2005/8/layout/orgChart1"/>
    <dgm:cxn modelId="{D0DE5730-A748-4F4A-9C7B-60841F7E6798}" type="presOf" srcId="{99CB640D-AFA3-470D-9761-F4539D7DB5C0}" destId="{1D3D9BF8-E378-4013-8F8A-658751E07816}" srcOrd="0" destOrd="0" presId="urn:microsoft.com/office/officeart/2005/8/layout/orgChart1"/>
    <dgm:cxn modelId="{A9651436-09FC-C941-A8E5-E7A4BFD83F73}" type="presOf" srcId="{39F2E636-CD69-4B26-AF6D-44D740D806D4}" destId="{C02907E5-4E50-439F-8896-ED1C469E96BA}" srcOrd="0" destOrd="0" presId="urn:microsoft.com/office/officeart/2005/8/layout/orgChart1"/>
    <dgm:cxn modelId="{A34CFA3E-C432-4AEA-8F0F-A433D3B0B119}" srcId="{542296CA-73D5-4E68-AEB4-3294E570370D}" destId="{689E7EDF-A492-449E-B98A-C2267A8894D2}" srcOrd="3" destOrd="0" parTransId="{109FB956-CB66-4459-83C1-7531510A422D}" sibTransId="{91C814BF-59B4-49E6-8B76-F6ED4EDBBF28}"/>
    <dgm:cxn modelId="{FFF3683F-B97C-5746-85EB-63BF5CCE0C93}" type="presOf" srcId="{C399FAD6-7947-4F95-8E1E-301ED77F146E}" destId="{10E95BF5-9B8F-481F-828C-C4E0F41E2F3D}" srcOrd="1" destOrd="0" presId="urn:microsoft.com/office/officeart/2005/8/layout/orgChart1"/>
    <dgm:cxn modelId="{E0AD4167-7222-40E1-BF3D-2987B1655C3B}" srcId="{542296CA-73D5-4E68-AEB4-3294E570370D}" destId="{4B8D57AD-42E5-4AB6-A83B-910DC2074464}" srcOrd="2" destOrd="0" parTransId="{39F2E636-CD69-4B26-AF6D-44D740D806D4}" sibTransId="{3203CD52-F79D-4D99-A74F-0DC047569CB1}"/>
    <dgm:cxn modelId="{D405C568-D91F-684A-BFA4-FF46D5AB904D}" type="presOf" srcId="{542296CA-73D5-4E68-AEB4-3294E570370D}" destId="{C2E38B18-4245-49BF-941A-9B8C31151D96}" srcOrd="1" destOrd="0" presId="urn:microsoft.com/office/officeart/2005/8/layout/orgChart1"/>
    <dgm:cxn modelId="{C809BE73-71FF-C644-AF47-CF90E78D2D75}" type="presOf" srcId="{DED078CD-C5C8-4300-A99A-E1EF4538EA67}" destId="{4620B0C8-2973-47DA-9BCF-1F1A9BE4CE38}" srcOrd="0" destOrd="0" presId="urn:microsoft.com/office/officeart/2005/8/layout/orgChart1"/>
    <dgm:cxn modelId="{0A35C782-3B9E-CB42-BEBE-AE9666167EBA}" type="presOf" srcId="{C59F4501-EBA2-4096-A2F4-8266E753D82B}" destId="{0902AEEA-4F64-4008-BB6B-01AF35A94D5B}" srcOrd="0" destOrd="0" presId="urn:microsoft.com/office/officeart/2005/8/layout/orgChart1"/>
    <dgm:cxn modelId="{042B0691-3242-C841-9236-9496DA2841C7}" type="presOf" srcId="{BB4D05F8-6F93-4696-9267-B2F37F1F583A}" destId="{A2BC49A3-A851-4632-BA38-91061AE6DD07}" srcOrd="0" destOrd="0" presId="urn:microsoft.com/office/officeart/2005/8/layout/orgChart1"/>
    <dgm:cxn modelId="{DF4ED991-CBBD-1142-94DC-65EC835683C4}" type="presOf" srcId="{4B8D57AD-42E5-4AB6-A83B-910DC2074464}" destId="{2082A88D-CDD2-488C-B863-DD8BADC37566}" srcOrd="1" destOrd="0" presId="urn:microsoft.com/office/officeart/2005/8/layout/orgChart1"/>
    <dgm:cxn modelId="{E8757DA0-46A1-D34C-BA5D-31CC24B5BD45}" type="presOf" srcId="{689E7EDF-A492-449E-B98A-C2267A8894D2}" destId="{5B737735-623C-4713-8D6B-FFEFDE4256D3}" srcOrd="0" destOrd="0" presId="urn:microsoft.com/office/officeart/2005/8/layout/orgChart1"/>
    <dgm:cxn modelId="{C13D59AC-D7C2-F544-867F-900C5181E999}" type="presOf" srcId="{689E7EDF-A492-449E-B98A-C2267A8894D2}" destId="{CF110292-32B0-4DE6-9259-57A15960F8AB}" srcOrd="1" destOrd="0" presId="urn:microsoft.com/office/officeart/2005/8/layout/orgChart1"/>
    <dgm:cxn modelId="{448FEAB0-96F9-C54E-8758-BFA321C7C34D}" type="presOf" srcId="{4B8D57AD-42E5-4AB6-A83B-910DC2074464}" destId="{39A97142-DFEE-4D4B-AD8A-AC00F54840B3}" srcOrd="0" destOrd="0" presId="urn:microsoft.com/office/officeart/2005/8/layout/orgChart1"/>
    <dgm:cxn modelId="{2EF78EE6-E01E-42E9-8AE8-AD3603770F6C}" srcId="{BB4D05F8-6F93-4696-9267-B2F37F1F583A}" destId="{542296CA-73D5-4E68-AEB4-3294E570370D}" srcOrd="0" destOrd="0" parTransId="{2C270223-14ED-48CC-87E4-AF14AB057D98}" sibTransId="{D34FB422-36FC-4281-AC4E-777C3ACE2E23}"/>
    <dgm:cxn modelId="{655C63FD-0EB1-4A26-BA17-DF0A8C21C2A3}" srcId="{542296CA-73D5-4E68-AEB4-3294E570370D}" destId="{99CB640D-AFA3-470D-9761-F4539D7DB5C0}" srcOrd="1" destOrd="0" parTransId="{C59F4501-EBA2-4096-A2F4-8266E753D82B}" sibTransId="{8CEF52C4-93FD-4047-878C-8BB533F18E27}"/>
    <dgm:cxn modelId="{6D276893-3611-1243-88B1-532677E8F9FF}" type="presParOf" srcId="{A2BC49A3-A851-4632-BA38-91061AE6DD07}" destId="{7A5B3A02-4987-449B-930B-15E44EAD25C7}" srcOrd="0" destOrd="0" presId="urn:microsoft.com/office/officeart/2005/8/layout/orgChart1"/>
    <dgm:cxn modelId="{ADDF758C-BD51-0142-8698-5CAE53EC1CE0}" type="presParOf" srcId="{7A5B3A02-4987-449B-930B-15E44EAD25C7}" destId="{9DCAFB43-DEEF-4B25-99CC-FA8E5EE2F8F0}" srcOrd="0" destOrd="0" presId="urn:microsoft.com/office/officeart/2005/8/layout/orgChart1"/>
    <dgm:cxn modelId="{E84B63D9-7D91-4E40-A0FF-FA0AE1227455}" type="presParOf" srcId="{9DCAFB43-DEEF-4B25-99CC-FA8E5EE2F8F0}" destId="{320D2D23-235E-4216-8F76-D156E40A12B8}" srcOrd="0" destOrd="0" presId="urn:microsoft.com/office/officeart/2005/8/layout/orgChart1"/>
    <dgm:cxn modelId="{60FD86A8-C5D3-3949-928B-6D3890175E8A}" type="presParOf" srcId="{9DCAFB43-DEEF-4B25-99CC-FA8E5EE2F8F0}" destId="{C2E38B18-4245-49BF-941A-9B8C31151D96}" srcOrd="1" destOrd="0" presId="urn:microsoft.com/office/officeart/2005/8/layout/orgChart1"/>
    <dgm:cxn modelId="{870927BB-F961-B34E-BEEF-3E721EC4F877}" type="presParOf" srcId="{7A5B3A02-4987-449B-930B-15E44EAD25C7}" destId="{A99E58A0-EF76-402C-B44F-81B026F531FE}" srcOrd="1" destOrd="0" presId="urn:microsoft.com/office/officeart/2005/8/layout/orgChart1"/>
    <dgm:cxn modelId="{45C480B9-04DA-D447-BBFF-C160EAC763F1}" type="presParOf" srcId="{A99E58A0-EF76-402C-B44F-81B026F531FE}" destId="{4620B0C8-2973-47DA-9BCF-1F1A9BE4CE38}" srcOrd="0" destOrd="0" presId="urn:microsoft.com/office/officeart/2005/8/layout/orgChart1"/>
    <dgm:cxn modelId="{ED83BD58-F034-6543-BFA2-65A5D966621B}" type="presParOf" srcId="{A99E58A0-EF76-402C-B44F-81B026F531FE}" destId="{A9203CDA-E14F-4BB4-A8C9-40097178465A}" srcOrd="1" destOrd="0" presId="urn:microsoft.com/office/officeart/2005/8/layout/orgChart1"/>
    <dgm:cxn modelId="{77C3D00F-DA0A-164C-AEF2-3F295CA8BD06}" type="presParOf" srcId="{A9203CDA-E14F-4BB4-A8C9-40097178465A}" destId="{4C02993C-88F6-4DA1-AC38-BA0E77F0EE13}" srcOrd="0" destOrd="0" presId="urn:microsoft.com/office/officeart/2005/8/layout/orgChart1"/>
    <dgm:cxn modelId="{81F4CF2C-8DEF-3442-9CD2-CEB5F68699E2}" type="presParOf" srcId="{4C02993C-88F6-4DA1-AC38-BA0E77F0EE13}" destId="{DA1BB8AC-365C-4523-B85F-C4245D9735BC}" srcOrd="0" destOrd="0" presId="urn:microsoft.com/office/officeart/2005/8/layout/orgChart1"/>
    <dgm:cxn modelId="{080AD2B7-0F19-EA48-AC52-5E1D0F3329D5}" type="presParOf" srcId="{4C02993C-88F6-4DA1-AC38-BA0E77F0EE13}" destId="{10E95BF5-9B8F-481F-828C-C4E0F41E2F3D}" srcOrd="1" destOrd="0" presId="urn:microsoft.com/office/officeart/2005/8/layout/orgChart1"/>
    <dgm:cxn modelId="{EF1B403A-02A0-D74C-8499-1F95D6427980}" type="presParOf" srcId="{A9203CDA-E14F-4BB4-A8C9-40097178465A}" destId="{B45331C2-D0CA-4E83-A1FD-F34D1F527275}" srcOrd="1" destOrd="0" presId="urn:microsoft.com/office/officeart/2005/8/layout/orgChart1"/>
    <dgm:cxn modelId="{FBCBAC42-55DB-4B4F-96D0-1087DEE2E8E2}" type="presParOf" srcId="{A9203CDA-E14F-4BB4-A8C9-40097178465A}" destId="{E6DDC0FE-CB0E-42DE-B918-150EDB7C375B}" srcOrd="2" destOrd="0" presId="urn:microsoft.com/office/officeart/2005/8/layout/orgChart1"/>
    <dgm:cxn modelId="{F776D3D2-5FCA-F647-805F-1FCA26D50F68}" type="presParOf" srcId="{A99E58A0-EF76-402C-B44F-81B026F531FE}" destId="{0902AEEA-4F64-4008-BB6B-01AF35A94D5B}" srcOrd="2" destOrd="0" presId="urn:microsoft.com/office/officeart/2005/8/layout/orgChart1"/>
    <dgm:cxn modelId="{AC5F3B6C-4839-EE4B-A5DD-151726DAE51E}" type="presParOf" srcId="{A99E58A0-EF76-402C-B44F-81B026F531FE}" destId="{DFA43E67-1442-4F64-B38E-B8F2E73ACD98}" srcOrd="3" destOrd="0" presId="urn:microsoft.com/office/officeart/2005/8/layout/orgChart1"/>
    <dgm:cxn modelId="{513A16E8-0378-F547-8B5A-45EDCE4643C3}" type="presParOf" srcId="{DFA43E67-1442-4F64-B38E-B8F2E73ACD98}" destId="{B17E07DD-768C-4DCD-ABA5-741825EBB412}" srcOrd="0" destOrd="0" presId="urn:microsoft.com/office/officeart/2005/8/layout/orgChart1"/>
    <dgm:cxn modelId="{A3AED671-E287-024F-B240-617661DCC77F}" type="presParOf" srcId="{B17E07DD-768C-4DCD-ABA5-741825EBB412}" destId="{1D3D9BF8-E378-4013-8F8A-658751E07816}" srcOrd="0" destOrd="0" presId="urn:microsoft.com/office/officeart/2005/8/layout/orgChart1"/>
    <dgm:cxn modelId="{B4E9499D-7763-164D-8F02-F7197A8B4CDC}" type="presParOf" srcId="{B17E07DD-768C-4DCD-ABA5-741825EBB412}" destId="{792B4387-C81D-4303-ACF8-9D6B8FBC096F}" srcOrd="1" destOrd="0" presId="urn:microsoft.com/office/officeart/2005/8/layout/orgChart1"/>
    <dgm:cxn modelId="{0807CF6B-4A41-2049-A6A5-99673950969D}" type="presParOf" srcId="{DFA43E67-1442-4F64-B38E-B8F2E73ACD98}" destId="{977EE953-9261-41E4-8C0A-C1A618BFC66E}" srcOrd="1" destOrd="0" presId="urn:microsoft.com/office/officeart/2005/8/layout/orgChart1"/>
    <dgm:cxn modelId="{3C2E3407-F752-D042-BC71-246D60BE4AB1}" type="presParOf" srcId="{DFA43E67-1442-4F64-B38E-B8F2E73ACD98}" destId="{518C32C5-3536-470F-B330-F18CECA0F090}" srcOrd="2" destOrd="0" presId="urn:microsoft.com/office/officeart/2005/8/layout/orgChart1"/>
    <dgm:cxn modelId="{75956124-0880-C544-899D-776ACDE2DBBD}" type="presParOf" srcId="{A99E58A0-EF76-402C-B44F-81B026F531FE}" destId="{C02907E5-4E50-439F-8896-ED1C469E96BA}" srcOrd="4" destOrd="0" presId="urn:microsoft.com/office/officeart/2005/8/layout/orgChart1"/>
    <dgm:cxn modelId="{AB93CB1C-3CDD-9141-88D6-7FD4E1701577}" type="presParOf" srcId="{A99E58A0-EF76-402C-B44F-81B026F531FE}" destId="{99F65960-C413-4CEE-A809-8FDC6C5F3DD5}" srcOrd="5" destOrd="0" presId="urn:microsoft.com/office/officeart/2005/8/layout/orgChart1"/>
    <dgm:cxn modelId="{A40118AC-0465-9247-A4AC-4CEFA6045B3F}" type="presParOf" srcId="{99F65960-C413-4CEE-A809-8FDC6C5F3DD5}" destId="{D1EF0C77-9D30-4168-95D5-B71C670E4BC5}" srcOrd="0" destOrd="0" presId="urn:microsoft.com/office/officeart/2005/8/layout/orgChart1"/>
    <dgm:cxn modelId="{98310BAB-955C-114B-92D1-118ACF481A52}" type="presParOf" srcId="{D1EF0C77-9D30-4168-95D5-B71C670E4BC5}" destId="{39A97142-DFEE-4D4B-AD8A-AC00F54840B3}" srcOrd="0" destOrd="0" presId="urn:microsoft.com/office/officeart/2005/8/layout/orgChart1"/>
    <dgm:cxn modelId="{49CBAAE4-AAB5-3846-B883-CB19280EB597}" type="presParOf" srcId="{D1EF0C77-9D30-4168-95D5-B71C670E4BC5}" destId="{2082A88D-CDD2-488C-B863-DD8BADC37566}" srcOrd="1" destOrd="0" presId="urn:microsoft.com/office/officeart/2005/8/layout/orgChart1"/>
    <dgm:cxn modelId="{0CED8A9C-CDBB-2443-B103-23BC9628295A}" type="presParOf" srcId="{99F65960-C413-4CEE-A809-8FDC6C5F3DD5}" destId="{A14FCAAF-8A45-429A-B898-F8851148FAA6}" srcOrd="1" destOrd="0" presId="urn:microsoft.com/office/officeart/2005/8/layout/orgChart1"/>
    <dgm:cxn modelId="{831D9AC5-4333-FA46-8716-D966C4C5F8FB}" type="presParOf" srcId="{99F65960-C413-4CEE-A809-8FDC6C5F3DD5}" destId="{16596EF3-28BE-41D1-AC7C-A7E396766A88}" srcOrd="2" destOrd="0" presId="urn:microsoft.com/office/officeart/2005/8/layout/orgChart1"/>
    <dgm:cxn modelId="{23E9970D-620F-2E41-B8D0-253EB830D845}" type="presParOf" srcId="{A99E58A0-EF76-402C-B44F-81B026F531FE}" destId="{D30CECDA-C8C7-4C3C-9D2A-BB81B4365D93}" srcOrd="6" destOrd="0" presId="urn:microsoft.com/office/officeart/2005/8/layout/orgChart1"/>
    <dgm:cxn modelId="{C25A38C9-B232-A44C-9AA9-D81577563B50}" type="presParOf" srcId="{A99E58A0-EF76-402C-B44F-81B026F531FE}" destId="{62EDB7C9-46C4-4CC1-AA46-A4A94093D709}" srcOrd="7" destOrd="0" presId="urn:microsoft.com/office/officeart/2005/8/layout/orgChart1"/>
    <dgm:cxn modelId="{4C68FBFA-8DA2-A741-A44B-92EA10ECABA2}" type="presParOf" srcId="{62EDB7C9-46C4-4CC1-AA46-A4A94093D709}" destId="{3705F552-80A8-40AC-BFE6-05DF5A9E7D16}" srcOrd="0" destOrd="0" presId="urn:microsoft.com/office/officeart/2005/8/layout/orgChart1"/>
    <dgm:cxn modelId="{3EEE69A1-EA76-7245-9D1E-A985DA73EDB7}" type="presParOf" srcId="{3705F552-80A8-40AC-BFE6-05DF5A9E7D16}" destId="{5B737735-623C-4713-8D6B-FFEFDE4256D3}" srcOrd="0" destOrd="0" presId="urn:microsoft.com/office/officeart/2005/8/layout/orgChart1"/>
    <dgm:cxn modelId="{2CB440B5-7D03-3B45-93D5-672506AFA422}" type="presParOf" srcId="{3705F552-80A8-40AC-BFE6-05DF5A9E7D16}" destId="{CF110292-32B0-4DE6-9259-57A15960F8AB}" srcOrd="1" destOrd="0" presId="urn:microsoft.com/office/officeart/2005/8/layout/orgChart1"/>
    <dgm:cxn modelId="{E7A082DC-0104-574C-B051-B478B8E08512}" type="presParOf" srcId="{62EDB7C9-46C4-4CC1-AA46-A4A94093D709}" destId="{50D1ABF5-251B-4FD7-BD07-E40CAEF61E82}" srcOrd="1" destOrd="0" presId="urn:microsoft.com/office/officeart/2005/8/layout/orgChart1"/>
    <dgm:cxn modelId="{A04A32FE-F9C5-D342-BB1B-39951EEAF495}" type="presParOf" srcId="{62EDB7C9-46C4-4CC1-AA46-A4A94093D709}" destId="{23E050FE-1053-4430-88D5-6284236B238B}" srcOrd="2" destOrd="0" presId="urn:microsoft.com/office/officeart/2005/8/layout/orgChart1"/>
    <dgm:cxn modelId="{60C4720F-02EB-5548-82FE-7EFAEAFD6BEE}" type="presParOf" srcId="{7A5B3A02-4987-449B-930B-15E44EAD25C7}" destId="{998AA6C2-5D3D-4DDA-AEF6-BFE21C0FA763}"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73F9F4-C785-44D3-9923-0EF4547E069B}"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6DFC0D33-76F6-4E24-972C-484A76F62167}">
      <dgm:prSet phldrT="[Text]"/>
      <dgm:spPr>
        <a:solidFill>
          <a:schemeClr val="accent1"/>
        </a:solidFill>
      </dgm:spPr>
      <dgm:t>
        <a:bodyPr/>
        <a:lstStyle/>
        <a:p>
          <a:r>
            <a:rPr lang="en-US" altLang="en-US" dirty="0"/>
            <a:t>Certificate of Completion</a:t>
          </a:r>
          <a:endParaRPr lang="en-US" dirty="0"/>
        </a:p>
      </dgm:t>
    </dgm:pt>
    <dgm:pt modelId="{AD31DAAE-0C4B-4B06-BEE4-D80060CFF061}" type="parTrans" cxnId="{5B1C75C6-A988-4976-8F7E-2CEE37B97ABD}">
      <dgm:prSet/>
      <dgm:spPr/>
      <dgm:t>
        <a:bodyPr/>
        <a:lstStyle/>
        <a:p>
          <a:endParaRPr lang="en-US"/>
        </a:p>
      </dgm:t>
    </dgm:pt>
    <dgm:pt modelId="{01D71961-9283-4BE3-9A70-D46E630660EB}" type="sibTrans" cxnId="{5B1C75C6-A988-4976-8F7E-2CEE37B97ABD}">
      <dgm:prSet/>
      <dgm:spPr/>
      <dgm:t>
        <a:bodyPr/>
        <a:lstStyle/>
        <a:p>
          <a:endParaRPr lang="en-US"/>
        </a:p>
      </dgm:t>
    </dgm:pt>
    <dgm:pt modelId="{686A3A5F-9778-4C22-9256-4358A0298C84}">
      <dgm:prSet phldrT="[Text]" custT="1"/>
      <dgm:spPr/>
      <dgm:t>
        <a:bodyPr/>
        <a:lstStyle/>
        <a:p>
          <a:pPr>
            <a:buFont typeface="Arial" panose="020B0604020202020204" pitchFamily="34" charset="0"/>
            <a:buNone/>
          </a:pPr>
          <a:r>
            <a:rPr lang="en-US" altLang="en-US" sz="2400" dirty="0">
              <a:solidFill>
                <a:schemeClr val="bg2">
                  <a:lumMod val="10000"/>
                </a:schemeClr>
              </a:solidFill>
              <a:latin typeface="Calibri" charset="0"/>
              <a:ea typeface="Calibri" charset="0"/>
              <a:cs typeface="Calibri" charset="0"/>
            </a:rPr>
            <a:t>Completed a sequence of courses in STV or Workforce Prep to progress in a career path or to credit study (</a:t>
          </a:r>
          <a:r>
            <a:rPr lang="en-US" sz="2400" dirty="0">
              <a:solidFill>
                <a:schemeClr val="bg2">
                  <a:lumMod val="10000"/>
                </a:schemeClr>
              </a:solidFill>
              <a:latin typeface="Calibri" charset="0"/>
              <a:ea typeface="Calibri" charset="0"/>
              <a:cs typeface="Calibri" charset="0"/>
            </a:rPr>
            <a:t>§55151 (h))</a:t>
          </a:r>
        </a:p>
      </dgm:t>
    </dgm:pt>
    <dgm:pt modelId="{4D161421-6E42-4A7B-B738-1E166248AED1}" type="parTrans" cxnId="{9692D5FE-B1AA-4E51-8139-07DA238B90DF}">
      <dgm:prSet/>
      <dgm:spPr/>
      <dgm:t>
        <a:bodyPr/>
        <a:lstStyle/>
        <a:p>
          <a:endParaRPr lang="en-US"/>
        </a:p>
      </dgm:t>
    </dgm:pt>
    <dgm:pt modelId="{4DF41E5F-1E51-47A6-8B56-65456A9858DC}" type="sibTrans" cxnId="{9692D5FE-B1AA-4E51-8139-07DA238B90DF}">
      <dgm:prSet/>
      <dgm:spPr/>
      <dgm:t>
        <a:bodyPr/>
        <a:lstStyle/>
        <a:p>
          <a:endParaRPr lang="en-US"/>
        </a:p>
      </dgm:t>
    </dgm:pt>
    <dgm:pt modelId="{6A33F35D-95CB-4EB8-A028-007D6FAA813B}">
      <dgm:prSet phldrT="[Text]" custT="1"/>
      <dgm:spPr/>
      <dgm:t>
        <a:bodyPr/>
        <a:lstStyle/>
        <a:p>
          <a:pPr>
            <a:buFont typeface="Arial" panose="020B0604020202020204" pitchFamily="34" charset="0"/>
            <a:buNone/>
          </a:pPr>
          <a:r>
            <a:rPr lang="en-US" altLang="en-US" sz="2400" dirty="0">
              <a:solidFill>
                <a:schemeClr val="bg2">
                  <a:lumMod val="10000"/>
                </a:schemeClr>
              </a:solidFill>
              <a:latin typeface="Calibri" charset="0"/>
              <a:ea typeface="Calibri" charset="0"/>
              <a:cs typeface="Calibri" charset="0"/>
            </a:rPr>
            <a:t>Gained competencies in a sequence of courses in ESL (or VESL) or Basic Skills to advance to credit, a degree, or  baccalaureate institution (</a:t>
          </a:r>
          <a:r>
            <a:rPr lang="en-US" sz="2400" dirty="0">
              <a:solidFill>
                <a:schemeClr val="bg2">
                  <a:lumMod val="10000"/>
                </a:schemeClr>
              </a:solidFill>
              <a:latin typeface="Calibri" charset="0"/>
              <a:ea typeface="Calibri" charset="0"/>
              <a:cs typeface="Calibri" charset="0"/>
            </a:rPr>
            <a:t>§55151 (</a:t>
          </a:r>
          <a:r>
            <a:rPr lang="en-US" sz="2400" dirty="0" err="1">
              <a:solidFill>
                <a:schemeClr val="bg2">
                  <a:lumMod val="10000"/>
                </a:schemeClr>
              </a:solidFill>
              <a:latin typeface="Calibri" charset="0"/>
              <a:ea typeface="Calibri" charset="0"/>
              <a:cs typeface="Calibri" charset="0"/>
            </a:rPr>
            <a:t>i</a:t>
          </a:r>
          <a:r>
            <a:rPr lang="en-US" sz="2400" dirty="0">
              <a:solidFill>
                <a:schemeClr val="bg2">
                  <a:lumMod val="10000"/>
                </a:schemeClr>
              </a:solidFill>
              <a:latin typeface="Calibri" charset="0"/>
              <a:ea typeface="Calibri" charset="0"/>
              <a:cs typeface="Calibri" charset="0"/>
            </a:rPr>
            <a:t>))</a:t>
          </a:r>
        </a:p>
      </dgm:t>
    </dgm:pt>
    <dgm:pt modelId="{A6E1AAEB-1842-47B1-84A8-B73D98543490}" type="parTrans" cxnId="{FF728686-4BE9-409E-9944-FEDB27357E06}">
      <dgm:prSet/>
      <dgm:spPr/>
      <dgm:t>
        <a:bodyPr/>
        <a:lstStyle/>
        <a:p>
          <a:endParaRPr lang="en-US"/>
        </a:p>
      </dgm:t>
    </dgm:pt>
    <dgm:pt modelId="{58B165BF-0065-445F-AC4F-605EB5A83CD4}" type="sibTrans" cxnId="{FF728686-4BE9-409E-9944-FEDB27357E06}">
      <dgm:prSet/>
      <dgm:spPr/>
      <dgm:t>
        <a:bodyPr/>
        <a:lstStyle/>
        <a:p>
          <a:endParaRPr lang="en-US"/>
        </a:p>
      </dgm:t>
    </dgm:pt>
    <dgm:pt modelId="{65BC5612-3C5C-6140-93CC-63250D26FF39}">
      <dgm:prSet phldrT="[Text]" custT="1"/>
      <dgm:spPr>
        <a:solidFill>
          <a:schemeClr val="accent1"/>
        </a:solidFill>
        <a:ln>
          <a:solidFill>
            <a:schemeClr val="accent1"/>
          </a:solidFill>
        </a:ln>
      </dgm:spPr>
      <dgm:t>
        <a:bodyPr/>
        <a:lstStyle/>
        <a:p>
          <a:pPr>
            <a:buFont typeface="Arial" panose="020B0604020202020204" pitchFamily="34" charset="0"/>
            <a:buNone/>
          </a:pPr>
          <a:r>
            <a:rPr lang="en-US" altLang="en-US" sz="3800" dirty="0"/>
            <a:t>Certificate of Competency</a:t>
          </a:r>
          <a:endParaRPr lang="en-US" sz="3800" dirty="0"/>
        </a:p>
      </dgm:t>
    </dgm:pt>
    <dgm:pt modelId="{E7234816-744E-8D4C-9A03-7ED28154898B}" type="parTrans" cxnId="{3B0F61E0-E7A2-8442-8898-C4E542AD46B0}">
      <dgm:prSet/>
      <dgm:spPr/>
      <dgm:t>
        <a:bodyPr/>
        <a:lstStyle/>
        <a:p>
          <a:endParaRPr lang="en-US"/>
        </a:p>
      </dgm:t>
    </dgm:pt>
    <dgm:pt modelId="{ED6D5A14-7492-6F45-9E9F-A1B738CACFE2}" type="sibTrans" cxnId="{3B0F61E0-E7A2-8442-8898-C4E542AD46B0}">
      <dgm:prSet/>
      <dgm:spPr/>
      <dgm:t>
        <a:bodyPr/>
        <a:lstStyle/>
        <a:p>
          <a:endParaRPr lang="en-US"/>
        </a:p>
      </dgm:t>
    </dgm:pt>
    <dgm:pt modelId="{546C0670-616D-4F0F-ACE3-99D17D71178B}" type="pres">
      <dgm:prSet presAssocID="{0C73F9F4-C785-44D3-9923-0EF4547E069B}" presName="Name0" presStyleCnt="0">
        <dgm:presLayoutVars>
          <dgm:dir/>
          <dgm:animLvl val="lvl"/>
          <dgm:resizeHandles/>
        </dgm:presLayoutVars>
      </dgm:prSet>
      <dgm:spPr/>
    </dgm:pt>
    <dgm:pt modelId="{FF7F7F7B-9791-46FA-BD8A-ABC8D80C74C7}" type="pres">
      <dgm:prSet presAssocID="{6DFC0D33-76F6-4E24-972C-484A76F62167}" presName="linNode" presStyleCnt="0"/>
      <dgm:spPr/>
    </dgm:pt>
    <dgm:pt modelId="{B4CB9A12-3075-4093-A707-B6815172D4CC}" type="pres">
      <dgm:prSet presAssocID="{6DFC0D33-76F6-4E24-972C-484A76F62167}" presName="parentShp" presStyleLbl="node1" presStyleIdx="0" presStyleCnt="2" custScaleX="96634" custScaleY="98685">
        <dgm:presLayoutVars>
          <dgm:bulletEnabled val="1"/>
        </dgm:presLayoutVars>
      </dgm:prSet>
      <dgm:spPr/>
    </dgm:pt>
    <dgm:pt modelId="{F7589D1F-2C91-4713-B325-7EC54DF577B0}" type="pres">
      <dgm:prSet presAssocID="{6DFC0D33-76F6-4E24-972C-484A76F62167}" presName="childShp" presStyleLbl="bgAccFollowNode1" presStyleIdx="0" presStyleCnt="2">
        <dgm:presLayoutVars>
          <dgm:bulletEnabled val="1"/>
        </dgm:presLayoutVars>
      </dgm:prSet>
      <dgm:spPr/>
    </dgm:pt>
    <dgm:pt modelId="{DBAA7F13-CA8D-4A0A-A4AF-BA2014701416}" type="pres">
      <dgm:prSet presAssocID="{01D71961-9283-4BE3-9A70-D46E630660EB}" presName="spacing" presStyleCnt="0"/>
      <dgm:spPr/>
    </dgm:pt>
    <dgm:pt modelId="{4565583A-BC49-404C-A094-98778CD3D8CA}" type="pres">
      <dgm:prSet presAssocID="{65BC5612-3C5C-6140-93CC-63250D26FF39}" presName="linNode" presStyleCnt="0"/>
      <dgm:spPr/>
    </dgm:pt>
    <dgm:pt modelId="{27AE87F1-CB60-394D-A2F9-033C4B940713}" type="pres">
      <dgm:prSet presAssocID="{65BC5612-3C5C-6140-93CC-63250D26FF39}" presName="parentShp" presStyleLbl="node1" presStyleIdx="1" presStyleCnt="2">
        <dgm:presLayoutVars>
          <dgm:bulletEnabled val="1"/>
        </dgm:presLayoutVars>
      </dgm:prSet>
      <dgm:spPr/>
    </dgm:pt>
    <dgm:pt modelId="{A05DEECD-7E69-2B4A-8CC9-DD57F68C45C2}" type="pres">
      <dgm:prSet presAssocID="{65BC5612-3C5C-6140-93CC-63250D26FF39}" presName="childShp" presStyleLbl="bgAccFollowNode1" presStyleIdx="1" presStyleCnt="2">
        <dgm:presLayoutVars>
          <dgm:bulletEnabled val="1"/>
        </dgm:presLayoutVars>
      </dgm:prSet>
      <dgm:spPr/>
    </dgm:pt>
  </dgm:ptLst>
  <dgm:cxnLst>
    <dgm:cxn modelId="{B632B409-7717-0747-A8F8-F69BAA56673A}" type="presOf" srcId="{0C73F9F4-C785-44D3-9923-0EF4547E069B}" destId="{546C0670-616D-4F0F-ACE3-99D17D71178B}" srcOrd="0" destOrd="0" presId="urn:microsoft.com/office/officeart/2005/8/layout/vList6"/>
    <dgm:cxn modelId="{911E6F11-FF4E-F044-A930-0C5072727254}" type="presOf" srcId="{686A3A5F-9778-4C22-9256-4358A0298C84}" destId="{F7589D1F-2C91-4713-B325-7EC54DF577B0}" srcOrd="0" destOrd="0" presId="urn:microsoft.com/office/officeart/2005/8/layout/vList6"/>
    <dgm:cxn modelId="{32CCC014-44F9-D042-9BFA-FEEAFE3BC7BD}" type="presOf" srcId="{6A33F35D-95CB-4EB8-A028-007D6FAA813B}" destId="{A05DEECD-7E69-2B4A-8CC9-DD57F68C45C2}" srcOrd="0" destOrd="0" presId="urn:microsoft.com/office/officeart/2005/8/layout/vList6"/>
    <dgm:cxn modelId="{FF728686-4BE9-409E-9944-FEDB27357E06}" srcId="{65BC5612-3C5C-6140-93CC-63250D26FF39}" destId="{6A33F35D-95CB-4EB8-A028-007D6FAA813B}" srcOrd="0" destOrd="0" parTransId="{A6E1AAEB-1842-47B1-84A8-B73D98543490}" sibTransId="{58B165BF-0065-445F-AC4F-605EB5A83CD4}"/>
    <dgm:cxn modelId="{5B1C75C6-A988-4976-8F7E-2CEE37B97ABD}" srcId="{0C73F9F4-C785-44D3-9923-0EF4547E069B}" destId="{6DFC0D33-76F6-4E24-972C-484A76F62167}" srcOrd="0" destOrd="0" parTransId="{AD31DAAE-0C4B-4B06-BEE4-D80060CFF061}" sibTransId="{01D71961-9283-4BE3-9A70-D46E630660EB}"/>
    <dgm:cxn modelId="{362D5FCF-9931-604C-9830-00C6C245B640}" type="presOf" srcId="{65BC5612-3C5C-6140-93CC-63250D26FF39}" destId="{27AE87F1-CB60-394D-A2F9-033C4B940713}" srcOrd="0" destOrd="0" presId="urn:microsoft.com/office/officeart/2005/8/layout/vList6"/>
    <dgm:cxn modelId="{3B0F61E0-E7A2-8442-8898-C4E542AD46B0}" srcId="{0C73F9F4-C785-44D3-9923-0EF4547E069B}" destId="{65BC5612-3C5C-6140-93CC-63250D26FF39}" srcOrd="1" destOrd="0" parTransId="{E7234816-744E-8D4C-9A03-7ED28154898B}" sibTransId="{ED6D5A14-7492-6F45-9E9F-A1B738CACFE2}"/>
    <dgm:cxn modelId="{6A9A9BF5-C6FC-7D4D-9C19-FCCC1FD7B240}" type="presOf" srcId="{6DFC0D33-76F6-4E24-972C-484A76F62167}" destId="{B4CB9A12-3075-4093-A707-B6815172D4CC}" srcOrd="0" destOrd="0" presId="urn:microsoft.com/office/officeart/2005/8/layout/vList6"/>
    <dgm:cxn modelId="{9692D5FE-B1AA-4E51-8139-07DA238B90DF}" srcId="{6DFC0D33-76F6-4E24-972C-484A76F62167}" destId="{686A3A5F-9778-4C22-9256-4358A0298C84}" srcOrd="0" destOrd="0" parTransId="{4D161421-6E42-4A7B-B738-1E166248AED1}" sibTransId="{4DF41E5F-1E51-47A6-8B56-65456A9858DC}"/>
    <dgm:cxn modelId="{9722F3DF-3D76-A548-987E-9BA3DF1F8400}" type="presParOf" srcId="{546C0670-616D-4F0F-ACE3-99D17D71178B}" destId="{FF7F7F7B-9791-46FA-BD8A-ABC8D80C74C7}" srcOrd="0" destOrd="0" presId="urn:microsoft.com/office/officeart/2005/8/layout/vList6"/>
    <dgm:cxn modelId="{47A9C938-A852-0C44-9BEE-8A20BB462E6C}" type="presParOf" srcId="{FF7F7F7B-9791-46FA-BD8A-ABC8D80C74C7}" destId="{B4CB9A12-3075-4093-A707-B6815172D4CC}" srcOrd="0" destOrd="0" presId="urn:microsoft.com/office/officeart/2005/8/layout/vList6"/>
    <dgm:cxn modelId="{73B39C2A-561C-124E-8717-7694C8E75B88}" type="presParOf" srcId="{FF7F7F7B-9791-46FA-BD8A-ABC8D80C74C7}" destId="{F7589D1F-2C91-4713-B325-7EC54DF577B0}" srcOrd="1" destOrd="0" presId="urn:microsoft.com/office/officeart/2005/8/layout/vList6"/>
    <dgm:cxn modelId="{F4211376-C85B-9F41-97A1-C11BFEB0B86E}" type="presParOf" srcId="{546C0670-616D-4F0F-ACE3-99D17D71178B}" destId="{DBAA7F13-CA8D-4A0A-A4AF-BA2014701416}" srcOrd="1" destOrd="0" presId="urn:microsoft.com/office/officeart/2005/8/layout/vList6"/>
    <dgm:cxn modelId="{F084D277-5BD6-994C-811C-7EB52BCB48E9}" type="presParOf" srcId="{546C0670-616D-4F0F-ACE3-99D17D71178B}" destId="{4565583A-BC49-404C-A094-98778CD3D8CA}" srcOrd="2" destOrd="0" presId="urn:microsoft.com/office/officeart/2005/8/layout/vList6"/>
    <dgm:cxn modelId="{F6BAA787-81AF-1F44-98F1-9D5BF1959CDA}" type="presParOf" srcId="{4565583A-BC49-404C-A094-98778CD3D8CA}" destId="{27AE87F1-CB60-394D-A2F9-033C4B940713}" srcOrd="0" destOrd="0" presId="urn:microsoft.com/office/officeart/2005/8/layout/vList6"/>
    <dgm:cxn modelId="{EDA9A208-1218-0F47-A3A5-38237B00ABF5}" type="presParOf" srcId="{4565583A-BC49-404C-A094-98778CD3D8CA}" destId="{A05DEECD-7E69-2B4A-8CC9-DD57F68C45C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547D5-3F2E-492A-9876-35B7F9ABF772}">
      <dsp:nvSpPr>
        <dsp:cNvPr id="0" name=""/>
        <dsp:cNvSpPr/>
      </dsp:nvSpPr>
      <dsp:spPr>
        <a:xfrm>
          <a:off x="1976549" y="1286233"/>
          <a:ext cx="2856951" cy="2751495"/>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2">
                  <a:lumMod val="10000"/>
                </a:schemeClr>
              </a:solidFill>
            </a:rPr>
            <a:t>Noncredit Course Categories </a:t>
          </a:r>
          <a:endParaRPr lang="en-US" sz="2400" kern="1200" dirty="0">
            <a:solidFill>
              <a:schemeClr val="bg2">
                <a:lumMod val="10000"/>
              </a:schemeClr>
            </a:solidFill>
          </a:endParaRPr>
        </a:p>
      </dsp:txBody>
      <dsp:txXfrm>
        <a:off x="2394940" y="1689180"/>
        <a:ext cx="2020169" cy="1945601"/>
      </dsp:txXfrm>
    </dsp:sp>
    <dsp:sp modelId="{F3142225-D416-45B8-BF77-FD1F9D2734DA}">
      <dsp:nvSpPr>
        <dsp:cNvPr id="0" name=""/>
        <dsp:cNvSpPr/>
      </dsp:nvSpPr>
      <dsp:spPr>
        <a:xfrm>
          <a:off x="2668187" y="205976"/>
          <a:ext cx="1274174" cy="1274174"/>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u="sng" kern="1200" dirty="0">
              <a:solidFill>
                <a:schemeClr val="bg2">
                  <a:lumMod val="10000"/>
                </a:schemeClr>
              </a:solidFill>
              <a:effectLst>
                <a:outerShdw blurRad="38100" dist="38100" dir="2700000" algn="tl">
                  <a:srgbClr val="000000">
                    <a:alpha val="43137"/>
                  </a:srgbClr>
                </a:outerShdw>
              </a:effectLst>
            </a:rPr>
            <a:t>ESL</a:t>
          </a:r>
        </a:p>
      </dsp:txBody>
      <dsp:txXfrm>
        <a:off x="2854785" y="392574"/>
        <a:ext cx="900978" cy="900978"/>
      </dsp:txXfrm>
    </dsp:sp>
    <dsp:sp modelId="{62896DFE-878B-43CD-9655-DF7478FDB15A}">
      <dsp:nvSpPr>
        <dsp:cNvPr id="0" name=""/>
        <dsp:cNvSpPr/>
      </dsp:nvSpPr>
      <dsp:spPr>
        <a:xfrm>
          <a:off x="3813412" y="469016"/>
          <a:ext cx="1359121" cy="1274174"/>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2">
                  <a:lumMod val="10000"/>
                </a:schemeClr>
              </a:solidFill>
            </a:rPr>
            <a:t>Immigrant Education</a:t>
          </a:r>
        </a:p>
      </dsp:txBody>
      <dsp:txXfrm>
        <a:off x="4012451" y="655614"/>
        <a:ext cx="961043" cy="900978"/>
      </dsp:txXfrm>
    </dsp:sp>
    <dsp:sp modelId="{B5D6983C-D79E-41A5-B2C8-9D022DE1939D}">
      <dsp:nvSpPr>
        <dsp:cNvPr id="0" name=""/>
        <dsp:cNvSpPr/>
      </dsp:nvSpPr>
      <dsp:spPr>
        <a:xfrm>
          <a:off x="4511903" y="1388146"/>
          <a:ext cx="1444334" cy="1359121"/>
        </a:xfrm>
        <a:prstGeom prst="ellipse">
          <a:avLst/>
        </a:prstGeom>
        <a:solidFill>
          <a:schemeClr val="accent5">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u="sng" kern="1200" dirty="0">
              <a:solidFill>
                <a:schemeClr val="bg2">
                  <a:lumMod val="10000"/>
                </a:schemeClr>
              </a:solidFill>
              <a:effectLst>
                <a:outerShdw blurRad="38100" dist="38100" dir="2700000" algn="tl">
                  <a:srgbClr val="000000">
                    <a:alpha val="43137"/>
                  </a:srgbClr>
                </a:outerShdw>
              </a:effectLst>
            </a:rPr>
            <a:t>Elementary and Secondary Basic Skills</a:t>
          </a:r>
        </a:p>
      </dsp:txBody>
      <dsp:txXfrm>
        <a:off x="4723421" y="1587185"/>
        <a:ext cx="1021298" cy="961043"/>
      </dsp:txXfrm>
    </dsp:sp>
    <dsp:sp modelId="{5FFC7DE5-2C4C-4A92-B4FA-583C649D18A9}">
      <dsp:nvSpPr>
        <dsp:cNvPr id="0" name=""/>
        <dsp:cNvSpPr/>
      </dsp:nvSpPr>
      <dsp:spPr>
        <a:xfrm>
          <a:off x="4554518" y="2619186"/>
          <a:ext cx="1274174" cy="1274174"/>
        </a:xfrm>
        <a:prstGeom prst="ellipse">
          <a:avLst/>
        </a:prstGeom>
        <a:solidFill>
          <a:srgbClr val="FED0BE">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bg2">
                  <a:lumMod val="10000"/>
                </a:schemeClr>
              </a:solidFill>
            </a:rPr>
            <a:t>Health and Safety</a:t>
          </a:r>
        </a:p>
      </dsp:txBody>
      <dsp:txXfrm>
        <a:off x="4741116" y="2805784"/>
        <a:ext cx="900978" cy="900978"/>
      </dsp:txXfrm>
    </dsp:sp>
    <dsp:sp modelId="{F5937048-3149-45C0-B096-D256576CD7BD}">
      <dsp:nvSpPr>
        <dsp:cNvPr id="0" name=""/>
        <dsp:cNvSpPr/>
      </dsp:nvSpPr>
      <dsp:spPr>
        <a:xfrm>
          <a:off x="3918303" y="3452758"/>
          <a:ext cx="1359121" cy="1359121"/>
        </a:xfrm>
        <a:prstGeom prst="ellipse">
          <a:avLst/>
        </a:prstGeom>
        <a:solidFill>
          <a:srgbClr val="00B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2">
                  <a:lumMod val="10000"/>
                </a:schemeClr>
              </a:solidFill>
            </a:rPr>
            <a:t>Substantial Disabilities</a:t>
          </a:r>
        </a:p>
      </dsp:txBody>
      <dsp:txXfrm>
        <a:off x="4117342" y="3651797"/>
        <a:ext cx="961043" cy="961043"/>
      </dsp:txXfrm>
    </dsp:sp>
    <dsp:sp modelId="{1BEDD46D-703A-4660-A43B-B26BB94B4213}">
      <dsp:nvSpPr>
        <dsp:cNvPr id="0" name=""/>
        <dsp:cNvSpPr/>
      </dsp:nvSpPr>
      <dsp:spPr>
        <a:xfrm>
          <a:off x="2753667" y="3794011"/>
          <a:ext cx="1359121" cy="1274174"/>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2">
                  <a:lumMod val="10000"/>
                </a:schemeClr>
              </a:solidFill>
            </a:rPr>
            <a:t>Parenting</a:t>
          </a:r>
        </a:p>
      </dsp:txBody>
      <dsp:txXfrm>
        <a:off x="2952706" y="3980609"/>
        <a:ext cx="961043" cy="900978"/>
      </dsp:txXfrm>
    </dsp:sp>
    <dsp:sp modelId="{5BA0B9DA-A981-4327-A9BA-6CE77EF4082F}">
      <dsp:nvSpPr>
        <dsp:cNvPr id="0" name=""/>
        <dsp:cNvSpPr/>
      </dsp:nvSpPr>
      <dsp:spPr>
        <a:xfrm>
          <a:off x="1524283" y="3509977"/>
          <a:ext cx="1359121" cy="1359121"/>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2">
                  <a:lumMod val="10000"/>
                </a:schemeClr>
              </a:solidFill>
            </a:rPr>
            <a:t>Home </a:t>
          </a:r>
          <a:r>
            <a:rPr lang="en-US" sz="1400" b="0" kern="1200" dirty="0">
              <a:solidFill>
                <a:schemeClr val="bg2">
                  <a:lumMod val="10000"/>
                </a:schemeClr>
              </a:solidFill>
            </a:rPr>
            <a:t>Economics</a:t>
          </a:r>
        </a:p>
      </dsp:txBody>
      <dsp:txXfrm>
        <a:off x="1723322" y="3709016"/>
        <a:ext cx="961043" cy="961043"/>
      </dsp:txXfrm>
    </dsp:sp>
    <dsp:sp modelId="{0A87263D-9EE6-42AA-9570-744929516348}">
      <dsp:nvSpPr>
        <dsp:cNvPr id="0" name=""/>
        <dsp:cNvSpPr/>
      </dsp:nvSpPr>
      <dsp:spPr>
        <a:xfrm>
          <a:off x="896432" y="2619192"/>
          <a:ext cx="1359121" cy="1274174"/>
        </a:xfrm>
        <a:prstGeom prst="ellipse">
          <a:avLst/>
        </a:prstGeom>
        <a:solidFill>
          <a:schemeClr val="accent5">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bg2">
                  <a:lumMod val="10000"/>
                </a:schemeClr>
              </a:solidFill>
            </a:rPr>
            <a:t>Older Adults</a:t>
          </a:r>
        </a:p>
      </dsp:txBody>
      <dsp:txXfrm>
        <a:off x="1095471" y="2805790"/>
        <a:ext cx="961043" cy="900978"/>
      </dsp:txXfrm>
    </dsp:sp>
    <dsp:sp modelId="{049C2C47-4243-458F-B3BE-550C0AE4C6E1}">
      <dsp:nvSpPr>
        <dsp:cNvPr id="0" name=""/>
        <dsp:cNvSpPr/>
      </dsp:nvSpPr>
      <dsp:spPr>
        <a:xfrm>
          <a:off x="811491" y="1388128"/>
          <a:ext cx="1444053" cy="1359121"/>
        </a:xfrm>
        <a:prstGeom prst="ellipse">
          <a:avLst/>
        </a:prstGeom>
        <a:solidFill>
          <a:srgbClr val="FED0BE">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u="sng" kern="1200" dirty="0">
              <a:solidFill>
                <a:schemeClr val="bg2">
                  <a:lumMod val="10000"/>
                </a:schemeClr>
              </a:solidFill>
              <a:effectLst>
                <a:outerShdw blurRad="38100" dist="38100" dir="2700000" algn="tl">
                  <a:srgbClr val="000000">
                    <a:alpha val="43137"/>
                  </a:srgbClr>
                </a:outerShdw>
              </a:effectLst>
            </a:rPr>
            <a:t>Short-term Vocational</a:t>
          </a:r>
        </a:p>
      </dsp:txBody>
      <dsp:txXfrm>
        <a:off x="1022968" y="1587167"/>
        <a:ext cx="1021099" cy="961043"/>
      </dsp:txXfrm>
    </dsp:sp>
    <dsp:sp modelId="{ACA7958B-CAE9-49BC-B9BA-7D83445F3DAA}">
      <dsp:nvSpPr>
        <dsp:cNvPr id="0" name=""/>
        <dsp:cNvSpPr/>
      </dsp:nvSpPr>
      <dsp:spPr>
        <a:xfrm>
          <a:off x="1566749" y="497343"/>
          <a:ext cx="1359121" cy="1274174"/>
        </a:xfrm>
        <a:prstGeom prst="ellipse">
          <a:avLst/>
        </a:prstGeom>
        <a:solidFill>
          <a:srgbClr val="00B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u="sng" kern="1200" dirty="0">
              <a:solidFill>
                <a:schemeClr val="bg2">
                  <a:lumMod val="10000"/>
                </a:schemeClr>
              </a:solidFill>
              <a:effectLst>
                <a:outerShdw blurRad="38100" dist="38100" dir="2700000" algn="tl">
                  <a:srgbClr val="000000">
                    <a:alpha val="43137"/>
                  </a:srgbClr>
                </a:outerShdw>
              </a:effectLst>
            </a:rPr>
            <a:t>Workforce</a:t>
          </a:r>
          <a:r>
            <a:rPr lang="en-US" sz="1400" b="0" kern="1200" dirty="0">
              <a:solidFill>
                <a:schemeClr val="bg2">
                  <a:lumMod val="10000"/>
                </a:schemeClr>
              </a:solidFill>
              <a:effectLst>
                <a:outerShdw blurRad="38100" dist="38100" dir="2700000" algn="tl">
                  <a:srgbClr val="000000">
                    <a:alpha val="43137"/>
                  </a:srgbClr>
                </a:outerShdw>
              </a:effectLst>
            </a:rPr>
            <a:t> </a:t>
          </a:r>
          <a:r>
            <a:rPr lang="en-US" sz="1400" b="0" u="sng" kern="1200" dirty="0">
              <a:solidFill>
                <a:schemeClr val="bg2">
                  <a:lumMod val="10000"/>
                </a:schemeClr>
              </a:solidFill>
              <a:effectLst>
                <a:outerShdw blurRad="38100" dist="38100" dir="2700000" algn="tl">
                  <a:srgbClr val="000000">
                    <a:alpha val="43137"/>
                  </a:srgbClr>
                </a:outerShdw>
              </a:effectLst>
            </a:rPr>
            <a:t>Preparation</a:t>
          </a:r>
        </a:p>
      </dsp:txBody>
      <dsp:txXfrm>
        <a:off x="1765788" y="683941"/>
        <a:ext cx="961043" cy="900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FA5D7-E72E-4F30-BC26-7C7DEE06DD6C}">
      <dsp:nvSpPr>
        <dsp:cNvPr id="0" name=""/>
        <dsp:cNvSpPr/>
      </dsp:nvSpPr>
      <dsp:spPr>
        <a:xfrm>
          <a:off x="0" y="0"/>
          <a:ext cx="3254840" cy="538003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Noncredit Courses</a:t>
          </a:r>
        </a:p>
      </dsp:txBody>
      <dsp:txXfrm>
        <a:off x="0" y="0"/>
        <a:ext cx="3254840" cy="1614011"/>
      </dsp:txXfrm>
    </dsp:sp>
    <dsp:sp modelId="{00FE8FB1-8D79-400A-A5C4-C7E9FE6E8739}">
      <dsp:nvSpPr>
        <dsp:cNvPr id="0" name=""/>
        <dsp:cNvSpPr/>
      </dsp:nvSpPr>
      <dsp:spPr>
        <a:xfrm>
          <a:off x="231460" y="1614142"/>
          <a:ext cx="2794423" cy="783757"/>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Mirrored objectives/SLOs same as credit course</a:t>
          </a:r>
        </a:p>
      </dsp:txBody>
      <dsp:txXfrm>
        <a:off x="254415" y="1637097"/>
        <a:ext cx="2748513" cy="737847"/>
      </dsp:txXfrm>
    </dsp:sp>
    <dsp:sp modelId="{727E1875-A1CC-40ED-958F-DFAA64AF7D1F}">
      <dsp:nvSpPr>
        <dsp:cNvPr id="0" name=""/>
        <dsp:cNvSpPr/>
      </dsp:nvSpPr>
      <dsp:spPr>
        <a:xfrm>
          <a:off x="646478" y="2518477"/>
          <a:ext cx="1964387" cy="783757"/>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CDCP or </a:t>
          </a:r>
        </a:p>
        <a:p>
          <a:pPr marL="0" lvl="0" indent="0" algn="ctr" defTabSz="889000">
            <a:lnSpc>
              <a:spcPct val="90000"/>
            </a:lnSpc>
            <a:spcBef>
              <a:spcPct val="0"/>
            </a:spcBef>
            <a:spcAft>
              <a:spcPct val="35000"/>
            </a:spcAft>
            <a:buNone/>
          </a:pPr>
          <a:r>
            <a:rPr lang="en-US" sz="2000" kern="1200" dirty="0"/>
            <a:t>non-CDCP</a:t>
          </a:r>
        </a:p>
      </dsp:txBody>
      <dsp:txXfrm>
        <a:off x="669433" y="2541432"/>
        <a:ext cx="1918477" cy="737847"/>
      </dsp:txXfrm>
    </dsp:sp>
    <dsp:sp modelId="{980A7294-3B95-4732-A276-2EC0BD7B3DB5}">
      <dsp:nvSpPr>
        <dsp:cNvPr id="0" name=""/>
        <dsp:cNvSpPr/>
      </dsp:nvSpPr>
      <dsp:spPr>
        <a:xfrm>
          <a:off x="459663" y="3422812"/>
          <a:ext cx="2338016" cy="783757"/>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Pathways to credit and work </a:t>
          </a:r>
        </a:p>
      </dsp:txBody>
      <dsp:txXfrm>
        <a:off x="482618" y="3445767"/>
        <a:ext cx="2292106" cy="737847"/>
      </dsp:txXfrm>
    </dsp:sp>
    <dsp:sp modelId="{1DA71F67-83C5-4734-A3B0-87E3AB25C950}">
      <dsp:nvSpPr>
        <dsp:cNvPr id="0" name=""/>
        <dsp:cNvSpPr/>
      </dsp:nvSpPr>
      <dsp:spPr>
        <a:xfrm>
          <a:off x="378943" y="4327147"/>
          <a:ext cx="2499456" cy="783757"/>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Separate NC registration  </a:t>
          </a:r>
        </a:p>
      </dsp:txBody>
      <dsp:txXfrm>
        <a:off x="401898" y="4350102"/>
        <a:ext cx="2453546" cy="737847"/>
      </dsp:txXfrm>
    </dsp:sp>
    <dsp:sp modelId="{94B7F5DA-053C-4D19-83FE-D3E24D9D64D2}">
      <dsp:nvSpPr>
        <dsp:cNvPr id="0" name=""/>
        <dsp:cNvSpPr/>
      </dsp:nvSpPr>
      <dsp:spPr>
        <a:xfrm>
          <a:off x="3500204" y="0"/>
          <a:ext cx="3254840" cy="538003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Noncredit Students</a:t>
          </a:r>
        </a:p>
      </dsp:txBody>
      <dsp:txXfrm>
        <a:off x="3500204" y="0"/>
        <a:ext cx="3254840" cy="1614011"/>
      </dsp:txXfrm>
    </dsp:sp>
    <dsp:sp modelId="{0A4FDCA5-8978-4048-BB14-BF8CC5663FD7}">
      <dsp:nvSpPr>
        <dsp:cNvPr id="0" name=""/>
        <dsp:cNvSpPr/>
      </dsp:nvSpPr>
      <dsp:spPr>
        <a:xfrm>
          <a:off x="3571772" y="1615089"/>
          <a:ext cx="3111705" cy="86264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Attend credit course in same class as credit students</a:t>
          </a:r>
        </a:p>
      </dsp:txBody>
      <dsp:txXfrm>
        <a:off x="3597038" y="1640355"/>
        <a:ext cx="3061173" cy="812110"/>
      </dsp:txXfrm>
    </dsp:sp>
    <dsp:sp modelId="{0E922B53-4D37-4DAE-8AA3-43FCB5CECD51}">
      <dsp:nvSpPr>
        <dsp:cNvPr id="0" name=""/>
        <dsp:cNvSpPr/>
      </dsp:nvSpPr>
      <dsp:spPr>
        <a:xfrm>
          <a:off x="3625646" y="2565472"/>
          <a:ext cx="3003957" cy="570315"/>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Same syllabus/course requirements as credit</a:t>
          </a:r>
        </a:p>
      </dsp:txBody>
      <dsp:txXfrm>
        <a:off x="3642350" y="2582176"/>
        <a:ext cx="2970549" cy="536907"/>
      </dsp:txXfrm>
    </dsp:sp>
    <dsp:sp modelId="{E21C97A9-AC9F-4D57-96C7-FB74DD177418}">
      <dsp:nvSpPr>
        <dsp:cNvPr id="0" name=""/>
        <dsp:cNvSpPr/>
      </dsp:nvSpPr>
      <dsp:spPr>
        <a:xfrm>
          <a:off x="3825688" y="3223529"/>
          <a:ext cx="2603872" cy="570315"/>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Can earn noncredit certificate</a:t>
          </a:r>
        </a:p>
      </dsp:txBody>
      <dsp:txXfrm>
        <a:off x="3842392" y="3240233"/>
        <a:ext cx="2570464" cy="536907"/>
      </dsp:txXfrm>
    </dsp:sp>
    <dsp:sp modelId="{2B7F9273-F8F2-4386-ADB2-B3FC36908AFE}">
      <dsp:nvSpPr>
        <dsp:cNvPr id="0" name=""/>
        <dsp:cNvSpPr/>
      </dsp:nvSpPr>
      <dsp:spPr>
        <a:xfrm>
          <a:off x="3635476" y="3881585"/>
          <a:ext cx="2984297" cy="570315"/>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Articulate noncredit course to college units</a:t>
          </a:r>
        </a:p>
      </dsp:txBody>
      <dsp:txXfrm>
        <a:off x="3652180" y="3898289"/>
        <a:ext cx="2950889" cy="536907"/>
      </dsp:txXfrm>
    </dsp:sp>
    <dsp:sp modelId="{9840D400-0116-4D1C-B921-B767E6A52757}">
      <dsp:nvSpPr>
        <dsp:cNvPr id="0" name=""/>
        <dsp:cNvSpPr/>
      </dsp:nvSpPr>
      <dsp:spPr>
        <a:xfrm>
          <a:off x="3825688" y="4539642"/>
          <a:ext cx="2603872" cy="570315"/>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  FREE!</a:t>
          </a:r>
        </a:p>
      </dsp:txBody>
      <dsp:txXfrm>
        <a:off x="3842392" y="4556346"/>
        <a:ext cx="2570464" cy="536907"/>
      </dsp:txXfrm>
    </dsp:sp>
    <dsp:sp modelId="{6C67C24D-73F1-4C0A-887E-87F64F844A63}">
      <dsp:nvSpPr>
        <dsp:cNvPr id="0" name=""/>
        <dsp:cNvSpPr/>
      </dsp:nvSpPr>
      <dsp:spPr>
        <a:xfrm>
          <a:off x="6999158" y="0"/>
          <a:ext cx="3254840" cy="538003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Credit Faculty </a:t>
          </a:r>
        </a:p>
      </dsp:txBody>
      <dsp:txXfrm>
        <a:off x="6999158" y="0"/>
        <a:ext cx="3254840" cy="1614011"/>
      </dsp:txXfrm>
    </dsp:sp>
    <dsp:sp modelId="{740CB3D1-D84A-483E-83BF-C0EEFEC6D27C}">
      <dsp:nvSpPr>
        <dsp:cNvPr id="0" name=""/>
        <dsp:cNvSpPr/>
      </dsp:nvSpPr>
      <dsp:spPr>
        <a:xfrm>
          <a:off x="7207051" y="1614471"/>
          <a:ext cx="2839053" cy="105696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Enter weekly NC positive attendance and noncredit grades</a:t>
          </a:r>
        </a:p>
      </dsp:txBody>
      <dsp:txXfrm>
        <a:off x="7238008" y="1645428"/>
        <a:ext cx="2777139" cy="995048"/>
      </dsp:txXfrm>
    </dsp:sp>
    <dsp:sp modelId="{82D51476-C79D-4576-B60D-A84B910D0232}">
      <dsp:nvSpPr>
        <dsp:cNvPr id="0" name=""/>
        <dsp:cNvSpPr/>
      </dsp:nvSpPr>
      <dsp:spPr>
        <a:xfrm>
          <a:off x="7324642" y="2834042"/>
          <a:ext cx="2603872" cy="105696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No additional faculty pay for NC class </a:t>
          </a:r>
        </a:p>
      </dsp:txBody>
      <dsp:txXfrm>
        <a:off x="7355599" y="2864999"/>
        <a:ext cx="2541958" cy="995048"/>
      </dsp:txXfrm>
    </dsp:sp>
    <dsp:sp modelId="{DB8019B8-353D-4793-9CE6-02F651BF1BD9}">
      <dsp:nvSpPr>
        <dsp:cNvPr id="0" name=""/>
        <dsp:cNvSpPr/>
      </dsp:nvSpPr>
      <dsp:spPr>
        <a:xfrm>
          <a:off x="7266041" y="4053614"/>
          <a:ext cx="2721072" cy="105696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Responsible for </a:t>
          </a:r>
        </a:p>
        <a:p>
          <a:pPr marL="0" lvl="0" indent="0" algn="ctr" defTabSz="889000">
            <a:lnSpc>
              <a:spcPct val="90000"/>
            </a:lnSpc>
            <a:spcBef>
              <a:spcPct val="0"/>
            </a:spcBef>
            <a:spcAft>
              <a:spcPct val="35000"/>
            </a:spcAft>
            <a:buNone/>
          </a:pPr>
          <a:r>
            <a:rPr lang="en-US" sz="2000" kern="1200" dirty="0"/>
            <a:t>4-year course review and SLO assessment</a:t>
          </a:r>
        </a:p>
      </dsp:txBody>
      <dsp:txXfrm>
        <a:off x="7296998" y="4084571"/>
        <a:ext cx="2659158" cy="9950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ECDA-C8C7-4C3C-9D2A-BB81B4365D93}">
      <dsp:nvSpPr>
        <dsp:cNvPr id="0" name=""/>
        <dsp:cNvSpPr/>
      </dsp:nvSpPr>
      <dsp:spPr>
        <a:xfrm>
          <a:off x="4918329" y="862633"/>
          <a:ext cx="3127419" cy="361850"/>
        </a:xfrm>
        <a:custGeom>
          <a:avLst/>
          <a:gdLst/>
          <a:ahLst/>
          <a:cxnLst/>
          <a:rect l="0" t="0" r="0" b="0"/>
          <a:pathLst>
            <a:path>
              <a:moveTo>
                <a:pt x="0" y="0"/>
              </a:moveTo>
              <a:lnTo>
                <a:pt x="0" y="180925"/>
              </a:lnTo>
              <a:lnTo>
                <a:pt x="3127419" y="180925"/>
              </a:lnTo>
              <a:lnTo>
                <a:pt x="3127419" y="36185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2907E5-4E50-439F-8896-ED1C469E96BA}">
      <dsp:nvSpPr>
        <dsp:cNvPr id="0" name=""/>
        <dsp:cNvSpPr/>
      </dsp:nvSpPr>
      <dsp:spPr>
        <a:xfrm>
          <a:off x="4918329" y="862633"/>
          <a:ext cx="1042473" cy="361850"/>
        </a:xfrm>
        <a:custGeom>
          <a:avLst/>
          <a:gdLst/>
          <a:ahLst/>
          <a:cxnLst/>
          <a:rect l="0" t="0" r="0" b="0"/>
          <a:pathLst>
            <a:path>
              <a:moveTo>
                <a:pt x="0" y="0"/>
              </a:moveTo>
              <a:lnTo>
                <a:pt x="0" y="180925"/>
              </a:lnTo>
              <a:lnTo>
                <a:pt x="1042473" y="180925"/>
              </a:lnTo>
              <a:lnTo>
                <a:pt x="1042473" y="36185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902AEEA-4F64-4008-BB6B-01AF35A94D5B}">
      <dsp:nvSpPr>
        <dsp:cNvPr id="0" name=""/>
        <dsp:cNvSpPr/>
      </dsp:nvSpPr>
      <dsp:spPr>
        <a:xfrm>
          <a:off x="3875855" y="862633"/>
          <a:ext cx="1042473" cy="361850"/>
        </a:xfrm>
        <a:custGeom>
          <a:avLst/>
          <a:gdLst/>
          <a:ahLst/>
          <a:cxnLst/>
          <a:rect l="0" t="0" r="0" b="0"/>
          <a:pathLst>
            <a:path>
              <a:moveTo>
                <a:pt x="1042473" y="0"/>
              </a:moveTo>
              <a:lnTo>
                <a:pt x="1042473" y="180925"/>
              </a:lnTo>
              <a:lnTo>
                <a:pt x="0" y="180925"/>
              </a:lnTo>
              <a:lnTo>
                <a:pt x="0" y="36185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620B0C8-2973-47DA-9BCF-1F1A9BE4CE38}">
      <dsp:nvSpPr>
        <dsp:cNvPr id="0" name=""/>
        <dsp:cNvSpPr/>
      </dsp:nvSpPr>
      <dsp:spPr>
        <a:xfrm>
          <a:off x="1790909" y="862633"/>
          <a:ext cx="3127419" cy="361850"/>
        </a:xfrm>
        <a:custGeom>
          <a:avLst/>
          <a:gdLst/>
          <a:ahLst/>
          <a:cxnLst/>
          <a:rect l="0" t="0" r="0" b="0"/>
          <a:pathLst>
            <a:path>
              <a:moveTo>
                <a:pt x="3127419" y="0"/>
              </a:moveTo>
              <a:lnTo>
                <a:pt x="3127419" y="180925"/>
              </a:lnTo>
              <a:lnTo>
                <a:pt x="0" y="180925"/>
              </a:lnTo>
              <a:lnTo>
                <a:pt x="0" y="36185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20D2D23-235E-4216-8F76-D156E40A12B8}">
      <dsp:nvSpPr>
        <dsp:cNvPr id="0" name=""/>
        <dsp:cNvSpPr/>
      </dsp:nvSpPr>
      <dsp:spPr>
        <a:xfrm>
          <a:off x="4056780" y="1085"/>
          <a:ext cx="1723096" cy="86154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CDCP Categories</a:t>
          </a:r>
        </a:p>
      </dsp:txBody>
      <dsp:txXfrm>
        <a:off x="4056780" y="1085"/>
        <a:ext cx="1723096" cy="861548"/>
      </dsp:txXfrm>
    </dsp:sp>
    <dsp:sp modelId="{DA1BB8AC-365C-4523-B85F-C4245D9735BC}">
      <dsp:nvSpPr>
        <dsp:cNvPr id="0" name=""/>
        <dsp:cNvSpPr/>
      </dsp:nvSpPr>
      <dsp:spPr>
        <a:xfrm>
          <a:off x="929361" y="1224484"/>
          <a:ext cx="1723096" cy="86154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ESL </a:t>
          </a:r>
        </a:p>
        <a:p>
          <a:pPr marL="0" lvl="0" indent="0" algn="ctr" defTabSz="933450">
            <a:lnSpc>
              <a:spcPct val="90000"/>
            </a:lnSpc>
            <a:spcBef>
              <a:spcPct val="0"/>
            </a:spcBef>
            <a:spcAft>
              <a:spcPct val="35000"/>
            </a:spcAft>
            <a:buNone/>
          </a:pPr>
          <a:r>
            <a:rPr lang="en-US" sz="2100" kern="1200" dirty="0"/>
            <a:t>(and VESL)</a:t>
          </a:r>
        </a:p>
      </dsp:txBody>
      <dsp:txXfrm>
        <a:off x="929361" y="1224484"/>
        <a:ext cx="1723096" cy="861548"/>
      </dsp:txXfrm>
    </dsp:sp>
    <dsp:sp modelId="{1D3D9BF8-E378-4013-8F8A-658751E07816}">
      <dsp:nvSpPr>
        <dsp:cNvPr id="0" name=""/>
        <dsp:cNvSpPr/>
      </dsp:nvSpPr>
      <dsp:spPr>
        <a:xfrm>
          <a:off x="3014307" y="1224484"/>
          <a:ext cx="1723096" cy="86154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Basic Skills</a:t>
          </a:r>
        </a:p>
      </dsp:txBody>
      <dsp:txXfrm>
        <a:off x="3014307" y="1224484"/>
        <a:ext cx="1723096" cy="861548"/>
      </dsp:txXfrm>
    </dsp:sp>
    <dsp:sp modelId="{39A97142-DFEE-4D4B-AD8A-AC00F54840B3}">
      <dsp:nvSpPr>
        <dsp:cNvPr id="0" name=""/>
        <dsp:cNvSpPr/>
      </dsp:nvSpPr>
      <dsp:spPr>
        <a:xfrm>
          <a:off x="5099254" y="1224484"/>
          <a:ext cx="1723096" cy="86154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Short-term Vocational w/High Empl.</a:t>
          </a:r>
        </a:p>
      </dsp:txBody>
      <dsp:txXfrm>
        <a:off x="5099254" y="1224484"/>
        <a:ext cx="1723096" cy="861548"/>
      </dsp:txXfrm>
    </dsp:sp>
    <dsp:sp modelId="{5B737735-623C-4713-8D6B-FFEFDE4256D3}">
      <dsp:nvSpPr>
        <dsp:cNvPr id="0" name=""/>
        <dsp:cNvSpPr/>
      </dsp:nvSpPr>
      <dsp:spPr>
        <a:xfrm>
          <a:off x="7184200" y="1224484"/>
          <a:ext cx="1723096" cy="86154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Workforce Preparation </a:t>
          </a:r>
        </a:p>
      </dsp:txBody>
      <dsp:txXfrm>
        <a:off x="7184200" y="1224484"/>
        <a:ext cx="1723096" cy="8615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89D1F-2C91-4713-B325-7EC54DF577B0}">
      <dsp:nvSpPr>
        <dsp:cNvPr id="0" name=""/>
        <dsp:cNvSpPr/>
      </dsp:nvSpPr>
      <dsp:spPr>
        <a:xfrm>
          <a:off x="3578372" y="589"/>
          <a:ext cx="5459440" cy="2299952"/>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None/>
          </a:pPr>
          <a:r>
            <a:rPr lang="en-US" altLang="en-US" sz="2400" kern="1200" dirty="0">
              <a:solidFill>
                <a:schemeClr val="bg2">
                  <a:lumMod val="10000"/>
                </a:schemeClr>
              </a:solidFill>
              <a:latin typeface="Calibri" charset="0"/>
              <a:ea typeface="Calibri" charset="0"/>
              <a:cs typeface="Calibri" charset="0"/>
            </a:rPr>
            <a:t>Completed a sequence of courses in STV or Workforce Prep to progress in a career path or to credit study (</a:t>
          </a:r>
          <a:r>
            <a:rPr lang="en-US" sz="2400" kern="1200" dirty="0">
              <a:solidFill>
                <a:schemeClr val="bg2">
                  <a:lumMod val="10000"/>
                </a:schemeClr>
              </a:solidFill>
              <a:latin typeface="Calibri" charset="0"/>
              <a:ea typeface="Calibri" charset="0"/>
              <a:cs typeface="Calibri" charset="0"/>
            </a:rPr>
            <a:t>§55151 (h))</a:t>
          </a:r>
        </a:p>
      </dsp:txBody>
      <dsp:txXfrm>
        <a:off x="3578372" y="288083"/>
        <a:ext cx="4596958" cy="1724964"/>
      </dsp:txXfrm>
    </dsp:sp>
    <dsp:sp modelId="{B4CB9A12-3075-4093-A707-B6815172D4CC}">
      <dsp:nvSpPr>
        <dsp:cNvPr id="0" name=""/>
        <dsp:cNvSpPr/>
      </dsp:nvSpPr>
      <dsp:spPr>
        <a:xfrm>
          <a:off x="61254" y="15711"/>
          <a:ext cx="3517117" cy="2269708"/>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altLang="en-US" sz="4400" kern="1200" dirty="0"/>
            <a:t>Certificate of Completion</a:t>
          </a:r>
          <a:endParaRPr lang="en-US" sz="4400" kern="1200" dirty="0"/>
        </a:p>
      </dsp:txBody>
      <dsp:txXfrm>
        <a:off x="172052" y="126509"/>
        <a:ext cx="3295521" cy="2048112"/>
      </dsp:txXfrm>
    </dsp:sp>
    <dsp:sp modelId="{A05DEECD-7E69-2B4A-8CC9-DD57F68C45C2}">
      <dsp:nvSpPr>
        <dsp:cNvPr id="0" name=""/>
        <dsp:cNvSpPr/>
      </dsp:nvSpPr>
      <dsp:spPr>
        <a:xfrm>
          <a:off x="3639627" y="2530537"/>
          <a:ext cx="5459440" cy="2299952"/>
        </a:xfrm>
        <a:prstGeom prst="rightArrow">
          <a:avLst>
            <a:gd name="adj1" fmla="val 75000"/>
            <a:gd name="adj2" fmla="val 50000"/>
          </a:avLst>
        </a:prstGeom>
        <a:solidFill>
          <a:schemeClr val="accent5">
            <a:tint val="40000"/>
            <a:alpha val="90000"/>
            <a:hueOff val="-126955"/>
            <a:satOff val="18369"/>
            <a:lumOff val="3133"/>
            <a:alphaOff val="0"/>
          </a:schemeClr>
        </a:solidFill>
        <a:ln w="12700" cap="flat" cmpd="sng" algn="ctr">
          <a:solidFill>
            <a:schemeClr val="accent5">
              <a:tint val="40000"/>
              <a:alpha val="90000"/>
              <a:hueOff val="-126955"/>
              <a:satOff val="18369"/>
              <a:lumOff val="313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None/>
          </a:pPr>
          <a:r>
            <a:rPr lang="en-US" altLang="en-US" sz="2400" kern="1200" dirty="0">
              <a:solidFill>
                <a:schemeClr val="bg2">
                  <a:lumMod val="10000"/>
                </a:schemeClr>
              </a:solidFill>
              <a:latin typeface="Calibri" charset="0"/>
              <a:ea typeface="Calibri" charset="0"/>
              <a:cs typeface="Calibri" charset="0"/>
            </a:rPr>
            <a:t>Gained competencies in a sequence of courses in ESL (or VESL) or Basic Skills to advance to credit, a degree, or  baccalaureate institution (</a:t>
          </a:r>
          <a:r>
            <a:rPr lang="en-US" sz="2400" kern="1200" dirty="0">
              <a:solidFill>
                <a:schemeClr val="bg2">
                  <a:lumMod val="10000"/>
                </a:schemeClr>
              </a:solidFill>
              <a:latin typeface="Calibri" charset="0"/>
              <a:ea typeface="Calibri" charset="0"/>
              <a:cs typeface="Calibri" charset="0"/>
            </a:rPr>
            <a:t>§55151 (</a:t>
          </a:r>
          <a:r>
            <a:rPr lang="en-US" sz="2400" kern="1200" dirty="0" err="1">
              <a:solidFill>
                <a:schemeClr val="bg2">
                  <a:lumMod val="10000"/>
                </a:schemeClr>
              </a:solidFill>
              <a:latin typeface="Calibri" charset="0"/>
              <a:ea typeface="Calibri" charset="0"/>
              <a:cs typeface="Calibri" charset="0"/>
            </a:rPr>
            <a:t>i</a:t>
          </a:r>
          <a:r>
            <a:rPr lang="en-US" sz="2400" kern="1200" dirty="0">
              <a:solidFill>
                <a:schemeClr val="bg2">
                  <a:lumMod val="10000"/>
                </a:schemeClr>
              </a:solidFill>
              <a:latin typeface="Calibri" charset="0"/>
              <a:ea typeface="Calibri" charset="0"/>
              <a:cs typeface="Calibri" charset="0"/>
            </a:rPr>
            <a:t>))</a:t>
          </a:r>
        </a:p>
      </dsp:txBody>
      <dsp:txXfrm>
        <a:off x="3639627" y="2818031"/>
        <a:ext cx="4596958" cy="1724964"/>
      </dsp:txXfrm>
    </dsp:sp>
    <dsp:sp modelId="{27AE87F1-CB60-394D-A2F9-033C4B940713}">
      <dsp:nvSpPr>
        <dsp:cNvPr id="0" name=""/>
        <dsp:cNvSpPr/>
      </dsp:nvSpPr>
      <dsp:spPr>
        <a:xfrm>
          <a:off x="0" y="2530537"/>
          <a:ext cx="3639627" cy="2299952"/>
        </a:xfrm>
        <a:prstGeom prst="roundRect">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Font typeface="Arial" panose="020B0604020202020204" pitchFamily="34" charset="0"/>
            <a:buNone/>
          </a:pPr>
          <a:r>
            <a:rPr lang="en-US" altLang="en-US" sz="3800" kern="1200" dirty="0"/>
            <a:t>Certificate of Competency</a:t>
          </a:r>
          <a:endParaRPr lang="en-US" sz="3800" kern="1200" dirty="0"/>
        </a:p>
      </dsp:txBody>
      <dsp:txXfrm>
        <a:off x="112274" y="2642811"/>
        <a:ext cx="3415079" cy="207540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FED13F-7B5B-B64E-B268-649281A15D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C4E529C-2B6B-9846-A76B-069F8F40B9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C37CFD3-B615-654B-96C4-E6679D00810D}" type="datetimeFigureOut">
              <a:rPr lang="en-US"/>
              <a:pPr>
                <a:defRPr/>
              </a:pPr>
              <a:t>7/5/2021</a:t>
            </a:fld>
            <a:endParaRPr lang="en-US"/>
          </a:p>
        </p:txBody>
      </p:sp>
      <p:sp>
        <p:nvSpPr>
          <p:cNvPr id="4" name="Footer Placeholder 3">
            <a:extLst>
              <a:ext uri="{FF2B5EF4-FFF2-40B4-BE49-F238E27FC236}">
                <a16:creationId xmlns:a16="http://schemas.microsoft.com/office/drawing/2014/main" id="{3ED40F45-4B5C-8B46-BB3E-39DFAB4FB2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49BE1EF-50EE-BE4D-8728-C8054C20C76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50440B4-8FE3-B94E-A305-3CDBED3B152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90B755-1679-DF42-8D94-35B853AFFA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4E773F8-A50E-8343-9357-5B0C78B5A4D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FC41751-0418-494E-9D87-ADB1224D6EE9}" type="datetimeFigureOut">
              <a:rPr lang="en-US"/>
              <a:pPr>
                <a:defRPr/>
              </a:pPr>
              <a:t>7/5/2021</a:t>
            </a:fld>
            <a:endParaRPr lang="en-US"/>
          </a:p>
        </p:txBody>
      </p:sp>
      <p:sp>
        <p:nvSpPr>
          <p:cNvPr id="4" name="Slide Image Placeholder 3">
            <a:extLst>
              <a:ext uri="{FF2B5EF4-FFF2-40B4-BE49-F238E27FC236}">
                <a16:creationId xmlns:a16="http://schemas.microsoft.com/office/drawing/2014/main" id="{019EB082-8491-DD4F-AF7B-E6C9B5D20FB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1F2BBDE-D1E9-5F4B-8D94-D6C8CEC13BD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365C928-1AEB-E14B-AFF9-6BB22651B04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EF019825-2B41-1E4F-956E-5B98263476E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527B832-DDD6-BE44-884F-42302AB9E0F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a:t>
            </a:fld>
            <a:endParaRPr lang="en-US" altLang="en-US"/>
          </a:p>
        </p:txBody>
      </p:sp>
    </p:spTree>
    <p:extLst>
      <p:ext uri="{BB962C8B-B14F-4D97-AF65-F5344CB8AC3E}">
        <p14:creationId xmlns:p14="http://schemas.microsoft.com/office/powerpoint/2010/main" val="692093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10</a:t>
            </a:fld>
            <a:endParaRPr lang="en-US" altLang="en-US"/>
          </a:p>
        </p:txBody>
      </p:sp>
    </p:spTree>
    <p:extLst>
      <p:ext uri="{BB962C8B-B14F-4D97-AF65-F5344CB8AC3E}">
        <p14:creationId xmlns:p14="http://schemas.microsoft.com/office/powerpoint/2010/main" val="2237375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11</a:t>
            </a:fld>
            <a:endParaRPr lang="en-US" altLang="en-US"/>
          </a:p>
        </p:txBody>
      </p:sp>
    </p:spTree>
    <p:extLst>
      <p:ext uri="{BB962C8B-B14F-4D97-AF65-F5344CB8AC3E}">
        <p14:creationId xmlns:p14="http://schemas.microsoft.com/office/powerpoint/2010/main" val="1261990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12</a:t>
            </a:fld>
            <a:endParaRPr lang="en-US" altLang="en-US"/>
          </a:p>
        </p:txBody>
      </p:sp>
    </p:spTree>
    <p:extLst>
      <p:ext uri="{BB962C8B-B14F-4D97-AF65-F5344CB8AC3E}">
        <p14:creationId xmlns:p14="http://schemas.microsoft.com/office/powerpoint/2010/main" val="3527693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 – remind people these are in the “files” tab</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13</a:t>
            </a:fld>
            <a:endParaRPr lang="en-US" altLang="en-US"/>
          </a:p>
        </p:txBody>
      </p:sp>
    </p:spTree>
    <p:extLst>
      <p:ext uri="{BB962C8B-B14F-4D97-AF65-F5344CB8AC3E}">
        <p14:creationId xmlns:p14="http://schemas.microsoft.com/office/powerpoint/2010/main" val="753392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14</a:t>
            </a:fld>
            <a:endParaRPr lang="en-US" altLang="en-US"/>
          </a:p>
        </p:txBody>
      </p:sp>
    </p:spTree>
    <p:extLst>
      <p:ext uri="{BB962C8B-B14F-4D97-AF65-F5344CB8AC3E}">
        <p14:creationId xmlns:p14="http://schemas.microsoft.com/office/powerpoint/2010/main" val="2529314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Madelyn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15</a:t>
            </a:fld>
            <a:endParaRPr lang="en-US" altLang="en-US"/>
          </a:p>
        </p:txBody>
      </p:sp>
    </p:spTree>
    <p:extLst>
      <p:ext uri="{BB962C8B-B14F-4D97-AF65-F5344CB8AC3E}">
        <p14:creationId xmlns:p14="http://schemas.microsoft.com/office/powerpoint/2010/main" val="31530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Madelyn</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16</a:t>
            </a:fld>
            <a:endParaRPr lang="en-US" altLang="en-US"/>
          </a:p>
        </p:txBody>
      </p:sp>
    </p:spTree>
    <p:extLst>
      <p:ext uri="{BB962C8B-B14F-4D97-AF65-F5344CB8AC3E}">
        <p14:creationId xmlns:p14="http://schemas.microsoft.com/office/powerpoint/2010/main" val="3183628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Madelyn</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17</a:t>
            </a:fld>
            <a:endParaRPr lang="en-US" altLang="en-US"/>
          </a:p>
        </p:txBody>
      </p:sp>
    </p:spTree>
    <p:extLst>
      <p:ext uri="{BB962C8B-B14F-4D97-AF65-F5344CB8AC3E}">
        <p14:creationId xmlns:p14="http://schemas.microsoft.com/office/powerpoint/2010/main" val="2674882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Madelyn</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18</a:t>
            </a:fld>
            <a:endParaRPr lang="en-US" altLang="en-US"/>
          </a:p>
        </p:txBody>
      </p:sp>
    </p:spTree>
    <p:extLst>
      <p:ext uri="{BB962C8B-B14F-4D97-AF65-F5344CB8AC3E}">
        <p14:creationId xmlns:p14="http://schemas.microsoft.com/office/powerpoint/2010/main" val="863265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Madelyn</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19</a:t>
            </a:fld>
            <a:endParaRPr lang="en-US" altLang="en-US"/>
          </a:p>
        </p:txBody>
      </p:sp>
    </p:spTree>
    <p:extLst>
      <p:ext uri="{BB962C8B-B14F-4D97-AF65-F5344CB8AC3E}">
        <p14:creationId xmlns:p14="http://schemas.microsoft.com/office/powerpoint/2010/main" val="352985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2</a:t>
            </a:fld>
            <a:endParaRPr lang="en-US" altLang="en-US"/>
          </a:p>
        </p:txBody>
      </p:sp>
    </p:spTree>
    <p:extLst>
      <p:ext uri="{BB962C8B-B14F-4D97-AF65-F5344CB8AC3E}">
        <p14:creationId xmlns:p14="http://schemas.microsoft.com/office/powerpoint/2010/main" val="1789082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Madelyn</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20</a:t>
            </a:fld>
            <a:endParaRPr lang="en-US" altLang="en-US"/>
          </a:p>
        </p:txBody>
      </p:sp>
    </p:spTree>
    <p:extLst>
      <p:ext uri="{BB962C8B-B14F-4D97-AF65-F5344CB8AC3E}">
        <p14:creationId xmlns:p14="http://schemas.microsoft.com/office/powerpoint/2010/main" val="282300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Madelyn</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21</a:t>
            </a:fld>
            <a:endParaRPr lang="en-US" altLang="en-US"/>
          </a:p>
        </p:txBody>
      </p:sp>
    </p:spTree>
    <p:extLst>
      <p:ext uri="{BB962C8B-B14F-4D97-AF65-F5344CB8AC3E}">
        <p14:creationId xmlns:p14="http://schemas.microsoft.com/office/powerpoint/2010/main" val="1870767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Madelyn</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22</a:t>
            </a:fld>
            <a:endParaRPr lang="en-US" altLang="en-US"/>
          </a:p>
        </p:txBody>
      </p:sp>
    </p:spTree>
    <p:extLst>
      <p:ext uri="{BB962C8B-B14F-4D97-AF65-F5344CB8AC3E}">
        <p14:creationId xmlns:p14="http://schemas.microsoft.com/office/powerpoint/2010/main" val="137853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Madelyn</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23</a:t>
            </a:fld>
            <a:endParaRPr lang="en-US" altLang="en-US"/>
          </a:p>
        </p:txBody>
      </p:sp>
    </p:spTree>
    <p:extLst>
      <p:ext uri="{BB962C8B-B14F-4D97-AF65-F5344CB8AC3E}">
        <p14:creationId xmlns:p14="http://schemas.microsoft.com/office/powerpoint/2010/main" val="413165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Madelyn</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24</a:t>
            </a:fld>
            <a:endParaRPr lang="en-US" altLang="en-US"/>
          </a:p>
        </p:txBody>
      </p:sp>
    </p:spTree>
    <p:extLst>
      <p:ext uri="{BB962C8B-B14F-4D97-AF65-F5344CB8AC3E}">
        <p14:creationId xmlns:p14="http://schemas.microsoft.com/office/powerpoint/2010/main" val="3340660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Madelyn</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25</a:t>
            </a:fld>
            <a:endParaRPr lang="en-US" altLang="en-US"/>
          </a:p>
        </p:txBody>
      </p:sp>
    </p:spTree>
    <p:extLst>
      <p:ext uri="{BB962C8B-B14F-4D97-AF65-F5344CB8AC3E}">
        <p14:creationId xmlns:p14="http://schemas.microsoft.com/office/powerpoint/2010/main" val="2062453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26</a:t>
            </a:fld>
            <a:endParaRPr lang="en-US" altLang="en-US"/>
          </a:p>
        </p:txBody>
      </p:sp>
    </p:spTree>
    <p:extLst>
      <p:ext uri="{BB962C8B-B14F-4D97-AF65-F5344CB8AC3E}">
        <p14:creationId xmlns:p14="http://schemas.microsoft.com/office/powerpoint/2010/main" val="2969588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27</a:t>
            </a:fld>
            <a:endParaRPr lang="en-US" altLang="en-US"/>
          </a:p>
        </p:txBody>
      </p:sp>
    </p:spTree>
    <p:extLst>
      <p:ext uri="{BB962C8B-B14F-4D97-AF65-F5344CB8AC3E}">
        <p14:creationId xmlns:p14="http://schemas.microsoft.com/office/powerpoint/2010/main" val="2301997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15ed35000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Karen</a:t>
            </a:r>
            <a:endParaRPr dirty="0"/>
          </a:p>
        </p:txBody>
      </p:sp>
      <p:sp>
        <p:nvSpPr>
          <p:cNvPr id="255" name="Google Shape;255;ge15ed3500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3</a:t>
            </a:fld>
            <a:endParaRPr lang="en-US" altLang="en-US"/>
          </a:p>
        </p:txBody>
      </p:sp>
    </p:spTree>
    <p:extLst>
      <p:ext uri="{BB962C8B-B14F-4D97-AF65-F5344CB8AC3E}">
        <p14:creationId xmlns:p14="http://schemas.microsoft.com/office/powerpoint/2010/main" val="1020946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4</a:t>
            </a:fld>
            <a:endParaRPr lang="en-US" altLang="en-US"/>
          </a:p>
        </p:txBody>
      </p:sp>
    </p:spTree>
    <p:extLst>
      <p:ext uri="{BB962C8B-B14F-4D97-AF65-F5344CB8AC3E}">
        <p14:creationId xmlns:p14="http://schemas.microsoft.com/office/powerpoint/2010/main" val="3148800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5</a:t>
            </a:fld>
            <a:endParaRPr lang="en-US" altLang="en-US"/>
          </a:p>
        </p:txBody>
      </p:sp>
    </p:spTree>
    <p:extLst>
      <p:ext uri="{BB962C8B-B14F-4D97-AF65-F5344CB8AC3E}">
        <p14:creationId xmlns:p14="http://schemas.microsoft.com/office/powerpoint/2010/main" val="2806182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6</a:t>
            </a:fld>
            <a:endParaRPr lang="en-US" altLang="en-US"/>
          </a:p>
        </p:txBody>
      </p:sp>
    </p:spTree>
    <p:extLst>
      <p:ext uri="{BB962C8B-B14F-4D97-AF65-F5344CB8AC3E}">
        <p14:creationId xmlns:p14="http://schemas.microsoft.com/office/powerpoint/2010/main" val="1748829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7</a:t>
            </a:fld>
            <a:endParaRPr lang="en-US" altLang="en-US"/>
          </a:p>
        </p:txBody>
      </p:sp>
    </p:spTree>
    <p:extLst>
      <p:ext uri="{BB962C8B-B14F-4D97-AF65-F5344CB8AC3E}">
        <p14:creationId xmlns:p14="http://schemas.microsoft.com/office/powerpoint/2010/main" val="3160934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8</a:t>
            </a:fld>
            <a:endParaRPr lang="en-US" altLang="en-US"/>
          </a:p>
        </p:txBody>
      </p:sp>
    </p:spTree>
    <p:extLst>
      <p:ext uri="{BB962C8B-B14F-4D97-AF65-F5344CB8AC3E}">
        <p14:creationId xmlns:p14="http://schemas.microsoft.com/office/powerpoint/2010/main" val="1579257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27B832-DDD6-BE44-884F-42302AB9E0F6}" type="slidenum">
              <a:rPr lang="en-US" altLang="en-US" smtClean="0"/>
              <a:pPr>
                <a:defRPr/>
              </a:pPr>
              <a:t>9</a:t>
            </a:fld>
            <a:endParaRPr lang="en-US" altLang="en-US"/>
          </a:p>
        </p:txBody>
      </p:sp>
    </p:spTree>
    <p:extLst>
      <p:ext uri="{BB962C8B-B14F-4D97-AF65-F5344CB8AC3E}">
        <p14:creationId xmlns:p14="http://schemas.microsoft.com/office/powerpoint/2010/main" val="3293603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530353" y="502920"/>
            <a:ext cx="4267199" cy="5852160"/>
          </a:xfrm>
        </p:spPr>
        <p:txBody>
          <a:bodyPr>
            <a:normAutofit/>
          </a:bodyPr>
          <a:lstStyle>
            <a:lvl1pPr algn="ctr">
              <a:lnSpc>
                <a:spcPct val="100000"/>
              </a:lnSpc>
              <a:defRPr sz="4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64616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1CA61-1970-C842-A88C-1816B7ED8529}"/>
              </a:ext>
            </a:extLst>
          </p:cNvPr>
          <p:cNvPicPr>
            <a:picLocks noChangeAspect="1"/>
          </p:cNvPicPr>
          <p:nvPr userDrawn="1"/>
        </p:nvPicPr>
        <p:blipFill>
          <a:blip r:embed="rId2"/>
          <a:srcRect/>
          <a:stretch/>
        </p:blipFill>
        <p:spPr>
          <a:xfrm>
            <a:off x="20638" y="1588"/>
            <a:ext cx="4008437" cy="6923087"/>
          </a:xfrm>
          <a:prstGeom prst="rect">
            <a:avLst/>
          </a:prstGeom>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8E0144D8-A5C6-F24B-B49E-E299897CA5E8}"/>
              </a:ext>
            </a:extLst>
          </p:cNvPr>
          <p:cNvSpPr/>
          <p:nvPr userDrawn="1"/>
        </p:nvSpPr>
        <p:spPr>
          <a:xfrm>
            <a:off x="-22225" y="1130300"/>
            <a:ext cx="4071938" cy="4619625"/>
          </a:xfrm>
          <a:prstGeom prst="rect">
            <a:avLst/>
          </a:prstGeom>
          <a:solidFill>
            <a:schemeClr val="bg2"/>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28BF1D6F-4949-5449-86F4-05E4D18FDAFA}"/>
              </a:ext>
            </a:extLst>
          </p:cNvPr>
          <p:cNvSpPr/>
          <p:nvPr userDrawn="1"/>
        </p:nvSpPr>
        <p:spPr>
          <a:xfrm>
            <a:off x="11510963" y="-36513"/>
            <a:ext cx="681037" cy="6894513"/>
          </a:xfrm>
          <a:prstGeom prst="rect">
            <a:avLst/>
          </a:prstGeom>
          <a:solidFill>
            <a:schemeClr val="tx1"/>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8">
            <a:extLst>
              <a:ext uri="{FF2B5EF4-FFF2-40B4-BE49-F238E27FC236}">
                <a16:creationId xmlns:a16="http://schemas.microsoft.com/office/drawing/2014/main" id="{BA4CD202-1A16-264C-A4F4-74B69A38B47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27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7135" y="1335091"/>
            <a:ext cx="3583461" cy="1611995"/>
          </a:xfrm>
        </p:spPr>
        <p:txBody>
          <a:bodyPr anchor="b">
            <a:normAutofit/>
          </a:bodyPr>
          <a:lstStyle>
            <a:lvl1pPr algn="ctr">
              <a:defRPr sz="36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4360759" y="1112108"/>
            <a:ext cx="6672648"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47135" y="2947086"/>
            <a:ext cx="3583461" cy="2575824"/>
          </a:xfrm>
          <a:ln>
            <a:noFill/>
          </a:ln>
        </p:spPr>
        <p:txBody>
          <a:bodyPr>
            <a:normAutofit/>
          </a:bodyPr>
          <a:lstStyle>
            <a:lvl1pPr marL="0" indent="0" algn="ctr">
              <a:buNone/>
              <a:defRPr sz="26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a:extLst>
              <a:ext uri="{FF2B5EF4-FFF2-40B4-BE49-F238E27FC236}">
                <a16:creationId xmlns:a16="http://schemas.microsoft.com/office/drawing/2014/main" id="{49B89725-CAA0-E944-A6F8-B328440C8550}"/>
              </a:ext>
            </a:extLst>
          </p:cNvPr>
          <p:cNvSpPr>
            <a:spLocks noGrp="1"/>
          </p:cNvSpPr>
          <p:nvPr>
            <p:ph type="sldNum" sz="quarter" idx="10"/>
          </p:nvPr>
        </p:nvSpPr>
        <p:spPr>
          <a:xfrm>
            <a:off x="9890125" y="6356350"/>
            <a:ext cx="1143000" cy="368300"/>
          </a:xfrm>
        </p:spPr>
        <p:txBody>
          <a:bodyPr/>
          <a:lstStyle>
            <a:lvl1pPr>
              <a:defRPr/>
            </a:lvl1pPr>
          </a:lstStyle>
          <a:p>
            <a:pPr>
              <a:defRPr/>
            </a:pPr>
            <a:fld id="{C8015428-05F8-DC41-B5EF-349301B1AAC7}" type="slidenum">
              <a:rPr lang="en-US" altLang="en-US"/>
              <a:pPr>
                <a:defRPr/>
              </a:pPr>
              <a:t>‹#›</a:t>
            </a:fld>
            <a:endParaRPr lang="en-US" altLang="en-US"/>
          </a:p>
        </p:txBody>
      </p:sp>
    </p:spTree>
    <p:extLst>
      <p:ext uri="{BB962C8B-B14F-4D97-AF65-F5344CB8AC3E}">
        <p14:creationId xmlns:p14="http://schemas.microsoft.com/office/powerpoint/2010/main" val="3437560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C2B0F1-78ED-E049-A368-5EE2016CC6E5}"/>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a:extLst>
              <a:ext uri="{FF2B5EF4-FFF2-40B4-BE49-F238E27FC236}">
                <a16:creationId xmlns:a16="http://schemas.microsoft.com/office/drawing/2014/main" id="{960F9CF9-716C-8B46-B5C9-FC58399C5B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EEDC3F7-62D3-F145-BD7B-1DDA10ACE36B}"/>
              </a:ext>
            </a:extLst>
          </p:cNvPr>
          <p:cNvSpPr>
            <a:spLocks noGrp="1"/>
          </p:cNvSpPr>
          <p:nvPr>
            <p:ph type="sldNum" sz="quarter" idx="10"/>
          </p:nvPr>
        </p:nvSpPr>
        <p:spPr/>
        <p:txBody>
          <a:bodyPr/>
          <a:lstStyle>
            <a:lvl1pPr>
              <a:defRPr/>
            </a:lvl1pPr>
          </a:lstStyle>
          <a:p>
            <a:pPr>
              <a:defRPr/>
            </a:pPr>
            <a:fld id="{19F883E1-6DB3-424C-AEDE-CC6629DEB65D}" type="slidenum">
              <a:rPr lang="en-US" altLang="en-US"/>
              <a:pPr>
                <a:defRPr/>
              </a:pPr>
              <a:t>‹#›</a:t>
            </a:fld>
            <a:endParaRPr lang="en-US" altLang="en-US"/>
          </a:p>
        </p:txBody>
      </p:sp>
    </p:spTree>
    <p:extLst>
      <p:ext uri="{BB962C8B-B14F-4D97-AF65-F5344CB8AC3E}">
        <p14:creationId xmlns:p14="http://schemas.microsoft.com/office/powerpoint/2010/main" val="2552171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C3D267-5890-5643-9B37-8ED973301CC4}"/>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854653BF-5ED3-2D4A-96C7-A48937781A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C7080773-8B17-2C44-8297-3D4B3795AA2C}"/>
              </a:ext>
            </a:extLst>
          </p:cNvPr>
          <p:cNvSpPr>
            <a:spLocks noGrp="1"/>
          </p:cNvSpPr>
          <p:nvPr>
            <p:ph type="sldNum" sz="quarter" idx="10"/>
          </p:nvPr>
        </p:nvSpPr>
        <p:spPr/>
        <p:txBody>
          <a:bodyPr/>
          <a:lstStyle>
            <a:lvl1pPr>
              <a:defRPr/>
            </a:lvl1pPr>
          </a:lstStyle>
          <a:p>
            <a:pPr>
              <a:defRPr/>
            </a:pPr>
            <a:fld id="{FBEDD817-AB0B-A34C-9FCE-295985F01EC4}" type="slidenum">
              <a:rPr lang="en-US" altLang="en-US"/>
              <a:pPr>
                <a:defRPr/>
              </a:pPr>
              <a:t>‹#›</a:t>
            </a:fld>
            <a:endParaRPr lang="en-US" altLang="en-US"/>
          </a:p>
        </p:txBody>
      </p:sp>
    </p:spTree>
    <p:extLst>
      <p:ext uri="{BB962C8B-B14F-4D97-AF65-F5344CB8AC3E}">
        <p14:creationId xmlns:p14="http://schemas.microsoft.com/office/powerpoint/2010/main" val="159209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5204A244-599B-4F47-8FD0-2D9BB7F2CB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E6F10426-30D0-0E46-9769-40E10D8FB057}"/>
              </a:ext>
            </a:extLst>
          </p:cNvPr>
          <p:cNvSpPr>
            <a:spLocks noGrp="1"/>
          </p:cNvSpPr>
          <p:nvPr>
            <p:ph type="sldNum" sz="quarter" idx="10"/>
          </p:nvPr>
        </p:nvSpPr>
        <p:spPr>
          <a:xfrm>
            <a:off x="10298113" y="6356350"/>
            <a:ext cx="1055687" cy="365125"/>
          </a:xfrm>
        </p:spPr>
        <p:txBody>
          <a:bodyPr/>
          <a:lstStyle>
            <a:lvl1pPr>
              <a:defRPr/>
            </a:lvl1pPr>
          </a:lstStyle>
          <a:p>
            <a:pPr>
              <a:defRPr/>
            </a:pPr>
            <a:fld id="{0E1EC533-BF5D-7D44-990C-8DCFA6D2FD1E}" type="slidenum">
              <a:rPr lang="en-US" altLang="en-US"/>
              <a:pPr>
                <a:defRPr/>
              </a:pPr>
              <a:t>‹#›</a:t>
            </a:fld>
            <a:endParaRPr lang="en-US" altLang="en-US"/>
          </a:p>
        </p:txBody>
      </p:sp>
    </p:spTree>
    <p:extLst>
      <p:ext uri="{BB962C8B-B14F-4D97-AF65-F5344CB8AC3E}">
        <p14:creationId xmlns:p14="http://schemas.microsoft.com/office/powerpoint/2010/main" val="18204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764983-1683-400F-A548-0B111DEA0672}"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61554-AC9D-4F7A-B580-0DD143860C5D}" type="slidenum">
              <a:rPr lang="en-US" smtClean="0"/>
              <a:t>‹#›</a:t>
            </a:fld>
            <a:endParaRPr lang="en-US"/>
          </a:p>
        </p:txBody>
      </p:sp>
    </p:spTree>
    <p:extLst>
      <p:ext uri="{BB962C8B-B14F-4D97-AF65-F5344CB8AC3E}">
        <p14:creationId xmlns:p14="http://schemas.microsoft.com/office/powerpoint/2010/main" val="410955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963084" y="2362200"/>
            <a:ext cx="10363200" cy="22004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1100"/>
              <a:buFont typeface="Calibri"/>
              <a:buNone/>
              <a:defRPr sz="64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3" name="Google Shape;83;p19"/>
          <p:cNvSpPr txBox="1">
            <a:spLocks noGrp="1"/>
          </p:cNvSpPr>
          <p:nvPr>
            <p:ph type="body" idx="1"/>
          </p:nvPr>
        </p:nvSpPr>
        <p:spPr>
          <a:xfrm>
            <a:off x="963084" y="4626864"/>
            <a:ext cx="10363200" cy="15004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667"/>
              </a:spcBef>
              <a:spcAft>
                <a:spcPts val="0"/>
              </a:spcAft>
              <a:buClr>
                <a:schemeClr val="lt2"/>
              </a:buClr>
              <a:buSzPts val="1500"/>
              <a:buNone/>
              <a:defRPr sz="3200">
                <a:solidFill>
                  <a:schemeClr val="lt2"/>
                </a:solidFill>
              </a:defRPr>
            </a:lvl1pPr>
            <a:lvl2pPr marL="1219170" lvl="1" indent="-304792" algn="l" rtl="0">
              <a:lnSpc>
                <a:spcPct val="90000"/>
              </a:lnSpc>
              <a:spcBef>
                <a:spcPts val="533"/>
              </a:spcBef>
              <a:spcAft>
                <a:spcPts val="0"/>
              </a:spcAft>
              <a:buClr>
                <a:schemeClr val="lt1"/>
              </a:buClr>
              <a:buSzPts val="1100"/>
              <a:buNone/>
              <a:defRPr sz="2400">
                <a:solidFill>
                  <a:schemeClr val="lt1"/>
                </a:solidFill>
              </a:defRPr>
            </a:lvl2pPr>
            <a:lvl3pPr marL="1828754" lvl="2" indent="-304792" algn="l" rtl="0">
              <a:lnSpc>
                <a:spcPct val="90000"/>
              </a:lnSpc>
              <a:spcBef>
                <a:spcPts val="400"/>
              </a:spcBef>
              <a:spcAft>
                <a:spcPts val="0"/>
              </a:spcAft>
              <a:buClr>
                <a:schemeClr val="lt1"/>
              </a:buClr>
              <a:buSzPts val="1100"/>
              <a:buNone/>
              <a:defRPr sz="2133">
                <a:solidFill>
                  <a:schemeClr val="lt1"/>
                </a:solidFill>
              </a:defRPr>
            </a:lvl3pPr>
            <a:lvl4pPr marL="2438339" lvl="3" indent="-304792" algn="l" rtl="0">
              <a:lnSpc>
                <a:spcPct val="90000"/>
              </a:lnSpc>
              <a:spcBef>
                <a:spcPts val="400"/>
              </a:spcBef>
              <a:spcAft>
                <a:spcPts val="0"/>
              </a:spcAft>
              <a:buClr>
                <a:schemeClr val="lt1"/>
              </a:buClr>
              <a:buSzPts val="1100"/>
              <a:buNone/>
              <a:defRPr sz="1867">
                <a:solidFill>
                  <a:schemeClr val="lt1"/>
                </a:solidFill>
              </a:defRPr>
            </a:lvl4pPr>
            <a:lvl5pPr marL="3047924" lvl="4" indent="-304792" algn="l" rtl="0">
              <a:lnSpc>
                <a:spcPct val="90000"/>
              </a:lnSpc>
              <a:spcBef>
                <a:spcPts val="400"/>
              </a:spcBef>
              <a:spcAft>
                <a:spcPts val="0"/>
              </a:spcAft>
              <a:buClr>
                <a:schemeClr val="lt1"/>
              </a:buClr>
              <a:buSzPts val="1100"/>
              <a:buNone/>
              <a:defRPr sz="1867">
                <a:solidFill>
                  <a:schemeClr val="lt1"/>
                </a:solidFill>
              </a:defRPr>
            </a:lvl5pPr>
            <a:lvl6pPr marL="3657509" lvl="5" indent="-304792" algn="l" rtl="0">
              <a:lnSpc>
                <a:spcPct val="90000"/>
              </a:lnSpc>
              <a:spcBef>
                <a:spcPts val="400"/>
              </a:spcBef>
              <a:spcAft>
                <a:spcPts val="0"/>
              </a:spcAft>
              <a:buClr>
                <a:schemeClr val="lt1"/>
              </a:buClr>
              <a:buSzPts val="1100"/>
              <a:buNone/>
              <a:defRPr sz="1867">
                <a:solidFill>
                  <a:schemeClr val="lt1"/>
                </a:solidFill>
              </a:defRPr>
            </a:lvl6pPr>
            <a:lvl7pPr marL="4267093" lvl="6" indent="-304792" algn="l" rtl="0">
              <a:lnSpc>
                <a:spcPct val="90000"/>
              </a:lnSpc>
              <a:spcBef>
                <a:spcPts val="400"/>
              </a:spcBef>
              <a:spcAft>
                <a:spcPts val="0"/>
              </a:spcAft>
              <a:buClr>
                <a:schemeClr val="lt1"/>
              </a:buClr>
              <a:buSzPts val="1100"/>
              <a:buNone/>
              <a:defRPr sz="1867">
                <a:solidFill>
                  <a:schemeClr val="lt1"/>
                </a:solidFill>
              </a:defRPr>
            </a:lvl7pPr>
            <a:lvl8pPr marL="4876678" lvl="7" indent="-304792" algn="l" rtl="0">
              <a:lnSpc>
                <a:spcPct val="90000"/>
              </a:lnSpc>
              <a:spcBef>
                <a:spcPts val="400"/>
              </a:spcBef>
              <a:spcAft>
                <a:spcPts val="0"/>
              </a:spcAft>
              <a:buClr>
                <a:schemeClr val="lt1"/>
              </a:buClr>
              <a:buSzPts val="1100"/>
              <a:buNone/>
              <a:defRPr sz="1867">
                <a:solidFill>
                  <a:schemeClr val="lt1"/>
                </a:solidFill>
              </a:defRPr>
            </a:lvl8pPr>
            <a:lvl9pPr marL="5486263" lvl="8" indent="-304792" algn="l" rtl="0">
              <a:lnSpc>
                <a:spcPct val="90000"/>
              </a:lnSpc>
              <a:spcBef>
                <a:spcPts val="400"/>
              </a:spcBef>
              <a:spcAft>
                <a:spcPts val="0"/>
              </a:spcAft>
              <a:buClr>
                <a:schemeClr val="lt1"/>
              </a:buClr>
              <a:buSzPts val="1100"/>
              <a:buNone/>
              <a:defRPr sz="1867">
                <a:solidFill>
                  <a:schemeClr val="lt1"/>
                </a:solidFill>
              </a:defRPr>
            </a:lvl9pPr>
          </a:lstStyle>
          <a:p>
            <a:endParaRPr/>
          </a:p>
        </p:txBody>
      </p:sp>
      <p:sp>
        <p:nvSpPr>
          <p:cNvPr id="84" name="Google Shape;84;p19"/>
          <p:cNvSpPr txBox="1">
            <a:spLocks noGrp="1"/>
          </p:cNvSpPr>
          <p:nvPr>
            <p:ph type="dt" idx="10"/>
          </p:nvPr>
        </p:nvSpPr>
        <p:spPr>
          <a:xfrm>
            <a:off x="609600" y="19051"/>
            <a:ext cx="3860800" cy="3284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FFFFFF"/>
              </a:buClr>
              <a:buSzPts val="1100"/>
              <a:buFont typeface="Calibri"/>
              <a:buNone/>
              <a:defRPr sz="16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9pPr>
          </a:lstStyle>
          <a:p>
            <a:endParaRPr/>
          </a:p>
        </p:txBody>
      </p:sp>
      <p:sp>
        <p:nvSpPr>
          <p:cNvPr id="85" name="Google Shape;85;p19"/>
          <p:cNvSpPr txBox="1">
            <a:spLocks noGrp="1"/>
          </p:cNvSpPr>
          <p:nvPr>
            <p:ph type="ftr" idx="11"/>
          </p:nvPr>
        </p:nvSpPr>
        <p:spPr>
          <a:xfrm>
            <a:off x="4572000" y="19051"/>
            <a:ext cx="5486400" cy="3284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9pPr>
          </a:lstStyle>
          <a:p>
            <a:endParaRPr/>
          </a:p>
        </p:txBody>
      </p:sp>
      <p:sp>
        <p:nvSpPr>
          <p:cNvPr id="86" name="Google Shape;86;p19"/>
          <p:cNvSpPr txBox="1">
            <a:spLocks noGrp="1"/>
          </p:cNvSpPr>
          <p:nvPr>
            <p:ph type="sldNum" idx="12"/>
          </p:nvPr>
        </p:nvSpPr>
        <p:spPr>
          <a:xfrm>
            <a:off x="10160000" y="19051"/>
            <a:ext cx="1422400" cy="3284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FFFFFF"/>
              </a:buClr>
              <a:buSzPts val="1100"/>
              <a:buFont typeface="Arial"/>
              <a:buNone/>
              <a:defRPr sz="1867" b="1"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FFFFFF"/>
              </a:buClr>
              <a:buSzPts val="1100"/>
              <a:buFont typeface="Arial"/>
              <a:buNone/>
              <a:defRPr sz="1867" b="1"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FFFFFF"/>
              </a:buClr>
              <a:buSzPts val="1100"/>
              <a:buFont typeface="Arial"/>
              <a:buNone/>
              <a:defRPr sz="1867" b="1"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FFFFFF"/>
              </a:buClr>
              <a:buSzPts val="1100"/>
              <a:buFont typeface="Arial"/>
              <a:buNone/>
              <a:defRPr sz="1867" b="1"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FFFFFF"/>
              </a:buClr>
              <a:buSzPts val="1100"/>
              <a:buFont typeface="Arial"/>
              <a:buNone/>
              <a:defRPr sz="1867" b="1"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FFFFFF"/>
              </a:buClr>
              <a:buSzPts val="1100"/>
              <a:buFont typeface="Arial"/>
              <a:buNone/>
              <a:defRPr sz="1867" b="1"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FFFFFF"/>
              </a:buClr>
              <a:buSzPts val="1100"/>
              <a:buFont typeface="Arial"/>
              <a:buNone/>
              <a:defRPr sz="1867" b="1"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FFFFFF"/>
              </a:buClr>
              <a:buSzPts val="1100"/>
              <a:buFont typeface="Arial"/>
              <a:buNone/>
              <a:defRPr sz="1867" b="1"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FFFFFF"/>
              </a:buClr>
              <a:buSzPts val="1100"/>
              <a:buFont typeface="Arial"/>
              <a:buNone/>
              <a:defRPr sz="1867" b="1" i="0" u="none" strike="noStrike" cap="none">
                <a:solidFill>
                  <a:srgbClr val="FFFFFF"/>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0802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9E81E73-2704-314D-B362-279F5215333B}"/>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71E7D62-09AA-3B47-8AF1-FAF7373BC893}"/>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541FFCCE-4E25-CF4A-A377-CF6B33B576E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9B05CE67-980C-AD49-8BA5-8779F96AB83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Lst>
  <p:hf hdr="0" dt="0"/>
  <p:txStyles>
    <p:titleStyle>
      <a:lvl1pPr algn="l" rtl="0" eaLnBrk="1" fontAlgn="base" hangingPunct="1">
        <a:lnSpc>
          <a:spcPct val="90000"/>
        </a:lnSpc>
        <a:spcBef>
          <a:spcPct val="0"/>
        </a:spcBef>
        <a:spcAft>
          <a:spcPct val="0"/>
        </a:spcAft>
        <a:defRPr sz="4400" kern="1200">
          <a:solidFill>
            <a:srgbClr val="008C77"/>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nam12.safelinks.protection.outlook.com/?url=https%3A%2F%2Fdrive.google.com%2Ffile%2Fd%2F1_mXBlFak33JX2LIinulMfMyJ2uFWmNLk%2Fview%3Fusp%3Dsharing&amp;data=04%7C01%7Cmarballo%40mtsac.edu%7Ca7873b0c050a427c614a08d93dc8d044%7Ccc4d4bf20a9e4240aedea7d1d688f935%7C0%7C0%7C637608754975337482%7CUnknown%7CTWFpbGZsb3d8eyJWIjoiMC4wLjAwMDAiLCJQIjoiV2luMzIiLCJBTiI6Ik1haWwiLCJXVCI6Mn0%3D%7C1000&amp;sdata=NDG82KlbIC%2Fiyb%2FRFEVkJZ%2Bmx0040ihK%2B8bV9OYAutA%3D&amp;reserved=0"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nam12.safelinks.protection.outlook.com/?url=https%3A%2F%2Fdrive.google.com%2Ffile%2Fd%2F1KxRcC2vTh4U90po0CDxCKbOVKrUSj0BU%2Fview%3Fusp%3Dsharing&amp;data=04%7C01%7Cmarballo%40mtsac.edu%7Cde695f55c41c4f5ddc6608d93dd0d7ba%7Ccc4d4bf20a9e4240aedea7d1d688f935%7C0%7C0%7C637608789452498028%7CUnknown%7CTWFpbGZsb3d8eyJWIjoiMC4wLjAwMDAiLCJQIjoiV2luMzIiLCJBTiI6Ik1haWwiLCJXVCI6Mn0%3D%7C1000&amp;sdata=FnwRtLxbOOHuURfe3aXPhKDLSr9KuNSjZ2XXTHDTfpI%3D&amp;reserved=0" TargetMode="External"/><Relationship Id="rId4" Type="http://schemas.openxmlformats.org/officeDocument/2006/relationships/hyperlink" Target="https://nam12.safelinks.protection.outlook.com/?url=https%3A%2F%2Fdrive.google.com%2Ffile%2Fd%2F1fB_NOuBDZ1lXILis7jLokTRWVLTwpYVi%2Fview%3Fusp%3Dsharing&amp;data=04%7C01%7Cmarballo%40mtsac.edu%7Ca7873b0c050a427c614a08d93dc8d044%7Ccc4d4bf20a9e4240aedea7d1d688f935%7C0%7C0%7C637608754975347476%7CUnknown%7CTWFpbGZsb3d8eyJWIjoiMC4wLjAwMDAiLCJQIjoiV2luMzIiLCJBTiI6Ik1haWwiLCJXVCI6Mn0%3D%7C1000&amp;sdata=tJzREpnHZfeJT6ASeHneJRyE2MXvMgdS4%2B5l0cZoblY%3D&amp;reserved=0"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leginfo.legislature.ca.gov/faces/codes_displaySection.xhtml?lawCode=EDC&amp;sectionNum=84760.5." TargetMode="External"/><Relationship Id="rId7"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asccc.org/events/2021-04-30-160000-2021-05-01-230000/2021-career-noncredit-education-institute-virtual-event"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s://www.cccco.edu/About-Us/Chancellors-Office/Divisions/Educational-Services-and-Support/What-we-do/Curriculum-and-Instruction-Unit/Curriculum/Noncredit-Curriculum-and-Instructional-Programs" TargetMode="External"/><Relationship Id="rId4" Type="http://schemas.openxmlformats.org/officeDocument/2006/relationships/hyperlink" Target="http://www.acceonline.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leginfo.legislature.ca.gov/faces/codes_displaySection.xhtml?sectionNum=22138.5&amp;lawCode=EDC" TargetMode="External"/><Relationship Id="rId3" Type="http://schemas.openxmlformats.org/officeDocument/2006/relationships/hyperlink" Target="https://www.asccc.org/events/2021-04-30-160000-2021-05-01-230000/2021-career-noncredit-education-institute-virtual-event" TargetMode="External"/><Relationship Id="rId7" Type="http://schemas.openxmlformats.org/officeDocument/2006/relationships/hyperlink" Target="https://asccc.org/sites/default/files/CCCCO_Report_Program_Course_Approval-web-102819.pdf"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www.acceonline.org/" TargetMode="External"/><Relationship Id="rId5" Type="http://schemas.openxmlformats.org/officeDocument/2006/relationships/hyperlink" Target="http://asccc.org/disciplines-list" TargetMode="External"/><Relationship Id="rId4" Type="http://schemas.openxmlformats.org/officeDocument/2006/relationships/hyperlink" Target="http://asccc.org/content/application-statewide-service" TargetMode="External"/><Relationship Id="rId9" Type="http://schemas.openxmlformats.org/officeDocument/2006/relationships/hyperlink" Target="https://www.cccco.edu/About-Us/Chancellors-Office/Divisions/Educational-Services-and-Support/What-we-do/Curriculum-and-Instruction-Unit/Curriculum/Noncredit-Curriculum-and-Instructional-Program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mailto:jeff.waller@gcccd.edu" TargetMode="External"/><Relationship Id="rId5" Type="http://schemas.openxmlformats.org/officeDocument/2006/relationships/hyperlink" Target="mailto:chowkaren@fhda.edu" TargetMode="External"/><Relationship Id="rId4" Type="http://schemas.openxmlformats.org/officeDocument/2006/relationships/hyperlink" Target="mailto:marballo@mtsac.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7DC56BC1-D73D-1B4C-8618-868C5CE48EB0}"/>
              </a:ext>
            </a:extLst>
          </p:cNvPr>
          <p:cNvSpPr>
            <a:spLocks noGrp="1" noChangeArrowheads="1"/>
          </p:cNvSpPr>
          <p:nvPr>
            <p:ph type="title"/>
          </p:nvPr>
        </p:nvSpPr>
        <p:spPr>
          <a:xfrm>
            <a:off x="7531100" y="503239"/>
            <a:ext cx="4267200" cy="2770904"/>
          </a:xfrm>
        </p:spPr>
        <p:txBody>
          <a:bodyPr>
            <a:noAutofit/>
          </a:bodyPr>
          <a:lstStyle/>
          <a:p>
            <a:r>
              <a:rPr lang="en-US" altLang="en-US" sz="5400" b="1" dirty="0">
                <a:solidFill>
                  <a:srgbClr val="FFFF00"/>
                </a:solidFill>
                <a:latin typeface="Arial"/>
                <a:cs typeface="Arial"/>
                <a:sym typeface="Palatino"/>
              </a:rPr>
              <a:t>Noncredit Curriculum Basics</a:t>
            </a:r>
          </a:p>
        </p:txBody>
      </p:sp>
      <p:sp>
        <p:nvSpPr>
          <p:cNvPr id="3" name="Google Shape;92;p20">
            <a:extLst>
              <a:ext uri="{FF2B5EF4-FFF2-40B4-BE49-F238E27FC236}">
                <a16:creationId xmlns:a16="http://schemas.microsoft.com/office/drawing/2014/main" id="{AA071C5C-5634-4C6A-BCB7-B36B5C4CE424}"/>
              </a:ext>
            </a:extLst>
          </p:cNvPr>
          <p:cNvSpPr txBox="1"/>
          <p:nvPr/>
        </p:nvSpPr>
        <p:spPr>
          <a:xfrm>
            <a:off x="7216877" y="3099521"/>
            <a:ext cx="4975122" cy="3497924"/>
          </a:xfrm>
          <a:prstGeom prst="rect">
            <a:avLst/>
          </a:prstGeom>
          <a:noFill/>
          <a:ln>
            <a:noFill/>
          </a:ln>
        </p:spPr>
        <p:txBody>
          <a:bodyPr spcFirstLastPara="1" wrap="square" lIns="68575" tIns="34275" rIns="68575" bIns="34275" anchor="ctr" anchorCtr="0">
            <a:normAutofit/>
          </a:bodyPr>
          <a:lstStyle/>
          <a:p>
            <a:pPr marL="0" marR="0" lvl="0" indent="0" algn="ctr" rtl="0">
              <a:lnSpc>
                <a:spcPct val="100000"/>
              </a:lnSpc>
              <a:spcBef>
                <a:spcPts val="0"/>
              </a:spcBef>
              <a:spcAft>
                <a:spcPts val="0"/>
              </a:spcAft>
              <a:buNone/>
            </a:pPr>
            <a:r>
              <a:rPr lang="en" sz="2100" b="1" i="0" u="none" strike="noStrike" cap="none" dirty="0">
                <a:solidFill>
                  <a:schemeClr val="lt1"/>
                </a:solidFill>
                <a:latin typeface="Bookman Old Style"/>
                <a:ea typeface="Bookman Old Style"/>
                <a:cs typeface="Bookman Old Style"/>
                <a:sym typeface="Bookman Old Style"/>
              </a:rPr>
              <a:t>Karen Chow</a:t>
            </a:r>
            <a:r>
              <a:rPr lang="en" sz="2100" b="0" i="0" u="none" strike="noStrike" cap="none" dirty="0">
                <a:solidFill>
                  <a:schemeClr val="lt1"/>
                </a:solidFill>
                <a:latin typeface="Bookman Old Style"/>
                <a:ea typeface="Bookman Old Style"/>
                <a:cs typeface="Bookman Old Style"/>
                <a:sym typeface="Bookman Old Style"/>
              </a:rPr>
              <a:t>, </a:t>
            </a:r>
            <a:r>
              <a:rPr lang="en" sz="1700" b="0" i="0" u="none" strike="noStrike" cap="none" dirty="0">
                <a:solidFill>
                  <a:schemeClr val="lt1"/>
                </a:solidFill>
                <a:latin typeface="Bookman Old Style"/>
                <a:ea typeface="Bookman Old Style"/>
                <a:cs typeface="Bookman Old Style"/>
                <a:sym typeface="Bookman Old Style"/>
              </a:rPr>
              <a:t>Area B Rep, </a:t>
            </a:r>
            <a:endParaRPr sz="1100" dirty="0"/>
          </a:p>
          <a:p>
            <a:pPr marL="0" marR="0" lvl="0" indent="0" algn="ctr" rtl="0">
              <a:lnSpc>
                <a:spcPct val="100000"/>
              </a:lnSpc>
              <a:spcBef>
                <a:spcPts val="0"/>
              </a:spcBef>
              <a:spcAft>
                <a:spcPts val="0"/>
              </a:spcAft>
              <a:buNone/>
            </a:pPr>
            <a:r>
              <a:rPr lang="en" sz="1700" b="0" i="0" u="none" strike="noStrike" cap="none" dirty="0">
                <a:solidFill>
                  <a:schemeClr val="lt1"/>
                </a:solidFill>
                <a:latin typeface="Bookman Old Style"/>
                <a:ea typeface="Bookman Old Style"/>
                <a:cs typeface="Bookman Old Style"/>
                <a:sym typeface="Bookman Old Style"/>
              </a:rPr>
              <a:t>De Anza College</a:t>
            </a:r>
            <a:endParaRPr sz="1700" b="0" i="0" u="none" strike="noStrike" cap="none" dirty="0">
              <a:solidFill>
                <a:schemeClr val="lt1"/>
              </a:solidFill>
              <a:latin typeface="Bookman Old Style"/>
              <a:ea typeface="Bookman Old Style"/>
              <a:cs typeface="Bookman Old Style"/>
              <a:sym typeface="Bookman Old Style"/>
            </a:endParaRPr>
          </a:p>
          <a:p>
            <a:pPr marL="0" marR="0" lvl="0" indent="0" algn="ctr" rtl="0">
              <a:lnSpc>
                <a:spcPct val="100000"/>
              </a:lnSpc>
              <a:spcBef>
                <a:spcPts val="0"/>
              </a:spcBef>
              <a:spcAft>
                <a:spcPts val="0"/>
              </a:spcAft>
              <a:buNone/>
            </a:pPr>
            <a:endParaRPr sz="1700" dirty="0">
              <a:solidFill>
                <a:schemeClr val="lt1"/>
              </a:solidFill>
              <a:latin typeface="Bookman Old Style"/>
              <a:ea typeface="Bookman Old Style"/>
              <a:cs typeface="Bookman Old Style"/>
              <a:sym typeface="Bookman Old Style"/>
            </a:endParaRPr>
          </a:p>
          <a:p>
            <a:pPr marL="0" marR="0" lvl="0" indent="0" algn="ctr" rtl="0">
              <a:lnSpc>
                <a:spcPct val="100000"/>
              </a:lnSpc>
              <a:spcBef>
                <a:spcPts val="0"/>
              </a:spcBef>
              <a:spcAft>
                <a:spcPts val="0"/>
              </a:spcAft>
              <a:buNone/>
            </a:pPr>
            <a:r>
              <a:rPr lang="en" sz="2100" b="1" i="0" u="none" strike="noStrike" cap="none" dirty="0">
                <a:solidFill>
                  <a:schemeClr val="lt1"/>
                </a:solidFill>
                <a:latin typeface="Bookman Old Style"/>
                <a:ea typeface="Bookman Old Style"/>
                <a:cs typeface="Bookman Old Style"/>
                <a:sym typeface="Bookman Old Style"/>
              </a:rPr>
              <a:t>Madelyn Arballo</a:t>
            </a:r>
            <a:r>
              <a:rPr lang="en" sz="2100" b="0" i="0" u="none" strike="noStrike" cap="none" dirty="0">
                <a:solidFill>
                  <a:schemeClr val="lt1"/>
                </a:solidFill>
                <a:latin typeface="Bookman Old Style"/>
                <a:ea typeface="Bookman Old Style"/>
                <a:cs typeface="Bookman Old Style"/>
                <a:sym typeface="Bookman Old Style"/>
              </a:rPr>
              <a:t>, </a:t>
            </a:r>
            <a:r>
              <a:rPr lang="en" sz="1700" b="0" i="0" u="none" strike="noStrike" cap="none" dirty="0">
                <a:solidFill>
                  <a:schemeClr val="lt1"/>
                </a:solidFill>
                <a:latin typeface="Bookman Old Style"/>
                <a:ea typeface="Bookman Old Style"/>
                <a:cs typeface="Bookman Old Style"/>
                <a:sym typeface="Bookman Old Style"/>
              </a:rPr>
              <a:t>Assoc. VP SCE, </a:t>
            </a:r>
            <a:endParaRPr sz="1100" dirty="0"/>
          </a:p>
          <a:p>
            <a:pPr marL="0" marR="0" lvl="0" indent="0" algn="ctr" rtl="0">
              <a:lnSpc>
                <a:spcPct val="100000"/>
              </a:lnSpc>
              <a:spcBef>
                <a:spcPts val="0"/>
              </a:spcBef>
              <a:spcAft>
                <a:spcPts val="0"/>
              </a:spcAft>
              <a:buNone/>
            </a:pPr>
            <a:r>
              <a:rPr lang="en" sz="1700" b="0" i="0" u="none" strike="noStrike" cap="none" dirty="0">
                <a:solidFill>
                  <a:schemeClr val="lt1"/>
                </a:solidFill>
                <a:latin typeface="Bookman Old Style"/>
                <a:ea typeface="Bookman Old Style"/>
                <a:cs typeface="Bookman Old Style"/>
                <a:sym typeface="Bookman Old Style"/>
              </a:rPr>
              <a:t>Mt. San Antonio College </a:t>
            </a:r>
            <a:endParaRPr sz="1700" b="0" i="0" u="none" strike="noStrike" cap="none" dirty="0">
              <a:solidFill>
                <a:schemeClr val="lt1"/>
              </a:solidFill>
              <a:latin typeface="Bookman Old Style"/>
              <a:ea typeface="Bookman Old Style"/>
              <a:cs typeface="Bookman Old Style"/>
              <a:sym typeface="Bookman Old Style"/>
            </a:endParaRPr>
          </a:p>
          <a:p>
            <a:pPr marL="0" marR="0" lvl="0" indent="0" algn="ctr" rtl="0">
              <a:lnSpc>
                <a:spcPct val="100000"/>
              </a:lnSpc>
              <a:spcBef>
                <a:spcPts val="0"/>
              </a:spcBef>
              <a:spcAft>
                <a:spcPts val="0"/>
              </a:spcAft>
              <a:buNone/>
            </a:pPr>
            <a:endParaRPr sz="1700" dirty="0">
              <a:solidFill>
                <a:schemeClr val="lt1"/>
              </a:solidFill>
              <a:latin typeface="Bookman Old Style"/>
              <a:ea typeface="Bookman Old Style"/>
              <a:cs typeface="Bookman Old Style"/>
              <a:sym typeface="Bookman Old Style"/>
            </a:endParaRPr>
          </a:p>
          <a:p>
            <a:pPr marL="0" marR="0" lvl="0" indent="0" algn="ctr" rtl="0">
              <a:lnSpc>
                <a:spcPct val="100000"/>
              </a:lnSpc>
              <a:spcBef>
                <a:spcPts val="0"/>
              </a:spcBef>
              <a:spcAft>
                <a:spcPts val="0"/>
              </a:spcAft>
              <a:buNone/>
            </a:pPr>
            <a:r>
              <a:rPr lang="en" sz="2100" b="1" i="0" u="none" strike="noStrike" cap="none" dirty="0">
                <a:solidFill>
                  <a:schemeClr val="lt1"/>
                </a:solidFill>
                <a:latin typeface="Bookman Old Style"/>
                <a:ea typeface="Bookman Old Style"/>
                <a:cs typeface="Bookman Old Style"/>
                <a:sym typeface="Bookman Old Style"/>
              </a:rPr>
              <a:t>Jeff Waller</a:t>
            </a:r>
            <a:r>
              <a:rPr lang="en" sz="2100" b="0" i="0" u="none" strike="noStrike" cap="none" dirty="0">
                <a:solidFill>
                  <a:schemeClr val="lt1"/>
                </a:solidFill>
                <a:latin typeface="Bookman Old Style"/>
                <a:ea typeface="Bookman Old Style"/>
                <a:cs typeface="Bookman Old Style"/>
                <a:sym typeface="Bookman Old Style"/>
              </a:rPr>
              <a:t>, </a:t>
            </a:r>
            <a:r>
              <a:rPr lang="en" sz="1700" b="0" i="0" u="none" strike="noStrike" cap="none" dirty="0">
                <a:solidFill>
                  <a:schemeClr val="lt1"/>
                </a:solidFill>
                <a:latin typeface="Bookman Old Style"/>
                <a:ea typeface="Bookman Old Style"/>
                <a:cs typeface="Bookman Old Style"/>
                <a:sym typeface="Bookman Old Style"/>
              </a:rPr>
              <a:t>ASCCC Curriculum, Grossmont College</a:t>
            </a:r>
            <a:endParaRPr sz="2700" b="0" i="0" u="none" strike="noStrike" cap="none" dirty="0">
              <a:solidFill>
                <a:schemeClr val="lt1"/>
              </a:solidFill>
              <a:latin typeface="Bookman Old Style"/>
              <a:ea typeface="Bookman Old Style"/>
              <a:cs typeface="Bookman Old Style"/>
              <a:sym typeface="Bookman Old Styl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B586B-9290-48A2-BEBE-37E93E60D325}"/>
              </a:ext>
            </a:extLst>
          </p:cNvPr>
          <p:cNvSpPr>
            <a:spLocks noGrp="1"/>
          </p:cNvSpPr>
          <p:nvPr>
            <p:ph type="title"/>
          </p:nvPr>
        </p:nvSpPr>
        <p:spPr>
          <a:xfrm>
            <a:off x="1" y="1335090"/>
            <a:ext cx="4060722" cy="3236909"/>
          </a:xfrm>
        </p:spPr>
        <p:txBody>
          <a:bodyPr>
            <a:normAutofit/>
          </a:bodyPr>
          <a:lstStyle/>
          <a:p>
            <a:r>
              <a:rPr lang="en-US" sz="4000" b="1" dirty="0"/>
              <a:t>Differences and connections between credit and noncredit courses</a:t>
            </a:r>
          </a:p>
        </p:txBody>
      </p:sp>
      <p:sp>
        <p:nvSpPr>
          <p:cNvPr id="5" name="Slide Number Placeholder 4">
            <a:extLst>
              <a:ext uri="{FF2B5EF4-FFF2-40B4-BE49-F238E27FC236}">
                <a16:creationId xmlns:a16="http://schemas.microsoft.com/office/drawing/2014/main" id="{CF0E69B7-DF91-45D4-A68A-0FD3037347D9}"/>
              </a:ext>
            </a:extLst>
          </p:cNvPr>
          <p:cNvSpPr>
            <a:spLocks noGrp="1"/>
          </p:cNvSpPr>
          <p:nvPr>
            <p:ph type="sldNum" sz="quarter" idx="10"/>
          </p:nvPr>
        </p:nvSpPr>
        <p:spPr/>
        <p:txBody>
          <a:bodyPr/>
          <a:lstStyle/>
          <a:p>
            <a:pPr>
              <a:defRPr/>
            </a:pPr>
            <a:fld id="{C8015428-05F8-DC41-B5EF-349301B1AAC7}" type="slidenum">
              <a:rPr lang="en-US" altLang="en-US" smtClean="0"/>
              <a:pPr>
                <a:defRPr/>
              </a:pPr>
              <a:t>10</a:t>
            </a:fld>
            <a:endParaRPr lang="en-US" altLang="en-US"/>
          </a:p>
        </p:txBody>
      </p:sp>
      <p:pic>
        <p:nvPicPr>
          <p:cNvPr id="4098" name="Picture 2" descr="Understanding Venn diagram symbols — with examples | Cacoo">
            <a:extLst>
              <a:ext uri="{FF2B5EF4-FFF2-40B4-BE49-F238E27FC236}">
                <a16:creationId xmlns:a16="http://schemas.microsoft.com/office/drawing/2014/main" id="{B736DFE8-CB4A-4389-A43F-0DD3379FDF0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20841" y="1140145"/>
            <a:ext cx="6917429" cy="457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870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25A0A-1B7F-4A7C-9FE1-D8BE4E6F9EBF}"/>
              </a:ext>
            </a:extLst>
          </p:cNvPr>
          <p:cNvSpPr>
            <a:spLocks noGrp="1"/>
          </p:cNvSpPr>
          <p:nvPr>
            <p:ph type="title"/>
          </p:nvPr>
        </p:nvSpPr>
        <p:spPr>
          <a:xfrm>
            <a:off x="1277650" y="157522"/>
            <a:ext cx="9291538" cy="658558"/>
          </a:xfrm>
        </p:spPr>
        <p:txBody>
          <a:bodyPr>
            <a:normAutofit/>
          </a:bodyPr>
          <a:lstStyle/>
          <a:p>
            <a:r>
              <a:rPr lang="en-US" sz="4000" b="1" dirty="0"/>
              <a:t>           Credit           vs.    Noncredit</a:t>
            </a:r>
          </a:p>
        </p:txBody>
      </p:sp>
      <p:sp>
        <p:nvSpPr>
          <p:cNvPr id="5" name="Slide Number Placeholder 4">
            <a:extLst>
              <a:ext uri="{FF2B5EF4-FFF2-40B4-BE49-F238E27FC236}">
                <a16:creationId xmlns:a16="http://schemas.microsoft.com/office/drawing/2014/main" id="{3B268C62-6B06-48F3-8C58-125851E29BBF}"/>
              </a:ext>
            </a:extLst>
          </p:cNvPr>
          <p:cNvSpPr>
            <a:spLocks noGrp="1"/>
          </p:cNvSpPr>
          <p:nvPr>
            <p:ph type="sldNum" sz="quarter" idx="10"/>
          </p:nvPr>
        </p:nvSpPr>
        <p:spPr/>
        <p:txBody>
          <a:bodyPr/>
          <a:lstStyle/>
          <a:p>
            <a:pPr>
              <a:defRPr/>
            </a:pPr>
            <a:fld id="{19F883E1-6DB3-424C-AEDE-CC6629DEB65D}" type="slidenum">
              <a:rPr lang="en-US" altLang="en-US" smtClean="0"/>
              <a:pPr>
                <a:defRPr/>
              </a:pPr>
              <a:t>11</a:t>
            </a:fld>
            <a:endParaRPr lang="en-US" altLang="en-US"/>
          </a:p>
        </p:txBody>
      </p:sp>
      <p:graphicFrame>
        <p:nvGraphicFramePr>
          <p:cNvPr id="6" name="Content Placeholder 4">
            <a:extLst>
              <a:ext uri="{FF2B5EF4-FFF2-40B4-BE49-F238E27FC236}">
                <a16:creationId xmlns:a16="http://schemas.microsoft.com/office/drawing/2014/main" id="{3A6F2BE9-A4D7-4962-8FDF-3C92DA04CAC2}"/>
              </a:ext>
            </a:extLst>
          </p:cNvPr>
          <p:cNvGraphicFramePr>
            <a:graphicFrameLocks/>
          </p:cNvGraphicFramePr>
          <p:nvPr>
            <p:extLst>
              <p:ext uri="{D42A27DB-BD31-4B8C-83A1-F6EECF244321}">
                <p14:modId xmlns:p14="http://schemas.microsoft.com/office/powerpoint/2010/main" val="3774921253"/>
              </p:ext>
            </p:extLst>
          </p:nvPr>
        </p:nvGraphicFramePr>
        <p:xfrm>
          <a:off x="1398389" y="1059617"/>
          <a:ext cx="9291538" cy="5160211"/>
        </p:xfrm>
        <a:graphic>
          <a:graphicData uri="http://schemas.openxmlformats.org/drawingml/2006/table">
            <a:tbl>
              <a:tblPr firstRow="1" bandRow="1">
                <a:tableStyleId>{5C22544A-7EE6-4342-B048-85BDC9FD1C3A}</a:tableStyleId>
              </a:tblPr>
              <a:tblGrid>
                <a:gridCol w="4645769">
                  <a:extLst>
                    <a:ext uri="{9D8B030D-6E8A-4147-A177-3AD203B41FA5}">
                      <a16:colId xmlns:a16="http://schemas.microsoft.com/office/drawing/2014/main" val="20000"/>
                    </a:ext>
                  </a:extLst>
                </a:gridCol>
                <a:gridCol w="4645769">
                  <a:extLst>
                    <a:ext uri="{9D8B030D-6E8A-4147-A177-3AD203B41FA5}">
                      <a16:colId xmlns:a16="http://schemas.microsoft.com/office/drawing/2014/main" val="20001"/>
                    </a:ext>
                  </a:extLst>
                </a:gridCol>
              </a:tblGrid>
              <a:tr h="774937">
                <a:tc>
                  <a:txBody>
                    <a:bodyPr/>
                    <a:lstStyle/>
                    <a:p>
                      <a:r>
                        <a:rPr lang="en-US" sz="2400" b="0" dirty="0">
                          <a:solidFill>
                            <a:schemeClr val="bg1"/>
                          </a:solidFill>
                          <a:latin typeface="Calibri" charset="0"/>
                          <a:ea typeface="Calibri" charset="0"/>
                          <a:cs typeface="Calibri" charset="0"/>
                        </a:rPr>
                        <a:t>Degrees (AA, AS, ADT) and</a:t>
                      </a:r>
                    </a:p>
                    <a:p>
                      <a:r>
                        <a:rPr lang="en-US" sz="2400" b="0" dirty="0">
                          <a:solidFill>
                            <a:schemeClr val="bg1"/>
                          </a:solidFill>
                          <a:latin typeface="Calibri" charset="0"/>
                          <a:ea typeface="Calibri" charset="0"/>
                          <a:cs typeface="Calibri" charset="0"/>
                        </a:rPr>
                        <a:t>Certificates</a:t>
                      </a:r>
                      <a:r>
                        <a:rPr lang="en-US" sz="2400" b="0" baseline="0" dirty="0">
                          <a:solidFill>
                            <a:schemeClr val="bg1"/>
                          </a:solidFill>
                          <a:latin typeface="Calibri" charset="0"/>
                          <a:ea typeface="Calibri" charset="0"/>
                          <a:cs typeface="Calibri" charset="0"/>
                        </a:rPr>
                        <a:t> of Achievement</a:t>
                      </a:r>
                    </a:p>
                  </a:txBody>
                  <a:tcPr>
                    <a:solidFill>
                      <a:schemeClr val="accent2">
                        <a:lumMod val="50000"/>
                      </a:schemeClr>
                    </a:solidFill>
                  </a:tcPr>
                </a:tc>
                <a:tc>
                  <a:txBody>
                    <a:bodyPr/>
                    <a:lstStyle/>
                    <a:p>
                      <a:r>
                        <a:rPr lang="en-US" sz="2400" b="0" dirty="0">
                          <a:solidFill>
                            <a:schemeClr val="bg1"/>
                          </a:solidFill>
                          <a:latin typeface="Calibri" charset="0"/>
                          <a:ea typeface="Calibri" charset="0"/>
                          <a:cs typeface="Calibri" charset="0"/>
                        </a:rPr>
                        <a:t>Certificates</a:t>
                      </a:r>
                      <a:r>
                        <a:rPr lang="en-US" sz="2400" b="0" baseline="0" dirty="0">
                          <a:solidFill>
                            <a:schemeClr val="bg1"/>
                          </a:solidFill>
                          <a:latin typeface="Calibri" charset="0"/>
                          <a:ea typeface="Calibri" charset="0"/>
                          <a:cs typeface="Calibri" charset="0"/>
                        </a:rPr>
                        <a:t> of Completion, Certificates of Competency</a:t>
                      </a:r>
                    </a:p>
                  </a:txBody>
                  <a:tcPr>
                    <a:lnB w="635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4305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solidFill>
                            <a:schemeClr val="bg1"/>
                          </a:solidFill>
                          <a:latin typeface="Calibri" charset="0"/>
                          <a:ea typeface="Calibri" charset="0"/>
                          <a:cs typeface="Calibri" charset="0"/>
                        </a:rPr>
                        <a:t>Unit bearing (ex. 3.0 units)</a:t>
                      </a:r>
                    </a:p>
                  </a:txBody>
                  <a:tcPr>
                    <a:solidFill>
                      <a:schemeClr val="accent2">
                        <a:lumMod val="50000"/>
                      </a:schemeClr>
                    </a:solidFill>
                  </a:tcPr>
                </a:tc>
                <a:tc>
                  <a:txBody>
                    <a:bodyPr/>
                    <a:lstStyle/>
                    <a:p>
                      <a:r>
                        <a:rPr lang="en-US" sz="2400" baseline="0" dirty="0">
                          <a:solidFill>
                            <a:schemeClr val="bg1"/>
                          </a:solidFill>
                          <a:latin typeface="Calibri" charset="0"/>
                          <a:ea typeface="Calibri" charset="0"/>
                          <a:cs typeface="Calibri" charset="0"/>
                        </a:rPr>
                        <a:t>Hour bearing  (ex. 75 hours)</a:t>
                      </a:r>
                      <a:endParaRPr lang="en-US" sz="2400" dirty="0">
                        <a:solidFill>
                          <a:schemeClr val="bg1"/>
                        </a:solidFill>
                        <a:latin typeface="Calibri" charset="0"/>
                        <a:ea typeface="Calibri" charset="0"/>
                        <a:cs typeface="Calibri" charset="0"/>
                      </a:endParaRPr>
                    </a:p>
                  </a:txBody>
                  <a:tcPr>
                    <a:lnT w="635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10001"/>
                  </a:ext>
                </a:extLst>
              </a:tr>
              <a:tr h="7749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solidFill>
                            <a:schemeClr val="bg1"/>
                          </a:solidFill>
                          <a:latin typeface="Calibri" charset="0"/>
                          <a:ea typeface="Calibri" charset="0"/>
                          <a:cs typeface="Calibri" charset="0"/>
                        </a:rPr>
                        <a:t>Designated lecture &amp; lab hours</a:t>
                      </a:r>
                    </a:p>
                  </a:txBody>
                  <a:tcPr>
                    <a:solidFill>
                      <a:schemeClr val="accent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solidFill>
                            <a:schemeClr val="bg1"/>
                          </a:solidFill>
                          <a:latin typeface="Calibri" charset="0"/>
                          <a:ea typeface="Calibri" charset="0"/>
                          <a:cs typeface="Calibri" charset="0"/>
                        </a:rPr>
                        <a:t>No lecture or lab designation;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solidFill>
                            <a:schemeClr val="bg1"/>
                          </a:solidFill>
                          <a:latin typeface="Calibri" charset="0"/>
                          <a:ea typeface="Calibri" charset="0"/>
                          <a:cs typeface="Calibri" charset="0"/>
                        </a:rPr>
                        <a:t>Range of hours possible</a:t>
                      </a:r>
                    </a:p>
                  </a:txBody>
                  <a:tcPr>
                    <a:solidFill>
                      <a:srgbClr val="002060"/>
                    </a:solidFill>
                  </a:tcPr>
                </a:tc>
                <a:extLst>
                  <a:ext uri="{0D108BD9-81ED-4DB2-BD59-A6C34878D82A}">
                    <a16:rowId xmlns:a16="http://schemas.microsoft.com/office/drawing/2014/main" val="10002"/>
                  </a:ext>
                </a:extLst>
              </a:tr>
              <a:tr h="7749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solidFill>
                            <a:schemeClr val="bg1"/>
                          </a:solidFill>
                          <a:latin typeface="Calibri" charset="0"/>
                          <a:ea typeface="Calibri" charset="0"/>
                          <a:cs typeface="Calibri" charset="0"/>
                        </a:rPr>
                        <a:t>Grades (A-F or P/NP)</a:t>
                      </a:r>
                    </a:p>
                    <a:p>
                      <a:endParaRPr lang="en-US" sz="2400" baseline="0" dirty="0">
                        <a:solidFill>
                          <a:schemeClr val="bg1"/>
                        </a:solidFill>
                        <a:latin typeface="Calibri" charset="0"/>
                        <a:ea typeface="Calibri" charset="0"/>
                        <a:cs typeface="Calibri" charset="0"/>
                      </a:endParaRPr>
                    </a:p>
                  </a:txBody>
                  <a:tcPr>
                    <a:solidFill>
                      <a:schemeClr val="accent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solidFill>
                            <a:schemeClr val="bg1"/>
                          </a:solidFill>
                          <a:latin typeface="Calibri" charset="0"/>
                          <a:ea typeface="Calibri" charset="0"/>
                          <a:cs typeface="Calibri" charset="0"/>
                        </a:rPr>
                        <a:t>Grades dependent on district (P/SP/NP, A-F)</a:t>
                      </a:r>
                    </a:p>
                  </a:txBody>
                  <a:tcPr>
                    <a:solidFill>
                      <a:srgbClr val="002060"/>
                    </a:solidFill>
                  </a:tcPr>
                </a:tc>
                <a:extLst>
                  <a:ext uri="{0D108BD9-81ED-4DB2-BD59-A6C34878D82A}">
                    <a16:rowId xmlns:a16="http://schemas.microsoft.com/office/drawing/2014/main" val="10003"/>
                  </a:ext>
                </a:extLst>
              </a:tr>
              <a:tr h="4743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Calibri" charset="0"/>
                          <a:ea typeface="Calibri" charset="0"/>
                          <a:cs typeface="Calibri" charset="0"/>
                        </a:rPr>
                        <a:t>Transcript</a:t>
                      </a:r>
                    </a:p>
                  </a:txBody>
                  <a:tcPr>
                    <a:solidFill>
                      <a:schemeClr val="accent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solidFill>
                            <a:schemeClr val="bg1"/>
                          </a:solidFill>
                          <a:latin typeface="Calibri" charset="0"/>
                          <a:ea typeface="Calibri" charset="0"/>
                          <a:cs typeface="Calibri" charset="0"/>
                        </a:rPr>
                        <a:t>Transcripts dependent on district</a:t>
                      </a:r>
                      <a:endParaRPr lang="is-IS" sz="2400" baseline="0" dirty="0">
                        <a:solidFill>
                          <a:schemeClr val="bg1"/>
                        </a:solidFill>
                        <a:latin typeface="Calibri" charset="0"/>
                        <a:ea typeface="Calibri" charset="0"/>
                        <a:cs typeface="Calibri" charset="0"/>
                      </a:endParaRPr>
                    </a:p>
                  </a:txBody>
                  <a:tcPr>
                    <a:solidFill>
                      <a:srgbClr val="002060"/>
                    </a:solidFill>
                  </a:tcPr>
                </a:tc>
                <a:extLst>
                  <a:ext uri="{0D108BD9-81ED-4DB2-BD59-A6C34878D82A}">
                    <a16:rowId xmlns:a16="http://schemas.microsoft.com/office/drawing/2014/main" val="10004"/>
                  </a:ext>
                </a:extLst>
              </a:tr>
              <a:tr h="7749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Calibri" charset="0"/>
                          <a:ea typeface="Calibri" charset="0"/>
                          <a:cs typeface="Calibri" charset="0"/>
                        </a:rPr>
                        <a:t>Generates</a:t>
                      </a:r>
                      <a:r>
                        <a:rPr lang="en-US" sz="2400" baseline="0" dirty="0">
                          <a:solidFill>
                            <a:schemeClr val="bg1"/>
                          </a:solidFill>
                          <a:latin typeface="Calibri" charset="0"/>
                          <a:ea typeface="Calibri" charset="0"/>
                          <a:cs typeface="Calibri" charset="0"/>
                        </a:rPr>
                        <a:t> apportionment</a:t>
                      </a:r>
                    </a:p>
                    <a:p>
                      <a:endParaRPr lang="en-US" sz="2400" dirty="0">
                        <a:solidFill>
                          <a:schemeClr val="bg1"/>
                        </a:solidFill>
                        <a:latin typeface="Calibri" charset="0"/>
                        <a:ea typeface="Calibri" charset="0"/>
                        <a:cs typeface="Calibri" charset="0"/>
                      </a:endParaRPr>
                    </a:p>
                  </a:txBody>
                  <a:tcPr>
                    <a:solidFill>
                      <a:schemeClr val="accent2">
                        <a:lumMod val="50000"/>
                      </a:schemeClr>
                    </a:solidFill>
                  </a:tcPr>
                </a:tc>
                <a:tc>
                  <a:txBody>
                    <a:bodyPr/>
                    <a:lstStyle/>
                    <a:p>
                      <a:r>
                        <a:rPr lang="is-IS" sz="2400" baseline="0" dirty="0">
                          <a:solidFill>
                            <a:schemeClr val="bg1"/>
                          </a:solidFill>
                          <a:latin typeface="Calibri" charset="0"/>
                          <a:ea typeface="Calibri" charset="0"/>
                          <a:cs typeface="Calibri" charset="0"/>
                        </a:rPr>
                        <a:t>Generates apportionment:</a:t>
                      </a:r>
                    </a:p>
                    <a:p>
                      <a:r>
                        <a:rPr lang="is-IS" sz="2400" baseline="0" dirty="0">
                          <a:solidFill>
                            <a:schemeClr val="bg1"/>
                          </a:solidFill>
                          <a:latin typeface="Calibri" charset="0"/>
                          <a:ea typeface="Calibri" charset="0"/>
                          <a:cs typeface="Calibri" charset="0"/>
                        </a:rPr>
                        <a:t>CDCP or regular noncredit</a:t>
                      </a:r>
                    </a:p>
                  </a:txBody>
                  <a:tcPr>
                    <a:solidFill>
                      <a:srgbClr val="002060"/>
                    </a:solidFill>
                  </a:tcPr>
                </a:tc>
                <a:extLst>
                  <a:ext uri="{0D108BD9-81ED-4DB2-BD59-A6C34878D82A}">
                    <a16:rowId xmlns:a16="http://schemas.microsoft.com/office/drawing/2014/main" val="10005"/>
                  </a:ext>
                </a:extLst>
              </a:tr>
              <a:tr h="4547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Calibri" charset="0"/>
                          <a:ea typeface="Calibri" charset="0"/>
                          <a:cs typeface="Calibri" charset="0"/>
                        </a:rPr>
                        <a:t>Enrollment fees apply ($46/unit)</a:t>
                      </a:r>
                    </a:p>
                  </a:txBody>
                  <a:tcPr>
                    <a:solidFill>
                      <a:schemeClr val="accent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sz="2400" baseline="0" dirty="0">
                          <a:solidFill>
                            <a:schemeClr val="bg1"/>
                          </a:solidFill>
                          <a:latin typeface="Calibri" charset="0"/>
                          <a:ea typeface="Calibri" charset="0"/>
                          <a:cs typeface="Calibri" charset="0"/>
                        </a:rPr>
                        <a:t>No enrollment fees ($0/unit)</a:t>
                      </a:r>
                    </a:p>
                  </a:txBody>
                  <a:tcPr>
                    <a:solidFill>
                      <a:srgbClr val="002060"/>
                    </a:solidFill>
                  </a:tcPr>
                </a:tc>
                <a:extLst>
                  <a:ext uri="{0D108BD9-81ED-4DB2-BD59-A6C34878D82A}">
                    <a16:rowId xmlns:a16="http://schemas.microsoft.com/office/drawing/2014/main" val="10006"/>
                  </a:ext>
                </a:extLst>
              </a:tr>
              <a:tr h="4796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Calibri" charset="0"/>
                          <a:ea typeface="Calibri" charset="0"/>
                          <a:cs typeface="Calibri" charset="0"/>
                        </a:rPr>
                        <a:t>Not</a:t>
                      </a:r>
                      <a:r>
                        <a:rPr lang="en-US" sz="2400" baseline="0" dirty="0">
                          <a:solidFill>
                            <a:schemeClr val="bg1"/>
                          </a:solidFill>
                          <a:latin typeface="Calibri" charset="0"/>
                          <a:ea typeface="Calibri" charset="0"/>
                          <a:cs typeface="Calibri" charset="0"/>
                        </a:rPr>
                        <a:t> repeatable (unless exception)</a:t>
                      </a:r>
                      <a:endParaRPr lang="en-US" sz="2400" dirty="0">
                        <a:solidFill>
                          <a:schemeClr val="bg1"/>
                        </a:solidFill>
                        <a:latin typeface="Calibri" charset="0"/>
                        <a:ea typeface="Calibri" charset="0"/>
                        <a:cs typeface="Calibri" charset="0"/>
                      </a:endParaRPr>
                    </a:p>
                  </a:txBody>
                  <a:tcPr>
                    <a:solidFill>
                      <a:schemeClr val="accent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sz="2400" baseline="0" dirty="0">
                          <a:solidFill>
                            <a:schemeClr val="bg1"/>
                          </a:solidFill>
                          <a:latin typeface="Calibri" charset="0"/>
                          <a:ea typeface="Calibri" charset="0"/>
                          <a:cs typeface="Calibri" charset="0"/>
                        </a:rPr>
                        <a:t>Repeatable</a:t>
                      </a:r>
                    </a:p>
                  </a:txBody>
                  <a:tcPr>
                    <a:solidFill>
                      <a:srgbClr val="002060"/>
                    </a:solidFill>
                  </a:tcPr>
                </a:tc>
                <a:extLst>
                  <a:ext uri="{0D108BD9-81ED-4DB2-BD59-A6C34878D82A}">
                    <a16:rowId xmlns:a16="http://schemas.microsoft.com/office/drawing/2014/main" val="10007"/>
                  </a:ext>
                </a:extLst>
              </a:tr>
            </a:tbl>
          </a:graphicData>
        </a:graphic>
      </p:graphicFrame>
      <p:cxnSp>
        <p:nvCxnSpPr>
          <p:cNvPr id="7" name="Google Shape;110;p22">
            <a:extLst>
              <a:ext uri="{FF2B5EF4-FFF2-40B4-BE49-F238E27FC236}">
                <a16:creationId xmlns:a16="http://schemas.microsoft.com/office/drawing/2014/main" id="{3C246F54-1D97-4DD1-BD6F-335D99CEA202}"/>
              </a:ext>
            </a:extLst>
          </p:cNvPr>
          <p:cNvCxnSpPr>
            <a:cxnSpLocks/>
          </p:cNvCxnSpPr>
          <p:nvPr/>
        </p:nvCxnSpPr>
        <p:spPr>
          <a:xfrm>
            <a:off x="1398389" y="816079"/>
            <a:ext cx="9497417" cy="0"/>
          </a:xfrm>
          <a:prstGeom prst="straightConnector1">
            <a:avLst/>
          </a:prstGeom>
          <a:noFill/>
          <a:ln w="28575" cap="flat" cmpd="sng">
            <a:solidFill>
              <a:srgbClr val="3C78D8"/>
            </a:solidFill>
            <a:prstDash val="solid"/>
            <a:round/>
            <a:headEnd type="none" w="med" len="med"/>
            <a:tailEnd type="none" w="med" len="med"/>
          </a:ln>
        </p:spPr>
      </p:cxnSp>
    </p:spTree>
    <p:extLst>
      <p:ext uri="{BB962C8B-B14F-4D97-AF65-F5344CB8AC3E}">
        <p14:creationId xmlns:p14="http://schemas.microsoft.com/office/powerpoint/2010/main" val="1377814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3655B-6C38-4C24-8290-3654C0CF60D2}"/>
              </a:ext>
            </a:extLst>
          </p:cNvPr>
          <p:cNvSpPr>
            <a:spLocks noGrp="1"/>
          </p:cNvSpPr>
          <p:nvPr>
            <p:ph type="title"/>
          </p:nvPr>
        </p:nvSpPr>
        <p:spPr>
          <a:xfrm>
            <a:off x="1277649" y="227478"/>
            <a:ext cx="10046043" cy="814746"/>
          </a:xfrm>
        </p:spPr>
        <p:txBody>
          <a:bodyPr>
            <a:normAutofit/>
          </a:bodyPr>
          <a:lstStyle/>
          <a:p>
            <a:r>
              <a:rPr lang="en-US" sz="4000" b="1" dirty="0"/>
              <a:t>Noncredit enrollment structures</a:t>
            </a:r>
          </a:p>
        </p:txBody>
      </p:sp>
      <p:sp>
        <p:nvSpPr>
          <p:cNvPr id="3" name="Content Placeholder 2">
            <a:extLst>
              <a:ext uri="{FF2B5EF4-FFF2-40B4-BE49-F238E27FC236}">
                <a16:creationId xmlns:a16="http://schemas.microsoft.com/office/drawing/2014/main" id="{D287E9A4-C9D0-42BD-A4AA-3BA2FF847876}"/>
              </a:ext>
            </a:extLst>
          </p:cNvPr>
          <p:cNvSpPr>
            <a:spLocks noGrp="1"/>
          </p:cNvSpPr>
          <p:nvPr>
            <p:ph sz="half" idx="2"/>
          </p:nvPr>
        </p:nvSpPr>
        <p:spPr>
          <a:xfrm>
            <a:off x="1378134" y="1299929"/>
            <a:ext cx="4922537" cy="4391343"/>
          </a:xfrm>
        </p:spPr>
        <p:txBody>
          <a:bodyPr/>
          <a:lstStyle/>
          <a:p>
            <a:pPr marL="0" indent="0" algn="ctr">
              <a:buNone/>
            </a:pPr>
            <a:r>
              <a:rPr lang="en-US" sz="2800" b="1" dirty="0"/>
              <a:t>Managed-enrolled</a:t>
            </a:r>
          </a:p>
          <a:p>
            <a:r>
              <a:rPr lang="en-US" dirty="0"/>
              <a:t>Offered at any time during or across terms</a:t>
            </a:r>
          </a:p>
          <a:p>
            <a:r>
              <a:rPr lang="en-US" dirty="0"/>
              <a:t>Students enter by a specified date; start and end date</a:t>
            </a:r>
          </a:p>
          <a:p>
            <a:r>
              <a:rPr lang="en-US" dirty="0"/>
              <a:t>Common for short-term vocational courses, VESL</a:t>
            </a:r>
          </a:p>
          <a:p>
            <a:r>
              <a:rPr lang="en-US" dirty="0"/>
              <a:t>Persistence and completion rates generally higher than open-entry courses </a:t>
            </a:r>
          </a:p>
          <a:p>
            <a:endParaRPr lang="en-US" dirty="0"/>
          </a:p>
        </p:txBody>
      </p:sp>
      <p:sp>
        <p:nvSpPr>
          <p:cNvPr id="4" name="Content Placeholder 3">
            <a:extLst>
              <a:ext uri="{FF2B5EF4-FFF2-40B4-BE49-F238E27FC236}">
                <a16:creationId xmlns:a16="http://schemas.microsoft.com/office/drawing/2014/main" id="{7E9427A8-53AD-4C0B-BFE0-C3B0EFC5C895}"/>
              </a:ext>
            </a:extLst>
          </p:cNvPr>
          <p:cNvSpPr>
            <a:spLocks noGrp="1"/>
          </p:cNvSpPr>
          <p:nvPr>
            <p:ph sz="quarter" idx="4"/>
          </p:nvPr>
        </p:nvSpPr>
        <p:spPr>
          <a:xfrm>
            <a:off x="6300671" y="1299929"/>
            <a:ext cx="4948881" cy="4391343"/>
          </a:xfrm>
        </p:spPr>
        <p: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404040"/>
                </a:solidFill>
                <a:effectLst/>
                <a:uLnTx/>
                <a:uFillTx/>
                <a:latin typeface="Arial" panose="020B0604020202020204"/>
                <a:ea typeface="+mn-ea"/>
                <a:cs typeface="Gill Sans" panose="020B0502020104020203" pitchFamily="34" charset="-79"/>
              </a:rPr>
              <a:t>Open-entry/open-exit</a:t>
            </a:r>
          </a:p>
          <a:p>
            <a:r>
              <a:rPr lang="en-US" dirty="0"/>
              <a:t>Offered at any time during or across terms</a:t>
            </a:r>
          </a:p>
          <a:p>
            <a:r>
              <a:rPr lang="en-US" dirty="0"/>
              <a:t>Students enter and leave any time within the course dates</a:t>
            </a:r>
          </a:p>
          <a:p>
            <a:r>
              <a:rPr lang="en-US" dirty="0"/>
              <a:t>Common for all noncredit courses and programs</a:t>
            </a:r>
          </a:p>
          <a:p>
            <a:r>
              <a:rPr lang="en-US" dirty="0"/>
              <a:t>More difficult to determine persistence and completion</a:t>
            </a:r>
          </a:p>
          <a:p>
            <a:pPr marL="0" indent="0">
              <a:buNone/>
            </a:pPr>
            <a:endParaRPr lang="en-US" dirty="0"/>
          </a:p>
        </p:txBody>
      </p:sp>
      <p:sp>
        <p:nvSpPr>
          <p:cNvPr id="5" name="Slide Number Placeholder 4">
            <a:extLst>
              <a:ext uri="{FF2B5EF4-FFF2-40B4-BE49-F238E27FC236}">
                <a16:creationId xmlns:a16="http://schemas.microsoft.com/office/drawing/2014/main" id="{40D394F1-604D-4810-89F1-11D6179EAED0}"/>
              </a:ext>
            </a:extLst>
          </p:cNvPr>
          <p:cNvSpPr>
            <a:spLocks noGrp="1"/>
          </p:cNvSpPr>
          <p:nvPr>
            <p:ph type="sldNum" sz="quarter" idx="10"/>
          </p:nvPr>
        </p:nvSpPr>
        <p:spPr/>
        <p:txBody>
          <a:bodyPr/>
          <a:lstStyle/>
          <a:p>
            <a:pPr>
              <a:defRPr/>
            </a:pPr>
            <a:fld id="{19F883E1-6DB3-424C-AEDE-CC6629DEB65D}" type="slidenum">
              <a:rPr lang="en-US" altLang="en-US" smtClean="0"/>
              <a:pPr>
                <a:defRPr/>
              </a:pPr>
              <a:t>12</a:t>
            </a:fld>
            <a:endParaRPr lang="en-US" altLang="en-US"/>
          </a:p>
        </p:txBody>
      </p:sp>
      <p:cxnSp>
        <p:nvCxnSpPr>
          <p:cNvPr id="6" name="Google Shape;110;p22">
            <a:extLst>
              <a:ext uri="{FF2B5EF4-FFF2-40B4-BE49-F238E27FC236}">
                <a16:creationId xmlns:a16="http://schemas.microsoft.com/office/drawing/2014/main" id="{8272A990-EEA1-4020-AD6C-5BBA32302ABD}"/>
              </a:ext>
            </a:extLst>
          </p:cNvPr>
          <p:cNvCxnSpPr>
            <a:cxnSpLocks/>
          </p:cNvCxnSpPr>
          <p:nvPr/>
        </p:nvCxnSpPr>
        <p:spPr>
          <a:xfrm>
            <a:off x="1398389" y="1012724"/>
            <a:ext cx="9820217" cy="0"/>
          </a:xfrm>
          <a:prstGeom prst="straightConnector1">
            <a:avLst/>
          </a:prstGeom>
          <a:noFill/>
          <a:ln w="28575" cap="flat" cmpd="sng">
            <a:solidFill>
              <a:srgbClr val="3C78D8"/>
            </a:solidFill>
            <a:prstDash val="solid"/>
            <a:round/>
            <a:headEnd type="none" w="med" len="med"/>
            <a:tailEnd type="none" w="med" len="med"/>
          </a:ln>
        </p:spPr>
      </p:cxnSp>
    </p:spTree>
    <p:extLst>
      <p:ext uri="{BB962C8B-B14F-4D97-AF65-F5344CB8AC3E}">
        <p14:creationId xmlns:p14="http://schemas.microsoft.com/office/powerpoint/2010/main" val="2296169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2C0E2-F059-42A0-81C1-FC7A67B307BE}"/>
              </a:ext>
            </a:extLst>
          </p:cNvPr>
          <p:cNvSpPr>
            <a:spLocks noGrp="1"/>
          </p:cNvSpPr>
          <p:nvPr>
            <p:ph type="title"/>
          </p:nvPr>
        </p:nvSpPr>
        <p:spPr>
          <a:xfrm>
            <a:off x="1277650" y="365125"/>
            <a:ext cx="10046043" cy="775417"/>
          </a:xfrm>
        </p:spPr>
        <p:txBody>
          <a:bodyPr>
            <a:normAutofit/>
          </a:bodyPr>
          <a:lstStyle/>
          <a:p>
            <a:r>
              <a:rPr lang="en-US" sz="4000" b="1" dirty="0"/>
              <a:t>Noncredit Course Examples</a:t>
            </a:r>
          </a:p>
        </p:txBody>
      </p:sp>
      <p:sp>
        <p:nvSpPr>
          <p:cNvPr id="3" name="Content Placeholder 2">
            <a:extLst>
              <a:ext uri="{FF2B5EF4-FFF2-40B4-BE49-F238E27FC236}">
                <a16:creationId xmlns:a16="http://schemas.microsoft.com/office/drawing/2014/main" id="{4AAF0C3A-2D05-4567-A7BB-10C5DBC118CA}"/>
              </a:ext>
            </a:extLst>
          </p:cNvPr>
          <p:cNvSpPr>
            <a:spLocks noGrp="1"/>
          </p:cNvSpPr>
          <p:nvPr>
            <p:ph sz="half" idx="1"/>
          </p:nvPr>
        </p:nvSpPr>
        <p:spPr>
          <a:xfrm>
            <a:off x="1277649" y="1366684"/>
            <a:ext cx="10265421" cy="4537727"/>
          </a:xfrm>
        </p:spPr>
        <p:txBody>
          <a:bodyPr/>
          <a:lstStyle/>
          <a:p>
            <a:pPr>
              <a:lnSpc>
                <a:spcPct val="100000"/>
              </a:lnSpc>
              <a:spcBef>
                <a:spcPts val="0"/>
              </a:spcBef>
              <a:buFont typeface="Wingdings" panose="05000000000000000000" pitchFamily="2" charset="2"/>
              <a:buChar char="§"/>
            </a:pPr>
            <a:r>
              <a:rPr lang="en-US" sz="2400" dirty="0"/>
              <a:t>Three examples of NC COR including modalities, disciplines, CMOs, methods of assessment, instructional hours, </a:t>
            </a:r>
            <a:r>
              <a:rPr lang="en-US" dirty="0" err="1"/>
              <a:t>etc</a:t>
            </a:r>
            <a:endParaRPr lang="en-US" dirty="0"/>
          </a:p>
          <a:p>
            <a:pPr>
              <a:lnSpc>
                <a:spcPct val="100000"/>
              </a:lnSpc>
              <a:spcBef>
                <a:spcPts val="0"/>
              </a:spcBef>
              <a:buFont typeface="Wingdings" panose="05000000000000000000" pitchFamily="2" charset="2"/>
              <a:buChar char="§"/>
            </a:pPr>
            <a:r>
              <a:rPr lang="en-US" dirty="0"/>
              <a:t>NC courses fit into college’s Guided Pathways mapping; designed for transition to college or work</a:t>
            </a:r>
          </a:p>
          <a:p>
            <a:pPr>
              <a:lnSpc>
                <a:spcPct val="100000"/>
              </a:lnSpc>
              <a:spcBef>
                <a:spcPts val="0"/>
              </a:spcBef>
              <a:buFont typeface="Wingdings" panose="05000000000000000000" pitchFamily="2" charset="2"/>
              <a:buChar char="§"/>
            </a:pPr>
            <a:r>
              <a:rPr lang="en-US" dirty="0"/>
              <a:t>(These are located under the Files tab in Pathable)</a:t>
            </a:r>
            <a:endParaRPr lang="en-US" sz="2400" dirty="0"/>
          </a:p>
          <a:p>
            <a:pPr>
              <a:lnSpc>
                <a:spcPct val="100000"/>
              </a:lnSpc>
              <a:spcBef>
                <a:spcPts val="0"/>
              </a:spcBef>
              <a:buFont typeface="Wingdings" panose="05000000000000000000" pitchFamily="2" charset="2"/>
              <a:buChar char="§"/>
            </a:pPr>
            <a:endParaRPr lang="en-US" sz="300" dirty="0">
              <a:hlinkClick r:id="rId3" tooltip="Original URL: https://drive.google.com/file/d/1_mXBlFak33JX2LIinulMfMyJ2uFWmNLk/view?usp=sharing. Click or tap if you trust this link."/>
            </a:endParaRPr>
          </a:p>
          <a:p>
            <a:pPr marL="568325" lvl="1" indent="-342900">
              <a:lnSpc>
                <a:spcPct val="100000"/>
              </a:lnSpc>
              <a:spcBef>
                <a:spcPts val="0"/>
              </a:spcBef>
            </a:pPr>
            <a:r>
              <a:rPr lang="en-US" sz="2400" dirty="0">
                <a:hlinkClick r:id="rId3" tooltip="Original URL: https://drive.google.com/file/d/1_mXBlFak33JX2LIinulMfMyJ2uFWmNLk/view?usp=sharing. Click or tap if you trust this link."/>
              </a:rPr>
              <a:t>ESU</a:t>
            </a:r>
            <a:r>
              <a:rPr lang="en-US" sz="2400" dirty="0"/>
              <a:t> - Contextualized ESL course offered in a Vocational ESL program</a:t>
            </a:r>
          </a:p>
          <a:p>
            <a:pPr marL="568325" lvl="1" indent="-342900"/>
            <a:r>
              <a:rPr lang="en-US" sz="2400" dirty="0">
                <a:hlinkClick r:id="rId4" tooltip="Original URL: https://drive.google.com/file/d/1fB_NOuBDZ1lXILis7jLokTRWVLTwpYVi/view?usp=sharing. Click or tap if you trust this link."/>
              </a:rPr>
              <a:t>Basic Welding</a:t>
            </a:r>
            <a:r>
              <a:rPr lang="en-US" sz="2400" dirty="0"/>
              <a:t> - Entry level welding class for NC students</a:t>
            </a:r>
          </a:p>
          <a:p>
            <a:pPr marL="568325" lvl="1" indent="-342900"/>
            <a:r>
              <a:rPr lang="en-US" sz="2400" dirty="0">
                <a:hlinkClick r:id="rId5" tooltip="Original URL: https://drive.google.com/file/d/1KxRcC2vTh4U90po0CDxCKbOVKrUSj0BU/view?usp=sharing. Click or tap if you trust this link."/>
              </a:rPr>
              <a:t>AIME</a:t>
            </a:r>
            <a:r>
              <a:rPr lang="en-US" sz="2400" dirty="0"/>
              <a:t> B-STEM math – Academic Intervention for Math and English, support for credit math success</a:t>
            </a:r>
          </a:p>
          <a:p>
            <a:pPr marL="568325" lvl="1" indent="-342900"/>
            <a:r>
              <a:rPr lang="en-US" sz="2400" dirty="0"/>
              <a:t>AIME English </a:t>
            </a:r>
          </a:p>
          <a:p>
            <a:endParaRPr lang="en-US" sz="400" dirty="0"/>
          </a:p>
          <a:p>
            <a:endParaRPr lang="en-US" dirty="0"/>
          </a:p>
        </p:txBody>
      </p:sp>
      <p:sp>
        <p:nvSpPr>
          <p:cNvPr id="4" name="Slide Number Placeholder 3">
            <a:extLst>
              <a:ext uri="{FF2B5EF4-FFF2-40B4-BE49-F238E27FC236}">
                <a16:creationId xmlns:a16="http://schemas.microsoft.com/office/drawing/2014/main" id="{E4886603-FB5B-4FFE-9926-624C048A3F19}"/>
              </a:ext>
            </a:extLst>
          </p:cNvPr>
          <p:cNvSpPr>
            <a:spLocks noGrp="1"/>
          </p:cNvSpPr>
          <p:nvPr>
            <p:ph type="sldNum" sz="quarter" idx="10"/>
          </p:nvPr>
        </p:nvSpPr>
        <p:spPr/>
        <p:txBody>
          <a:bodyPr/>
          <a:lstStyle/>
          <a:p>
            <a:pPr>
              <a:defRPr/>
            </a:pPr>
            <a:fld id="{FBEDD817-AB0B-A34C-9FCE-295985F01EC4}" type="slidenum">
              <a:rPr lang="en-US" altLang="en-US" smtClean="0"/>
              <a:pPr>
                <a:defRPr/>
              </a:pPr>
              <a:t>13</a:t>
            </a:fld>
            <a:endParaRPr lang="en-US" altLang="en-US"/>
          </a:p>
        </p:txBody>
      </p:sp>
      <p:cxnSp>
        <p:nvCxnSpPr>
          <p:cNvPr id="5" name="Google Shape;110;p22">
            <a:extLst>
              <a:ext uri="{FF2B5EF4-FFF2-40B4-BE49-F238E27FC236}">
                <a16:creationId xmlns:a16="http://schemas.microsoft.com/office/drawing/2014/main" id="{BD38E225-6682-4D6B-8D86-9BF56A63E08D}"/>
              </a:ext>
            </a:extLst>
          </p:cNvPr>
          <p:cNvCxnSpPr>
            <a:cxnSpLocks/>
          </p:cNvCxnSpPr>
          <p:nvPr/>
        </p:nvCxnSpPr>
        <p:spPr>
          <a:xfrm>
            <a:off x="1398389" y="1140542"/>
            <a:ext cx="9820217" cy="0"/>
          </a:xfrm>
          <a:prstGeom prst="straightConnector1">
            <a:avLst/>
          </a:prstGeom>
          <a:noFill/>
          <a:ln w="28575" cap="flat" cmpd="sng">
            <a:solidFill>
              <a:srgbClr val="3C78D8"/>
            </a:solidFill>
            <a:prstDash val="solid"/>
            <a:round/>
            <a:headEnd type="none" w="med" len="med"/>
            <a:tailEnd type="none" w="med" len="med"/>
          </a:ln>
        </p:spPr>
      </p:cxnSp>
    </p:spTree>
    <p:extLst>
      <p:ext uri="{BB962C8B-B14F-4D97-AF65-F5344CB8AC3E}">
        <p14:creationId xmlns:p14="http://schemas.microsoft.com/office/powerpoint/2010/main" val="211462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8"/>
          <p:cNvGraphicFramePr>
            <a:graphicFrameLocks/>
          </p:cNvGraphicFramePr>
          <p:nvPr>
            <p:extLst>
              <p:ext uri="{D42A27DB-BD31-4B8C-83A1-F6EECF244321}">
                <p14:modId xmlns:p14="http://schemas.microsoft.com/office/powerpoint/2010/main" val="2879931434"/>
              </p:ext>
            </p:extLst>
          </p:nvPr>
        </p:nvGraphicFramePr>
        <p:xfrm>
          <a:off x="838200" y="1112837"/>
          <a:ext cx="10255250" cy="5380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p:cNvSpPr>
            <a:spLocks noGrp="1"/>
          </p:cNvSpPr>
          <p:nvPr>
            <p:ph type="title"/>
          </p:nvPr>
        </p:nvSpPr>
        <p:spPr>
          <a:xfrm>
            <a:off x="838200" y="365125"/>
            <a:ext cx="10515600" cy="815975"/>
          </a:xfrm>
        </p:spPr>
        <p:txBody>
          <a:bodyPr/>
          <a:lstStyle/>
          <a:p>
            <a:r>
              <a:rPr lang="en-US" sz="4000" b="1" dirty="0"/>
              <a:t>Noncredit Mirrored Courses</a:t>
            </a:r>
          </a:p>
        </p:txBody>
      </p:sp>
      <p:cxnSp>
        <p:nvCxnSpPr>
          <p:cNvPr id="4" name="Google Shape;110;p22">
            <a:extLst>
              <a:ext uri="{FF2B5EF4-FFF2-40B4-BE49-F238E27FC236}">
                <a16:creationId xmlns:a16="http://schemas.microsoft.com/office/drawing/2014/main" id="{0A172760-D30D-4E66-90F3-715396FAAC61}"/>
              </a:ext>
            </a:extLst>
          </p:cNvPr>
          <p:cNvCxnSpPr>
            <a:cxnSpLocks/>
          </p:cNvCxnSpPr>
          <p:nvPr/>
        </p:nvCxnSpPr>
        <p:spPr>
          <a:xfrm>
            <a:off x="838200" y="983229"/>
            <a:ext cx="10350910" cy="0"/>
          </a:xfrm>
          <a:prstGeom prst="straightConnector1">
            <a:avLst/>
          </a:prstGeom>
          <a:noFill/>
          <a:ln w="28575" cap="flat" cmpd="sng">
            <a:solidFill>
              <a:srgbClr val="3C78D8"/>
            </a:solidFill>
            <a:prstDash val="solid"/>
            <a:round/>
            <a:headEnd type="none" w="med" len="med"/>
            <a:tailEnd type="none" w="med" len="med"/>
          </a:ln>
        </p:spPr>
      </p:cxnSp>
    </p:spTree>
    <p:extLst>
      <p:ext uri="{BB962C8B-B14F-4D97-AF65-F5344CB8AC3E}">
        <p14:creationId xmlns:p14="http://schemas.microsoft.com/office/powerpoint/2010/main" val="1851287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D13FB-3ABA-4213-A59B-9F0A94E6221F}"/>
              </a:ext>
            </a:extLst>
          </p:cNvPr>
          <p:cNvSpPr>
            <a:spLocks noGrp="1"/>
          </p:cNvSpPr>
          <p:nvPr>
            <p:ph type="title"/>
          </p:nvPr>
        </p:nvSpPr>
        <p:spPr>
          <a:xfrm>
            <a:off x="247135" y="1600562"/>
            <a:ext cx="3583461" cy="2165193"/>
          </a:xfrm>
        </p:spPr>
        <p:txBody>
          <a:bodyPr>
            <a:normAutofit/>
          </a:bodyPr>
          <a:lstStyle/>
          <a:p>
            <a:r>
              <a:rPr lang="en-US" sz="4400" b="1" dirty="0"/>
              <a:t>Funding noncredit courses</a:t>
            </a:r>
          </a:p>
        </p:txBody>
      </p:sp>
      <p:sp>
        <p:nvSpPr>
          <p:cNvPr id="5" name="Slide Number Placeholder 4">
            <a:extLst>
              <a:ext uri="{FF2B5EF4-FFF2-40B4-BE49-F238E27FC236}">
                <a16:creationId xmlns:a16="http://schemas.microsoft.com/office/drawing/2014/main" id="{CBAD594E-5C34-4FFE-9CE3-DAED04DA2EA5}"/>
              </a:ext>
            </a:extLst>
          </p:cNvPr>
          <p:cNvSpPr>
            <a:spLocks noGrp="1"/>
          </p:cNvSpPr>
          <p:nvPr>
            <p:ph type="sldNum" sz="quarter" idx="10"/>
          </p:nvPr>
        </p:nvSpPr>
        <p:spPr/>
        <p:txBody>
          <a:bodyPr/>
          <a:lstStyle/>
          <a:p>
            <a:pPr>
              <a:defRPr/>
            </a:pPr>
            <a:fld id="{C8015428-05F8-DC41-B5EF-349301B1AAC7}" type="slidenum">
              <a:rPr lang="en-US" altLang="en-US" smtClean="0"/>
              <a:pPr>
                <a:defRPr/>
              </a:pPr>
              <a:t>15</a:t>
            </a:fld>
            <a:endParaRPr lang="en-US" altLang="en-US"/>
          </a:p>
        </p:txBody>
      </p:sp>
      <p:pic>
        <p:nvPicPr>
          <p:cNvPr id="5122" name="Picture 2" descr="Funding - Free of Charge Creative Commons Wooden Tile image">
            <a:extLst>
              <a:ext uri="{FF2B5EF4-FFF2-40B4-BE49-F238E27FC236}">
                <a16:creationId xmlns:a16="http://schemas.microsoft.com/office/drawing/2014/main" id="{73C91ADC-D14C-4AA9-B966-38E3CD7A451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60863" y="1434307"/>
            <a:ext cx="6672262" cy="4448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090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6C08-E0F0-4E60-9D11-C169CB4AD016}"/>
              </a:ext>
            </a:extLst>
          </p:cNvPr>
          <p:cNvSpPr>
            <a:spLocks noGrp="1"/>
          </p:cNvSpPr>
          <p:nvPr>
            <p:ph type="title"/>
          </p:nvPr>
        </p:nvSpPr>
        <p:spPr>
          <a:xfrm>
            <a:off x="963561" y="136525"/>
            <a:ext cx="10835149" cy="745920"/>
          </a:xfrm>
        </p:spPr>
        <p:txBody>
          <a:bodyPr>
            <a:normAutofit/>
          </a:bodyPr>
          <a:lstStyle/>
          <a:p>
            <a:r>
              <a:rPr lang="en-US" b="1" dirty="0"/>
              <a:t>Career Development &amp; College Preparation </a:t>
            </a:r>
            <a:r>
              <a:rPr lang="en-US" sz="3200" dirty="0"/>
              <a:t>(CDCP)</a:t>
            </a:r>
            <a:endParaRPr lang="en-US" dirty="0"/>
          </a:p>
        </p:txBody>
      </p:sp>
      <p:sp>
        <p:nvSpPr>
          <p:cNvPr id="3" name="Content Placeholder 2">
            <a:extLst>
              <a:ext uri="{FF2B5EF4-FFF2-40B4-BE49-F238E27FC236}">
                <a16:creationId xmlns:a16="http://schemas.microsoft.com/office/drawing/2014/main" id="{627367A6-52DC-4089-AF43-7FDB0A4D4843}"/>
              </a:ext>
            </a:extLst>
          </p:cNvPr>
          <p:cNvSpPr>
            <a:spLocks noGrp="1"/>
          </p:cNvSpPr>
          <p:nvPr>
            <p:ph sz="half" idx="1"/>
          </p:nvPr>
        </p:nvSpPr>
        <p:spPr>
          <a:xfrm>
            <a:off x="1170039" y="882445"/>
            <a:ext cx="10058400" cy="4419600"/>
          </a:xfrm>
        </p:spPr>
        <p:txBody>
          <a:bodyPr/>
          <a:lstStyle/>
          <a:p>
            <a:r>
              <a:rPr lang="en-US" dirty="0">
                <a:latin typeface="Calibri" charset="0"/>
                <a:ea typeface="Calibri" charset="0"/>
                <a:cs typeface="Calibri" charset="0"/>
              </a:rPr>
              <a:t>CDCP courses eligible for “enhanced funding” apportionment at a higher FTES rate</a:t>
            </a:r>
            <a:endParaRPr lang="en-US" dirty="0"/>
          </a:p>
          <a:p>
            <a:r>
              <a:rPr lang="en-US" dirty="0">
                <a:latin typeface="Calibri" charset="0"/>
                <a:ea typeface="Calibri" charset="0"/>
                <a:cs typeface="Calibri" charset="0"/>
              </a:rPr>
              <a:t>Noncredit courses in preparation for employment or success in college-level credit coursework</a:t>
            </a:r>
          </a:p>
          <a:p>
            <a:r>
              <a:rPr lang="en-US" dirty="0">
                <a:latin typeface="Calibri" charset="0"/>
                <a:ea typeface="Calibri" charset="0"/>
                <a:cs typeface="Calibri" charset="0"/>
              </a:rPr>
              <a:t>In accordance with provisions of Ed Code </a:t>
            </a:r>
            <a:r>
              <a:rPr lang="en-US" b="1" dirty="0">
                <a:latin typeface="Calibri" charset="0"/>
                <a:ea typeface="Calibri" charset="0"/>
                <a:cs typeface="Calibri" charset="0"/>
                <a:hlinkClick r:id="rId3"/>
              </a:rPr>
              <a:t>84760.5</a:t>
            </a:r>
            <a:r>
              <a:rPr lang="en-US" dirty="0">
                <a:latin typeface="Calibri" charset="0"/>
                <a:ea typeface="Calibri" charset="0"/>
                <a:cs typeface="Calibri" charset="0"/>
              </a:rPr>
              <a:t>, a sequence of noncredit courses leading to a:</a:t>
            </a:r>
          </a:p>
          <a:p>
            <a:pPr marL="914400" lvl="1" indent="-457200">
              <a:buFont typeface="Arial"/>
              <a:buChar char="•"/>
            </a:pPr>
            <a:r>
              <a:rPr lang="en-US" dirty="0">
                <a:latin typeface="Calibri" charset="0"/>
                <a:ea typeface="Calibri" charset="0"/>
                <a:cs typeface="Calibri" charset="0"/>
              </a:rPr>
              <a:t>Certificate of Competency, or</a:t>
            </a:r>
          </a:p>
          <a:p>
            <a:pPr marL="914400" lvl="1" indent="-457200">
              <a:buFont typeface="Arial"/>
              <a:buChar char="•"/>
            </a:pPr>
            <a:r>
              <a:rPr lang="en-US" dirty="0">
                <a:latin typeface="Calibri" charset="0"/>
                <a:ea typeface="Calibri" charset="0"/>
                <a:cs typeface="Calibri" charset="0"/>
              </a:rPr>
              <a:t>Certificate of Completion </a:t>
            </a:r>
          </a:p>
        </p:txBody>
      </p:sp>
      <p:sp>
        <p:nvSpPr>
          <p:cNvPr id="4" name="Slide Number Placeholder 3">
            <a:extLst>
              <a:ext uri="{FF2B5EF4-FFF2-40B4-BE49-F238E27FC236}">
                <a16:creationId xmlns:a16="http://schemas.microsoft.com/office/drawing/2014/main" id="{A28BEDAA-2D83-4669-A96D-FAC4A7304526}"/>
              </a:ext>
            </a:extLst>
          </p:cNvPr>
          <p:cNvSpPr>
            <a:spLocks noGrp="1"/>
          </p:cNvSpPr>
          <p:nvPr>
            <p:ph type="sldNum" sz="quarter" idx="10"/>
          </p:nvPr>
        </p:nvSpPr>
        <p:spPr/>
        <p:txBody>
          <a:bodyPr/>
          <a:lstStyle/>
          <a:p>
            <a:pPr>
              <a:defRPr/>
            </a:pPr>
            <a:fld id="{FBEDD817-AB0B-A34C-9FCE-295985F01EC4}" type="slidenum">
              <a:rPr lang="en-US" altLang="en-US" smtClean="0"/>
              <a:pPr>
                <a:defRPr/>
              </a:pPr>
              <a:t>16</a:t>
            </a:fld>
            <a:endParaRPr lang="en-US" altLang="en-US"/>
          </a:p>
        </p:txBody>
      </p:sp>
      <p:graphicFrame>
        <p:nvGraphicFramePr>
          <p:cNvPr id="5" name="Diagram 4">
            <a:extLst>
              <a:ext uri="{FF2B5EF4-FFF2-40B4-BE49-F238E27FC236}">
                <a16:creationId xmlns:a16="http://schemas.microsoft.com/office/drawing/2014/main" id="{4FC1A3D2-9D28-4E7C-9120-882F37EB8BF0}"/>
              </a:ext>
            </a:extLst>
          </p:cNvPr>
          <p:cNvGraphicFramePr/>
          <p:nvPr>
            <p:extLst>
              <p:ext uri="{D42A27DB-BD31-4B8C-83A1-F6EECF244321}">
                <p14:modId xmlns:p14="http://schemas.microsoft.com/office/powerpoint/2010/main" val="1232785366"/>
              </p:ext>
            </p:extLst>
          </p:nvPr>
        </p:nvGraphicFramePr>
        <p:xfrm>
          <a:off x="344129" y="4131328"/>
          <a:ext cx="9836658" cy="20871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loud Callout 4">
            <a:extLst>
              <a:ext uri="{FF2B5EF4-FFF2-40B4-BE49-F238E27FC236}">
                <a16:creationId xmlns:a16="http://schemas.microsoft.com/office/drawing/2014/main" id="{49B963CB-A12D-44FD-92D8-F5C5DD38D2DF}"/>
              </a:ext>
            </a:extLst>
          </p:cNvPr>
          <p:cNvSpPr/>
          <p:nvPr/>
        </p:nvSpPr>
        <p:spPr>
          <a:xfrm>
            <a:off x="7325033" y="3092244"/>
            <a:ext cx="4028768" cy="1774723"/>
          </a:xfrm>
          <a:prstGeom prst="cloudCallout">
            <a:avLst>
              <a:gd name="adj1" fmla="val 43135"/>
              <a:gd name="adj2" fmla="val 47300"/>
            </a:avLst>
          </a:prstGeom>
          <a:solidFill>
            <a:srgbClr val="FFC000"/>
          </a:solidFill>
          <a:ln w="3810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rPr>
              <a:t>CDCP categories are </a:t>
            </a:r>
            <a:r>
              <a:rPr lang="en-US" b="1" u="sng" dirty="0">
                <a:ln w="0"/>
                <a:solidFill>
                  <a:schemeClr val="tx1"/>
                </a:solidFill>
              </a:rPr>
              <a:t>NOT</a:t>
            </a:r>
            <a:r>
              <a:rPr lang="en-US" b="1" dirty="0">
                <a:ln w="0"/>
                <a:solidFill>
                  <a:schemeClr val="tx1"/>
                </a:solidFill>
              </a:rPr>
              <a:t>  “Special Populations” categories</a:t>
            </a:r>
          </a:p>
        </p:txBody>
      </p:sp>
      <p:pic>
        <p:nvPicPr>
          <p:cNvPr id="7" name="Picture 6">
            <a:extLst>
              <a:ext uri="{FF2B5EF4-FFF2-40B4-BE49-F238E27FC236}">
                <a16:creationId xmlns:a16="http://schemas.microsoft.com/office/drawing/2014/main" id="{EC362234-8E42-4460-A0B8-ECCBA4E17659}"/>
              </a:ext>
            </a:extLst>
          </p:cNvPr>
          <p:cNvPicPr>
            <a:picLocks noChangeAspect="1"/>
          </p:cNvPicPr>
          <p:nvPr/>
        </p:nvPicPr>
        <p:blipFill>
          <a:blip r:embed="rId9"/>
          <a:stretch>
            <a:fillRect/>
          </a:stretch>
        </p:blipFill>
        <p:spPr>
          <a:xfrm>
            <a:off x="10247277" y="4885721"/>
            <a:ext cx="1266297" cy="1267727"/>
          </a:xfrm>
          <a:prstGeom prst="rect">
            <a:avLst/>
          </a:prstGeom>
          <a:ln>
            <a:noFill/>
          </a:ln>
          <a:effectLst>
            <a:outerShdw blurRad="292100" dist="139700" dir="2700000" algn="tl" rotWithShape="0">
              <a:srgbClr val="333333">
                <a:alpha val="65000"/>
              </a:srgbClr>
            </a:outerShdw>
          </a:effectLst>
        </p:spPr>
      </p:pic>
      <p:cxnSp>
        <p:nvCxnSpPr>
          <p:cNvPr id="8" name="Google Shape;110;p22">
            <a:extLst>
              <a:ext uri="{FF2B5EF4-FFF2-40B4-BE49-F238E27FC236}">
                <a16:creationId xmlns:a16="http://schemas.microsoft.com/office/drawing/2014/main" id="{F9F2E001-95FA-4BC4-8957-562DF244C5CA}"/>
              </a:ext>
            </a:extLst>
          </p:cNvPr>
          <p:cNvCxnSpPr>
            <a:cxnSpLocks/>
          </p:cNvCxnSpPr>
          <p:nvPr/>
        </p:nvCxnSpPr>
        <p:spPr>
          <a:xfrm>
            <a:off x="1093589" y="852950"/>
            <a:ext cx="10518308" cy="0"/>
          </a:xfrm>
          <a:prstGeom prst="straightConnector1">
            <a:avLst/>
          </a:prstGeom>
          <a:noFill/>
          <a:ln w="28575" cap="flat" cmpd="sng">
            <a:solidFill>
              <a:srgbClr val="3C78D8"/>
            </a:solidFill>
            <a:prstDash val="solid"/>
            <a:round/>
            <a:headEnd type="none" w="med" len="med"/>
            <a:tailEnd type="none" w="med" len="med"/>
          </a:ln>
        </p:spPr>
      </p:cxnSp>
    </p:spTree>
    <p:extLst>
      <p:ext uri="{BB962C8B-B14F-4D97-AF65-F5344CB8AC3E}">
        <p14:creationId xmlns:p14="http://schemas.microsoft.com/office/powerpoint/2010/main" val="208171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530" y="365125"/>
            <a:ext cx="10046043" cy="1021715"/>
          </a:xfrm>
        </p:spPr>
        <p:txBody>
          <a:bodyPr/>
          <a:lstStyle/>
          <a:p>
            <a:pPr algn="ctr"/>
            <a:r>
              <a:rPr lang="en-US" b="1" dirty="0"/>
              <a:t>Noncredit CDCP Certificates</a:t>
            </a:r>
          </a:p>
        </p:txBody>
      </p:sp>
      <p:sp>
        <p:nvSpPr>
          <p:cNvPr id="4" name="Slide Number Placeholder 3"/>
          <p:cNvSpPr>
            <a:spLocks noGrp="1"/>
          </p:cNvSpPr>
          <p:nvPr>
            <p:ph type="sldNum" sz="quarter" idx="10"/>
          </p:nvPr>
        </p:nvSpPr>
        <p:spPr/>
        <p:txBody>
          <a:bodyPr/>
          <a:lstStyle/>
          <a:p>
            <a:pPr>
              <a:defRPr/>
            </a:pPr>
            <a:fld id="{FBEDD817-AB0B-A34C-9FCE-295985F01EC4}" type="slidenum">
              <a:rPr lang="en-US" altLang="en-US" smtClean="0"/>
              <a:pPr>
                <a:defRPr/>
              </a:pPr>
              <a:t>17</a:t>
            </a:fld>
            <a:endParaRPr lang="en-US" altLang="en-US"/>
          </a:p>
        </p:txBody>
      </p:sp>
      <p:graphicFrame>
        <p:nvGraphicFramePr>
          <p:cNvPr id="5" name="Content Placeholder 3">
            <a:extLst>
              <a:ext uri="{FF2B5EF4-FFF2-40B4-BE49-F238E27FC236}">
                <a16:creationId xmlns:a16="http://schemas.microsoft.com/office/drawing/2014/main" id="{6DAB34EF-8F82-44A3-A7F1-66022B71C043}"/>
              </a:ext>
            </a:extLst>
          </p:cNvPr>
          <p:cNvGraphicFramePr>
            <a:graphicFrameLocks/>
          </p:cNvGraphicFramePr>
          <p:nvPr>
            <p:extLst>
              <p:ext uri="{D42A27DB-BD31-4B8C-83A1-F6EECF244321}">
                <p14:modId xmlns:p14="http://schemas.microsoft.com/office/powerpoint/2010/main" val="1994329992"/>
              </p:ext>
            </p:extLst>
          </p:nvPr>
        </p:nvGraphicFramePr>
        <p:xfrm>
          <a:off x="1751137" y="1678304"/>
          <a:ext cx="9099068" cy="483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9017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6D07-FBBF-4E60-AA42-029DDAB73E3B}"/>
              </a:ext>
            </a:extLst>
          </p:cNvPr>
          <p:cNvSpPr>
            <a:spLocks noGrp="1"/>
          </p:cNvSpPr>
          <p:nvPr>
            <p:ph type="title"/>
          </p:nvPr>
        </p:nvSpPr>
        <p:spPr>
          <a:xfrm>
            <a:off x="1209368" y="266382"/>
            <a:ext cx="10046043" cy="755752"/>
          </a:xfrm>
        </p:spPr>
        <p:txBody>
          <a:bodyPr>
            <a:normAutofit/>
          </a:bodyPr>
          <a:lstStyle/>
          <a:p>
            <a:r>
              <a:rPr lang="en-US" sz="4000" b="1" dirty="0"/>
              <a:t>Funding sources</a:t>
            </a:r>
          </a:p>
        </p:txBody>
      </p:sp>
      <p:sp>
        <p:nvSpPr>
          <p:cNvPr id="3" name="Content Placeholder 2">
            <a:extLst>
              <a:ext uri="{FF2B5EF4-FFF2-40B4-BE49-F238E27FC236}">
                <a16:creationId xmlns:a16="http://schemas.microsoft.com/office/drawing/2014/main" id="{72015EF3-5249-4A01-A2ED-BEB1E48BAC00}"/>
              </a:ext>
            </a:extLst>
          </p:cNvPr>
          <p:cNvSpPr>
            <a:spLocks noGrp="1"/>
          </p:cNvSpPr>
          <p:nvPr>
            <p:ph sz="half" idx="1"/>
          </p:nvPr>
        </p:nvSpPr>
        <p:spPr>
          <a:xfrm>
            <a:off x="1209368" y="1077829"/>
            <a:ext cx="10589342" cy="5531977"/>
          </a:xfrm>
        </p:spPr>
        <p:txBody>
          <a:bodyPr/>
          <a:lstStyle/>
          <a:p>
            <a:pPr marL="0" indent="0">
              <a:lnSpc>
                <a:spcPct val="100000"/>
              </a:lnSpc>
              <a:spcBef>
                <a:spcPts val="0"/>
              </a:spcBef>
              <a:buNone/>
            </a:pPr>
            <a:r>
              <a:rPr lang="en-US" b="1" dirty="0"/>
              <a:t>Earmarked for noncredit/adult education ONLY</a:t>
            </a:r>
          </a:p>
          <a:p>
            <a:pPr>
              <a:lnSpc>
                <a:spcPct val="100000"/>
              </a:lnSpc>
              <a:spcBef>
                <a:spcPts val="0"/>
              </a:spcBef>
            </a:pPr>
            <a:r>
              <a:rPr lang="en-US" sz="2200" i="1" dirty="0"/>
              <a:t>California Adult Education Program (CAEP) </a:t>
            </a:r>
            <a:r>
              <a:rPr lang="en-US" sz="2200" dirty="0"/>
              <a:t>–local/district funds for operations, course and program development, NC student transitions, equipment and all expenses related to noncredit students and programs</a:t>
            </a:r>
          </a:p>
          <a:p>
            <a:r>
              <a:rPr lang="en-US" sz="2200" i="1" dirty="0"/>
              <a:t>Workforce Innovation and Opportunity Act, Title II (federal funds) </a:t>
            </a:r>
            <a:r>
              <a:rPr lang="en-US" sz="2200" dirty="0"/>
              <a:t>– ESL, VESL, Citizenship, Adult Basic Education, Adult Secondary, and integrated CTE and ESL; course and program development, professional development, equipment, literacy </a:t>
            </a:r>
          </a:p>
          <a:p>
            <a:endParaRPr lang="en-US" sz="1050" dirty="0"/>
          </a:p>
          <a:p>
            <a:pPr marL="0" indent="0">
              <a:lnSpc>
                <a:spcPct val="100000"/>
              </a:lnSpc>
              <a:spcBef>
                <a:spcPts val="0"/>
              </a:spcBef>
              <a:buNone/>
            </a:pPr>
            <a:r>
              <a:rPr lang="en-US" b="1" dirty="0"/>
              <a:t>Other state funds:</a:t>
            </a:r>
          </a:p>
          <a:p>
            <a:pPr>
              <a:lnSpc>
                <a:spcPct val="100000"/>
              </a:lnSpc>
              <a:spcBef>
                <a:spcPts val="0"/>
              </a:spcBef>
            </a:pPr>
            <a:r>
              <a:rPr lang="en-US" sz="2200" i="1" dirty="0"/>
              <a:t>Strong Workforce Program (SWP) </a:t>
            </a:r>
            <a:r>
              <a:rPr lang="en-US" sz="2200" dirty="0"/>
              <a:t>– local SWP fund distribution determined at college/district level; regional funds open for NC Short-term Vocational programs; NC outcomes generate college SWP funding</a:t>
            </a:r>
          </a:p>
          <a:p>
            <a:r>
              <a:rPr lang="en-US" sz="2200" i="1" dirty="0"/>
              <a:t>Student Equity and Achievement Program (SEAP) </a:t>
            </a:r>
            <a:r>
              <a:rPr lang="en-US" sz="2200" dirty="0"/>
              <a:t>– college/district  determination for distributing SEAP funds tied to equity populations and achievement  </a:t>
            </a:r>
          </a:p>
          <a:p>
            <a:endParaRPr lang="en-US" dirty="0"/>
          </a:p>
        </p:txBody>
      </p:sp>
      <p:sp>
        <p:nvSpPr>
          <p:cNvPr id="4" name="Slide Number Placeholder 3">
            <a:extLst>
              <a:ext uri="{FF2B5EF4-FFF2-40B4-BE49-F238E27FC236}">
                <a16:creationId xmlns:a16="http://schemas.microsoft.com/office/drawing/2014/main" id="{69DF8464-19CE-4D34-83CD-39B739C34DEE}"/>
              </a:ext>
            </a:extLst>
          </p:cNvPr>
          <p:cNvSpPr>
            <a:spLocks noGrp="1"/>
          </p:cNvSpPr>
          <p:nvPr>
            <p:ph type="sldNum" sz="quarter" idx="10"/>
          </p:nvPr>
        </p:nvSpPr>
        <p:spPr/>
        <p:txBody>
          <a:bodyPr/>
          <a:lstStyle/>
          <a:p>
            <a:pPr>
              <a:defRPr/>
            </a:pPr>
            <a:fld id="{FBEDD817-AB0B-A34C-9FCE-295985F01EC4}" type="slidenum">
              <a:rPr lang="en-US" altLang="en-US" smtClean="0"/>
              <a:pPr>
                <a:defRPr/>
              </a:pPr>
              <a:t>18</a:t>
            </a:fld>
            <a:endParaRPr lang="en-US" altLang="en-US"/>
          </a:p>
        </p:txBody>
      </p:sp>
      <p:cxnSp>
        <p:nvCxnSpPr>
          <p:cNvPr id="5" name="Google Shape;110;p22">
            <a:extLst>
              <a:ext uri="{FF2B5EF4-FFF2-40B4-BE49-F238E27FC236}">
                <a16:creationId xmlns:a16="http://schemas.microsoft.com/office/drawing/2014/main" id="{07380DCD-4BA9-4AD7-BEC0-8318BCA9A44C}"/>
              </a:ext>
            </a:extLst>
          </p:cNvPr>
          <p:cNvCxnSpPr>
            <a:cxnSpLocks/>
          </p:cNvCxnSpPr>
          <p:nvPr/>
        </p:nvCxnSpPr>
        <p:spPr>
          <a:xfrm>
            <a:off x="1398389" y="1012724"/>
            <a:ext cx="9820217" cy="0"/>
          </a:xfrm>
          <a:prstGeom prst="straightConnector1">
            <a:avLst/>
          </a:prstGeom>
          <a:noFill/>
          <a:ln w="28575" cap="flat" cmpd="sng">
            <a:solidFill>
              <a:srgbClr val="3C78D8"/>
            </a:solidFill>
            <a:prstDash val="solid"/>
            <a:round/>
            <a:headEnd type="none" w="med" len="med"/>
            <a:tailEnd type="none" w="med" len="med"/>
          </a:ln>
        </p:spPr>
      </p:cxnSp>
    </p:spTree>
    <p:extLst>
      <p:ext uri="{BB962C8B-B14F-4D97-AF65-F5344CB8AC3E}">
        <p14:creationId xmlns:p14="http://schemas.microsoft.com/office/powerpoint/2010/main" val="2395235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25D1B-2E4B-4CDE-B032-6F43FE1BB538}"/>
              </a:ext>
            </a:extLst>
          </p:cNvPr>
          <p:cNvSpPr>
            <a:spLocks noGrp="1"/>
          </p:cNvSpPr>
          <p:nvPr>
            <p:ph type="title"/>
          </p:nvPr>
        </p:nvSpPr>
        <p:spPr>
          <a:xfrm>
            <a:off x="1" y="1335091"/>
            <a:ext cx="4060722" cy="2902612"/>
          </a:xfrm>
        </p:spPr>
        <p:txBody>
          <a:bodyPr>
            <a:normAutofit/>
          </a:bodyPr>
          <a:lstStyle/>
          <a:p>
            <a:r>
              <a:rPr lang="en-US" sz="4400" b="1" dirty="0"/>
              <a:t>Preparation for creating noncredit courses</a:t>
            </a:r>
          </a:p>
        </p:txBody>
      </p:sp>
      <p:sp>
        <p:nvSpPr>
          <p:cNvPr id="5" name="Slide Number Placeholder 4">
            <a:extLst>
              <a:ext uri="{FF2B5EF4-FFF2-40B4-BE49-F238E27FC236}">
                <a16:creationId xmlns:a16="http://schemas.microsoft.com/office/drawing/2014/main" id="{BB30D25E-BD5E-4AB7-9F13-C0F4D6BBDC39}"/>
              </a:ext>
            </a:extLst>
          </p:cNvPr>
          <p:cNvSpPr>
            <a:spLocks noGrp="1"/>
          </p:cNvSpPr>
          <p:nvPr>
            <p:ph type="sldNum" sz="quarter" idx="10"/>
          </p:nvPr>
        </p:nvSpPr>
        <p:spPr/>
        <p:txBody>
          <a:bodyPr/>
          <a:lstStyle/>
          <a:p>
            <a:pPr>
              <a:defRPr/>
            </a:pPr>
            <a:fld id="{C8015428-05F8-DC41-B5EF-349301B1AAC7}" type="slidenum">
              <a:rPr lang="en-US" altLang="en-US" smtClean="0"/>
              <a:pPr>
                <a:defRPr/>
              </a:pPr>
              <a:t>19</a:t>
            </a:fld>
            <a:endParaRPr lang="en-US" altLang="en-US"/>
          </a:p>
        </p:txBody>
      </p:sp>
      <p:pic>
        <p:nvPicPr>
          <p:cNvPr id="6146" name="Picture 2" descr="Preparing for the Internet of Things | ZDNet">
            <a:extLst>
              <a:ext uri="{FF2B5EF4-FFF2-40B4-BE49-F238E27FC236}">
                <a16:creationId xmlns:a16="http://schemas.microsoft.com/office/drawing/2014/main" id="{86D19FCD-E589-4022-93C6-6B3E225137B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03305" y="1128613"/>
            <a:ext cx="7241443" cy="4815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549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6343E-0748-4056-A168-F996ED98E97B}"/>
              </a:ext>
            </a:extLst>
          </p:cNvPr>
          <p:cNvSpPr>
            <a:spLocks noGrp="1"/>
          </p:cNvSpPr>
          <p:nvPr>
            <p:ph type="title"/>
          </p:nvPr>
        </p:nvSpPr>
        <p:spPr>
          <a:xfrm>
            <a:off x="1290007" y="250722"/>
            <a:ext cx="10046043" cy="668594"/>
          </a:xfrm>
        </p:spPr>
        <p:txBody>
          <a:bodyPr>
            <a:normAutofit/>
          </a:bodyPr>
          <a:lstStyle/>
          <a:p>
            <a:r>
              <a:rPr lang="en-US" sz="4000" b="1" dirty="0"/>
              <a:t>Today we will discuss:</a:t>
            </a:r>
          </a:p>
        </p:txBody>
      </p:sp>
      <p:sp>
        <p:nvSpPr>
          <p:cNvPr id="3" name="Content Placeholder 2">
            <a:extLst>
              <a:ext uri="{FF2B5EF4-FFF2-40B4-BE49-F238E27FC236}">
                <a16:creationId xmlns:a16="http://schemas.microsoft.com/office/drawing/2014/main" id="{5922A1CE-49E6-48CA-A1E2-67BC8C374B92}"/>
              </a:ext>
            </a:extLst>
          </p:cNvPr>
          <p:cNvSpPr>
            <a:spLocks noGrp="1"/>
          </p:cNvSpPr>
          <p:nvPr>
            <p:ph sz="half" idx="1"/>
          </p:nvPr>
        </p:nvSpPr>
        <p:spPr>
          <a:xfrm>
            <a:off x="1295400" y="938980"/>
            <a:ext cx="10058400" cy="5166851"/>
          </a:xfrm>
        </p:spPr>
        <p:txBody>
          <a:bodyPr/>
          <a:lstStyle/>
          <a:p>
            <a:pPr marL="403225" indent="-403225">
              <a:buFont typeface="Wingdings" panose="05000000000000000000" pitchFamily="2" charset="2"/>
              <a:buChar char="§"/>
            </a:pPr>
            <a:r>
              <a:rPr lang="en-US" sz="2800" dirty="0"/>
              <a:t>Noncredit Basics – what kind of courses CAN be noncredit, advantages for students</a:t>
            </a:r>
          </a:p>
          <a:p>
            <a:pPr marL="403225" indent="-403225">
              <a:buFont typeface="Wingdings" panose="05000000000000000000" pitchFamily="2" charset="2"/>
              <a:buChar char="§"/>
            </a:pPr>
            <a:r>
              <a:rPr lang="en-US" sz="2800" dirty="0"/>
              <a:t>Standards and criteria for approving a noncredit course</a:t>
            </a:r>
          </a:p>
          <a:p>
            <a:pPr marL="403225" indent="-403225">
              <a:buFont typeface="Wingdings" panose="05000000000000000000" pitchFamily="2" charset="2"/>
              <a:buChar char="§"/>
            </a:pPr>
            <a:r>
              <a:rPr lang="en-US" sz="2800" dirty="0"/>
              <a:t>Differences between credit and noncredit courses, and connections between them</a:t>
            </a:r>
          </a:p>
          <a:p>
            <a:pPr marL="403225" indent="-403225">
              <a:buFont typeface="Wingdings" panose="05000000000000000000" pitchFamily="2" charset="2"/>
              <a:buChar char="§"/>
            </a:pPr>
            <a:r>
              <a:rPr lang="en-US" sz="2800" dirty="0"/>
              <a:t>Funding noncredit courses</a:t>
            </a:r>
          </a:p>
          <a:p>
            <a:pPr marL="403225" indent="-403225">
              <a:buFont typeface="Wingdings" panose="05000000000000000000" pitchFamily="2" charset="2"/>
              <a:buChar char="§"/>
            </a:pPr>
            <a:r>
              <a:rPr lang="en-US" sz="2800" dirty="0"/>
              <a:t>Preparation for creating noncredit courses</a:t>
            </a:r>
          </a:p>
          <a:p>
            <a:pPr marL="628650" lvl="1" indent="-284163"/>
            <a:r>
              <a:rPr lang="en-US" sz="2800" dirty="0"/>
              <a:t>What SHOULD you have in place?</a:t>
            </a:r>
          </a:p>
          <a:p>
            <a:pPr marL="628650" lvl="1" indent="-284163"/>
            <a:r>
              <a:rPr lang="en-US" sz="2800" dirty="0"/>
              <a:t>What DO you have in place?</a:t>
            </a:r>
          </a:p>
          <a:p>
            <a:pPr marL="628650" lvl="1" indent="-284163"/>
            <a:r>
              <a:rPr lang="en-US" sz="2800" dirty="0"/>
              <a:t>Who should be at the table?</a:t>
            </a:r>
          </a:p>
          <a:p>
            <a:pPr marL="403225" indent="-403225">
              <a:buFont typeface="Wingdings" panose="05000000000000000000" pitchFamily="2" charset="2"/>
              <a:buChar char="§"/>
            </a:pPr>
            <a:r>
              <a:rPr lang="en-US" sz="2800" dirty="0"/>
              <a:t>A process for creating noncredit courses</a:t>
            </a:r>
          </a:p>
          <a:p>
            <a:pPr marL="403225" indent="-403225">
              <a:buFont typeface="Wingdings" panose="05000000000000000000" pitchFamily="2" charset="2"/>
              <a:buChar char="§"/>
            </a:pPr>
            <a:r>
              <a:rPr lang="en-US" sz="2800" dirty="0"/>
              <a:t>The future?</a:t>
            </a:r>
          </a:p>
          <a:p>
            <a:endParaRPr lang="en-US" dirty="0"/>
          </a:p>
        </p:txBody>
      </p:sp>
      <p:sp>
        <p:nvSpPr>
          <p:cNvPr id="4" name="Slide Number Placeholder 3">
            <a:extLst>
              <a:ext uri="{FF2B5EF4-FFF2-40B4-BE49-F238E27FC236}">
                <a16:creationId xmlns:a16="http://schemas.microsoft.com/office/drawing/2014/main" id="{D1339E81-79FC-4EC2-A30C-9A7BE2844191}"/>
              </a:ext>
            </a:extLst>
          </p:cNvPr>
          <p:cNvSpPr>
            <a:spLocks noGrp="1"/>
          </p:cNvSpPr>
          <p:nvPr>
            <p:ph type="sldNum" sz="quarter" idx="10"/>
          </p:nvPr>
        </p:nvSpPr>
        <p:spPr/>
        <p:txBody>
          <a:bodyPr/>
          <a:lstStyle/>
          <a:p>
            <a:pPr>
              <a:defRPr/>
            </a:pPr>
            <a:fld id="{FBEDD817-AB0B-A34C-9FCE-295985F01EC4}" type="slidenum">
              <a:rPr lang="en-US" altLang="en-US" smtClean="0"/>
              <a:pPr>
                <a:defRPr/>
              </a:pPr>
              <a:t>2</a:t>
            </a:fld>
            <a:endParaRPr lang="en-US" altLang="en-US"/>
          </a:p>
        </p:txBody>
      </p:sp>
      <p:cxnSp>
        <p:nvCxnSpPr>
          <p:cNvPr id="5" name="Google Shape;110;p22">
            <a:extLst>
              <a:ext uri="{FF2B5EF4-FFF2-40B4-BE49-F238E27FC236}">
                <a16:creationId xmlns:a16="http://schemas.microsoft.com/office/drawing/2014/main" id="{64FBC1A4-7B9B-4C4C-AD82-CF4E60CF6A86}"/>
              </a:ext>
            </a:extLst>
          </p:cNvPr>
          <p:cNvCxnSpPr>
            <a:cxnSpLocks/>
          </p:cNvCxnSpPr>
          <p:nvPr/>
        </p:nvCxnSpPr>
        <p:spPr>
          <a:xfrm>
            <a:off x="1398389" y="879988"/>
            <a:ext cx="9820217" cy="0"/>
          </a:xfrm>
          <a:prstGeom prst="straightConnector1">
            <a:avLst/>
          </a:prstGeom>
          <a:noFill/>
          <a:ln w="28575" cap="flat" cmpd="sng">
            <a:solidFill>
              <a:srgbClr val="3C78D8"/>
            </a:solidFill>
            <a:prstDash val="solid"/>
            <a:round/>
            <a:headEnd type="none" w="med" len="med"/>
            <a:tailEnd type="none" w="med" len="med"/>
          </a:ln>
        </p:spPr>
      </p:cxnSp>
    </p:spTree>
    <p:extLst>
      <p:ext uri="{BB962C8B-B14F-4D97-AF65-F5344CB8AC3E}">
        <p14:creationId xmlns:p14="http://schemas.microsoft.com/office/powerpoint/2010/main" val="379024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46929-6292-4758-A891-76A1A364B0AB}"/>
              </a:ext>
            </a:extLst>
          </p:cNvPr>
          <p:cNvSpPr>
            <a:spLocks noGrp="1"/>
          </p:cNvSpPr>
          <p:nvPr>
            <p:ph type="title"/>
          </p:nvPr>
        </p:nvSpPr>
        <p:spPr>
          <a:xfrm>
            <a:off x="1072978" y="136525"/>
            <a:ext cx="10481187" cy="775416"/>
          </a:xfrm>
        </p:spPr>
        <p:txBody>
          <a:bodyPr>
            <a:normAutofit/>
          </a:bodyPr>
          <a:lstStyle/>
          <a:p>
            <a:r>
              <a:rPr lang="en-US" dirty="0"/>
              <a:t>Questions requiring discussions to find answers</a:t>
            </a:r>
          </a:p>
        </p:txBody>
      </p:sp>
      <p:sp>
        <p:nvSpPr>
          <p:cNvPr id="3" name="Content Placeholder 2">
            <a:extLst>
              <a:ext uri="{FF2B5EF4-FFF2-40B4-BE49-F238E27FC236}">
                <a16:creationId xmlns:a16="http://schemas.microsoft.com/office/drawing/2014/main" id="{D6E15DDA-CBD5-4307-8FE4-2E51B5C3C4F5}"/>
              </a:ext>
            </a:extLst>
          </p:cNvPr>
          <p:cNvSpPr>
            <a:spLocks noGrp="1"/>
          </p:cNvSpPr>
          <p:nvPr>
            <p:ph sz="half" idx="2"/>
          </p:nvPr>
        </p:nvSpPr>
        <p:spPr>
          <a:xfrm>
            <a:off x="1072978" y="1032386"/>
            <a:ext cx="10046043" cy="5323963"/>
          </a:xfrm>
        </p:spPr>
        <p:txBody>
          <a:bodyPr/>
          <a:lstStyle/>
          <a:p>
            <a:pPr marL="457200" marR="0" indent="-457200" algn="l">
              <a:lnSpc>
                <a:spcPct val="100000"/>
              </a:lnSpc>
              <a:spcBef>
                <a:spcPts val="0"/>
              </a:spcBef>
              <a:spcAft>
                <a:spcPts val="0"/>
              </a:spcAft>
              <a:buFont typeface="+mj-lt"/>
              <a:buAutoNum type="arabicPeriod"/>
            </a:pPr>
            <a:r>
              <a:rPr lang="en-US" dirty="0"/>
              <a:t>Is there student interest in the noncredit class or program?</a:t>
            </a:r>
          </a:p>
          <a:p>
            <a:pPr marL="457200" marR="0" indent="-457200" algn="l">
              <a:lnSpc>
                <a:spcPct val="100000"/>
              </a:lnSpc>
              <a:spcBef>
                <a:spcPts val="0"/>
              </a:spcBef>
              <a:spcAft>
                <a:spcPts val="0"/>
              </a:spcAft>
              <a:buFont typeface="+mj-lt"/>
              <a:buAutoNum type="arabicPeriod"/>
            </a:pPr>
            <a:r>
              <a:rPr lang="en-US" dirty="0"/>
              <a:t>For VOC, is it in a high demand field? LMI, employers?</a:t>
            </a:r>
          </a:p>
          <a:p>
            <a:pPr marL="457200" marR="0" indent="-457200" algn="l">
              <a:lnSpc>
                <a:spcPct val="100000"/>
              </a:lnSpc>
              <a:spcBef>
                <a:spcPts val="0"/>
              </a:spcBef>
              <a:spcAft>
                <a:spcPts val="0"/>
              </a:spcAft>
              <a:buFont typeface="+mj-lt"/>
              <a:buAutoNum type="arabicPeriod"/>
            </a:pPr>
            <a:r>
              <a:rPr lang="en-US" dirty="0"/>
              <a:t>Can it be offered short term (better retention for short term)? </a:t>
            </a:r>
          </a:p>
          <a:p>
            <a:pPr marL="457200" marR="0" indent="-457200" algn="l">
              <a:lnSpc>
                <a:spcPct val="100000"/>
              </a:lnSpc>
              <a:spcBef>
                <a:spcPts val="0"/>
              </a:spcBef>
              <a:spcAft>
                <a:spcPts val="0"/>
              </a:spcAft>
              <a:buFont typeface="+mj-lt"/>
              <a:buAutoNum type="arabicPeriod"/>
            </a:pPr>
            <a:r>
              <a:rPr lang="en-US" dirty="0"/>
              <a:t>Will it be part of a program or a stand-alone? Does it lead to a transition (job or college, CDCP)? </a:t>
            </a:r>
          </a:p>
          <a:p>
            <a:pPr marL="457200" marR="0" indent="-457200" algn="l">
              <a:lnSpc>
                <a:spcPct val="100000"/>
              </a:lnSpc>
              <a:spcBef>
                <a:spcPts val="0"/>
              </a:spcBef>
              <a:spcAft>
                <a:spcPts val="0"/>
              </a:spcAft>
              <a:buFont typeface="+mj-lt"/>
              <a:buAutoNum type="arabicPeriod"/>
            </a:pPr>
            <a:r>
              <a:rPr lang="en-US" dirty="0"/>
              <a:t>Should it be offered as open-entry/open exit or managed enrolled?</a:t>
            </a:r>
          </a:p>
          <a:p>
            <a:pPr marL="457200" marR="0" indent="-457200" algn="l">
              <a:lnSpc>
                <a:spcPct val="100000"/>
              </a:lnSpc>
              <a:spcBef>
                <a:spcPts val="0"/>
              </a:spcBef>
              <a:spcAft>
                <a:spcPts val="0"/>
              </a:spcAft>
              <a:buFont typeface="+mj-lt"/>
              <a:buAutoNum type="arabicPeriod"/>
            </a:pPr>
            <a:r>
              <a:rPr lang="en-US" dirty="0"/>
              <a:t>Who will monitor SLOs, outcomes?</a:t>
            </a:r>
          </a:p>
          <a:p>
            <a:pPr marL="457200" marR="0" indent="-457200" algn="l">
              <a:lnSpc>
                <a:spcPct val="100000"/>
              </a:lnSpc>
              <a:spcBef>
                <a:spcPts val="0"/>
              </a:spcBef>
              <a:spcAft>
                <a:spcPts val="0"/>
              </a:spcAft>
              <a:buFont typeface="+mj-lt"/>
              <a:buAutoNum type="arabicPeriod"/>
            </a:pPr>
            <a:r>
              <a:rPr lang="en-US" dirty="0"/>
              <a:t>How will registration take place? Who will be responsible to track data and enrollment? </a:t>
            </a:r>
          </a:p>
          <a:p>
            <a:pPr marL="457200" indent="-457200">
              <a:lnSpc>
                <a:spcPct val="100000"/>
              </a:lnSpc>
              <a:spcBef>
                <a:spcPts val="0"/>
              </a:spcBef>
              <a:spcAft>
                <a:spcPts val="0"/>
              </a:spcAft>
              <a:buFont typeface="+mj-lt"/>
              <a:buAutoNum type="arabicPeriod"/>
            </a:pPr>
            <a:r>
              <a:rPr lang="en-US" dirty="0"/>
              <a:t>Who will develop it and teach it? Credit or noncredit faculty?  </a:t>
            </a:r>
          </a:p>
          <a:p>
            <a:pPr marL="457200" indent="-457200">
              <a:lnSpc>
                <a:spcPct val="100000"/>
              </a:lnSpc>
              <a:spcBef>
                <a:spcPts val="0"/>
              </a:spcBef>
              <a:spcAft>
                <a:spcPts val="0"/>
              </a:spcAft>
              <a:buFont typeface="+mj-lt"/>
              <a:buAutoNum type="arabicPeriod"/>
            </a:pPr>
            <a:r>
              <a:rPr lang="en-US" dirty="0"/>
              <a:t>Does everyone understand the noncredit load (it’s not like credit)?</a:t>
            </a:r>
          </a:p>
          <a:p>
            <a:pPr marL="457200" marR="0" indent="-457200" algn="l">
              <a:lnSpc>
                <a:spcPct val="100000"/>
              </a:lnSpc>
              <a:spcBef>
                <a:spcPts val="0"/>
              </a:spcBef>
              <a:spcAft>
                <a:spcPts val="0"/>
              </a:spcAft>
              <a:buFont typeface="+mj-lt"/>
              <a:buAutoNum type="arabicPeriod"/>
            </a:pPr>
            <a:r>
              <a:rPr lang="en-US" dirty="0"/>
              <a:t>How are program and course development going to be funded (non-instructional hours)?</a:t>
            </a:r>
          </a:p>
          <a:p>
            <a:pPr marL="457200" marR="0" indent="-457200" algn="l">
              <a:lnSpc>
                <a:spcPct val="100000"/>
              </a:lnSpc>
              <a:spcBef>
                <a:spcPts val="0"/>
              </a:spcBef>
              <a:spcAft>
                <a:spcPts val="0"/>
              </a:spcAft>
              <a:buFont typeface="+mj-lt"/>
              <a:buAutoNum type="arabicPeriod"/>
            </a:pPr>
            <a:r>
              <a:rPr lang="en-US" dirty="0"/>
              <a:t>Will it be delivered through DE? </a:t>
            </a:r>
          </a:p>
        </p:txBody>
      </p:sp>
      <p:sp>
        <p:nvSpPr>
          <p:cNvPr id="5" name="Slide Number Placeholder 4">
            <a:extLst>
              <a:ext uri="{FF2B5EF4-FFF2-40B4-BE49-F238E27FC236}">
                <a16:creationId xmlns:a16="http://schemas.microsoft.com/office/drawing/2014/main" id="{CE8277DB-61BF-46A2-B358-8F1107E69219}"/>
              </a:ext>
            </a:extLst>
          </p:cNvPr>
          <p:cNvSpPr>
            <a:spLocks noGrp="1"/>
          </p:cNvSpPr>
          <p:nvPr>
            <p:ph type="sldNum" sz="quarter" idx="10"/>
          </p:nvPr>
        </p:nvSpPr>
        <p:spPr/>
        <p:txBody>
          <a:bodyPr/>
          <a:lstStyle/>
          <a:p>
            <a:pPr>
              <a:defRPr/>
            </a:pPr>
            <a:fld id="{19F883E1-6DB3-424C-AEDE-CC6629DEB65D}" type="slidenum">
              <a:rPr lang="en-US" altLang="en-US" smtClean="0"/>
              <a:pPr>
                <a:defRPr/>
              </a:pPr>
              <a:t>20</a:t>
            </a:fld>
            <a:endParaRPr lang="en-US" altLang="en-US"/>
          </a:p>
        </p:txBody>
      </p:sp>
      <p:cxnSp>
        <p:nvCxnSpPr>
          <p:cNvPr id="6" name="Google Shape;110;p22">
            <a:extLst>
              <a:ext uri="{FF2B5EF4-FFF2-40B4-BE49-F238E27FC236}">
                <a16:creationId xmlns:a16="http://schemas.microsoft.com/office/drawing/2014/main" id="{BE06D3E2-2DDC-4320-9054-4885E0A16AD4}"/>
              </a:ext>
            </a:extLst>
          </p:cNvPr>
          <p:cNvCxnSpPr>
            <a:cxnSpLocks/>
          </p:cNvCxnSpPr>
          <p:nvPr/>
        </p:nvCxnSpPr>
        <p:spPr>
          <a:xfrm>
            <a:off x="1185890" y="953732"/>
            <a:ext cx="9820217" cy="0"/>
          </a:xfrm>
          <a:prstGeom prst="straightConnector1">
            <a:avLst/>
          </a:prstGeom>
          <a:noFill/>
          <a:ln w="28575" cap="flat" cmpd="sng">
            <a:solidFill>
              <a:srgbClr val="3C78D8"/>
            </a:solidFill>
            <a:prstDash val="solid"/>
            <a:round/>
            <a:headEnd type="none" w="med" len="med"/>
            <a:tailEnd type="none" w="med" len="med"/>
          </a:ln>
        </p:spPr>
      </p:cxnSp>
    </p:spTree>
    <p:extLst>
      <p:ext uri="{BB962C8B-B14F-4D97-AF65-F5344CB8AC3E}">
        <p14:creationId xmlns:p14="http://schemas.microsoft.com/office/powerpoint/2010/main" val="3663870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DD60B-F3D5-4F1D-957F-23BD595ACB94}"/>
              </a:ext>
            </a:extLst>
          </p:cNvPr>
          <p:cNvSpPr>
            <a:spLocks noGrp="1"/>
          </p:cNvSpPr>
          <p:nvPr>
            <p:ph type="title"/>
          </p:nvPr>
        </p:nvSpPr>
        <p:spPr>
          <a:xfrm>
            <a:off x="1277650" y="165242"/>
            <a:ext cx="10046043" cy="834410"/>
          </a:xfrm>
        </p:spPr>
        <p:txBody>
          <a:bodyPr>
            <a:normAutofit/>
          </a:bodyPr>
          <a:lstStyle/>
          <a:p>
            <a:r>
              <a:rPr lang="en-US" sz="4000" b="1" dirty="0"/>
              <a:t>What Do You Have in Place?</a:t>
            </a:r>
            <a:endParaRPr lang="en-US" sz="4000" dirty="0"/>
          </a:p>
        </p:txBody>
      </p:sp>
      <p:sp>
        <p:nvSpPr>
          <p:cNvPr id="3" name="Content Placeholder 2">
            <a:extLst>
              <a:ext uri="{FF2B5EF4-FFF2-40B4-BE49-F238E27FC236}">
                <a16:creationId xmlns:a16="http://schemas.microsoft.com/office/drawing/2014/main" id="{3F0F0E9D-9184-4C5B-84D5-30336239B5EA}"/>
              </a:ext>
            </a:extLst>
          </p:cNvPr>
          <p:cNvSpPr>
            <a:spLocks noGrp="1"/>
          </p:cNvSpPr>
          <p:nvPr>
            <p:ph sz="half" idx="1"/>
          </p:nvPr>
        </p:nvSpPr>
        <p:spPr>
          <a:xfrm>
            <a:off x="1277650" y="1307690"/>
            <a:ext cx="10058400" cy="4910230"/>
          </a:xfrm>
        </p:spPr>
        <p:txBody>
          <a:bodyPr/>
          <a:lstStyle/>
          <a:p>
            <a:r>
              <a:rPr lang="en-US" sz="3200" dirty="0"/>
              <a:t>What can you build upon?</a:t>
            </a:r>
          </a:p>
          <a:p>
            <a:pPr lvl="1"/>
            <a:r>
              <a:rPr lang="en-US" sz="2800" dirty="0"/>
              <a:t>Health Careers</a:t>
            </a:r>
          </a:p>
          <a:p>
            <a:pPr lvl="1"/>
            <a:endParaRPr lang="en-US" sz="2400" dirty="0"/>
          </a:p>
          <a:p>
            <a:r>
              <a:rPr lang="en-US" sz="3200" dirty="0"/>
              <a:t>Gaps in programs</a:t>
            </a:r>
          </a:p>
          <a:p>
            <a:pPr>
              <a:spcBef>
                <a:spcPts val="0"/>
              </a:spcBef>
            </a:pPr>
            <a:endParaRPr lang="en-US" sz="2400" dirty="0"/>
          </a:p>
          <a:p>
            <a:r>
              <a:rPr lang="en-US" sz="3200" dirty="0"/>
              <a:t>Combine current courses for new certificate</a:t>
            </a:r>
          </a:p>
          <a:p>
            <a:endParaRPr lang="en-US" dirty="0"/>
          </a:p>
        </p:txBody>
      </p:sp>
      <p:sp>
        <p:nvSpPr>
          <p:cNvPr id="4" name="Slide Number Placeholder 3">
            <a:extLst>
              <a:ext uri="{FF2B5EF4-FFF2-40B4-BE49-F238E27FC236}">
                <a16:creationId xmlns:a16="http://schemas.microsoft.com/office/drawing/2014/main" id="{312F0AC4-A1EC-49FF-A8A3-B7AB7E6440A9}"/>
              </a:ext>
            </a:extLst>
          </p:cNvPr>
          <p:cNvSpPr>
            <a:spLocks noGrp="1"/>
          </p:cNvSpPr>
          <p:nvPr>
            <p:ph type="sldNum" sz="quarter" idx="10"/>
          </p:nvPr>
        </p:nvSpPr>
        <p:spPr/>
        <p:txBody>
          <a:bodyPr/>
          <a:lstStyle/>
          <a:p>
            <a:pPr>
              <a:defRPr/>
            </a:pPr>
            <a:fld id="{FBEDD817-AB0B-A34C-9FCE-295985F01EC4}" type="slidenum">
              <a:rPr lang="en-US" altLang="en-US" smtClean="0"/>
              <a:pPr>
                <a:defRPr/>
              </a:pPr>
              <a:t>21</a:t>
            </a:fld>
            <a:endParaRPr lang="en-US" altLang="en-US"/>
          </a:p>
        </p:txBody>
      </p:sp>
      <p:grpSp>
        <p:nvGrpSpPr>
          <p:cNvPr id="5" name="Group 4">
            <a:extLst>
              <a:ext uri="{FF2B5EF4-FFF2-40B4-BE49-F238E27FC236}">
                <a16:creationId xmlns:a16="http://schemas.microsoft.com/office/drawing/2014/main" id="{0E5A6A24-9079-45C8-9493-217B82EC33BD}"/>
              </a:ext>
            </a:extLst>
          </p:cNvPr>
          <p:cNvGrpSpPr/>
          <p:nvPr/>
        </p:nvGrpSpPr>
        <p:grpSpPr>
          <a:xfrm>
            <a:off x="7441128" y="1138082"/>
            <a:ext cx="4139720" cy="2084796"/>
            <a:chOff x="5892588" y="1886346"/>
            <a:chExt cx="3255619" cy="1489154"/>
          </a:xfrm>
        </p:grpSpPr>
        <p:sp>
          <p:nvSpPr>
            <p:cNvPr id="6" name="Flowchart: Magnetic Disk 5">
              <a:extLst>
                <a:ext uri="{FF2B5EF4-FFF2-40B4-BE49-F238E27FC236}">
                  <a16:creationId xmlns:a16="http://schemas.microsoft.com/office/drawing/2014/main" id="{5EC9B139-7616-4AAE-946D-36896C09EC8F}"/>
                </a:ext>
              </a:extLst>
            </p:cNvPr>
            <p:cNvSpPr/>
            <p:nvPr/>
          </p:nvSpPr>
          <p:spPr>
            <a:xfrm>
              <a:off x="6389457" y="2826860"/>
              <a:ext cx="914400" cy="548640"/>
            </a:xfrm>
            <a:prstGeom prst="flowChartMagneticDisk">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solidFill>
                    <a:schemeClr val="tx1"/>
                  </a:solidFill>
                </a:rPr>
                <a:t>CNA</a:t>
              </a:r>
            </a:p>
          </p:txBody>
        </p:sp>
        <p:sp>
          <p:nvSpPr>
            <p:cNvPr id="7" name="Flowchart: Magnetic Disk 6">
              <a:extLst>
                <a:ext uri="{FF2B5EF4-FFF2-40B4-BE49-F238E27FC236}">
                  <a16:creationId xmlns:a16="http://schemas.microsoft.com/office/drawing/2014/main" id="{37FBF734-3E65-4581-8033-C462509C32F0}"/>
                </a:ext>
              </a:extLst>
            </p:cNvPr>
            <p:cNvSpPr/>
            <p:nvPr/>
          </p:nvSpPr>
          <p:spPr>
            <a:xfrm>
              <a:off x="7452360" y="2784826"/>
              <a:ext cx="914400" cy="548640"/>
            </a:xfrm>
            <a:prstGeom prst="flowChartMagneticDisk">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rPr>
                <a:t>PCA</a:t>
              </a:r>
            </a:p>
          </p:txBody>
        </p:sp>
        <p:sp>
          <p:nvSpPr>
            <p:cNvPr id="8" name="Flowchart: Magnetic Disk 7">
              <a:extLst>
                <a:ext uri="{FF2B5EF4-FFF2-40B4-BE49-F238E27FC236}">
                  <a16:creationId xmlns:a16="http://schemas.microsoft.com/office/drawing/2014/main" id="{6506D013-1579-4CAD-B7C3-E17ABE93E570}"/>
                </a:ext>
              </a:extLst>
            </p:cNvPr>
            <p:cNvSpPr/>
            <p:nvPr/>
          </p:nvSpPr>
          <p:spPr>
            <a:xfrm>
              <a:off x="5892588" y="2321270"/>
              <a:ext cx="914400" cy="548640"/>
            </a:xfrm>
            <a:prstGeom prst="flowChartMagneticDisk">
              <a:avLst/>
            </a:prstGeom>
            <a:solidFill>
              <a:schemeClr val="tx1"/>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a:t>LVN</a:t>
              </a:r>
            </a:p>
          </p:txBody>
        </p:sp>
        <p:sp>
          <p:nvSpPr>
            <p:cNvPr id="9" name="Flowchart: Magnetic Disk 8">
              <a:extLst>
                <a:ext uri="{FF2B5EF4-FFF2-40B4-BE49-F238E27FC236}">
                  <a16:creationId xmlns:a16="http://schemas.microsoft.com/office/drawing/2014/main" id="{276F5C12-B612-489F-9646-A1A5F8E100A6}"/>
                </a:ext>
              </a:extLst>
            </p:cNvPr>
            <p:cNvSpPr/>
            <p:nvPr/>
          </p:nvSpPr>
          <p:spPr>
            <a:xfrm>
              <a:off x="6846657" y="2320255"/>
              <a:ext cx="954069" cy="548640"/>
            </a:xfrm>
            <a:prstGeom prst="flowChartMagneticDisk">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t>Psych Tech</a:t>
              </a:r>
            </a:p>
          </p:txBody>
        </p:sp>
        <p:sp>
          <p:nvSpPr>
            <p:cNvPr id="10" name="Flowchart: Magnetic Disk 9">
              <a:extLst>
                <a:ext uri="{FF2B5EF4-FFF2-40B4-BE49-F238E27FC236}">
                  <a16:creationId xmlns:a16="http://schemas.microsoft.com/office/drawing/2014/main" id="{CD37890D-27D4-4578-850E-E07CA6115AE4}"/>
                </a:ext>
              </a:extLst>
            </p:cNvPr>
            <p:cNvSpPr/>
            <p:nvPr/>
          </p:nvSpPr>
          <p:spPr>
            <a:xfrm rot="1540411" flipH="1">
              <a:off x="8233807" y="2654742"/>
              <a:ext cx="914400" cy="548640"/>
            </a:xfrm>
            <a:prstGeom prst="flowChartMagneticDisk">
              <a:avLst/>
            </a:prstGeom>
            <a:solidFill>
              <a:schemeClr val="accent1">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solidFill>
                    <a:schemeClr val="tx1"/>
                  </a:solidFill>
                </a:rPr>
                <a:t>PTA</a:t>
              </a:r>
            </a:p>
          </p:txBody>
        </p:sp>
        <p:sp>
          <p:nvSpPr>
            <p:cNvPr id="11" name="Flowchart: Magnetic Disk 10">
              <a:extLst>
                <a:ext uri="{FF2B5EF4-FFF2-40B4-BE49-F238E27FC236}">
                  <a16:creationId xmlns:a16="http://schemas.microsoft.com/office/drawing/2014/main" id="{F630D694-C8B1-4A43-A430-170ADB759FF6}"/>
                </a:ext>
              </a:extLst>
            </p:cNvPr>
            <p:cNvSpPr/>
            <p:nvPr/>
          </p:nvSpPr>
          <p:spPr>
            <a:xfrm>
              <a:off x="6389457" y="1886346"/>
              <a:ext cx="914400" cy="548640"/>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solidFill>
                    <a:schemeClr val="bg1"/>
                  </a:solidFill>
                </a:rPr>
                <a:t>RN</a:t>
              </a:r>
            </a:p>
          </p:txBody>
        </p:sp>
      </p:grpSp>
      <p:grpSp>
        <p:nvGrpSpPr>
          <p:cNvPr id="12" name="Group 11">
            <a:extLst>
              <a:ext uri="{FF2B5EF4-FFF2-40B4-BE49-F238E27FC236}">
                <a16:creationId xmlns:a16="http://schemas.microsoft.com/office/drawing/2014/main" id="{DA7480ED-5B4F-4C72-9AFC-B999FC4574D4}"/>
              </a:ext>
            </a:extLst>
          </p:cNvPr>
          <p:cNvGrpSpPr/>
          <p:nvPr/>
        </p:nvGrpSpPr>
        <p:grpSpPr>
          <a:xfrm>
            <a:off x="2385473" y="4495686"/>
            <a:ext cx="7056120" cy="1149011"/>
            <a:chOff x="1946968" y="4613156"/>
            <a:chExt cx="4911633" cy="1149011"/>
          </a:xfrm>
        </p:grpSpPr>
        <p:sp>
          <p:nvSpPr>
            <p:cNvPr id="13" name="Cube 12">
              <a:extLst>
                <a:ext uri="{FF2B5EF4-FFF2-40B4-BE49-F238E27FC236}">
                  <a16:creationId xmlns:a16="http://schemas.microsoft.com/office/drawing/2014/main" id="{CD89C9A7-E8D9-4B17-8436-D7BF5978CD96}"/>
                </a:ext>
              </a:extLst>
            </p:cNvPr>
            <p:cNvSpPr/>
            <p:nvPr/>
          </p:nvSpPr>
          <p:spPr>
            <a:xfrm>
              <a:off x="1946968" y="4716962"/>
              <a:ext cx="1221141" cy="983329"/>
            </a:xfrm>
            <a:prstGeom prst="cube">
              <a:avLst/>
            </a:prstGeom>
            <a:solidFill>
              <a:schemeClr val="accent2">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solidFill>
                    <a:schemeClr val="tx1"/>
                  </a:solidFill>
                </a:rPr>
                <a:t>General Office</a:t>
              </a:r>
            </a:p>
          </p:txBody>
        </p:sp>
        <p:sp>
          <p:nvSpPr>
            <p:cNvPr id="14" name="Plus 15">
              <a:extLst>
                <a:ext uri="{FF2B5EF4-FFF2-40B4-BE49-F238E27FC236}">
                  <a16:creationId xmlns:a16="http://schemas.microsoft.com/office/drawing/2014/main" id="{123C711C-03B5-44D0-A044-DF91F1DC29D2}"/>
                </a:ext>
              </a:extLst>
            </p:cNvPr>
            <p:cNvSpPr/>
            <p:nvPr/>
          </p:nvSpPr>
          <p:spPr>
            <a:xfrm>
              <a:off x="3213598" y="4980026"/>
              <a:ext cx="457200" cy="457200"/>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5" name="Rectangle 14">
              <a:extLst>
                <a:ext uri="{FF2B5EF4-FFF2-40B4-BE49-F238E27FC236}">
                  <a16:creationId xmlns:a16="http://schemas.microsoft.com/office/drawing/2014/main" id="{B27E6F51-44C3-41DA-8785-9312A4746D93}"/>
                </a:ext>
              </a:extLst>
            </p:cNvPr>
            <p:cNvSpPr/>
            <p:nvPr/>
          </p:nvSpPr>
          <p:spPr>
            <a:xfrm>
              <a:off x="3716287" y="4716962"/>
              <a:ext cx="1151495" cy="9031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t>Medical Records</a:t>
              </a:r>
            </a:p>
          </p:txBody>
        </p:sp>
        <p:sp>
          <p:nvSpPr>
            <p:cNvPr id="16" name="Right Arrow 18">
              <a:extLst>
                <a:ext uri="{FF2B5EF4-FFF2-40B4-BE49-F238E27FC236}">
                  <a16:creationId xmlns:a16="http://schemas.microsoft.com/office/drawing/2014/main" id="{E1C2FB1F-C1AA-43AF-8230-647A130E152D}"/>
                </a:ext>
              </a:extLst>
            </p:cNvPr>
            <p:cNvSpPr/>
            <p:nvPr/>
          </p:nvSpPr>
          <p:spPr>
            <a:xfrm>
              <a:off x="4937660" y="5056129"/>
              <a:ext cx="528917" cy="26306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7" name="Bevel 19">
              <a:extLst>
                <a:ext uri="{FF2B5EF4-FFF2-40B4-BE49-F238E27FC236}">
                  <a16:creationId xmlns:a16="http://schemas.microsoft.com/office/drawing/2014/main" id="{E0EDBF4E-8EC0-441E-960F-ECFA6D18F813}"/>
                </a:ext>
              </a:extLst>
            </p:cNvPr>
            <p:cNvSpPr/>
            <p:nvPr/>
          </p:nvSpPr>
          <p:spPr>
            <a:xfrm>
              <a:off x="5466115" y="4613156"/>
              <a:ext cx="1392486" cy="1149011"/>
            </a:xfrm>
            <a:prstGeom prst="beve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t>Medical Secretary</a:t>
              </a:r>
            </a:p>
          </p:txBody>
        </p:sp>
      </p:grpSp>
      <p:cxnSp>
        <p:nvCxnSpPr>
          <p:cNvPr id="18" name="Google Shape;110;p22">
            <a:extLst>
              <a:ext uri="{FF2B5EF4-FFF2-40B4-BE49-F238E27FC236}">
                <a16:creationId xmlns:a16="http://schemas.microsoft.com/office/drawing/2014/main" id="{8D35AC4B-151C-4E1A-A043-D35F12762972}"/>
              </a:ext>
            </a:extLst>
          </p:cNvPr>
          <p:cNvCxnSpPr>
            <a:cxnSpLocks/>
          </p:cNvCxnSpPr>
          <p:nvPr/>
        </p:nvCxnSpPr>
        <p:spPr>
          <a:xfrm>
            <a:off x="1398389" y="1012724"/>
            <a:ext cx="9820217" cy="0"/>
          </a:xfrm>
          <a:prstGeom prst="straightConnector1">
            <a:avLst/>
          </a:prstGeom>
          <a:noFill/>
          <a:ln w="28575" cap="flat" cmpd="sng">
            <a:solidFill>
              <a:srgbClr val="3C78D8"/>
            </a:solidFill>
            <a:prstDash val="solid"/>
            <a:round/>
            <a:headEnd type="none" w="med" len="med"/>
            <a:tailEnd type="none" w="med" len="med"/>
          </a:ln>
        </p:spPr>
      </p:cxnSp>
      <p:sp>
        <p:nvSpPr>
          <p:cNvPr id="19" name="Flowchart: Magnetic Disk 18">
            <a:extLst>
              <a:ext uri="{FF2B5EF4-FFF2-40B4-BE49-F238E27FC236}">
                <a16:creationId xmlns:a16="http://schemas.microsoft.com/office/drawing/2014/main" id="{276F5C12-B612-489F-9646-A1A5F8E100A6}"/>
              </a:ext>
            </a:extLst>
          </p:cNvPr>
          <p:cNvSpPr/>
          <p:nvPr/>
        </p:nvSpPr>
        <p:spPr>
          <a:xfrm>
            <a:off x="6740135" y="2461559"/>
            <a:ext cx="1213157" cy="754547"/>
          </a:xfrm>
          <a:prstGeom prst="flowChartMagneticDisk">
            <a:avLst/>
          </a:prstGeom>
          <a:solidFill>
            <a:schemeClr val="accent1">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solidFill>
                  <a:schemeClr val="tx1"/>
                </a:solidFill>
              </a:rPr>
              <a:t>Medical Assist</a:t>
            </a:r>
          </a:p>
        </p:txBody>
      </p:sp>
    </p:spTree>
    <p:extLst>
      <p:ext uri="{BB962C8B-B14F-4D97-AF65-F5344CB8AC3E}">
        <p14:creationId xmlns:p14="http://schemas.microsoft.com/office/powerpoint/2010/main" val="1094420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EB5E-6747-4307-A23A-81280ACF724E}"/>
              </a:ext>
            </a:extLst>
          </p:cNvPr>
          <p:cNvSpPr>
            <a:spLocks noGrp="1"/>
          </p:cNvSpPr>
          <p:nvPr>
            <p:ph type="title"/>
          </p:nvPr>
        </p:nvSpPr>
        <p:spPr>
          <a:xfrm>
            <a:off x="0" y="1337186"/>
            <a:ext cx="4031225" cy="2546555"/>
          </a:xfrm>
        </p:spPr>
        <p:txBody>
          <a:bodyPr>
            <a:normAutofit fontScale="90000"/>
          </a:bodyPr>
          <a:lstStyle/>
          <a:p>
            <a:r>
              <a:rPr lang="en-US" sz="4000" b="1" dirty="0"/>
              <a:t>Steps in the process of creating noncredit courses</a:t>
            </a:r>
          </a:p>
        </p:txBody>
      </p:sp>
      <p:sp>
        <p:nvSpPr>
          <p:cNvPr id="5" name="Slide Number Placeholder 4">
            <a:extLst>
              <a:ext uri="{FF2B5EF4-FFF2-40B4-BE49-F238E27FC236}">
                <a16:creationId xmlns:a16="http://schemas.microsoft.com/office/drawing/2014/main" id="{FC5BD83E-8EBE-4487-A624-67C0CB728759}"/>
              </a:ext>
            </a:extLst>
          </p:cNvPr>
          <p:cNvSpPr>
            <a:spLocks noGrp="1"/>
          </p:cNvSpPr>
          <p:nvPr>
            <p:ph type="sldNum" sz="quarter" idx="10"/>
          </p:nvPr>
        </p:nvSpPr>
        <p:spPr/>
        <p:txBody>
          <a:bodyPr/>
          <a:lstStyle/>
          <a:p>
            <a:pPr>
              <a:defRPr/>
            </a:pPr>
            <a:fld id="{C8015428-05F8-DC41-B5EF-349301B1AAC7}" type="slidenum">
              <a:rPr lang="en-US" altLang="en-US" smtClean="0"/>
              <a:pPr>
                <a:defRPr/>
              </a:pPr>
              <a:t>22</a:t>
            </a:fld>
            <a:endParaRPr lang="en-US" altLang="en-US"/>
          </a:p>
        </p:txBody>
      </p:sp>
      <p:pic>
        <p:nvPicPr>
          <p:cNvPr id="7170" name="Picture 2" descr="Creation - Free of Charge Creative Commons Chalkboard image">
            <a:extLst>
              <a:ext uri="{FF2B5EF4-FFF2-40B4-BE49-F238E27FC236}">
                <a16:creationId xmlns:a16="http://schemas.microsoft.com/office/drawing/2014/main" id="{E5204D94-19DC-4BC3-8B2A-F9D04DAF5F4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93715" y="1138961"/>
            <a:ext cx="6965898" cy="458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709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36A19-46F2-4A6F-A5D5-1977507445E8}"/>
              </a:ext>
            </a:extLst>
          </p:cNvPr>
          <p:cNvSpPr>
            <a:spLocks noGrp="1"/>
          </p:cNvSpPr>
          <p:nvPr>
            <p:ph type="title"/>
          </p:nvPr>
        </p:nvSpPr>
        <p:spPr>
          <a:xfrm>
            <a:off x="1290007" y="296301"/>
            <a:ext cx="10046043" cy="716423"/>
          </a:xfrm>
        </p:spPr>
        <p:txBody>
          <a:bodyPr>
            <a:normAutofit/>
          </a:bodyPr>
          <a:lstStyle/>
          <a:p>
            <a:r>
              <a:rPr lang="en-US" sz="4000" b="1" dirty="0"/>
              <a:t>Who needs to buy-in?</a:t>
            </a:r>
          </a:p>
        </p:txBody>
      </p:sp>
      <p:sp>
        <p:nvSpPr>
          <p:cNvPr id="3" name="Content Placeholder 2">
            <a:extLst>
              <a:ext uri="{FF2B5EF4-FFF2-40B4-BE49-F238E27FC236}">
                <a16:creationId xmlns:a16="http://schemas.microsoft.com/office/drawing/2014/main" id="{14CF3804-38FE-45DE-A951-4F721137F696}"/>
              </a:ext>
            </a:extLst>
          </p:cNvPr>
          <p:cNvSpPr>
            <a:spLocks noGrp="1"/>
          </p:cNvSpPr>
          <p:nvPr>
            <p:ph sz="half" idx="1"/>
          </p:nvPr>
        </p:nvSpPr>
        <p:spPr>
          <a:xfrm>
            <a:off x="1277650" y="1258530"/>
            <a:ext cx="10058400" cy="3746090"/>
          </a:xfrm>
        </p:spPr>
        <p:txBody>
          <a:bodyPr/>
          <a:lstStyle/>
          <a:p>
            <a:pPr marL="457200" indent="-457200">
              <a:lnSpc>
                <a:spcPct val="100000"/>
              </a:lnSpc>
              <a:spcBef>
                <a:spcPts val="0"/>
              </a:spcBef>
              <a:spcAft>
                <a:spcPts val="0"/>
              </a:spcAft>
              <a:buFont typeface="+mj-lt"/>
              <a:buAutoNum type="arabicPeriod"/>
            </a:pPr>
            <a:r>
              <a:rPr lang="en-US" dirty="0"/>
              <a:t>Curriculum Committee – general discussions here start to get faculty on board</a:t>
            </a:r>
          </a:p>
          <a:p>
            <a:pPr marL="457200" indent="-457200">
              <a:lnSpc>
                <a:spcPct val="100000"/>
              </a:lnSpc>
              <a:spcBef>
                <a:spcPts val="0"/>
              </a:spcBef>
              <a:spcAft>
                <a:spcPts val="0"/>
              </a:spcAft>
              <a:buFont typeface="+mj-lt"/>
              <a:buAutoNum type="arabicPeriod"/>
            </a:pPr>
            <a:r>
              <a:rPr lang="en-US" dirty="0"/>
              <a:t>Faculty – continue CC conversations in Academic Senate</a:t>
            </a:r>
          </a:p>
          <a:p>
            <a:pPr marL="457200" indent="-457200">
              <a:lnSpc>
                <a:spcPct val="100000"/>
              </a:lnSpc>
              <a:spcBef>
                <a:spcPts val="0"/>
              </a:spcBef>
              <a:spcAft>
                <a:spcPts val="0"/>
              </a:spcAft>
              <a:buFont typeface="+mj-lt"/>
              <a:buAutoNum type="arabicPeriod"/>
            </a:pPr>
            <a:r>
              <a:rPr lang="en-US" dirty="0"/>
              <a:t>Administrators – easier to accomplish if you have some on your CC</a:t>
            </a:r>
          </a:p>
          <a:p>
            <a:pPr marL="457200" indent="-457200">
              <a:lnSpc>
                <a:spcPct val="100000"/>
              </a:lnSpc>
              <a:spcBef>
                <a:spcPts val="0"/>
              </a:spcBef>
              <a:spcAft>
                <a:spcPts val="0"/>
              </a:spcAft>
              <a:buFont typeface="+mj-lt"/>
              <a:buAutoNum type="arabicPeriod"/>
            </a:pPr>
            <a:r>
              <a:rPr lang="en-US" dirty="0"/>
              <a:t>IT – Administrators need to get IT on board </a:t>
            </a:r>
            <a:r>
              <a:rPr lang="en-US" i="1" dirty="0"/>
              <a:t>from the start</a:t>
            </a:r>
            <a:r>
              <a:rPr lang="en-US" dirty="0"/>
              <a:t> of discussions; NC does not have enhancements or attributes in most student data systems</a:t>
            </a:r>
          </a:p>
          <a:p>
            <a:pPr marL="457200" indent="-457200">
              <a:lnSpc>
                <a:spcPct val="100000"/>
              </a:lnSpc>
              <a:spcBef>
                <a:spcPts val="0"/>
              </a:spcBef>
              <a:spcAft>
                <a:spcPts val="0"/>
              </a:spcAft>
              <a:buFont typeface="+mj-lt"/>
              <a:buAutoNum type="arabicPeriod"/>
            </a:pPr>
            <a:r>
              <a:rPr lang="en-US" dirty="0"/>
              <a:t>Admissions – Administrators begin discussions when courses is  “go” on who will be responsible </a:t>
            </a:r>
          </a:p>
          <a:p>
            <a:pPr marL="457200" indent="-457200">
              <a:lnSpc>
                <a:spcPct val="100000"/>
              </a:lnSpc>
              <a:spcBef>
                <a:spcPts val="0"/>
              </a:spcBef>
              <a:spcAft>
                <a:spcPts val="0"/>
              </a:spcAft>
              <a:buFont typeface="+mj-lt"/>
              <a:buAutoNum type="arabicPeriod"/>
            </a:pPr>
            <a:r>
              <a:rPr lang="en-US" dirty="0"/>
              <a:t>Student services - counseling and student resources </a:t>
            </a:r>
          </a:p>
          <a:p>
            <a:pPr marL="0" indent="0">
              <a:lnSpc>
                <a:spcPct val="100000"/>
              </a:lnSpc>
              <a:spcBef>
                <a:spcPts val="0"/>
              </a:spcBef>
              <a:spcAft>
                <a:spcPts val="0"/>
              </a:spcAft>
              <a:buNone/>
            </a:pPr>
            <a:endParaRPr lang="en-US" sz="1600" dirty="0"/>
          </a:p>
          <a:p>
            <a:pPr marL="0" indent="0">
              <a:lnSpc>
                <a:spcPct val="100000"/>
              </a:lnSpc>
              <a:spcBef>
                <a:spcPts val="0"/>
              </a:spcBef>
              <a:spcAft>
                <a:spcPts val="0"/>
              </a:spcAft>
              <a:buNone/>
            </a:pPr>
            <a:r>
              <a:rPr lang="en-US" dirty="0"/>
              <a:t>If there are noncredit faculty on campus, then credit/NC communication is critical!</a:t>
            </a:r>
          </a:p>
        </p:txBody>
      </p:sp>
      <p:sp>
        <p:nvSpPr>
          <p:cNvPr id="4" name="Slide Number Placeholder 3">
            <a:extLst>
              <a:ext uri="{FF2B5EF4-FFF2-40B4-BE49-F238E27FC236}">
                <a16:creationId xmlns:a16="http://schemas.microsoft.com/office/drawing/2014/main" id="{471D81A8-4B90-49C6-86D4-53BF7832F687}"/>
              </a:ext>
            </a:extLst>
          </p:cNvPr>
          <p:cNvSpPr>
            <a:spLocks noGrp="1"/>
          </p:cNvSpPr>
          <p:nvPr>
            <p:ph type="sldNum" sz="quarter" idx="10"/>
          </p:nvPr>
        </p:nvSpPr>
        <p:spPr/>
        <p:txBody>
          <a:bodyPr/>
          <a:lstStyle/>
          <a:p>
            <a:pPr>
              <a:defRPr/>
            </a:pPr>
            <a:fld id="{FBEDD817-AB0B-A34C-9FCE-295985F01EC4}" type="slidenum">
              <a:rPr lang="en-US" altLang="en-US" smtClean="0"/>
              <a:pPr>
                <a:defRPr/>
              </a:pPr>
              <a:t>23</a:t>
            </a:fld>
            <a:endParaRPr lang="en-US" altLang="en-US"/>
          </a:p>
        </p:txBody>
      </p:sp>
      <p:cxnSp>
        <p:nvCxnSpPr>
          <p:cNvPr id="5" name="Google Shape;110;p22">
            <a:extLst>
              <a:ext uri="{FF2B5EF4-FFF2-40B4-BE49-F238E27FC236}">
                <a16:creationId xmlns:a16="http://schemas.microsoft.com/office/drawing/2014/main" id="{2F660D2A-01CC-4CEC-9579-E10279E9B9AE}"/>
              </a:ext>
            </a:extLst>
          </p:cNvPr>
          <p:cNvCxnSpPr>
            <a:cxnSpLocks/>
          </p:cNvCxnSpPr>
          <p:nvPr/>
        </p:nvCxnSpPr>
        <p:spPr>
          <a:xfrm>
            <a:off x="1398389" y="1012724"/>
            <a:ext cx="9820217" cy="0"/>
          </a:xfrm>
          <a:prstGeom prst="straightConnector1">
            <a:avLst/>
          </a:prstGeom>
          <a:noFill/>
          <a:ln w="28575" cap="flat" cmpd="sng">
            <a:solidFill>
              <a:srgbClr val="3C78D8"/>
            </a:solidFill>
            <a:prstDash val="solid"/>
            <a:round/>
            <a:headEnd type="none" w="med" len="med"/>
            <a:tailEnd type="none" w="med" len="med"/>
          </a:ln>
        </p:spPr>
      </p:cxnSp>
    </p:spTree>
    <p:extLst>
      <p:ext uri="{BB962C8B-B14F-4D97-AF65-F5344CB8AC3E}">
        <p14:creationId xmlns:p14="http://schemas.microsoft.com/office/powerpoint/2010/main" val="3520619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8D95-CEC3-4370-B175-2A712BA74A22}"/>
              </a:ext>
            </a:extLst>
          </p:cNvPr>
          <p:cNvSpPr>
            <a:spLocks noGrp="1"/>
          </p:cNvSpPr>
          <p:nvPr>
            <p:ph type="title"/>
          </p:nvPr>
        </p:nvSpPr>
        <p:spPr>
          <a:xfrm>
            <a:off x="1277650" y="365126"/>
            <a:ext cx="10046043" cy="647598"/>
          </a:xfrm>
        </p:spPr>
        <p:txBody>
          <a:bodyPr>
            <a:normAutofit/>
          </a:bodyPr>
          <a:lstStyle/>
          <a:p>
            <a:r>
              <a:rPr lang="en-US" sz="4000" b="1" dirty="0"/>
              <a:t>Sources of information</a:t>
            </a:r>
          </a:p>
        </p:txBody>
      </p:sp>
      <p:sp>
        <p:nvSpPr>
          <p:cNvPr id="3" name="Content Placeholder 2">
            <a:extLst>
              <a:ext uri="{FF2B5EF4-FFF2-40B4-BE49-F238E27FC236}">
                <a16:creationId xmlns:a16="http://schemas.microsoft.com/office/drawing/2014/main" id="{5628C5EA-B141-41F3-A0C9-3A70F12DF79A}"/>
              </a:ext>
            </a:extLst>
          </p:cNvPr>
          <p:cNvSpPr>
            <a:spLocks noGrp="1"/>
          </p:cNvSpPr>
          <p:nvPr>
            <p:ph sz="half" idx="1"/>
          </p:nvPr>
        </p:nvSpPr>
        <p:spPr>
          <a:xfrm>
            <a:off x="1398389" y="1334873"/>
            <a:ext cx="10058400" cy="4419600"/>
          </a:xfrm>
        </p:spPr>
        <p:txBody>
          <a:bodyPr/>
          <a:lstStyle/>
          <a:p>
            <a:pPr>
              <a:buFont typeface="Wingdings" panose="05000000000000000000" pitchFamily="2" charset="2"/>
              <a:buChar char="§"/>
            </a:pPr>
            <a:r>
              <a:rPr lang="en-US" dirty="0"/>
              <a:t>ASCCC Career &amp; Noncredit Institute – was held earlier this year, go here for materials from that institute: </a:t>
            </a:r>
            <a:r>
              <a:rPr lang="en-US" dirty="0">
                <a:hlinkClick r:id="rId3"/>
              </a:rPr>
              <a:t>2021 Career Noncredit Education Institute</a:t>
            </a:r>
            <a:endParaRPr lang="en-US" dirty="0"/>
          </a:p>
          <a:p>
            <a:pPr>
              <a:buFont typeface="Wingdings" panose="05000000000000000000" pitchFamily="2" charset="2"/>
              <a:buChar char="§"/>
            </a:pPr>
            <a:r>
              <a:rPr lang="en-US" dirty="0"/>
              <a:t>ACCE events: </a:t>
            </a:r>
            <a:r>
              <a:rPr lang="en-US" dirty="0">
                <a:hlinkClick r:id="rId4"/>
              </a:rPr>
              <a:t>Association of Community &amp; Continuing Education (ACCE)</a:t>
            </a:r>
            <a:endParaRPr lang="en-US" dirty="0"/>
          </a:p>
          <a:p>
            <a:pPr>
              <a:buFont typeface="Wingdings" panose="05000000000000000000" pitchFamily="2" charset="2"/>
              <a:buChar char="§"/>
            </a:pPr>
            <a:r>
              <a:rPr lang="en-US" dirty="0">
                <a:hlinkClick r:id="rId5"/>
              </a:rPr>
              <a:t>CCCCO: Noncredit Curriculum and Instructional Programs</a:t>
            </a:r>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D87DC3C4-BC88-42C8-9CD2-43D0FBFF02FD}"/>
              </a:ext>
            </a:extLst>
          </p:cNvPr>
          <p:cNvSpPr>
            <a:spLocks noGrp="1"/>
          </p:cNvSpPr>
          <p:nvPr>
            <p:ph type="sldNum" sz="quarter" idx="10"/>
          </p:nvPr>
        </p:nvSpPr>
        <p:spPr/>
        <p:txBody>
          <a:bodyPr/>
          <a:lstStyle/>
          <a:p>
            <a:pPr>
              <a:defRPr/>
            </a:pPr>
            <a:fld id="{FBEDD817-AB0B-A34C-9FCE-295985F01EC4}" type="slidenum">
              <a:rPr lang="en-US" altLang="en-US" smtClean="0"/>
              <a:pPr>
                <a:defRPr/>
              </a:pPr>
              <a:t>24</a:t>
            </a:fld>
            <a:endParaRPr lang="en-US" altLang="en-US"/>
          </a:p>
        </p:txBody>
      </p:sp>
      <p:cxnSp>
        <p:nvCxnSpPr>
          <p:cNvPr id="5" name="Google Shape;110;p22">
            <a:extLst>
              <a:ext uri="{FF2B5EF4-FFF2-40B4-BE49-F238E27FC236}">
                <a16:creationId xmlns:a16="http://schemas.microsoft.com/office/drawing/2014/main" id="{9C253F97-3121-4D04-BCA0-A4C27E3A08C8}"/>
              </a:ext>
            </a:extLst>
          </p:cNvPr>
          <p:cNvCxnSpPr>
            <a:cxnSpLocks/>
          </p:cNvCxnSpPr>
          <p:nvPr/>
        </p:nvCxnSpPr>
        <p:spPr>
          <a:xfrm>
            <a:off x="1398389" y="1012724"/>
            <a:ext cx="9820217" cy="0"/>
          </a:xfrm>
          <a:prstGeom prst="straightConnector1">
            <a:avLst/>
          </a:prstGeom>
          <a:noFill/>
          <a:ln w="28575" cap="flat" cmpd="sng">
            <a:solidFill>
              <a:srgbClr val="3C78D8"/>
            </a:solidFill>
            <a:prstDash val="solid"/>
            <a:round/>
            <a:headEnd type="none" w="med" len="med"/>
            <a:tailEnd type="none" w="med" len="med"/>
          </a:ln>
        </p:spPr>
      </p:cxnSp>
    </p:spTree>
    <p:extLst>
      <p:ext uri="{BB962C8B-B14F-4D97-AF65-F5344CB8AC3E}">
        <p14:creationId xmlns:p14="http://schemas.microsoft.com/office/powerpoint/2010/main" val="1544226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1AFA-BB97-4A52-BB33-754FFF34EC4D}"/>
              </a:ext>
            </a:extLst>
          </p:cNvPr>
          <p:cNvSpPr>
            <a:spLocks noGrp="1"/>
          </p:cNvSpPr>
          <p:nvPr>
            <p:ph type="title"/>
          </p:nvPr>
        </p:nvSpPr>
        <p:spPr>
          <a:xfrm>
            <a:off x="1277650" y="365126"/>
            <a:ext cx="10046043" cy="814746"/>
          </a:xfrm>
        </p:spPr>
        <p:txBody>
          <a:bodyPr>
            <a:normAutofit/>
          </a:bodyPr>
          <a:lstStyle/>
          <a:p>
            <a:r>
              <a:rPr lang="en-US" sz="4000" b="1" dirty="0"/>
              <a:t>Curriculum Committee Considerations</a:t>
            </a:r>
          </a:p>
        </p:txBody>
      </p:sp>
      <p:sp>
        <p:nvSpPr>
          <p:cNvPr id="3" name="Content Placeholder 2">
            <a:extLst>
              <a:ext uri="{FF2B5EF4-FFF2-40B4-BE49-F238E27FC236}">
                <a16:creationId xmlns:a16="http://schemas.microsoft.com/office/drawing/2014/main" id="{2F3C9089-CEC5-4A94-A459-011B09B6C077}"/>
              </a:ext>
            </a:extLst>
          </p:cNvPr>
          <p:cNvSpPr>
            <a:spLocks noGrp="1"/>
          </p:cNvSpPr>
          <p:nvPr>
            <p:ph sz="half" idx="1"/>
          </p:nvPr>
        </p:nvSpPr>
        <p:spPr>
          <a:xfrm>
            <a:off x="1277650" y="1327355"/>
            <a:ext cx="10058400" cy="3296896"/>
          </a:xfrm>
        </p:spPr>
        <p:txBody>
          <a:bodyPr/>
          <a:lstStyle/>
          <a:p>
            <a:r>
              <a:rPr lang="en-US" sz="2800" dirty="0"/>
              <a:t>Curriculum committee structure/representation: should there be a designated NC review committee or member of Curriculum committee who is a designated NC reviewer/Noncredit Curriculum liaison?</a:t>
            </a:r>
          </a:p>
          <a:p>
            <a:r>
              <a:rPr lang="en-US" sz="2800" dirty="0"/>
              <a:t>If no NC faculty exists, reviewer can be a credit faculty who has learned about NC. </a:t>
            </a:r>
          </a:p>
          <a:p>
            <a:r>
              <a:rPr lang="en-US" sz="2800" dirty="0"/>
              <a:t>Either way, there needs to be a NC faculty champion! </a:t>
            </a:r>
          </a:p>
        </p:txBody>
      </p:sp>
      <p:sp>
        <p:nvSpPr>
          <p:cNvPr id="4" name="Slide Number Placeholder 3">
            <a:extLst>
              <a:ext uri="{FF2B5EF4-FFF2-40B4-BE49-F238E27FC236}">
                <a16:creationId xmlns:a16="http://schemas.microsoft.com/office/drawing/2014/main" id="{72D5151D-8D82-472A-AFBF-AEFA63B80BA9}"/>
              </a:ext>
            </a:extLst>
          </p:cNvPr>
          <p:cNvSpPr>
            <a:spLocks noGrp="1"/>
          </p:cNvSpPr>
          <p:nvPr>
            <p:ph type="sldNum" sz="quarter" idx="10"/>
          </p:nvPr>
        </p:nvSpPr>
        <p:spPr/>
        <p:txBody>
          <a:bodyPr/>
          <a:lstStyle/>
          <a:p>
            <a:pPr>
              <a:defRPr/>
            </a:pPr>
            <a:fld id="{FBEDD817-AB0B-A34C-9FCE-295985F01EC4}" type="slidenum">
              <a:rPr lang="en-US" altLang="en-US" smtClean="0"/>
              <a:pPr>
                <a:defRPr/>
              </a:pPr>
              <a:t>25</a:t>
            </a:fld>
            <a:endParaRPr lang="en-US" altLang="en-US"/>
          </a:p>
        </p:txBody>
      </p:sp>
      <p:cxnSp>
        <p:nvCxnSpPr>
          <p:cNvPr id="5" name="Google Shape;110;p22">
            <a:extLst>
              <a:ext uri="{FF2B5EF4-FFF2-40B4-BE49-F238E27FC236}">
                <a16:creationId xmlns:a16="http://schemas.microsoft.com/office/drawing/2014/main" id="{3F3BF19C-DD24-4DA2-83C5-D22956C01CCF}"/>
              </a:ext>
            </a:extLst>
          </p:cNvPr>
          <p:cNvCxnSpPr>
            <a:cxnSpLocks/>
          </p:cNvCxnSpPr>
          <p:nvPr/>
        </p:nvCxnSpPr>
        <p:spPr>
          <a:xfrm>
            <a:off x="1398389" y="1150377"/>
            <a:ext cx="9820217" cy="0"/>
          </a:xfrm>
          <a:prstGeom prst="straightConnector1">
            <a:avLst/>
          </a:prstGeom>
          <a:noFill/>
          <a:ln w="28575" cap="flat" cmpd="sng">
            <a:solidFill>
              <a:srgbClr val="3C78D8"/>
            </a:solidFill>
            <a:prstDash val="solid"/>
            <a:round/>
            <a:headEnd type="none" w="med" len="med"/>
            <a:tailEnd type="none" w="med" len="med"/>
          </a:ln>
        </p:spPr>
      </p:cxnSp>
      <p:pic>
        <p:nvPicPr>
          <p:cNvPr id="7" name="Picture 6" descr="C:\Users\marballo\AppData\Local\Microsoft\Windows\INetCache\Content.MSO\93C1EE5.tmp"/>
          <p:cNvPicPr/>
          <p:nvPr/>
        </p:nvPicPr>
        <p:blipFill>
          <a:blip r:embed="rId3">
            <a:extLst>
              <a:ext uri="{28A0092B-C50C-407E-A947-70E740481C1C}">
                <a14:useLocalDpi xmlns:a14="http://schemas.microsoft.com/office/drawing/2010/main" val="0"/>
              </a:ext>
            </a:extLst>
          </a:blip>
          <a:srcRect/>
          <a:stretch>
            <a:fillRect/>
          </a:stretch>
        </p:blipFill>
        <p:spPr bwMode="auto">
          <a:xfrm>
            <a:off x="10071464" y="3474720"/>
            <a:ext cx="2016034" cy="1744847"/>
          </a:xfrm>
          <a:prstGeom prst="rect">
            <a:avLst/>
          </a:prstGeom>
          <a:noFill/>
          <a:ln>
            <a:noFill/>
          </a:ln>
        </p:spPr>
      </p:pic>
    </p:spTree>
    <p:extLst>
      <p:ext uri="{BB962C8B-B14F-4D97-AF65-F5344CB8AC3E}">
        <p14:creationId xmlns:p14="http://schemas.microsoft.com/office/powerpoint/2010/main" val="1455278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7F3D4-BE72-4B01-A380-A5CB487303D2}"/>
              </a:ext>
            </a:extLst>
          </p:cNvPr>
          <p:cNvSpPr>
            <a:spLocks noGrp="1"/>
          </p:cNvSpPr>
          <p:nvPr>
            <p:ph type="title"/>
          </p:nvPr>
        </p:nvSpPr>
        <p:spPr>
          <a:xfrm>
            <a:off x="1" y="1335091"/>
            <a:ext cx="4080386" cy="2646974"/>
          </a:xfrm>
        </p:spPr>
        <p:txBody>
          <a:bodyPr>
            <a:normAutofit/>
          </a:bodyPr>
          <a:lstStyle/>
          <a:p>
            <a:r>
              <a:rPr lang="en-US" sz="4000" b="1" dirty="0"/>
              <a:t>On the Horizon for noncredit courses </a:t>
            </a:r>
            <a:br>
              <a:rPr lang="en-US" dirty="0"/>
            </a:br>
            <a:endParaRPr lang="en-US" dirty="0"/>
          </a:p>
        </p:txBody>
      </p:sp>
      <p:sp>
        <p:nvSpPr>
          <p:cNvPr id="3" name="Content Placeholder 2">
            <a:extLst>
              <a:ext uri="{FF2B5EF4-FFF2-40B4-BE49-F238E27FC236}">
                <a16:creationId xmlns:a16="http://schemas.microsoft.com/office/drawing/2014/main" id="{769D47DD-E765-43CF-B52B-9EB6C33B9A31}"/>
              </a:ext>
            </a:extLst>
          </p:cNvPr>
          <p:cNvSpPr>
            <a:spLocks noGrp="1"/>
          </p:cNvSpPr>
          <p:nvPr>
            <p:ph idx="1"/>
          </p:nvPr>
        </p:nvSpPr>
        <p:spPr>
          <a:xfrm>
            <a:off x="4211014" y="472028"/>
            <a:ext cx="7423355" cy="5091744"/>
          </a:xfrm>
        </p:spPr>
        <p:txBody>
          <a:bodyPr/>
          <a:lstStyle/>
          <a:p>
            <a:r>
              <a:rPr lang="en-US" sz="2800" b="1" dirty="0"/>
              <a:t>AB-421 Community colleges: career development and college preparation courses </a:t>
            </a:r>
          </a:p>
          <a:p>
            <a:pPr marL="342900" indent="-342900">
              <a:buFont typeface="Arial" panose="020B0604020202020204" pitchFamily="34" charset="0"/>
              <a:buChar char="•"/>
            </a:pPr>
            <a:r>
              <a:rPr lang="en-US" dirty="0">
                <a:latin typeface="+mn-lt"/>
              </a:rPr>
              <a:t>Would permit noncredit </a:t>
            </a:r>
            <a:r>
              <a:rPr lang="en-US" b="1" i="1" dirty="0">
                <a:latin typeface="+mn-lt"/>
              </a:rPr>
              <a:t>managed-enrolled</a:t>
            </a:r>
            <a:r>
              <a:rPr lang="en-US" dirty="0">
                <a:latin typeface="+mn-lt"/>
              </a:rPr>
              <a:t> courses to apply a census-based attendance collection procedure (like credit!) </a:t>
            </a:r>
          </a:p>
          <a:p>
            <a:pPr marL="342900" indent="-342900">
              <a:buFont typeface="Arial" panose="020B0604020202020204" pitchFamily="34" charset="0"/>
              <a:buChar char="•"/>
            </a:pPr>
            <a:r>
              <a:rPr lang="en-US" dirty="0">
                <a:latin typeface="+mn-lt"/>
              </a:rPr>
              <a:t>In person open-entry/exit courses would still use positive attendance collection procedure</a:t>
            </a:r>
          </a:p>
          <a:p>
            <a:pPr marL="342900" indent="-342900">
              <a:buFont typeface="Arial" panose="020B0604020202020204" pitchFamily="34" charset="0"/>
              <a:buChar char="•"/>
            </a:pPr>
            <a:r>
              <a:rPr lang="en-US" dirty="0">
                <a:latin typeface="+mn-lt"/>
              </a:rPr>
              <a:t>Legislation includes managed enrolled noncredit courses delivered through distance education</a:t>
            </a:r>
          </a:p>
          <a:p>
            <a:pPr marL="342900" indent="-342900">
              <a:buFont typeface="Arial" panose="020B0604020202020204" pitchFamily="34" charset="0"/>
              <a:buChar char="•"/>
            </a:pPr>
            <a:r>
              <a:rPr lang="en-US" dirty="0">
                <a:latin typeface="+mn-lt"/>
              </a:rPr>
              <a:t>Has passed through the Assembly, Senate, and first Senate Appropriations reading</a:t>
            </a:r>
          </a:p>
          <a:p>
            <a:pPr marL="342900" indent="-342900">
              <a:buFont typeface="Arial" panose="020B0604020202020204" pitchFamily="34" charset="0"/>
              <a:buChar char="•"/>
            </a:pPr>
            <a:r>
              <a:rPr lang="en-US" dirty="0">
                <a:latin typeface="+mn-lt"/>
              </a:rPr>
              <a:t>Similar bill fully passed the legislature in 2019 and was vetoed by Governor Newsom</a:t>
            </a:r>
          </a:p>
          <a:p>
            <a:pPr marL="342900" indent="-342900">
              <a:buFont typeface="Arial" panose="020B0604020202020204" pitchFamily="34" charset="0"/>
              <a:buChar char="•"/>
            </a:pPr>
            <a:r>
              <a:rPr lang="en-US" dirty="0">
                <a:latin typeface="+mn-lt"/>
              </a:rPr>
              <a:t>Cross your fingers! </a:t>
            </a:r>
          </a:p>
          <a:p>
            <a:endParaRPr lang="en-US" dirty="0"/>
          </a:p>
        </p:txBody>
      </p:sp>
      <p:sp>
        <p:nvSpPr>
          <p:cNvPr id="5" name="Slide Number Placeholder 4">
            <a:extLst>
              <a:ext uri="{FF2B5EF4-FFF2-40B4-BE49-F238E27FC236}">
                <a16:creationId xmlns:a16="http://schemas.microsoft.com/office/drawing/2014/main" id="{97655112-60E2-41B1-B4B0-B2D4E3FDD9C3}"/>
              </a:ext>
            </a:extLst>
          </p:cNvPr>
          <p:cNvSpPr>
            <a:spLocks noGrp="1"/>
          </p:cNvSpPr>
          <p:nvPr>
            <p:ph type="sldNum" sz="quarter" idx="10"/>
          </p:nvPr>
        </p:nvSpPr>
        <p:spPr/>
        <p:txBody>
          <a:bodyPr/>
          <a:lstStyle/>
          <a:p>
            <a:pPr>
              <a:defRPr/>
            </a:pPr>
            <a:fld id="{C8015428-05F8-DC41-B5EF-349301B1AAC7}" type="slidenum">
              <a:rPr lang="en-US" altLang="en-US" smtClean="0"/>
              <a:pPr>
                <a:defRPr/>
              </a:pPr>
              <a:t>26</a:t>
            </a:fld>
            <a:endParaRPr lang="en-US" altLang="en-US"/>
          </a:p>
        </p:txBody>
      </p:sp>
    </p:spTree>
    <p:extLst>
      <p:ext uri="{BB962C8B-B14F-4D97-AF65-F5344CB8AC3E}">
        <p14:creationId xmlns:p14="http://schemas.microsoft.com/office/powerpoint/2010/main" val="552247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1CDBA-2B88-4826-8C9C-7520EF243B95}"/>
              </a:ext>
            </a:extLst>
          </p:cNvPr>
          <p:cNvSpPr>
            <a:spLocks noGrp="1"/>
          </p:cNvSpPr>
          <p:nvPr>
            <p:ph type="title"/>
          </p:nvPr>
        </p:nvSpPr>
        <p:spPr>
          <a:xfrm>
            <a:off x="1277650" y="365126"/>
            <a:ext cx="10046043" cy="647598"/>
          </a:xfrm>
        </p:spPr>
        <p:txBody>
          <a:bodyPr/>
          <a:lstStyle/>
          <a:p>
            <a:r>
              <a:rPr lang="en-US" sz="4000" b="1" dirty="0"/>
              <a:t>Resources</a:t>
            </a:r>
            <a:endParaRPr lang="en-US" b="1" dirty="0"/>
          </a:p>
        </p:txBody>
      </p:sp>
      <p:sp>
        <p:nvSpPr>
          <p:cNvPr id="3" name="Content Placeholder 2">
            <a:extLst>
              <a:ext uri="{FF2B5EF4-FFF2-40B4-BE49-F238E27FC236}">
                <a16:creationId xmlns:a16="http://schemas.microsoft.com/office/drawing/2014/main" id="{1E504F48-33E9-4B3A-9EFE-A789B1C79E37}"/>
              </a:ext>
            </a:extLst>
          </p:cNvPr>
          <p:cNvSpPr>
            <a:spLocks noGrp="1"/>
          </p:cNvSpPr>
          <p:nvPr>
            <p:ph sz="half" idx="1"/>
          </p:nvPr>
        </p:nvSpPr>
        <p:spPr>
          <a:xfrm>
            <a:off x="1277650" y="1317523"/>
            <a:ext cx="10058400" cy="4326193"/>
          </a:xfrm>
        </p:spPr>
        <p:txBody>
          <a:bodyPr/>
          <a:lstStyle/>
          <a:p>
            <a:pPr lvl="0" fontAlgn="base">
              <a:lnSpc>
                <a:spcPct val="100000"/>
              </a:lnSpc>
              <a:spcAft>
                <a:spcPct val="0"/>
              </a:spcAft>
              <a:buFont typeface="Wingdings" panose="05000000000000000000" pitchFamily="2" charset="2"/>
              <a:buChar char="§"/>
            </a:pPr>
            <a:r>
              <a:rPr lang="en-US" altLang="en-US" sz="25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ASCCC </a:t>
            </a:r>
            <a:r>
              <a:rPr lang="en-US" altLang="en-US" sz="25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3"/>
              </a:rPr>
              <a:t>2021 Career Noncredit Education Institute</a:t>
            </a:r>
            <a:r>
              <a:rPr lang="en-US" altLang="en-US" sz="25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 </a:t>
            </a:r>
            <a:r>
              <a:rPr lang="en-US" altLang="en-US"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presentation materials</a:t>
            </a:r>
            <a:r>
              <a:rPr lang="en-US" altLang="en-US" sz="25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a:t>
            </a:r>
          </a:p>
          <a:p>
            <a:pPr lvl="0" fontAlgn="base">
              <a:lnSpc>
                <a:spcPct val="100000"/>
              </a:lnSpc>
              <a:spcAft>
                <a:spcPct val="0"/>
              </a:spcAft>
              <a:buFont typeface="Wingdings" panose="05000000000000000000" pitchFamily="2" charset="2"/>
              <a:buChar char="§"/>
            </a:pPr>
            <a:r>
              <a:rPr lang="en-US" altLang="en-US" sz="25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Application for Statewide Service - </a:t>
            </a:r>
            <a:r>
              <a:rPr lang="en-US" altLang="en-US" sz="25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4"/>
              </a:rPr>
              <a:t>http://asccc.org/content/application-statewide-service</a:t>
            </a:r>
            <a:r>
              <a:rPr lang="en-US" altLang="en-US" sz="25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en-US" sz="20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(new committee: Noncredit, Pre-Transfer, and Community Education)</a:t>
            </a:r>
            <a:endParaRPr lang="en-US" altLang="en-US" sz="23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lvl="0" fontAlgn="base">
              <a:lnSpc>
                <a:spcPct val="100000"/>
              </a:lnSpc>
              <a:spcAft>
                <a:spcPct val="0"/>
              </a:spcAft>
              <a:buFont typeface="Wingdings" panose="05000000000000000000" pitchFamily="2" charset="2"/>
              <a:buChar char="§"/>
            </a:pPr>
            <a:r>
              <a:rPr lang="en-US" altLang="en-US" sz="23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Disciplines List and MQs - </a:t>
            </a:r>
            <a:r>
              <a:rPr lang="en-US" altLang="en-US" sz="23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5"/>
              </a:rPr>
              <a:t>http://asccc.org/disciplines-list</a:t>
            </a:r>
            <a:endParaRPr lang="en-US" altLang="en-US" sz="23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lvl="0" fontAlgn="base">
              <a:lnSpc>
                <a:spcPct val="100000"/>
              </a:lnSpc>
              <a:spcAft>
                <a:spcPct val="0"/>
              </a:spcAft>
              <a:buFont typeface="Wingdings" panose="05000000000000000000" pitchFamily="2" charset="2"/>
              <a:buChar char="§"/>
            </a:pPr>
            <a:r>
              <a:rPr lang="en-US" altLang="en-US" sz="23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Association of Community and Continuing Education </a:t>
            </a:r>
            <a:r>
              <a:rPr lang="en-US" altLang="en-US" sz="23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6"/>
              </a:rPr>
              <a:t>http://www.acceonline.org/</a:t>
            </a:r>
            <a:r>
              <a:rPr lang="en-US" altLang="en-US" sz="23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a:t>
            </a:r>
          </a:p>
          <a:p>
            <a:pPr lvl="0">
              <a:lnSpc>
                <a:spcPct val="100000"/>
              </a:lnSpc>
              <a:buFont typeface="Wingdings" panose="05000000000000000000" pitchFamily="2" charset="2"/>
              <a:buChar char="§"/>
            </a:pPr>
            <a:r>
              <a:rPr lang="en-US" altLang="en-US" sz="23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Program and Course Approval Handbook (</a:t>
            </a:r>
            <a:r>
              <a:rPr lang="en-US" altLang="en-US" sz="23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7"/>
              </a:rPr>
              <a:t>PCAH 7</a:t>
            </a:r>
            <a:r>
              <a:rPr lang="en-US" altLang="en-US" sz="2300" baseline="300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7"/>
              </a:rPr>
              <a:t>th</a:t>
            </a:r>
            <a:r>
              <a:rPr lang="en-US" altLang="en-US" sz="23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7"/>
              </a:rPr>
              <a:t> Edition</a:t>
            </a:r>
            <a:r>
              <a:rPr lang="en-US" altLang="en-US" sz="23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t>
            </a:r>
          </a:p>
          <a:p>
            <a:pPr lvl="0">
              <a:lnSpc>
                <a:spcPct val="100000"/>
              </a:lnSpc>
              <a:buFont typeface="Wingdings" panose="05000000000000000000" pitchFamily="2" charset="2"/>
              <a:buChar char="§"/>
            </a:pPr>
            <a:r>
              <a:rPr lang="en-US" altLang="en-US" sz="23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Ed Code definition of “full time” for faculty in Adult Ed: </a:t>
            </a:r>
            <a:r>
              <a:rPr lang="en-US" altLang="en-US" sz="16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8"/>
              </a:rPr>
              <a:t>https://leginfo.legislature.ca.gov/faces/codes_displaySection.xhtml?sectionNum=22138.5&amp;lawCode=EDC</a:t>
            </a:r>
            <a:r>
              <a:rPr lang="en-US" altLang="en-US" sz="16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a:t>
            </a:r>
          </a:p>
          <a:p>
            <a:pPr lvl="0">
              <a:lnSpc>
                <a:spcPct val="100000"/>
              </a:lnSpc>
              <a:buFont typeface="Wingdings" panose="05000000000000000000" pitchFamily="2" charset="2"/>
              <a:buChar char="§"/>
            </a:pPr>
            <a:r>
              <a:rPr lang="en-US" altLang="en-US" sz="23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9"/>
              </a:rPr>
              <a:t>Chancellor’s office Noncredit website</a:t>
            </a:r>
            <a:endParaRPr lang="en-US" altLang="en-US" sz="23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B469CDE-4147-4033-A797-0AB86AB232AC}"/>
              </a:ext>
            </a:extLst>
          </p:cNvPr>
          <p:cNvSpPr>
            <a:spLocks noGrp="1"/>
          </p:cNvSpPr>
          <p:nvPr>
            <p:ph type="sldNum" sz="quarter" idx="10"/>
          </p:nvPr>
        </p:nvSpPr>
        <p:spPr/>
        <p:txBody>
          <a:bodyPr/>
          <a:lstStyle/>
          <a:p>
            <a:pPr>
              <a:defRPr/>
            </a:pPr>
            <a:fld id="{FBEDD817-AB0B-A34C-9FCE-295985F01EC4}" type="slidenum">
              <a:rPr lang="en-US" altLang="en-US" smtClean="0"/>
              <a:pPr>
                <a:defRPr/>
              </a:pPr>
              <a:t>27</a:t>
            </a:fld>
            <a:endParaRPr lang="en-US" altLang="en-US"/>
          </a:p>
        </p:txBody>
      </p:sp>
      <p:cxnSp>
        <p:nvCxnSpPr>
          <p:cNvPr id="5" name="Google Shape;110;p22">
            <a:extLst>
              <a:ext uri="{FF2B5EF4-FFF2-40B4-BE49-F238E27FC236}">
                <a16:creationId xmlns:a16="http://schemas.microsoft.com/office/drawing/2014/main" id="{8357CD83-E516-44EA-AE3F-62B32B19D5BC}"/>
              </a:ext>
            </a:extLst>
          </p:cNvPr>
          <p:cNvCxnSpPr>
            <a:cxnSpLocks/>
          </p:cNvCxnSpPr>
          <p:nvPr/>
        </p:nvCxnSpPr>
        <p:spPr>
          <a:xfrm>
            <a:off x="1398389" y="1012724"/>
            <a:ext cx="9820217" cy="0"/>
          </a:xfrm>
          <a:prstGeom prst="straightConnector1">
            <a:avLst/>
          </a:prstGeom>
          <a:noFill/>
          <a:ln w="28575" cap="flat" cmpd="sng">
            <a:solidFill>
              <a:srgbClr val="3C78D8"/>
            </a:solidFill>
            <a:prstDash val="solid"/>
            <a:round/>
            <a:headEnd type="none" w="med" len="med"/>
            <a:tailEnd type="none" w="med" len="med"/>
          </a:ln>
        </p:spPr>
      </p:cxnSp>
    </p:spTree>
    <p:extLst>
      <p:ext uri="{BB962C8B-B14F-4D97-AF65-F5344CB8AC3E}">
        <p14:creationId xmlns:p14="http://schemas.microsoft.com/office/powerpoint/2010/main" val="673089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8" name="Google Shape;258;p42"/>
          <p:cNvSpPr txBox="1">
            <a:spLocks noGrp="1"/>
          </p:cNvSpPr>
          <p:nvPr>
            <p:ph type="title"/>
          </p:nvPr>
        </p:nvSpPr>
        <p:spPr>
          <a:xfrm>
            <a:off x="1718600" y="321340"/>
            <a:ext cx="8754800" cy="1651160"/>
          </a:xfrm>
          <a:prstGeom prst="rect">
            <a:avLst/>
          </a:prstGeom>
          <a:noFill/>
          <a:ln>
            <a:noFill/>
          </a:ln>
        </p:spPr>
        <p:txBody>
          <a:bodyPr spcFirstLastPara="1" vert="horz" wrap="square" lIns="91433" tIns="45700" rIns="91433" bIns="45700" numCol="1" anchor="b" anchorCtr="0" compatLnSpc="1">
            <a:prstTxWarp prst="textNoShape">
              <a:avLst/>
            </a:prstTxWarp>
            <a:normAutofit fontScale="90000"/>
          </a:bodyPr>
          <a:lstStyle/>
          <a:p>
            <a:pPr>
              <a:buClr>
                <a:schemeClr val="dk2"/>
              </a:buClr>
              <a:buSzPct val="28205"/>
            </a:pPr>
            <a:endParaRPr sz="5200" b="1" dirty="0">
              <a:latin typeface="Calibri"/>
              <a:ea typeface="Calibri"/>
              <a:cs typeface="Calibri"/>
              <a:sym typeface="Calibri"/>
            </a:endParaRPr>
          </a:p>
          <a:p>
            <a:pPr algn="ctr">
              <a:buClr>
                <a:schemeClr val="dk2"/>
              </a:buClr>
              <a:buSzPct val="28205"/>
            </a:pPr>
            <a:r>
              <a:rPr lang="en" sz="5200" b="1" dirty="0"/>
              <a:t>Thank You for attending!</a:t>
            </a:r>
            <a:br>
              <a:rPr lang="en" sz="5200" b="1" dirty="0"/>
            </a:br>
            <a:r>
              <a:rPr lang="en" sz="4800" b="1" dirty="0"/>
              <a:t>Here’s some contact information</a:t>
            </a:r>
            <a:endParaRPr sz="5200" dirty="0">
              <a:latin typeface="Calibri"/>
              <a:ea typeface="Calibri"/>
              <a:cs typeface="Calibri"/>
              <a:sym typeface="Calibri"/>
            </a:endParaRPr>
          </a:p>
        </p:txBody>
      </p:sp>
      <p:sp>
        <p:nvSpPr>
          <p:cNvPr id="259" name="Google Shape;259;p42"/>
          <p:cNvSpPr txBox="1"/>
          <p:nvPr/>
        </p:nvSpPr>
        <p:spPr>
          <a:xfrm>
            <a:off x="496300" y="1839167"/>
            <a:ext cx="11381600" cy="3225458"/>
          </a:xfrm>
          <a:prstGeom prst="rect">
            <a:avLst/>
          </a:prstGeom>
          <a:noFill/>
          <a:ln>
            <a:noFill/>
          </a:ln>
        </p:spPr>
        <p:txBody>
          <a:bodyPr spcFirstLastPara="1" wrap="square" lIns="121900" tIns="121900" rIns="121900" bIns="121900" anchor="t" anchorCtr="0">
            <a:spAutoFit/>
          </a:bodyPr>
          <a:lstStyle/>
          <a:p>
            <a:pPr>
              <a:lnSpc>
                <a:spcPct val="200000"/>
              </a:lnSpc>
              <a:spcBef>
                <a:spcPts val="0"/>
              </a:spcBef>
              <a:spcAft>
                <a:spcPts val="0"/>
              </a:spcAft>
              <a:buClr>
                <a:schemeClr val="dk1"/>
              </a:buClr>
              <a:buSzPts val="605"/>
            </a:pPr>
            <a:r>
              <a:rPr lang="en" sz="2420" b="1" dirty="0">
                <a:solidFill>
                  <a:schemeClr val="dk1"/>
                </a:solidFill>
              </a:rPr>
              <a:t>Academic Senate for California Community Colleges, </a:t>
            </a:r>
            <a:r>
              <a:rPr lang="en" sz="2420" u="sng" dirty="0">
                <a:solidFill>
                  <a:schemeClr val="hlink"/>
                </a:solidFill>
                <a:hlinkClick r:id="rId3"/>
              </a:rPr>
              <a:t>info@asccc.org</a:t>
            </a:r>
            <a:endParaRPr sz="2420" dirty="0">
              <a:solidFill>
                <a:schemeClr val="dk1"/>
              </a:solidFill>
            </a:endParaRPr>
          </a:p>
          <a:p>
            <a:pPr>
              <a:lnSpc>
                <a:spcPct val="200000"/>
              </a:lnSpc>
              <a:spcBef>
                <a:spcPts val="0"/>
              </a:spcBef>
              <a:spcAft>
                <a:spcPts val="0"/>
              </a:spcAft>
              <a:buClr>
                <a:schemeClr val="dk1"/>
              </a:buClr>
              <a:buSzPts val="605"/>
            </a:pPr>
            <a:r>
              <a:rPr lang="it-IT" sz="2420" b="1" dirty="0">
                <a:solidFill>
                  <a:schemeClr val="dk1"/>
                </a:solidFill>
              </a:rPr>
              <a:t>Madelyn Arballo</a:t>
            </a:r>
            <a:r>
              <a:rPr lang="it-IT" sz="2420" dirty="0">
                <a:solidFill>
                  <a:schemeClr val="dk1"/>
                </a:solidFill>
              </a:rPr>
              <a:t>, </a:t>
            </a:r>
            <a:r>
              <a:rPr lang="it-IT" sz="2420" u="sng" dirty="0">
                <a:solidFill>
                  <a:schemeClr val="hlink"/>
                </a:solidFill>
                <a:hlinkClick r:id="rId4"/>
              </a:rPr>
              <a:t>marballo@mtsac.edu</a:t>
            </a:r>
            <a:r>
              <a:rPr lang="it-IT" sz="2420" dirty="0">
                <a:solidFill>
                  <a:schemeClr val="dk1"/>
                </a:solidFill>
              </a:rPr>
              <a:t>, Mt. San Antonio College</a:t>
            </a:r>
          </a:p>
          <a:p>
            <a:pPr>
              <a:lnSpc>
                <a:spcPct val="200000"/>
              </a:lnSpc>
              <a:spcBef>
                <a:spcPts val="0"/>
              </a:spcBef>
              <a:spcAft>
                <a:spcPts val="0"/>
              </a:spcAft>
              <a:buClr>
                <a:schemeClr val="dk1"/>
              </a:buClr>
              <a:buSzPts val="605"/>
            </a:pPr>
            <a:r>
              <a:rPr lang="en" sz="2420" b="1" dirty="0">
                <a:solidFill>
                  <a:schemeClr val="dk1"/>
                </a:solidFill>
              </a:rPr>
              <a:t>Karen Chow</a:t>
            </a:r>
            <a:r>
              <a:rPr lang="en" sz="2420" dirty="0">
                <a:solidFill>
                  <a:schemeClr val="dk1"/>
                </a:solidFill>
              </a:rPr>
              <a:t>, </a:t>
            </a:r>
            <a:r>
              <a:rPr lang="en-US" sz="2420" u="sng" dirty="0">
                <a:solidFill>
                  <a:schemeClr val="accent5"/>
                </a:solidFill>
                <a:hlinkClick r:id="rId5"/>
              </a:rPr>
              <a:t>chowkaren@fhda.edu</a:t>
            </a:r>
            <a:r>
              <a:rPr lang="en" sz="2420" dirty="0">
                <a:solidFill>
                  <a:schemeClr val="dk1"/>
                </a:solidFill>
              </a:rPr>
              <a:t>, De Anza College </a:t>
            </a:r>
            <a:endParaRPr sz="2420" dirty="0">
              <a:solidFill>
                <a:schemeClr val="dk1"/>
              </a:solidFill>
            </a:endParaRPr>
          </a:p>
          <a:p>
            <a:pPr>
              <a:lnSpc>
                <a:spcPct val="200000"/>
              </a:lnSpc>
              <a:spcBef>
                <a:spcPts val="0"/>
              </a:spcBef>
              <a:spcAft>
                <a:spcPts val="0"/>
              </a:spcAft>
              <a:buClr>
                <a:schemeClr val="dk1"/>
              </a:buClr>
              <a:buSzPts val="605"/>
            </a:pPr>
            <a:r>
              <a:rPr lang="en" sz="2420" b="1" dirty="0">
                <a:solidFill>
                  <a:schemeClr val="dk1"/>
                </a:solidFill>
              </a:rPr>
              <a:t>Jeff Waller</a:t>
            </a:r>
            <a:r>
              <a:rPr lang="en" sz="2420" dirty="0">
                <a:solidFill>
                  <a:schemeClr val="dk1"/>
                </a:solidFill>
              </a:rPr>
              <a:t>, </a:t>
            </a:r>
            <a:r>
              <a:rPr lang="en" sz="2420" u="sng" dirty="0">
                <a:solidFill>
                  <a:schemeClr val="hlink"/>
                </a:solidFill>
                <a:hlinkClick r:id="rId6"/>
              </a:rPr>
              <a:t>jeff.waller@gcccd.edu</a:t>
            </a:r>
            <a:r>
              <a:rPr lang="en" sz="2420" dirty="0">
                <a:solidFill>
                  <a:schemeClr val="dk1"/>
                </a:solidFill>
              </a:rPr>
              <a:t>, Grossmont College</a:t>
            </a:r>
            <a:endParaRPr sz="2400" dirty="0">
              <a:solidFill>
                <a:schemeClr val="dk1"/>
              </a:solidFill>
            </a:endParaRPr>
          </a:p>
        </p:txBody>
      </p:sp>
      <p:cxnSp>
        <p:nvCxnSpPr>
          <p:cNvPr id="5" name="Google Shape;110;p22">
            <a:extLst>
              <a:ext uri="{FF2B5EF4-FFF2-40B4-BE49-F238E27FC236}">
                <a16:creationId xmlns:a16="http://schemas.microsoft.com/office/drawing/2014/main" id="{67D09F22-3379-4D43-89FE-E9E994E73B64}"/>
              </a:ext>
            </a:extLst>
          </p:cNvPr>
          <p:cNvCxnSpPr>
            <a:cxnSpLocks/>
          </p:cNvCxnSpPr>
          <p:nvPr/>
        </p:nvCxnSpPr>
        <p:spPr>
          <a:xfrm>
            <a:off x="641305" y="1979844"/>
            <a:ext cx="10435456" cy="0"/>
          </a:xfrm>
          <a:prstGeom prst="straightConnector1">
            <a:avLst/>
          </a:prstGeom>
          <a:noFill/>
          <a:ln w="28575" cap="flat" cmpd="sng">
            <a:solidFill>
              <a:srgbClr val="3C78D8"/>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34" y="1492407"/>
            <a:ext cx="3583461" cy="1611995"/>
          </a:xfrm>
        </p:spPr>
        <p:txBody>
          <a:bodyPr/>
          <a:lstStyle/>
          <a:p>
            <a:r>
              <a:rPr lang="en-US" sz="4400" b="1" dirty="0"/>
              <a:t>Noncredit Basics</a:t>
            </a:r>
            <a:endParaRPr lang="en-US" b="1"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961554-AC9D-4F7A-B580-0DD143860C5D}" type="slidenum">
              <a:rPr lang="en-US" smtClean="0"/>
              <a:pPr/>
              <a:t>3</a:t>
            </a:fld>
            <a:endParaRPr lang="en-US"/>
          </a:p>
        </p:txBody>
      </p:sp>
      <p:pic>
        <p:nvPicPr>
          <p:cNvPr id="2050" name="Picture 2" descr="5 cybersecurity basics every one of your employees should know">
            <a:extLst>
              <a:ext uri="{FF2B5EF4-FFF2-40B4-BE49-F238E27FC236}">
                <a16:creationId xmlns:a16="http://schemas.microsoft.com/office/drawing/2014/main" id="{DCE4B59B-7140-4A82-9ACC-B12C0FD3D2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74049" y="1285930"/>
            <a:ext cx="7219157" cy="273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004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7CE76-201B-4937-A363-998756267D06}"/>
              </a:ext>
            </a:extLst>
          </p:cNvPr>
          <p:cNvSpPr>
            <a:spLocks noGrp="1"/>
          </p:cNvSpPr>
          <p:nvPr>
            <p:ph type="title"/>
          </p:nvPr>
        </p:nvSpPr>
        <p:spPr>
          <a:xfrm>
            <a:off x="1277650" y="365126"/>
            <a:ext cx="10046043" cy="677094"/>
          </a:xfrm>
        </p:spPr>
        <p:txBody>
          <a:bodyPr>
            <a:normAutofit/>
          </a:bodyPr>
          <a:lstStyle/>
          <a:p>
            <a:r>
              <a:rPr lang="en-US" sz="4000" b="1" dirty="0"/>
              <a:t>Eligible Noncredit Categories</a:t>
            </a:r>
          </a:p>
        </p:txBody>
      </p:sp>
      <p:sp>
        <p:nvSpPr>
          <p:cNvPr id="4" name="Slide Number Placeholder 3">
            <a:extLst>
              <a:ext uri="{FF2B5EF4-FFF2-40B4-BE49-F238E27FC236}">
                <a16:creationId xmlns:a16="http://schemas.microsoft.com/office/drawing/2014/main" id="{56D92258-0730-4705-945E-8F17792312EC}"/>
              </a:ext>
            </a:extLst>
          </p:cNvPr>
          <p:cNvSpPr>
            <a:spLocks noGrp="1"/>
          </p:cNvSpPr>
          <p:nvPr>
            <p:ph type="sldNum" sz="quarter" idx="10"/>
          </p:nvPr>
        </p:nvSpPr>
        <p:spPr/>
        <p:txBody>
          <a:bodyPr/>
          <a:lstStyle/>
          <a:p>
            <a:pPr>
              <a:defRPr/>
            </a:pPr>
            <a:fld id="{FBEDD817-AB0B-A34C-9FCE-295985F01EC4}" type="slidenum">
              <a:rPr lang="en-US" altLang="en-US" smtClean="0"/>
              <a:pPr>
                <a:defRPr/>
              </a:pPr>
              <a:t>4</a:t>
            </a:fld>
            <a:endParaRPr lang="en-US" altLang="en-US"/>
          </a:p>
        </p:txBody>
      </p:sp>
      <p:graphicFrame>
        <p:nvGraphicFramePr>
          <p:cNvPr id="5" name="Content Placeholder 5">
            <a:extLst>
              <a:ext uri="{FF2B5EF4-FFF2-40B4-BE49-F238E27FC236}">
                <a16:creationId xmlns:a16="http://schemas.microsoft.com/office/drawing/2014/main" id="{6CD932E7-0FC4-4C64-BE57-39E86A98D67E}"/>
              </a:ext>
            </a:extLst>
          </p:cNvPr>
          <p:cNvGraphicFramePr>
            <a:graphicFrameLocks noGrp="1"/>
          </p:cNvGraphicFramePr>
          <p:nvPr>
            <p:ph sz="half" idx="1"/>
            <p:extLst>
              <p:ext uri="{D42A27DB-BD31-4B8C-83A1-F6EECF244321}">
                <p14:modId xmlns:p14="http://schemas.microsoft.com/office/powerpoint/2010/main" val="771166673"/>
              </p:ext>
            </p:extLst>
          </p:nvPr>
        </p:nvGraphicFramePr>
        <p:xfrm>
          <a:off x="5845559" y="1032388"/>
          <a:ext cx="6725264" cy="5323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3">
            <a:extLst>
              <a:ext uri="{FF2B5EF4-FFF2-40B4-BE49-F238E27FC236}">
                <a16:creationId xmlns:a16="http://schemas.microsoft.com/office/drawing/2014/main" id="{916A1F72-B9F9-4EDF-B907-4795169754DE}"/>
              </a:ext>
            </a:extLst>
          </p:cNvPr>
          <p:cNvSpPr txBox="1">
            <a:spLocks/>
          </p:cNvSpPr>
          <p:nvPr/>
        </p:nvSpPr>
        <p:spPr>
          <a:xfrm>
            <a:off x="1159663" y="1137169"/>
            <a:ext cx="5555769" cy="5017674"/>
          </a:xfrm>
          <a:prstGeom prst="rect">
            <a:avLst/>
          </a:prstGeom>
        </p:spPr>
        <p:txBody>
          <a:bodyPr>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n-lt"/>
              </a:rPr>
              <a:t>EC § 84757; </a:t>
            </a:r>
          </a:p>
          <a:p>
            <a:r>
              <a:rPr lang="en-US" dirty="0">
                <a:latin typeface="+mn-lt"/>
              </a:rPr>
              <a:t>CCR title 5 § 58160</a:t>
            </a:r>
          </a:p>
          <a:p>
            <a:r>
              <a:rPr lang="en-US" dirty="0">
                <a:latin typeface="+mn-lt"/>
                <a:ea typeface="Calibri" charset="0"/>
                <a:cs typeface="Calibri" charset="0"/>
              </a:rPr>
              <a:t>The </a:t>
            </a:r>
            <a:r>
              <a:rPr lang="en-US" u="sng" dirty="0">
                <a:latin typeface="+mn-lt"/>
                <a:ea typeface="Calibri" charset="0"/>
                <a:cs typeface="Calibri" charset="0"/>
              </a:rPr>
              <a:t>underlined</a:t>
            </a:r>
            <a:r>
              <a:rPr lang="en-US" dirty="0">
                <a:latin typeface="+mn-lt"/>
                <a:ea typeface="Calibri" charset="0"/>
                <a:cs typeface="Calibri" charset="0"/>
              </a:rPr>
              <a:t> instructional categories are eligible for equalized funding (CDCP*) in accordance with Education Code 84760.5 and CCR title 5 section 55151</a:t>
            </a:r>
          </a:p>
          <a:p>
            <a:endParaRPr lang="en-US" dirty="0">
              <a:latin typeface="+mn-lt"/>
              <a:ea typeface="Calibri" charset="0"/>
              <a:cs typeface="Calibri" charset="0"/>
            </a:endParaRPr>
          </a:p>
          <a:p>
            <a:r>
              <a:rPr lang="en-US" dirty="0">
                <a:latin typeface="+mn-lt"/>
                <a:ea typeface="Calibri" charset="0"/>
                <a:cs typeface="Calibri" charset="0"/>
              </a:rPr>
              <a:t>CDCP* – Career Development and College Preparation</a:t>
            </a:r>
          </a:p>
          <a:p>
            <a:endParaRPr lang="en-US" dirty="0"/>
          </a:p>
        </p:txBody>
      </p:sp>
      <p:cxnSp>
        <p:nvCxnSpPr>
          <p:cNvPr id="7" name="Google Shape;110;p22">
            <a:extLst>
              <a:ext uri="{FF2B5EF4-FFF2-40B4-BE49-F238E27FC236}">
                <a16:creationId xmlns:a16="http://schemas.microsoft.com/office/drawing/2014/main" id="{DE73407A-97E7-44AD-8548-9A4D8FDC11C0}"/>
              </a:ext>
            </a:extLst>
          </p:cNvPr>
          <p:cNvCxnSpPr>
            <a:cxnSpLocks/>
          </p:cNvCxnSpPr>
          <p:nvPr/>
        </p:nvCxnSpPr>
        <p:spPr>
          <a:xfrm>
            <a:off x="1398389" y="1012724"/>
            <a:ext cx="9820217" cy="0"/>
          </a:xfrm>
          <a:prstGeom prst="straightConnector1">
            <a:avLst/>
          </a:prstGeom>
          <a:noFill/>
          <a:ln w="28575" cap="flat" cmpd="sng">
            <a:solidFill>
              <a:srgbClr val="3C78D8"/>
            </a:solidFill>
            <a:prstDash val="solid"/>
            <a:round/>
            <a:headEnd type="none" w="med" len="med"/>
            <a:tailEnd type="none" w="med" len="med"/>
          </a:ln>
        </p:spPr>
      </p:cxnSp>
    </p:spTree>
    <p:extLst>
      <p:ext uri="{BB962C8B-B14F-4D97-AF65-F5344CB8AC3E}">
        <p14:creationId xmlns:p14="http://schemas.microsoft.com/office/powerpoint/2010/main" val="2559739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68535-DBD5-4E06-BB5C-2D26AFC9A2B4}"/>
              </a:ext>
            </a:extLst>
          </p:cNvPr>
          <p:cNvSpPr>
            <a:spLocks noGrp="1"/>
          </p:cNvSpPr>
          <p:nvPr>
            <p:ph type="title"/>
          </p:nvPr>
        </p:nvSpPr>
        <p:spPr>
          <a:xfrm>
            <a:off x="1277650" y="306133"/>
            <a:ext cx="10046043" cy="706591"/>
          </a:xfrm>
        </p:spPr>
        <p:txBody>
          <a:bodyPr>
            <a:normAutofit/>
          </a:bodyPr>
          <a:lstStyle/>
          <a:p>
            <a:r>
              <a:rPr lang="en-US" sz="4000" b="1" dirty="0"/>
              <a:t>Noncredit advantages for students</a:t>
            </a:r>
          </a:p>
        </p:txBody>
      </p:sp>
      <p:sp>
        <p:nvSpPr>
          <p:cNvPr id="3" name="Content Placeholder 2">
            <a:extLst>
              <a:ext uri="{FF2B5EF4-FFF2-40B4-BE49-F238E27FC236}">
                <a16:creationId xmlns:a16="http://schemas.microsoft.com/office/drawing/2014/main" id="{4047157E-436E-4576-B641-8B2BD9836B91}"/>
              </a:ext>
            </a:extLst>
          </p:cNvPr>
          <p:cNvSpPr>
            <a:spLocks noGrp="1"/>
          </p:cNvSpPr>
          <p:nvPr>
            <p:ph sz="half" idx="1"/>
          </p:nvPr>
        </p:nvSpPr>
        <p:spPr>
          <a:xfrm>
            <a:off x="1277650" y="1160206"/>
            <a:ext cx="10058400" cy="5057714"/>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Critical for disproportionately impacted individuals </a:t>
            </a:r>
          </a:p>
          <a:p>
            <a:r>
              <a:rPr lang="en-US" sz="2800" dirty="0">
                <a:latin typeface="Arial" panose="020B0604020202020204" pitchFamily="34" charset="0"/>
                <a:ea typeface="Calibri" panose="020F0502020204030204" pitchFamily="34" charset="0"/>
                <a:cs typeface="Arial" panose="020B0604020202020204" pitchFamily="34" charset="0"/>
              </a:rPr>
              <a:t>FREE, flexible, offered across semesters, and open to all students</a:t>
            </a:r>
          </a:p>
          <a:p>
            <a:r>
              <a:rPr lang="en-US" sz="2800" dirty="0">
                <a:latin typeface="Arial" panose="020B0604020202020204" pitchFamily="34" charset="0"/>
                <a:ea typeface="Calibri" panose="020F0502020204030204" pitchFamily="34" charset="0"/>
                <a:cs typeface="Arial" panose="020B0604020202020204" pitchFamily="34" charset="0"/>
              </a:rPr>
              <a:t>Classes repeatable and prevent accumulation of unneeded credit units</a:t>
            </a:r>
          </a:p>
          <a:p>
            <a:r>
              <a:rPr lang="en-US" sz="2800" dirty="0">
                <a:latin typeface="Arial" panose="020B0604020202020204" pitchFamily="34" charset="0"/>
                <a:ea typeface="Calibri" panose="020F0502020204030204" pitchFamily="34" charset="0"/>
                <a:cs typeface="Arial" panose="020B0604020202020204" pitchFamily="34" charset="0"/>
              </a:rPr>
              <a:t>Open-entry/open-exit classes allow entry at any time during the term</a:t>
            </a:r>
          </a:p>
          <a:p>
            <a:r>
              <a:rPr lang="en-US" sz="2800" dirty="0">
                <a:latin typeface="Arial" panose="020B0604020202020204" pitchFamily="34" charset="0"/>
                <a:ea typeface="Calibri" panose="020F0502020204030204" pitchFamily="34" charset="0"/>
                <a:cs typeface="Arial" panose="020B0604020202020204" pitchFamily="34" charset="0"/>
              </a:rPr>
              <a:t>Short-term classes for immediate employment, wage and skill gains, career path and college entrance  </a:t>
            </a:r>
          </a:p>
        </p:txBody>
      </p:sp>
      <p:sp>
        <p:nvSpPr>
          <p:cNvPr id="4" name="Slide Number Placeholder 3">
            <a:extLst>
              <a:ext uri="{FF2B5EF4-FFF2-40B4-BE49-F238E27FC236}">
                <a16:creationId xmlns:a16="http://schemas.microsoft.com/office/drawing/2014/main" id="{3BFC2B3E-1839-4D7D-B053-A7122E2A62DF}"/>
              </a:ext>
            </a:extLst>
          </p:cNvPr>
          <p:cNvSpPr>
            <a:spLocks noGrp="1"/>
          </p:cNvSpPr>
          <p:nvPr>
            <p:ph type="sldNum" sz="quarter" idx="10"/>
          </p:nvPr>
        </p:nvSpPr>
        <p:spPr/>
        <p:txBody>
          <a:bodyPr/>
          <a:lstStyle/>
          <a:p>
            <a:pPr>
              <a:defRPr/>
            </a:pPr>
            <a:fld id="{FBEDD817-AB0B-A34C-9FCE-295985F01EC4}" type="slidenum">
              <a:rPr lang="en-US" altLang="en-US" smtClean="0"/>
              <a:pPr>
                <a:defRPr/>
              </a:pPr>
              <a:t>5</a:t>
            </a:fld>
            <a:endParaRPr lang="en-US" altLang="en-US"/>
          </a:p>
        </p:txBody>
      </p:sp>
      <p:cxnSp>
        <p:nvCxnSpPr>
          <p:cNvPr id="5" name="Google Shape;110;p22">
            <a:extLst>
              <a:ext uri="{FF2B5EF4-FFF2-40B4-BE49-F238E27FC236}">
                <a16:creationId xmlns:a16="http://schemas.microsoft.com/office/drawing/2014/main" id="{D368E2C9-C040-4059-8085-C79277AD69A0}"/>
              </a:ext>
            </a:extLst>
          </p:cNvPr>
          <p:cNvCxnSpPr>
            <a:cxnSpLocks/>
          </p:cNvCxnSpPr>
          <p:nvPr/>
        </p:nvCxnSpPr>
        <p:spPr>
          <a:xfrm>
            <a:off x="1398389" y="1012724"/>
            <a:ext cx="9820217" cy="0"/>
          </a:xfrm>
          <a:prstGeom prst="straightConnector1">
            <a:avLst/>
          </a:prstGeom>
          <a:noFill/>
          <a:ln w="28575" cap="flat" cmpd="sng">
            <a:solidFill>
              <a:srgbClr val="3C78D8"/>
            </a:solidFill>
            <a:prstDash val="solid"/>
            <a:round/>
            <a:headEnd type="none" w="med" len="med"/>
            <a:tailEnd type="none" w="med" len="med"/>
          </a:ln>
        </p:spPr>
      </p:cxnSp>
    </p:spTree>
    <p:extLst>
      <p:ext uri="{BB962C8B-B14F-4D97-AF65-F5344CB8AC3E}">
        <p14:creationId xmlns:p14="http://schemas.microsoft.com/office/powerpoint/2010/main" val="957061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41308-CFBB-43C1-99E7-485EECDC92BC}"/>
              </a:ext>
            </a:extLst>
          </p:cNvPr>
          <p:cNvSpPr>
            <a:spLocks noGrp="1"/>
          </p:cNvSpPr>
          <p:nvPr>
            <p:ph type="title"/>
          </p:nvPr>
        </p:nvSpPr>
        <p:spPr>
          <a:xfrm>
            <a:off x="1415846" y="286467"/>
            <a:ext cx="10500851" cy="775417"/>
          </a:xfrm>
        </p:spPr>
        <p:txBody>
          <a:bodyPr>
            <a:normAutofit/>
          </a:bodyPr>
          <a:lstStyle/>
          <a:p>
            <a:r>
              <a:rPr lang="en-US" sz="4000" b="1" dirty="0"/>
              <a:t>Even MORE advantages for students!</a:t>
            </a:r>
            <a:endParaRPr lang="en-US" sz="4000" dirty="0"/>
          </a:p>
        </p:txBody>
      </p:sp>
      <p:sp>
        <p:nvSpPr>
          <p:cNvPr id="3" name="Content Placeholder 2">
            <a:extLst>
              <a:ext uri="{FF2B5EF4-FFF2-40B4-BE49-F238E27FC236}">
                <a16:creationId xmlns:a16="http://schemas.microsoft.com/office/drawing/2014/main" id="{3D939813-FD85-46D4-AAF1-B94E4CA25C0F}"/>
              </a:ext>
            </a:extLst>
          </p:cNvPr>
          <p:cNvSpPr>
            <a:spLocks noGrp="1"/>
          </p:cNvSpPr>
          <p:nvPr>
            <p:ph sz="half" idx="1"/>
          </p:nvPr>
        </p:nvSpPr>
        <p:spPr>
          <a:xfrm>
            <a:off x="1415846" y="1091381"/>
            <a:ext cx="9763431" cy="441960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Improve math and English skills to increase college readiness</a:t>
            </a:r>
          </a:p>
          <a:p>
            <a:r>
              <a:rPr lang="en-US" sz="2800" dirty="0">
                <a:latin typeface="Arial" panose="020B0604020202020204" pitchFamily="34" charset="0"/>
                <a:ea typeface="Calibri" panose="020F0502020204030204" pitchFamily="34" charset="0"/>
                <a:cs typeface="Arial" panose="020B0604020202020204" pitchFamily="34" charset="0"/>
              </a:rPr>
              <a:t>Competency-based model utilized in many courses</a:t>
            </a:r>
          </a:p>
          <a:p>
            <a:r>
              <a:rPr lang="en-US" sz="2800" dirty="0">
                <a:latin typeface="Arial" panose="020B0604020202020204" pitchFamily="34" charset="0"/>
                <a:ea typeface="Calibri" panose="020F0502020204030204" pitchFamily="34" charset="0"/>
                <a:cs typeface="Arial" panose="020B0604020202020204" pitchFamily="34" charset="0"/>
              </a:rPr>
              <a:t>Pathway to citizenship</a:t>
            </a:r>
          </a:p>
          <a:p>
            <a:r>
              <a:rPr lang="en-US" sz="2800" dirty="0">
                <a:latin typeface="Arial" panose="020B0604020202020204" pitchFamily="34" charset="0"/>
                <a:ea typeface="Calibri" panose="020F0502020204030204" pitchFamily="34" charset="0"/>
                <a:cs typeface="Arial" panose="020B0604020202020204" pitchFamily="34" charset="0"/>
              </a:rPr>
              <a:t>Independent living skills, self-advocacy, and employment for adults with disabilities</a:t>
            </a:r>
          </a:p>
          <a:p>
            <a:r>
              <a:rPr lang="en-US" sz="2800" dirty="0">
                <a:latin typeface="Arial" panose="020B0604020202020204" pitchFamily="34" charset="0"/>
                <a:ea typeface="Calibri" panose="020F0502020204030204" pitchFamily="34" charset="0"/>
                <a:cs typeface="Arial" panose="020B0604020202020204" pitchFamily="34" charset="0"/>
              </a:rPr>
              <a:t>Older adult programs address the needs of the State’s aging population </a:t>
            </a:r>
          </a:p>
          <a:p>
            <a:pPr marL="0" indent="0">
              <a:buNone/>
            </a:pPr>
            <a:endParaRPr lang="en-US" dirty="0"/>
          </a:p>
        </p:txBody>
      </p:sp>
      <p:sp>
        <p:nvSpPr>
          <p:cNvPr id="4" name="Slide Number Placeholder 3">
            <a:extLst>
              <a:ext uri="{FF2B5EF4-FFF2-40B4-BE49-F238E27FC236}">
                <a16:creationId xmlns:a16="http://schemas.microsoft.com/office/drawing/2014/main" id="{9B3B3719-E24C-47CA-89F3-2CD5104A5210}"/>
              </a:ext>
            </a:extLst>
          </p:cNvPr>
          <p:cNvSpPr>
            <a:spLocks noGrp="1"/>
          </p:cNvSpPr>
          <p:nvPr>
            <p:ph type="sldNum" sz="quarter" idx="10"/>
          </p:nvPr>
        </p:nvSpPr>
        <p:spPr/>
        <p:txBody>
          <a:bodyPr/>
          <a:lstStyle/>
          <a:p>
            <a:pPr>
              <a:defRPr/>
            </a:pPr>
            <a:fld id="{FBEDD817-AB0B-A34C-9FCE-295985F01EC4}" type="slidenum">
              <a:rPr lang="en-US" altLang="en-US" smtClean="0"/>
              <a:pPr>
                <a:defRPr/>
              </a:pPr>
              <a:t>6</a:t>
            </a:fld>
            <a:endParaRPr lang="en-US" altLang="en-US"/>
          </a:p>
        </p:txBody>
      </p:sp>
      <p:cxnSp>
        <p:nvCxnSpPr>
          <p:cNvPr id="5" name="Google Shape;110;p22">
            <a:extLst>
              <a:ext uri="{FF2B5EF4-FFF2-40B4-BE49-F238E27FC236}">
                <a16:creationId xmlns:a16="http://schemas.microsoft.com/office/drawing/2014/main" id="{61A9984F-D31E-4BDE-8DD0-538093D44D34}"/>
              </a:ext>
            </a:extLst>
          </p:cNvPr>
          <p:cNvCxnSpPr>
            <a:cxnSpLocks/>
          </p:cNvCxnSpPr>
          <p:nvPr/>
        </p:nvCxnSpPr>
        <p:spPr>
          <a:xfrm>
            <a:off x="1533583" y="1012724"/>
            <a:ext cx="9065591" cy="0"/>
          </a:xfrm>
          <a:prstGeom prst="straightConnector1">
            <a:avLst/>
          </a:prstGeom>
          <a:noFill/>
          <a:ln w="28575" cap="flat" cmpd="sng">
            <a:solidFill>
              <a:srgbClr val="3C78D8"/>
            </a:solidFill>
            <a:prstDash val="solid"/>
            <a:round/>
            <a:headEnd type="none" w="med" len="med"/>
            <a:tailEnd type="none" w="med" len="med"/>
          </a:ln>
        </p:spPr>
      </p:cxnSp>
    </p:spTree>
    <p:extLst>
      <p:ext uri="{BB962C8B-B14F-4D97-AF65-F5344CB8AC3E}">
        <p14:creationId xmlns:p14="http://schemas.microsoft.com/office/powerpoint/2010/main" val="190084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7F428-3554-45FB-9D77-BCD32BC9C2D9}"/>
              </a:ext>
            </a:extLst>
          </p:cNvPr>
          <p:cNvSpPr>
            <a:spLocks noGrp="1"/>
          </p:cNvSpPr>
          <p:nvPr>
            <p:ph type="title"/>
          </p:nvPr>
        </p:nvSpPr>
        <p:spPr>
          <a:xfrm>
            <a:off x="247135" y="1238866"/>
            <a:ext cx="3583461" cy="3559276"/>
          </a:xfrm>
        </p:spPr>
        <p:txBody>
          <a:bodyPr>
            <a:normAutofit fontScale="90000"/>
          </a:bodyPr>
          <a:lstStyle/>
          <a:p>
            <a:r>
              <a:rPr lang="en-US" sz="4400" b="1" dirty="0"/>
              <a:t>Standards and criteria for approving a noncredit course</a:t>
            </a:r>
            <a:br>
              <a:rPr lang="en-US" sz="3600" dirty="0"/>
            </a:br>
            <a:endParaRPr lang="en-US" dirty="0"/>
          </a:p>
        </p:txBody>
      </p:sp>
      <p:sp>
        <p:nvSpPr>
          <p:cNvPr id="5" name="Slide Number Placeholder 4">
            <a:extLst>
              <a:ext uri="{FF2B5EF4-FFF2-40B4-BE49-F238E27FC236}">
                <a16:creationId xmlns:a16="http://schemas.microsoft.com/office/drawing/2014/main" id="{659AE024-C1D0-4AA4-AAFE-83341AA9814B}"/>
              </a:ext>
            </a:extLst>
          </p:cNvPr>
          <p:cNvSpPr>
            <a:spLocks noGrp="1"/>
          </p:cNvSpPr>
          <p:nvPr>
            <p:ph type="sldNum" sz="quarter" idx="10"/>
          </p:nvPr>
        </p:nvSpPr>
        <p:spPr/>
        <p:txBody>
          <a:bodyPr/>
          <a:lstStyle/>
          <a:p>
            <a:pPr>
              <a:defRPr/>
            </a:pPr>
            <a:fld id="{C8015428-05F8-DC41-B5EF-349301B1AAC7}" type="slidenum">
              <a:rPr lang="en-US" altLang="en-US" smtClean="0"/>
              <a:pPr>
                <a:defRPr/>
              </a:pPr>
              <a:t>7</a:t>
            </a:fld>
            <a:endParaRPr lang="en-US" altLang="en-US"/>
          </a:p>
        </p:txBody>
      </p:sp>
      <p:pic>
        <p:nvPicPr>
          <p:cNvPr id="3074" name="Picture 2" descr="The 5 Standards Of Awesome Customer Service - Customer Service Life">
            <a:extLst>
              <a:ext uri="{FF2B5EF4-FFF2-40B4-BE49-F238E27FC236}">
                <a16:creationId xmlns:a16="http://schemas.microsoft.com/office/drawing/2014/main" id="{6904518C-53D2-46DC-B705-FA80ADEDE7F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13380" y="1734559"/>
            <a:ext cx="7083886" cy="217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19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77E3-A20E-47CF-B61E-5BDFE1AC71EB}"/>
              </a:ext>
            </a:extLst>
          </p:cNvPr>
          <p:cNvSpPr>
            <a:spLocks noGrp="1"/>
          </p:cNvSpPr>
          <p:nvPr>
            <p:ph type="title"/>
          </p:nvPr>
        </p:nvSpPr>
        <p:spPr>
          <a:xfrm>
            <a:off x="1277650" y="365126"/>
            <a:ext cx="10046043" cy="667262"/>
          </a:xfrm>
        </p:spPr>
        <p:txBody>
          <a:bodyPr>
            <a:normAutofit/>
          </a:bodyPr>
          <a:lstStyle/>
          <a:p>
            <a:r>
              <a:rPr lang="en" sz="4000" b="1" dirty="0"/>
              <a:t>Noncredit Courses: Standards and Criteria</a:t>
            </a:r>
            <a:endParaRPr lang="en-US" b="1" dirty="0"/>
          </a:p>
        </p:txBody>
      </p:sp>
      <p:sp>
        <p:nvSpPr>
          <p:cNvPr id="3" name="Content Placeholder 2">
            <a:extLst>
              <a:ext uri="{FF2B5EF4-FFF2-40B4-BE49-F238E27FC236}">
                <a16:creationId xmlns:a16="http://schemas.microsoft.com/office/drawing/2014/main" id="{85560760-8490-4762-9D6A-5503B52002C7}"/>
              </a:ext>
            </a:extLst>
          </p:cNvPr>
          <p:cNvSpPr>
            <a:spLocks noGrp="1"/>
          </p:cNvSpPr>
          <p:nvPr>
            <p:ph sz="half" idx="1"/>
          </p:nvPr>
        </p:nvSpPr>
        <p:spPr>
          <a:xfrm>
            <a:off x="1295400" y="1219200"/>
            <a:ext cx="10058400" cy="4419600"/>
          </a:xfrm>
        </p:spPr>
        <p:txBody>
          <a:bodyPr/>
          <a:lstStyle/>
          <a:p>
            <a:pPr>
              <a:buSzPts val="2000"/>
              <a:buFont typeface="Wingdings" panose="05000000000000000000" pitchFamily="2" charset="2"/>
              <a:buChar char="§"/>
            </a:pPr>
            <a:r>
              <a:rPr lang="en-US" dirty="0"/>
              <a:t>A noncredit course is a course which, at a minimum is </a:t>
            </a:r>
          </a:p>
          <a:p>
            <a:pPr marL="554579" lvl="1" indent="-342900">
              <a:spcBef>
                <a:spcPts val="0"/>
              </a:spcBef>
              <a:buSzPts val="2000"/>
            </a:pPr>
            <a:r>
              <a:rPr lang="en-US" dirty="0"/>
              <a:t>Recommended by the college and/or district curriculum committee</a:t>
            </a:r>
          </a:p>
          <a:p>
            <a:pPr marL="554579" lvl="1" indent="-342900">
              <a:spcBef>
                <a:spcPts val="0"/>
              </a:spcBef>
              <a:buSzPts val="2000"/>
            </a:pPr>
            <a:r>
              <a:rPr lang="en-US" dirty="0"/>
              <a:t>Approved by the district governing board as a course meeting the needs of enrolled students</a:t>
            </a:r>
          </a:p>
          <a:p>
            <a:pPr>
              <a:buSzPts val="2000"/>
              <a:buFont typeface="Wingdings" panose="05000000000000000000" pitchFamily="2" charset="2"/>
              <a:buChar char="§"/>
            </a:pPr>
            <a:r>
              <a:rPr lang="en-US" dirty="0"/>
              <a:t>CORs for courses intended for special populations must clearly demonstrate that the course meets the needs of those populations (Immigrant Education, Parenting, Persons with Substantial Disabilities, Older Adults)</a:t>
            </a:r>
          </a:p>
          <a:p>
            <a:pPr>
              <a:buSzPts val="2000"/>
              <a:buFont typeface="Wingdings" panose="05000000000000000000" pitchFamily="2" charset="2"/>
              <a:buChar char="§"/>
            </a:pPr>
            <a:r>
              <a:rPr lang="en-US" dirty="0">
                <a:latin typeface="Calibri" charset="0"/>
                <a:ea typeface="Calibri" charset="0"/>
                <a:cs typeface="Calibri" charset="0"/>
              </a:rPr>
              <a:t>“No state aid or apportionment may be claimed on account of attendance of students in noncredit classes in dancing or recreational physical education”  -Title 5, section 58130</a:t>
            </a:r>
          </a:p>
          <a:p>
            <a:endParaRPr lang="en-US" dirty="0"/>
          </a:p>
        </p:txBody>
      </p:sp>
      <p:sp>
        <p:nvSpPr>
          <p:cNvPr id="4" name="Slide Number Placeholder 3">
            <a:extLst>
              <a:ext uri="{FF2B5EF4-FFF2-40B4-BE49-F238E27FC236}">
                <a16:creationId xmlns:a16="http://schemas.microsoft.com/office/drawing/2014/main" id="{CB166990-0FD6-45B0-8539-C8C2B4B4485D}"/>
              </a:ext>
            </a:extLst>
          </p:cNvPr>
          <p:cNvSpPr>
            <a:spLocks noGrp="1"/>
          </p:cNvSpPr>
          <p:nvPr>
            <p:ph type="sldNum" sz="quarter" idx="10"/>
          </p:nvPr>
        </p:nvSpPr>
        <p:spPr/>
        <p:txBody>
          <a:bodyPr/>
          <a:lstStyle/>
          <a:p>
            <a:pPr>
              <a:defRPr/>
            </a:pPr>
            <a:fld id="{FBEDD817-AB0B-A34C-9FCE-295985F01EC4}" type="slidenum">
              <a:rPr lang="en-US" altLang="en-US" smtClean="0"/>
              <a:pPr>
                <a:defRPr/>
              </a:pPr>
              <a:t>8</a:t>
            </a:fld>
            <a:endParaRPr lang="en-US" altLang="en-US"/>
          </a:p>
        </p:txBody>
      </p:sp>
      <p:cxnSp>
        <p:nvCxnSpPr>
          <p:cNvPr id="5" name="Google Shape;110;p22">
            <a:extLst>
              <a:ext uri="{FF2B5EF4-FFF2-40B4-BE49-F238E27FC236}">
                <a16:creationId xmlns:a16="http://schemas.microsoft.com/office/drawing/2014/main" id="{87223D27-F159-4B45-8B92-C47640ED2684}"/>
              </a:ext>
            </a:extLst>
          </p:cNvPr>
          <p:cNvCxnSpPr>
            <a:cxnSpLocks/>
          </p:cNvCxnSpPr>
          <p:nvPr/>
        </p:nvCxnSpPr>
        <p:spPr>
          <a:xfrm>
            <a:off x="1398389" y="1012724"/>
            <a:ext cx="9820217" cy="0"/>
          </a:xfrm>
          <a:prstGeom prst="straightConnector1">
            <a:avLst/>
          </a:prstGeom>
          <a:noFill/>
          <a:ln w="28575" cap="flat" cmpd="sng">
            <a:solidFill>
              <a:srgbClr val="3C78D8"/>
            </a:solidFill>
            <a:prstDash val="solid"/>
            <a:round/>
            <a:headEnd type="none" w="med" len="med"/>
            <a:tailEnd type="none" w="med" len="med"/>
          </a:ln>
        </p:spPr>
      </p:cxnSp>
    </p:spTree>
    <p:extLst>
      <p:ext uri="{BB962C8B-B14F-4D97-AF65-F5344CB8AC3E}">
        <p14:creationId xmlns:p14="http://schemas.microsoft.com/office/powerpoint/2010/main" val="1522870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28A9-94C3-4A35-84E5-7AD77CA204EE}"/>
              </a:ext>
            </a:extLst>
          </p:cNvPr>
          <p:cNvSpPr>
            <a:spLocks noGrp="1"/>
          </p:cNvSpPr>
          <p:nvPr>
            <p:ph type="title"/>
          </p:nvPr>
        </p:nvSpPr>
        <p:spPr>
          <a:xfrm>
            <a:off x="1198991" y="225001"/>
            <a:ext cx="10046043" cy="726256"/>
          </a:xfrm>
        </p:spPr>
        <p:txBody>
          <a:bodyPr>
            <a:normAutofit/>
          </a:bodyPr>
          <a:lstStyle/>
          <a:p>
            <a:r>
              <a:rPr lang="en-US" sz="4000" b="1" dirty="0"/>
              <a:t>Noncredit Course Approval</a:t>
            </a:r>
          </a:p>
        </p:txBody>
      </p:sp>
      <p:sp>
        <p:nvSpPr>
          <p:cNvPr id="3" name="Content Placeholder 2">
            <a:extLst>
              <a:ext uri="{FF2B5EF4-FFF2-40B4-BE49-F238E27FC236}">
                <a16:creationId xmlns:a16="http://schemas.microsoft.com/office/drawing/2014/main" id="{0F025539-3C46-402F-8264-46273305CBA1}"/>
              </a:ext>
            </a:extLst>
          </p:cNvPr>
          <p:cNvSpPr>
            <a:spLocks noGrp="1"/>
          </p:cNvSpPr>
          <p:nvPr>
            <p:ph sz="half" idx="2"/>
          </p:nvPr>
        </p:nvSpPr>
        <p:spPr>
          <a:xfrm>
            <a:off x="1198991" y="1233328"/>
            <a:ext cx="7840506" cy="5123022"/>
          </a:xfrm>
        </p:spPr>
        <p:txBody>
          <a:bodyPr/>
          <a:lstStyle/>
          <a:p>
            <a:pPr marL="0" indent="0">
              <a:buNone/>
            </a:pPr>
            <a:r>
              <a:rPr lang="en-US" sz="2800" dirty="0">
                <a:latin typeface="Calibri" charset="0"/>
                <a:ea typeface="Calibri" charset="0"/>
                <a:cs typeface="Calibri" charset="0"/>
              </a:rPr>
              <a:t>Title 5 Standards for Approval same as for credit:</a:t>
            </a:r>
          </a:p>
          <a:p>
            <a:pPr lvl="1">
              <a:tabLst>
                <a:tab pos="6518275" algn="l"/>
              </a:tabLst>
            </a:pPr>
            <a:r>
              <a:rPr lang="en-US" sz="2400" b="1" dirty="0">
                <a:latin typeface="Calibri" charset="0"/>
                <a:ea typeface="Calibri" charset="0"/>
                <a:cs typeface="Calibri" charset="0"/>
              </a:rPr>
              <a:t>Section 55002(c)1 </a:t>
            </a:r>
            <a:r>
              <a:rPr lang="en-US" sz="2400" dirty="0">
                <a:latin typeface="Calibri" charset="0"/>
                <a:ea typeface="Calibri" charset="0"/>
                <a:cs typeface="Calibri" charset="0"/>
              </a:rPr>
              <a:t>– The college and/or district curriculum committee shall recommend approval of the course if the course treats subject matter and uses resource materials, teaching methods, and standards of attendance and achievement that the committee deems appropriate for the enrolled students.</a:t>
            </a:r>
          </a:p>
          <a:p>
            <a:pPr marL="0" indent="0">
              <a:buNone/>
            </a:pPr>
            <a:r>
              <a:rPr lang="en-US" sz="2800" dirty="0">
                <a:latin typeface="Calibri" charset="0"/>
                <a:ea typeface="Calibri" charset="0"/>
                <a:cs typeface="Calibri" charset="0"/>
              </a:rPr>
              <a:t>The role of the local curriculum committee is to review and approve noncredit curriculum, just as it does for credit curriculum</a:t>
            </a:r>
          </a:p>
          <a:p>
            <a:pPr marL="0" indent="0">
              <a:buNone/>
            </a:pPr>
            <a:r>
              <a:rPr lang="en-US" sz="2800" dirty="0">
                <a:latin typeface="Calibri" charset="0"/>
                <a:ea typeface="Calibri" charset="0"/>
                <a:cs typeface="Calibri" charset="0"/>
              </a:rPr>
              <a:t>The only program needing CCCCO approval in addition to local approval is for Short-term Vocational programs, just like credit CTE programs</a:t>
            </a:r>
          </a:p>
          <a:p>
            <a:endParaRPr lang="en-US" dirty="0"/>
          </a:p>
        </p:txBody>
      </p:sp>
      <p:sp>
        <p:nvSpPr>
          <p:cNvPr id="5" name="Slide Number Placeholder 4">
            <a:extLst>
              <a:ext uri="{FF2B5EF4-FFF2-40B4-BE49-F238E27FC236}">
                <a16:creationId xmlns:a16="http://schemas.microsoft.com/office/drawing/2014/main" id="{7C6ADD8F-EB1F-488B-B0BC-D4F6FCB71A73}"/>
              </a:ext>
            </a:extLst>
          </p:cNvPr>
          <p:cNvSpPr>
            <a:spLocks noGrp="1"/>
          </p:cNvSpPr>
          <p:nvPr>
            <p:ph type="sldNum" sz="quarter" idx="10"/>
          </p:nvPr>
        </p:nvSpPr>
        <p:spPr/>
        <p:txBody>
          <a:bodyPr/>
          <a:lstStyle/>
          <a:p>
            <a:pPr>
              <a:defRPr/>
            </a:pPr>
            <a:fld id="{19F883E1-6DB3-424C-AEDE-CC6629DEB65D}" type="slidenum">
              <a:rPr lang="en-US" altLang="en-US" smtClean="0"/>
              <a:pPr>
                <a:defRPr/>
              </a:pPr>
              <a:t>9</a:t>
            </a:fld>
            <a:endParaRPr lang="en-US" altLang="en-US"/>
          </a:p>
        </p:txBody>
      </p:sp>
      <p:pic>
        <p:nvPicPr>
          <p:cNvPr id="1026" name="Picture 2" descr="Signs That You Will Be Approved for Disability | SSD Eligibility">
            <a:extLst>
              <a:ext uri="{FF2B5EF4-FFF2-40B4-BE49-F238E27FC236}">
                <a16:creationId xmlns:a16="http://schemas.microsoft.com/office/drawing/2014/main" id="{C1963772-E49C-4C46-9623-4721F43AC247}"/>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8812756" y="2527406"/>
            <a:ext cx="3419024" cy="253486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Google Shape;110;p22">
            <a:extLst>
              <a:ext uri="{FF2B5EF4-FFF2-40B4-BE49-F238E27FC236}">
                <a16:creationId xmlns:a16="http://schemas.microsoft.com/office/drawing/2014/main" id="{EAADDE98-5EB3-434D-A0BD-E80FDB5F0172}"/>
              </a:ext>
            </a:extLst>
          </p:cNvPr>
          <p:cNvCxnSpPr>
            <a:cxnSpLocks/>
          </p:cNvCxnSpPr>
          <p:nvPr/>
        </p:nvCxnSpPr>
        <p:spPr>
          <a:xfrm>
            <a:off x="1311903" y="951257"/>
            <a:ext cx="9820217" cy="0"/>
          </a:xfrm>
          <a:prstGeom prst="straightConnector1">
            <a:avLst/>
          </a:prstGeom>
          <a:noFill/>
          <a:ln w="28575" cap="flat" cmpd="sng">
            <a:solidFill>
              <a:srgbClr val="3C78D8"/>
            </a:solidFill>
            <a:prstDash val="solid"/>
            <a:round/>
            <a:headEnd type="none" w="med" len="med"/>
            <a:tailEnd type="none" w="med" len="med"/>
          </a:ln>
        </p:spPr>
      </p:cxnSp>
    </p:spTree>
    <p:extLst>
      <p:ext uri="{BB962C8B-B14F-4D97-AF65-F5344CB8AC3E}">
        <p14:creationId xmlns:p14="http://schemas.microsoft.com/office/powerpoint/2010/main" val="240662308"/>
      </p:ext>
    </p:extLst>
  </p:cSld>
  <p:clrMapOvr>
    <a:masterClrMapping/>
  </p:clrMapOvr>
</p:sld>
</file>

<file path=ppt/theme/theme1.xml><?xml version="1.0" encoding="utf-8"?>
<a:theme xmlns:a="http://schemas.openxmlformats.org/drawingml/2006/main" name="ASCCC Curriculum Inst. 2020 Theme">
  <a:themeElements>
    <a:clrScheme name="ASCCC CI 2021">
      <a:dk1>
        <a:srgbClr val="005B96"/>
      </a:dk1>
      <a:lt1>
        <a:srgbClr val="FFFFFF"/>
      </a:lt1>
      <a:dk2>
        <a:srgbClr val="4186C3"/>
      </a:dk2>
      <a:lt2>
        <a:srgbClr val="F0ECE8"/>
      </a:lt2>
      <a:accent1>
        <a:srgbClr val="9277B9"/>
      </a:accent1>
      <a:accent2>
        <a:srgbClr val="26BB9A"/>
      </a:accent2>
      <a:accent3>
        <a:srgbClr val="54514F"/>
      </a:accent3>
      <a:accent4>
        <a:srgbClr val="008C77"/>
      </a:accent4>
      <a:accent5>
        <a:srgbClr val="005B95"/>
      </a:accent5>
      <a:accent6>
        <a:srgbClr val="4186C3"/>
      </a:accent6>
      <a:hlink>
        <a:srgbClr val="005B95"/>
      </a:hlink>
      <a:folHlink>
        <a:srgbClr val="927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1 ppt template 2" id="{C02EB565-96C3-934D-85A9-DD9D929CF13C}" vid="{054F5572-FA90-DF4F-B53B-76D1F8F34A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2021 ppt template 2 (1)</Template>
  <TotalTime>1296</TotalTime>
  <Words>2055</Words>
  <Application>Microsoft Office PowerPoint</Application>
  <PresentationFormat>Widescreen</PresentationFormat>
  <Paragraphs>324</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Bookman Old Style</vt:lpstr>
      <vt:lpstr>Calibri</vt:lpstr>
      <vt:lpstr>Palatino</vt:lpstr>
      <vt:lpstr>Times New Roman</vt:lpstr>
      <vt:lpstr>Wingdings</vt:lpstr>
      <vt:lpstr>ASCCC Curriculum Inst. 2020 Theme</vt:lpstr>
      <vt:lpstr>Noncredit Curriculum Basics</vt:lpstr>
      <vt:lpstr>Today we will discuss:</vt:lpstr>
      <vt:lpstr>Noncredit Basics</vt:lpstr>
      <vt:lpstr>Eligible Noncredit Categories</vt:lpstr>
      <vt:lpstr>Noncredit advantages for students</vt:lpstr>
      <vt:lpstr>Even MORE advantages for students!</vt:lpstr>
      <vt:lpstr>Standards and criteria for approving a noncredit course </vt:lpstr>
      <vt:lpstr>Noncredit Courses: Standards and Criteria</vt:lpstr>
      <vt:lpstr>Noncredit Course Approval</vt:lpstr>
      <vt:lpstr>Differences and connections between credit and noncredit courses</vt:lpstr>
      <vt:lpstr>           Credit           vs.    Noncredit</vt:lpstr>
      <vt:lpstr>Noncredit enrollment structures</vt:lpstr>
      <vt:lpstr>Noncredit Course Examples</vt:lpstr>
      <vt:lpstr>Noncredit Mirrored Courses</vt:lpstr>
      <vt:lpstr>Funding noncredit courses</vt:lpstr>
      <vt:lpstr>Career Development &amp; College Preparation (CDCP)</vt:lpstr>
      <vt:lpstr>Noncredit CDCP Certificates</vt:lpstr>
      <vt:lpstr>Funding sources</vt:lpstr>
      <vt:lpstr>Preparation for creating noncredit courses</vt:lpstr>
      <vt:lpstr>Questions requiring discussions to find answers</vt:lpstr>
      <vt:lpstr>What Do You Have in Place?</vt:lpstr>
      <vt:lpstr>Steps in the process of creating noncredit courses</vt:lpstr>
      <vt:lpstr>Who needs to buy-in?</vt:lpstr>
      <vt:lpstr>Sources of information</vt:lpstr>
      <vt:lpstr>Curriculum Committee Considerations</vt:lpstr>
      <vt:lpstr>On the Horizon for noncredit courses  </vt:lpstr>
      <vt:lpstr>Resources</vt:lpstr>
      <vt:lpstr> Thank You for attending! Here’s some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Waller</dc:creator>
  <cp:lastModifiedBy>Jeff Waller</cp:lastModifiedBy>
  <cp:revision>35</cp:revision>
  <cp:lastPrinted>2020-11-24T19:39:26Z</cp:lastPrinted>
  <dcterms:created xsi:type="dcterms:W3CDTF">2021-07-03T04:29:24Z</dcterms:created>
  <dcterms:modified xsi:type="dcterms:W3CDTF">2021-07-05T19:01:33Z</dcterms:modified>
</cp:coreProperties>
</file>