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Lst>
  <p:sldSz cy="5143500" cx="9144000"/>
  <p:notesSz cx="6858000" cy="9144000"/>
  <p:embeddedFontLst>
    <p:embeddedFont>
      <p:font typeface="Roboto"/>
      <p:regular r:id="rId37"/>
      <p:bold r:id="rId38"/>
      <p:italic r:id="rId39"/>
      <p:boldItalic r:id="rId40"/>
    </p:embeddedFont>
    <p:embeddedFont>
      <p:font typeface="Oswald"/>
      <p:regular r:id="rId41"/>
      <p:bold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boldItalic.fntdata"/><Relationship Id="rId20" Type="http://schemas.openxmlformats.org/officeDocument/2006/relationships/slide" Target="slides/slide15.xml"/><Relationship Id="rId42" Type="http://schemas.openxmlformats.org/officeDocument/2006/relationships/font" Target="fonts/Oswald-bold.fntdata"/><Relationship Id="rId41" Type="http://schemas.openxmlformats.org/officeDocument/2006/relationships/font" Target="fonts/Oswald-regular.fnt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Roboto-regular.fntdata"/><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font" Target="fonts/Roboto-italic.fntdata"/><Relationship Id="rId16" Type="http://schemas.openxmlformats.org/officeDocument/2006/relationships/slide" Target="slides/slide11.xml"/><Relationship Id="rId38" Type="http://schemas.openxmlformats.org/officeDocument/2006/relationships/font" Target="fonts/Roboto-bold.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 name="Shape 42"/>
        <p:cNvGrpSpPr/>
        <p:nvPr/>
      </p:nvGrpSpPr>
      <p:grpSpPr>
        <a:xfrm>
          <a:off x="0" y="0"/>
          <a:ext cx="0" cy="0"/>
          <a:chOff x="0" y="0"/>
          <a:chExt cx="0" cy="0"/>
        </a:xfrm>
      </p:grpSpPr>
      <p:sp>
        <p:nvSpPr>
          <p:cNvPr id="43" name="Google Shape;4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44" name="Google Shape;4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1272fd958c9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1272fd958c9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1272fd958c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1272fd958c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1272fd958c9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1272fd958c9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1272fd958c9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1272fd958c9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1272fd958c9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1272fd958c9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1272fd958c9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1272fd958c9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1272fd958c9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1272fd958c9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1272fd958c9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1272fd958c9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1272fd958c9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1272fd958c9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1272fd958c9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1272fd958c9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 name="Shape 47"/>
        <p:cNvGrpSpPr/>
        <p:nvPr/>
      </p:nvGrpSpPr>
      <p:grpSpPr>
        <a:xfrm>
          <a:off x="0" y="0"/>
          <a:ext cx="0" cy="0"/>
          <a:chOff x="0" y="0"/>
          <a:chExt cx="0" cy="0"/>
        </a:xfrm>
      </p:grpSpPr>
      <p:sp>
        <p:nvSpPr>
          <p:cNvPr id="48" name="Google Shape;48;g128ebae7276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 name="Google Shape;49;g128ebae7276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1272fd958c9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1272fd958c9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1272fd958c9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1272fd958c9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1272fd958c9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1272fd958c9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129e767293a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129e767293a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1272fd958c9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1272fd958c9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129e767293a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129e767293a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1272fd958c9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1272fd958c9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1272fd958c9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1272fd958c9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1272fd958c9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1272fd958c9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129e767293a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129e767293a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g128ebae7276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 name="Google Shape;56;g128ebae7276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1272fd958c9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1272fd958c9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129b5b96c8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129b5b96c8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129149c1b95_2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129149c1b95_2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129149c1b95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129149c1b95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1293c5eac5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1293c5eac5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1293c5eac53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1293c5eac53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1272fd958c9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1272fd958c9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128ebae7276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128ebae7276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8.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8.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blipFill>
          <a:blip r:embed="rId2">
            <a:alphaModFix/>
          </a:blip>
          <a:stretch>
            <a:fillRect/>
          </a:stretch>
        </a:blipFill>
      </p:bgPr>
    </p:bg>
    <p:spTree>
      <p:nvGrpSpPr>
        <p:cNvPr id="9" name="Shape 9"/>
        <p:cNvGrpSpPr/>
        <p:nvPr/>
      </p:nvGrpSpPr>
      <p:grpSpPr>
        <a:xfrm>
          <a:off x="0" y="0"/>
          <a:ext cx="0" cy="0"/>
          <a:chOff x="0" y="0"/>
          <a:chExt cx="0" cy="0"/>
        </a:xfrm>
      </p:grpSpPr>
      <p:sp>
        <p:nvSpPr>
          <p:cNvPr id="10" name="Google Shape;10;p2"/>
          <p:cNvSpPr txBox="1"/>
          <p:nvPr>
            <p:ph type="title"/>
          </p:nvPr>
        </p:nvSpPr>
        <p:spPr>
          <a:xfrm>
            <a:off x="5547360" y="807720"/>
            <a:ext cx="3383400" cy="4114800"/>
          </a:xfrm>
          <a:prstGeom prst="rect">
            <a:avLst/>
          </a:prstGeom>
          <a:noFill/>
          <a:ln>
            <a:noFill/>
          </a:ln>
        </p:spPr>
        <p:txBody>
          <a:bodyPr anchorCtr="0" anchor="ctr" bIns="34275" lIns="68575" spcFirstLastPara="1" rIns="68575" wrap="square" tIns="34275">
            <a:normAutofit/>
          </a:bodyPr>
          <a:lstStyle>
            <a:lvl1pPr lvl="0" algn="ctr">
              <a:lnSpc>
                <a:spcPct val="100000"/>
              </a:lnSpc>
              <a:spcBef>
                <a:spcPts val="0"/>
              </a:spcBef>
              <a:spcAft>
                <a:spcPts val="0"/>
              </a:spcAft>
              <a:buSzPts val="1100"/>
              <a:buNone/>
              <a:defRPr sz="3300">
                <a:solidFill>
                  <a:schemeClr val="dk1"/>
                </a:solidFill>
              </a:defRPr>
            </a:lvl1pPr>
            <a:lvl2pPr lvl="1" algn="l">
              <a:lnSpc>
                <a:spcPct val="90000"/>
              </a:lnSpc>
              <a:spcBef>
                <a:spcPts val="0"/>
              </a:spcBef>
              <a:spcAft>
                <a:spcPts val="0"/>
              </a:spcAft>
              <a:buSzPts val="1100"/>
              <a:buNone/>
              <a:defRPr/>
            </a:lvl2pPr>
            <a:lvl3pPr lvl="2" algn="l">
              <a:lnSpc>
                <a:spcPct val="90000"/>
              </a:lnSpc>
              <a:spcBef>
                <a:spcPts val="0"/>
              </a:spcBef>
              <a:spcAft>
                <a:spcPts val="0"/>
              </a:spcAft>
              <a:buSzPts val="1100"/>
              <a:buNone/>
              <a:defRPr/>
            </a:lvl3pPr>
            <a:lvl4pPr lvl="3" algn="l">
              <a:lnSpc>
                <a:spcPct val="90000"/>
              </a:lnSpc>
              <a:spcBef>
                <a:spcPts val="0"/>
              </a:spcBef>
              <a:spcAft>
                <a:spcPts val="0"/>
              </a:spcAft>
              <a:buSzPts val="1100"/>
              <a:buNone/>
              <a:defRPr/>
            </a:lvl4pPr>
            <a:lvl5pPr lvl="4" algn="l">
              <a:lnSpc>
                <a:spcPct val="90000"/>
              </a:lnSpc>
              <a:spcBef>
                <a:spcPts val="0"/>
              </a:spcBef>
              <a:spcAft>
                <a:spcPts val="0"/>
              </a:spcAft>
              <a:buSzPts val="1100"/>
              <a:buNone/>
              <a:defRPr/>
            </a:lvl5pPr>
            <a:lvl6pPr lvl="5" algn="l">
              <a:lnSpc>
                <a:spcPct val="90000"/>
              </a:lnSpc>
              <a:spcBef>
                <a:spcPts val="0"/>
              </a:spcBef>
              <a:spcAft>
                <a:spcPts val="0"/>
              </a:spcAft>
              <a:buSzPts val="1100"/>
              <a:buNone/>
              <a:defRPr/>
            </a:lvl6pPr>
            <a:lvl7pPr lvl="6" algn="l">
              <a:lnSpc>
                <a:spcPct val="90000"/>
              </a:lnSpc>
              <a:spcBef>
                <a:spcPts val="0"/>
              </a:spcBef>
              <a:spcAft>
                <a:spcPts val="0"/>
              </a:spcAft>
              <a:buSzPts val="1100"/>
              <a:buNone/>
              <a:defRPr/>
            </a:lvl7pPr>
            <a:lvl8pPr lvl="7" algn="l">
              <a:lnSpc>
                <a:spcPct val="90000"/>
              </a:lnSpc>
              <a:spcBef>
                <a:spcPts val="0"/>
              </a:spcBef>
              <a:spcAft>
                <a:spcPts val="0"/>
              </a:spcAft>
              <a:buSzPts val="1100"/>
              <a:buNone/>
              <a:defRPr/>
            </a:lvl8pPr>
            <a:lvl9pPr lvl="8" algn="l">
              <a:lnSpc>
                <a:spcPct val="90000"/>
              </a:lnSpc>
              <a:spcBef>
                <a:spcPts val="0"/>
              </a:spcBef>
              <a:spcAft>
                <a:spcPts val="0"/>
              </a:spcAft>
              <a:buSzPts val="11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B" type="objTx">
  <p:cSld name="OBJECT_WITH_CAPTION_TEXT">
    <p:spTree>
      <p:nvGrpSpPr>
        <p:cNvPr id="11" name="Shape 11"/>
        <p:cNvGrpSpPr/>
        <p:nvPr/>
      </p:nvGrpSpPr>
      <p:grpSpPr>
        <a:xfrm>
          <a:off x="0" y="0"/>
          <a:ext cx="0" cy="0"/>
          <a:chOff x="0" y="0"/>
          <a:chExt cx="0" cy="0"/>
        </a:xfrm>
      </p:grpSpPr>
      <p:pic>
        <p:nvPicPr>
          <p:cNvPr id="12" name="Google Shape;12;p3"/>
          <p:cNvPicPr preferRelativeResize="0"/>
          <p:nvPr/>
        </p:nvPicPr>
        <p:blipFill rotWithShape="1">
          <a:blip r:embed="rId2">
            <a:alphaModFix/>
          </a:blip>
          <a:srcRect b="0" l="0" r="0" t="0"/>
          <a:stretch/>
        </p:blipFill>
        <p:spPr>
          <a:xfrm>
            <a:off x="0" y="5686"/>
            <a:ext cx="3006329" cy="5183325"/>
          </a:xfrm>
          <a:prstGeom prst="rect">
            <a:avLst/>
          </a:prstGeom>
          <a:noFill/>
          <a:ln>
            <a:noFill/>
          </a:ln>
          <a:effectLst>
            <a:outerShdw blurRad="190500" rotWithShape="0" algn="l" dist="38100">
              <a:srgbClr val="000000">
                <a:alpha val="40000"/>
              </a:srgbClr>
            </a:outerShdw>
          </a:effectLst>
        </p:spPr>
      </p:pic>
      <p:sp>
        <p:nvSpPr>
          <p:cNvPr id="13" name="Google Shape;13;p3"/>
          <p:cNvSpPr/>
          <p:nvPr/>
        </p:nvSpPr>
        <p:spPr>
          <a:xfrm>
            <a:off x="0" y="850106"/>
            <a:ext cx="3006300" cy="3464700"/>
          </a:xfrm>
          <a:prstGeom prst="rect">
            <a:avLst/>
          </a:prstGeom>
          <a:solidFill>
            <a:schemeClr val="dk1">
              <a:alpha val="91764"/>
            </a:schemeClr>
          </a:solidFill>
          <a:ln>
            <a:noFill/>
          </a:ln>
          <a:effectLst>
            <a:outerShdw blurRad="393700" sx="1000" rotWithShape="0" algn="ctr" sy="1000">
              <a:schemeClr val="dk2"/>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14" name="Google Shape;14;p3"/>
          <p:cNvPicPr preferRelativeResize="0"/>
          <p:nvPr/>
        </p:nvPicPr>
        <p:blipFill rotWithShape="1">
          <a:blip r:embed="rId3">
            <a:alphaModFix/>
          </a:blip>
          <a:srcRect b="0" l="0" r="0" t="0"/>
          <a:stretch/>
        </p:blipFill>
        <p:spPr>
          <a:xfrm>
            <a:off x="3270647" y="4782741"/>
            <a:ext cx="283369" cy="283369"/>
          </a:xfrm>
          <a:prstGeom prst="rect">
            <a:avLst/>
          </a:prstGeom>
          <a:noFill/>
          <a:ln>
            <a:noFill/>
          </a:ln>
        </p:spPr>
      </p:pic>
      <p:sp>
        <p:nvSpPr>
          <p:cNvPr id="15" name="Google Shape;15;p3"/>
          <p:cNvSpPr/>
          <p:nvPr/>
        </p:nvSpPr>
        <p:spPr>
          <a:xfrm>
            <a:off x="8617744" y="0"/>
            <a:ext cx="526200" cy="5143500"/>
          </a:xfrm>
          <a:prstGeom prst="rect">
            <a:avLst/>
          </a:prstGeom>
          <a:solidFill>
            <a:schemeClr val="accent1"/>
          </a:solidFill>
          <a:ln>
            <a:noFill/>
          </a:ln>
          <a:effectLst>
            <a:outerShdw blurRad="190500" rotWithShape="0" algn="ctr" dir="10800000" dist="508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6" name="Google Shape;16;p3"/>
          <p:cNvSpPr txBox="1"/>
          <p:nvPr>
            <p:ph type="title"/>
          </p:nvPr>
        </p:nvSpPr>
        <p:spPr>
          <a:xfrm>
            <a:off x="170914" y="1001318"/>
            <a:ext cx="2687700" cy="12090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SzPts val="1100"/>
              <a:buNone/>
              <a:defRPr sz="2700">
                <a:solidFill>
                  <a:schemeClr val="lt1"/>
                </a:solidFill>
              </a:defRPr>
            </a:lvl1pPr>
            <a:lvl2pPr lvl="1" algn="l">
              <a:lnSpc>
                <a:spcPct val="90000"/>
              </a:lnSpc>
              <a:spcBef>
                <a:spcPts val="0"/>
              </a:spcBef>
              <a:spcAft>
                <a:spcPts val="0"/>
              </a:spcAft>
              <a:buSzPts val="1100"/>
              <a:buNone/>
              <a:defRPr/>
            </a:lvl2pPr>
            <a:lvl3pPr lvl="2" algn="l">
              <a:lnSpc>
                <a:spcPct val="90000"/>
              </a:lnSpc>
              <a:spcBef>
                <a:spcPts val="0"/>
              </a:spcBef>
              <a:spcAft>
                <a:spcPts val="0"/>
              </a:spcAft>
              <a:buSzPts val="1100"/>
              <a:buNone/>
              <a:defRPr/>
            </a:lvl3pPr>
            <a:lvl4pPr lvl="3" algn="l">
              <a:lnSpc>
                <a:spcPct val="90000"/>
              </a:lnSpc>
              <a:spcBef>
                <a:spcPts val="0"/>
              </a:spcBef>
              <a:spcAft>
                <a:spcPts val="0"/>
              </a:spcAft>
              <a:buSzPts val="1100"/>
              <a:buNone/>
              <a:defRPr/>
            </a:lvl4pPr>
            <a:lvl5pPr lvl="4" algn="l">
              <a:lnSpc>
                <a:spcPct val="90000"/>
              </a:lnSpc>
              <a:spcBef>
                <a:spcPts val="0"/>
              </a:spcBef>
              <a:spcAft>
                <a:spcPts val="0"/>
              </a:spcAft>
              <a:buSzPts val="1100"/>
              <a:buNone/>
              <a:defRPr/>
            </a:lvl5pPr>
            <a:lvl6pPr lvl="5" algn="l">
              <a:lnSpc>
                <a:spcPct val="90000"/>
              </a:lnSpc>
              <a:spcBef>
                <a:spcPts val="0"/>
              </a:spcBef>
              <a:spcAft>
                <a:spcPts val="0"/>
              </a:spcAft>
              <a:buSzPts val="1100"/>
              <a:buNone/>
              <a:defRPr/>
            </a:lvl6pPr>
            <a:lvl7pPr lvl="6" algn="l">
              <a:lnSpc>
                <a:spcPct val="90000"/>
              </a:lnSpc>
              <a:spcBef>
                <a:spcPts val="0"/>
              </a:spcBef>
              <a:spcAft>
                <a:spcPts val="0"/>
              </a:spcAft>
              <a:buSzPts val="1100"/>
              <a:buNone/>
              <a:defRPr/>
            </a:lvl7pPr>
            <a:lvl8pPr lvl="7" algn="l">
              <a:lnSpc>
                <a:spcPct val="90000"/>
              </a:lnSpc>
              <a:spcBef>
                <a:spcPts val="0"/>
              </a:spcBef>
              <a:spcAft>
                <a:spcPts val="0"/>
              </a:spcAft>
              <a:buSzPts val="1100"/>
              <a:buNone/>
              <a:defRPr/>
            </a:lvl8pPr>
            <a:lvl9pPr lvl="8" algn="l">
              <a:lnSpc>
                <a:spcPct val="90000"/>
              </a:lnSpc>
              <a:spcBef>
                <a:spcPts val="0"/>
              </a:spcBef>
              <a:spcAft>
                <a:spcPts val="0"/>
              </a:spcAft>
              <a:buSzPts val="1100"/>
              <a:buNone/>
              <a:defRPr/>
            </a:lvl9pPr>
          </a:lstStyle>
          <a:p/>
        </p:txBody>
      </p:sp>
      <p:sp>
        <p:nvSpPr>
          <p:cNvPr id="17" name="Google Shape;17;p3"/>
          <p:cNvSpPr txBox="1"/>
          <p:nvPr>
            <p:ph idx="1" type="body"/>
          </p:nvPr>
        </p:nvSpPr>
        <p:spPr>
          <a:xfrm>
            <a:off x="3270647" y="895382"/>
            <a:ext cx="5004300" cy="3818700"/>
          </a:xfrm>
          <a:prstGeom prst="rect">
            <a:avLst/>
          </a:prstGeom>
          <a:noFill/>
          <a:ln>
            <a:noFill/>
          </a:ln>
        </p:spPr>
        <p:txBody>
          <a:bodyPr anchorCtr="0" anchor="t" bIns="34275" lIns="68575" spcFirstLastPara="1" rIns="68575" wrap="square" tIns="34275">
            <a:noAutofit/>
          </a:bodyPr>
          <a:lstStyle>
            <a:lvl1pPr indent="-228600" lvl="0" marL="457200" marR="0" algn="l">
              <a:lnSpc>
                <a:spcPct val="90000"/>
              </a:lnSpc>
              <a:spcBef>
                <a:spcPts val="800"/>
              </a:spcBef>
              <a:spcAft>
                <a:spcPts val="0"/>
              </a:spcAft>
              <a:buClr>
                <a:srgbClr val="404040"/>
              </a:buClr>
              <a:buSzPts val="1800"/>
              <a:buFont typeface="Arial"/>
              <a:buNone/>
              <a:defRPr sz="1800"/>
            </a:lvl1pPr>
            <a:lvl2pPr indent="-336550" lvl="1" marL="914400" algn="l">
              <a:lnSpc>
                <a:spcPct val="90000"/>
              </a:lnSpc>
              <a:spcBef>
                <a:spcPts val="400"/>
              </a:spcBef>
              <a:spcAft>
                <a:spcPts val="0"/>
              </a:spcAft>
              <a:buClr>
                <a:srgbClr val="404040"/>
              </a:buClr>
              <a:buSzPts val="1700"/>
              <a:buChar char="•"/>
              <a:defRPr sz="1700"/>
            </a:lvl2pPr>
            <a:lvl3pPr indent="-323850" lvl="2" marL="1371600" algn="l">
              <a:lnSpc>
                <a:spcPct val="90000"/>
              </a:lnSpc>
              <a:spcBef>
                <a:spcPts val="400"/>
              </a:spcBef>
              <a:spcAft>
                <a:spcPts val="0"/>
              </a:spcAft>
              <a:buClr>
                <a:srgbClr val="404040"/>
              </a:buClr>
              <a:buSzPts val="1500"/>
              <a:buChar char="•"/>
              <a:defRPr sz="1500"/>
            </a:lvl3pPr>
            <a:lvl4pPr indent="-317500" lvl="3" marL="1828800" algn="l">
              <a:lnSpc>
                <a:spcPct val="90000"/>
              </a:lnSpc>
              <a:spcBef>
                <a:spcPts val="400"/>
              </a:spcBef>
              <a:spcAft>
                <a:spcPts val="0"/>
              </a:spcAft>
              <a:buClr>
                <a:srgbClr val="404040"/>
              </a:buClr>
              <a:buSzPts val="1400"/>
              <a:buChar char="•"/>
              <a:defRPr sz="1400"/>
            </a:lvl4pPr>
            <a:lvl5pPr indent="-323850" lvl="4" marL="2286000" algn="l">
              <a:lnSpc>
                <a:spcPct val="90000"/>
              </a:lnSpc>
              <a:spcBef>
                <a:spcPts val="400"/>
              </a:spcBef>
              <a:spcAft>
                <a:spcPts val="0"/>
              </a:spcAft>
              <a:buClr>
                <a:srgbClr val="404040"/>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18" name="Google Shape;18;p3"/>
          <p:cNvSpPr txBox="1"/>
          <p:nvPr>
            <p:ph idx="2" type="body"/>
          </p:nvPr>
        </p:nvSpPr>
        <p:spPr>
          <a:xfrm>
            <a:off x="170914" y="2210314"/>
            <a:ext cx="2687700" cy="1932000"/>
          </a:xfrm>
          <a:prstGeom prst="rect">
            <a:avLst/>
          </a:prstGeom>
          <a:noFill/>
          <a:ln>
            <a:noFill/>
          </a:ln>
        </p:spPr>
        <p:txBody>
          <a:bodyPr anchorCtr="0" anchor="t" bIns="34275" lIns="68575" spcFirstLastPara="1" rIns="68575" wrap="square" tIns="34275">
            <a:normAutofit/>
          </a:bodyPr>
          <a:lstStyle>
            <a:lvl1pPr indent="-228600" lvl="0" marL="457200" algn="ctr">
              <a:lnSpc>
                <a:spcPct val="90000"/>
              </a:lnSpc>
              <a:spcBef>
                <a:spcPts val="800"/>
              </a:spcBef>
              <a:spcAft>
                <a:spcPts val="0"/>
              </a:spcAft>
              <a:buClr>
                <a:schemeClr val="accent6"/>
              </a:buClr>
              <a:buSzPts val="2000"/>
              <a:buNone/>
              <a:defRPr sz="2000">
                <a:solidFill>
                  <a:schemeClr val="accent6"/>
                </a:solidFill>
              </a:defRPr>
            </a:lvl1pPr>
            <a:lvl2pPr indent="-228600" lvl="1" marL="914400" algn="l">
              <a:lnSpc>
                <a:spcPct val="90000"/>
              </a:lnSpc>
              <a:spcBef>
                <a:spcPts val="400"/>
              </a:spcBef>
              <a:spcAft>
                <a:spcPts val="0"/>
              </a:spcAft>
              <a:buClr>
                <a:srgbClr val="404040"/>
              </a:buClr>
              <a:buSzPts val="1100"/>
              <a:buNone/>
              <a:defRPr sz="1100"/>
            </a:lvl2pPr>
            <a:lvl3pPr indent="-228600" lvl="2" marL="1371600" algn="l">
              <a:lnSpc>
                <a:spcPct val="90000"/>
              </a:lnSpc>
              <a:spcBef>
                <a:spcPts val="400"/>
              </a:spcBef>
              <a:spcAft>
                <a:spcPts val="0"/>
              </a:spcAft>
              <a:buClr>
                <a:srgbClr val="404040"/>
              </a:buClr>
              <a:buSzPts val="900"/>
              <a:buNone/>
              <a:defRPr sz="900"/>
            </a:lvl3pPr>
            <a:lvl4pPr indent="-228600" lvl="3" marL="1828800" algn="l">
              <a:lnSpc>
                <a:spcPct val="90000"/>
              </a:lnSpc>
              <a:spcBef>
                <a:spcPts val="400"/>
              </a:spcBef>
              <a:spcAft>
                <a:spcPts val="0"/>
              </a:spcAft>
              <a:buClr>
                <a:srgbClr val="404040"/>
              </a:buClr>
              <a:buSzPts val="800"/>
              <a:buNone/>
              <a:defRPr sz="800"/>
            </a:lvl4pPr>
            <a:lvl5pPr indent="-228600" lvl="4" marL="2286000" algn="l">
              <a:lnSpc>
                <a:spcPct val="90000"/>
              </a:lnSpc>
              <a:spcBef>
                <a:spcPts val="400"/>
              </a:spcBef>
              <a:spcAft>
                <a:spcPts val="0"/>
              </a:spcAft>
              <a:buClr>
                <a:srgbClr val="404040"/>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9" name="Google Shape;19;p3"/>
          <p:cNvSpPr txBox="1"/>
          <p:nvPr>
            <p:ph idx="12" type="sldNum"/>
          </p:nvPr>
        </p:nvSpPr>
        <p:spPr>
          <a:xfrm>
            <a:off x="7417594" y="4767263"/>
            <a:ext cx="857400" cy="276300"/>
          </a:xfrm>
          <a:prstGeom prst="rect">
            <a:avLst/>
          </a:prstGeom>
          <a:noFill/>
          <a:ln>
            <a:noFill/>
          </a:ln>
        </p:spPr>
        <p:txBody>
          <a:bodyPr anchorCtr="0" anchor="ctr" bIns="34275" lIns="68575" spcFirstLastPara="1" rIns="0" wrap="square" tIns="34275">
            <a:noAutofit/>
          </a:bodyPr>
          <a:lstStyle>
            <a:lvl1pPr indent="0" lvl="0" marL="0" marR="0" algn="r">
              <a:spcBef>
                <a:spcPts val="0"/>
              </a:spcBef>
              <a:spcAft>
                <a:spcPts val="0"/>
              </a:spcAft>
              <a:buNone/>
              <a:defRPr b="0" i="0" sz="900" u="none" cap="none" strike="noStrike">
                <a:solidFill>
                  <a:srgbClr val="7F7F7F"/>
                </a:solidFill>
                <a:latin typeface="Arial"/>
                <a:ea typeface="Arial"/>
                <a:cs typeface="Arial"/>
                <a:sym typeface="Arial"/>
              </a:defRPr>
            </a:lvl1pPr>
            <a:lvl2pPr indent="0" lvl="1" marL="0" marR="0" algn="r">
              <a:spcBef>
                <a:spcPts val="0"/>
              </a:spcBef>
              <a:spcAft>
                <a:spcPts val="0"/>
              </a:spcAft>
              <a:buNone/>
              <a:defRPr b="0" i="0" sz="900" u="none" cap="none" strike="noStrike">
                <a:solidFill>
                  <a:srgbClr val="7F7F7F"/>
                </a:solidFill>
                <a:latin typeface="Arial"/>
                <a:ea typeface="Arial"/>
                <a:cs typeface="Arial"/>
                <a:sym typeface="Arial"/>
              </a:defRPr>
            </a:lvl2pPr>
            <a:lvl3pPr indent="0" lvl="2" marL="0" marR="0" algn="r">
              <a:spcBef>
                <a:spcPts val="0"/>
              </a:spcBef>
              <a:spcAft>
                <a:spcPts val="0"/>
              </a:spcAft>
              <a:buNone/>
              <a:defRPr b="0" i="0" sz="900" u="none" cap="none" strike="noStrike">
                <a:solidFill>
                  <a:srgbClr val="7F7F7F"/>
                </a:solidFill>
                <a:latin typeface="Arial"/>
                <a:ea typeface="Arial"/>
                <a:cs typeface="Arial"/>
                <a:sym typeface="Arial"/>
              </a:defRPr>
            </a:lvl3pPr>
            <a:lvl4pPr indent="0" lvl="3" marL="0" marR="0" algn="r">
              <a:spcBef>
                <a:spcPts val="0"/>
              </a:spcBef>
              <a:spcAft>
                <a:spcPts val="0"/>
              </a:spcAft>
              <a:buNone/>
              <a:defRPr b="0" i="0" sz="900" u="none" cap="none" strike="noStrike">
                <a:solidFill>
                  <a:srgbClr val="7F7F7F"/>
                </a:solidFill>
                <a:latin typeface="Arial"/>
                <a:ea typeface="Arial"/>
                <a:cs typeface="Arial"/>
                <a:sym typeface="Arial"/>
              </a:defRPr>
            </a:lvl4pPr>
            <a:lvl5pPr indent="0" lvl="4" marL="0" marR="0" algn="r">
              <a:spcBef>
                <a:spcPts val="0"/>
              </a:spcBef>
              <a:spcAft>
                <a:spcPts val="0"/>
              </a:spcAft>
              <a:buNone/>
              <a:defRPr b="0" i="0" sz="900" u="none" cap="none" strike="noStrike">
                <a:solidFill>
                  <a:srgbClr val="7F7F7F"/>
                </a:solidFill>
                <a:latin typeface="Arial"/>
                <a:ea typeface="Arial"/>
                <a:cs typeface="Arial"/>
                <a:sym typeface="Arial"/>
              </a:defRPr>
            </a:lvl5pPr>
            <a:lvl6pPr indent="0" lvl="5" marL="0" marR="0" algn="r">
              <a:spcBef>
                <a:spcPts val="0"/>
              </a:spcBef>
              <a:spcAft>
                <a:spcPts val="0"/>
              </a:spcAft>
              <a:buNone/>
              <a:defRPr b="0" i="0" sz="900" u="none" cap="none" strike="noStrike">
                <a:solidFill>
                  <a:srgbClr val="7F7F7F"/>
                </a:solidFill>
                <a:latin typeface="Arial"/>
                <a:ea typeface="Arial"/>
                <a:cs typeface="Arial"/>
                <a:sym typeface="Arial"/>
              </a:defRPr>
            </a:lvl6pPr>
            <a:lvl7pPr indent="0" lvl="6" marL="0" marR="0" algn="r">
              <a:spcBef>
                <a:spcPts val="0"/>
              </a:spcBef>
              <a:spcAft>
                <a:spcPts val="0"/>
              </a:spcAft>
              <a:buNone/>
              <a:defRPr b="0" i="0" sz="900" u="none" cap="none" strike="noStrike">
                <a:solidFill>
                  <a:srgbClr val="7F7F7F"/>
                </a:solidFill>
                <a:latin typeface="Arial"/>
                <a:ea typeface="Arial"/>
                <a:cs typeface="Arial"/>
                <a:sym typeface="Arial"/>
              </a:defRPr>
            </a:lvl7pPr>
            <a:lvl8pPr indent="0" lvl="7" marL="0" marR="0" algn="r">
              <a:spcBef>
                <a:spcPts val="0"/>
              </a:spcBef>
              <a:spcAft>
                <a:spcPts val="0"/>
              </a:spcAft>
              <a:buNone/>
              <a:defRPr b="0" i="0" sz="900" u="none" cap="none" strike="noStrike">
                <a:solidFill>
                  <a:srgbClr val="7F7F7F"/>
                </a:solidFill>
                <a:latin typeface="Arial"/>
                <a:ea typeface="Arial"/>
                <a:cs typeface="Arial"/>
                <a:sym typeface="Arial"/>
              </a:defRPr>
            </a:lvl8pPr>
            <a:lvl9pPr indent="0" lvl="8" marL="0" marR="0" algn="r">
              <a:spcBef>
                <a:spcPts val="0"/>
              </a:spcBef>
              <a:spcAft>
                <a:spcPts val="0"/>
              </a:spcAft>
              <a:buNone/>
              <a:defRPr b="0" i="0" sz="900" u="none" cap="none" strike="noStrike">
                <a:solidFill>
                  <a:srgbClr val="7F7F7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2 Column Slide">
  <p:cSld name="Content 2 Column Slide">
    <p:spTree>
      <p:nvGrpSpPr>
        <p:cNvPr id="20" name="Shape 20"/>
        <p:cNvGrpSpPr/>
        <p:nvPr/>
      </p:nvGrpSpPr>
      <p:grpSpPr>
        <a:xfrm>
          <a:off x="0" y="0"/>
          <a:ext cx="0" cy="0"/>
          <a:chOff x="0" y="0"/>
          <a:chExt cx="0" cy="0"/>
        </a:xfrm>
      </p:grpSpPr>
      <p:pic>
        <p:nvPicPr>
          <p:cNvPr id="21" name="Google Shape;21;p4"/>
          <p:cNvPicPr preferRelativeResize="0"/>
          <p:nvPr/>
        </p:nvPicPr>
        <p:blipFill rotWithShape="1">
          <a:blip r:embed="rId2">
            <a:alphaModFix/>
          </a:blip>
          <a:srcRect b="0" l="0" r="0" t="0"/>
          <a:stretch/>
        </p:blipFill>
        <p:spPr>
          <a:xfrm>
            <a:off x="958454" y="4782741"/>
            <a:ext cx="283369" cy="283369"/>
          </a:xfrm>
          <a:prstGeom prst="rect">
            <a:avLst/>
          </a:prstGeom>
          <a:noFill/>
          <a:ln>
            <a:noFill/>
          </a:ln>
        </p:spPr>
      </p:pic>
      <p:pic>
        <p:nvPicPr>
          <p:cNvPr id="22" name="Google Shape;22;p4"/>
          <p:cNvPicPr preferRelativeResize="0"/>
          <p:nvPr/>
        </p:nvPicPr>
        <p:blipFill rotWithShape="1">
          <a:blip r:embed="rId3">
            <a:alphaModFix/>
          </a:blip>
          <a:srcRect b="0" l="0" r="0" t="0"/>
          <a:stretch/>
        </p:blipFill>
        <p:spPr>
          <a:xfrm>
            <a:off x="-3709" y="0"/>
            <a:ext cx="616534" cy="5143500"/>
          </a:xfrm>
          <a:prstGeom prst="rect">
            <a:avLst/>
          </a:prstGeom>
          <a:noFill/>
          <a:ln>
            <a:noFill/>
          </a:ln>
          <a:effectLst>
            <a:outerShdw blurRad="190500" rotWithShape="0" algn="ctr" dist="50800">
              <a:srgbClr val="000000">
                <a:alpha val="40000"/>
              </a:srgbClr>
            </a:outerShdw>
          </a:effectLst>
        </p:spPr>
      </p:pic>
      <p:sp>
        <p:nvSpPr>
          <p:cNvPr id="23" name="Google Shape;23;p4"/>
          <p:cNvSpPr txBox="1"/>
          <p:nvPr>
            <p:ph type="title"/>
          </p:nvPr>
        </p:nvSpPr>
        <p:spPr>
          <a:xfrm>
            <a:off x="958238" y="273844"/>
            <a:ext cx="7534500" cy="9942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SzPts val="1100"/>
              <a:buNone/>
              <a:defRPr sz="2700">
                <a:solidFill>
                  <a:schemeClr val="dk1"/>
                </a:solidFill>
              </a:defRPr>
            </a:lvl1pPr>
            <a:lvl2pPr lvl="1" algn="l">
              <a:lnSpc>
                <a:spcPct val="90000"/>
              </a:lnSpc>
              <a:spcBef>
                <a:spcPts val="0"/>
              </a:spcBef>
              <a:spcAft>
                <a:spcPts val="0"/>
              </a:spcAft>
              <a:buSzPts val="1100"/>
              <a:buNone/>
              <a:defRPr/>
            </a:lvl2pPr>
            <a:lvl3pPr lvl="2" algn="l">
              <a:lnSpc>
                <a:spcPct val="90000"/>
              </a:lnSpc>
              <a:spcBef>
                <a:spcPts val="0"/>
              </a:spcBef>
              <a:spcAft>
                <a:spcPts val="0"/>
              </a:spcAft>
              <a:buSzPts val="1100"/>
              <a:buNone/>
              <a:defRPr/>
            </a:lvl3pPr>
            <a:lvl4pPr lvl="3" algn="l">
              <a:lnSpc>
                <a:spcPct val="90000"/>
              </a:lnSpc>
              <a:spcBef>
                <a:spcPts val="0"/>
              </a:spcBef>
              <a:spcAft>
                <a:spcPts val="0"/>
              </a:spcAft>
              <a:buSzPts val="1100"/>
              <a:buNone/>
              <a:defRPr/>
            </a:lvl4pPr>
            <a:lvl5pPr lvl="4" algn="l">
              <a:lnSpc>
                <a:spcPct val="90000"/>
              </a:lnSpc>
              <a:spcBef>
                <a:spcPts val="0"/>
              </a:spcBef>
              <a:spcAft>
                <a:spcPts val="0"/>
              </a:spcAft>
              <a:buSzPts val="1100"/>
              <a:buNone/>
              <a:defRPr/>
            </a:lvl5pPr>
            <a:lvl6pPr lvl="5" algn="l">
              <a:lnSpc>
                <a:spcPct val="90000"/>
              </a:lnSpc>
              <a:spcBef>
                <a:spcPts val="0"/>
              </a:spcBef>
              <a:spcAft>
                <a:spcPts val="0"/>
              </a:spcAft>
              <a:buSzPts val="1100"/>
              <a:buNone/>
              <a:defRPr/>
            </a:lvl6pPr>
            <a:lvl7pPr lvl="6" algn="l">
              <a:lnSpc>
                <a:spcPct val="90000"/>
              </a:lnSpc>
              <a:spcBef>
                <a:spcPts val="0"/>
              </a:spcBef>
              <a:spcAft>
                <a:spcPts val="0"/>
              </a:spcAft>
              <a:buSzPts val="1100"/>
              <a:buNone/>
              <a:defRPr/>
            </a:lvl7pPr>
            <a:lvl8pPr lvl="7" algn="l">
              <a:lnSpc>
                <a:spcPct val="90000"/>
              </a:lnSpc>
              <a:spcBef>
                <a:spcPts val="0"/>
              </a:spcBef>
              <a:spcAft>
                <a:spcPts val="0"/>
              </a:spcAft>
              <a:buSzPts val="1100"/>
              <a:buNone/>
              <a:defRPr/>
            </a:lvl8pPr>
            <a:lvl9pPr lvl="8" algn="l">
              <a:lnSpc>
                <a:spcPct val="90000"/>
              </a:lnSpc>
              <a:spcBef>
                <a:spcPts val="0"/>
              </a:spcBef>
              <a:spcAft>
                <a:spcPts val="0"/>
              </a:spcAft>
              <a:buSzPts val="1100"/>
              <a:buNone/>
              <a:defRPr/>
            </a:lvl9pPr>
          </a:lstStyle>
          <a:p/>
        </p:txBody>
      </p:sp>
      <p:sp>
        <p:nvSpPr>
          <p:cNvPr id="24" name="Google Shape;24;p4"/>
          <p:cNvSpPr txBox="1"/>
          <p:nvPr>
            <p:ph idx="1" type="body"/>
          </p:nvPr>
        </p:nvSpPr>
        <p:spPr>
          <a:xfrm>
            <a:off x="958238" y="1348740"/>
            <a:ext cx="3691800" cy="3293700"/>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rgbClr val="404040"/>
              </a:buClr>
              <a:buSzPts val="1400"/>
              <a:buChar char="•"/>
              <a:defRPr/>
            </a:lvl1pPr>
            <a:lvl2pPr indent="-317500" lvl="1" marL="914400" algn="l">
              <a:lnSpc>
                <a:spcPct val="90000"/>
              </a:lnSpc>
              <a:spcBef>
                <a:spcPts val="400"/>
              </a:spcBef>
              <a:spcAft>
                <a:spcPts val="0"/>
              </a:spcAft>
              <a:buClr>
                <a:srgbClr val="404040"/>
              </a:buClr>
              <a:buSzPts val="1400"/>
              <a:buChar char="•"/>
              <a:defRPr/>
            </a:lvl2pPr>
            <a:lvl3pPr indent="-317500" lvl="2" marL="1371600" algn="l">
              <a:lnSpc>
                <a:spcPct val="90000"/>
              </a:lnSpc>
              <a:spcBef>
                <a:spcPts val="400"/>
              </a:spcBef>
              <a:spcAft>
                <a:spcPts val="0"/>
              </a:spcAft>
              <a:buClr>
                <a:srgbClr val="404040"/>
              </a:buClr>
              <a:buSzPts val="1400"/>
              <a:buChar char="•"/>
              <a:defRPr/>
            </a:lvl3pPr>
            <a:lvl4pPr indent="-317500" lvl="3" marL="1828800" algn="l">
              <a:lnSpc>
                <a:spcPct val="90000"/>
              </a:lnSpc>
              <a:spcBef>
                <a:spcPts val="400"/>
              </a:spcBef>
              <a:spcAft>
                <a:spcPts val="0"/>
              </a:spcAft>
              <a:buClr>
                <a:srgbClr val="404040"/>
              </a:buClr>
              <a:buSzPts val="1400"/>
              <a:buChar char="•"/>
              <a:defRPr/>
            </a:lvl4pPr>
            <a:lvl5pPr indent="-317500" lvl="4" marL="2286000" algn="l">
              <a:lnSpc>
                <a:spcPct val="90000"/>
              </a:lnSpc>
              <a:spcBef>
                <a:spcPts val="400"/>
              </a:spcBef>
              <a:spcAft>
                <a:spcPts val="0"/>
              </a:spcAft>
              <a:buClr>
                <a:srgbClr val="404040"/>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5" name="Google Shape;25;p4"/>
          <p:cNvSpPr txBox="1"/>
          <p:nvPr>
            <p:ph idx="2" type="body"/>
          </p:nvPr>
        </p:nvSpPr>
        <p:spPr>
          <a:xfrm>
            <a:off x="4791194" y="1348740"/>
            <a:ext cx="3711600" cy="3293700"/>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rgbClr val="404040"/>
              </a:buClr>
              <a:buSzPts val="1400"/>
              <a:buChar char="•"/>
              <a:defRPr/>
            </a:lvl1pPr>
            <a:lvl2pPr indent="-317500" lvl="1" marL="914400" algn="l">
              <a:lnSpc>
                <a:spcPct val="90000"/>
              </a:lnSpc>
              <a:spcBef>
                <a:spcPts val="400"/>
              </a:spcBef>
              <a:spcAft>
                <a:spcPts val="0"/>
              </a:spcAft>
              <a:buClr>
                <a:srgbClr val="404040"/>
              </a:buClr>
              <a:buSzPts val="1400"/>
              <a:buChar char="•"/>
              <a:defRPr/>
            </a:lvl2pPr>
            <a:lvl3pPr indent="-317500" lvl="2" marL="1371600" algn="l">
              <a:lnSpc>
                <a:spcPct val="90000"/>
              </a:lnSpc>
              <a:spcBef>
                <a:spcPts val="400"/>
              </a:spcBef>
              <a:spcAft>
                <a:spcPts val="0"/>
              </a:spcAft>
              <a:buClr>
                <a:srgbClr val="404040"/>
              </a:buClr>
              <a:buSzPts val="1400"/>
              <a:buChar char="•"/>
              <a:defRPr/>
            </a:lvl3pPr>
            <a:lvl4pPr indent="-317500" lvl="3" marL="1828800" algn="l">
              <a:lnSpc>
                <a:spcPct val="90000"/>
              </a:lnSpc>
              <a:spcBef>
                <a:spcPts val="400"/>
              </a:spcBef>
              <a:spcAft>
                <a:spcPts val="0"/>
              </a:spcAft>
              <a:buClr>
                <a:srgbClr val="404040"/>
              </a:buClr>
              <a:buSzPts val="1400"/>
              <a:buChar char="•"/>
              <a:defRPr/>
            </a:lvl4pPr>
            <a:lvl5pPr indent="-317500" lvl="4" marL="2286000" algn="l">
              <a:lnSpc>
                <a:spcPct val="90000"/>
              </a:lnSpc>
              <a:spcBef>
                <a:spcPts val="400"/>
              </a:spcBef>
              <a:spcAft>
                <a:spcPts val="0"/>
              </a:spcAft>
              <a:buClr>
                <a:srgbClr val="404040"/>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6" name="Google Shape;26;p4"/>
          <p:cNvSpPr txBox="1"/>
          <p:nvPr>
            <p:ph idx="12" type="sldNum"/>
          </p:nvPr>
        </p:nvSpPr>
        <p:spPr>
          <a:xfrm>
            <a:off x="7828360" y="4767263"/>
            <a:ext cx="687000" cy="273900"/>
          </a:xfrm>
          <a:prstGeom prst="rect">
            <a:avLst/>
          </a:prstGeom>
          <a:noFill/>
          <a:ln>
            <a:noFill/>
          </a:ln>
        </p:spPr>
        <p:txBody>
          <a:bodyPr anchorCtr="0" anchor="ctr" bIns="34275" lIns="68575" spcFirstLastPara="1" rIns="0" wrap="square" tIns="34275">
            <a:noAutofit/>
          </a:bodyPr>
          <a:lstStyle>
            <a:lvl1pPr indent="0" lvl="0" marL="0" marR="0" algn="r">
              <a:spcBef>
                <a:spcPts val="0"/>
              </a:spcBef>
              <a:spcAft>
                <a:spcPts val="0"/>
              </a:spcAft>
              <a:buNone/>
              <a:defRPr b="0" i="0" sz="900" u="none" cap="none" strike="noStrike">
                <a:solidFill>
                  <a:srgbClr val="7F7F7F"/>
                </a:solidFill>
                <a:latin typeface="Arial"/>
                <a:ea typeface="Arial"/>
                <a:cs typeface="Arial"/>
                <a:sym typeface="Arial"/>
              </a:defRPr>
            </a:lvl1pPr>
            <a:lvl2pPr indent="0" lvl="1" marL="0" marR="0" algn="r">
              <a:spcBef>
                <a:spcPts val="0"/>
              </a:spcBef>
              <a:spcAft>
                <a:spcPts val="0"/>
              </a:spcAft>
              <a:buNone/>
              <a:defRPr b="0" i="0" sz="900" u="none" cap="none" strike="noStrike">
                <a:solidFill>
                  <a:srgbClr val="7F7F7F"/>
                </a:solidFill>
                <a:latin typeface="Arial"/>
                <a:ea typeface="Arial"/>
                <a:cs typeface="Arial"/>
                <a:sym typeface="Arial"/>
              </a:defRPr>
            </a:lvl2pPr>
            <a:lvl3pPr indent="0" lvl="2" marL="0" marR="0" algn="r">
              <a:spcBef>
                <a:spcPts val="0"/>
              </a:spcBef>
              <a:spcAft>
                <a:spcPts val="0"/>
              </a:spcAft>
              <a:buNone/>
              <a:defRPr b="0" i="0" sz="900" u="none" cap="none" strike="noStrike">
                <a:solidFill>
                  <a:srgbClr val="7F7F7F"/>
                </a:solidFill>
                <a:latin typeface="Arial"/>
                <a:ea typeface="Arial"/>
                <a:cs typeface="Arial"/>
                <a:sym typeface="Arial"/>
              </a:defRPr>
            </a:lvl3pPr>
            <a:lvl4pPr indent="0" lvl="3" marL="0" marR="0" algn="r">
              <a:spcBef>
                <a:spcPts val="0"/>
              </a:spcBef>
              <a:spcAft>
                <a:spcPts val="0"/>
              </a:spcAft>
              <a:buNone/>
              <a:defRPr b="0" i="0" sz="900" u="none" cap="none" strike="noStrike">
                <a:solidFill>
                  <a:srgbClr val="7F7F7F"/>
                </a:solidFill>
                <a:latin typeface="Arial"/>
                <a:ea typeface="Arial"/>
                <a:cs typeface="Arial"/>
                <a:sym typeface="Arial"/>
              </a:defRPr>
            </a:lvl4pPr>
            <a:lvl5pPr indent="0" lvl="4" marL="0" marR="0" algn="r">
              <a:spcBef>
                <a:spcPts val="0"/>
              </a:spcBef>
              <a:spcAft>
                <a:spcPts val="0"/>
              </a:spcAft>
              <a:buNone/>
              <a:defRPr b="0" i="0" sz="900" u="none" cap="none" strike="noStrike">
                <a:solidFill>
                  <a:srgbClr val="7F7F7F"/>
                </a:solidFill>
                <a:latin typeface="Arial"/>
                <a:ea typeface="Arial"/>
                <a:cs typeface="Arial"/>
                <a:sym typeface="Arial"/>
              </a:defRPr>
            </a:lvl5pPr>
            <a:lvl6pPr indent="0" lvl="5" marL="0" marR="0" algn="r">
              <a:spcBef>
                <a:spcPts val="0"/>
              </a:spcBef>
              <a:spcAft>
                <a:spcPts val="0"/>
              </a:spcAft>
              <a:buNone/>
              <a:defRPr b="0" i="0" sz="900" u="none" cap="none" strike="noStrike">
                <a:solidFill>
                  <a:srgbClr val="7F7F7F"/>
                </a:solidFill>
                <a:latin typeface="Arial"/>
                <a:ea typeface="Arial"/>
                <a:cs typeface="Arial"/>
                <a:sym typeface="Arial"/>
              </a:defRPr>
            </a:lvl6pPr>
            <a:lvl7pPr indent="0" lvl="6" marL="0" marR="0" algn="r">
              <a:spcBef>
                <a:spcPts val="0"/>
              </a:spcBef>
              <a:spcAft>
                <a:spcPts val="0"/>
              </a:spcAft>
              <a:buNone/>
              <a:defRPr b="0" i="0" sz="900" u="none" cap="none" strike="noStrike">
                <a:solidFill>
                  <a:srgbClr val="7F7F7F"/>
                </a:solidFill>
                <a:latin typeface="Arial"/>
                <a:ea typeface="Arial"/>
                <a:cs typeface="Arial"/>
                <a:sym typeface="Arial"/>
              </a:defRPr>
            </a:lvl7pPr>
            <a:lvl8pPr indent="0" lvl="7" marL="0" marR="0" algn="r">
              <a:spcBef>
                <a:spcPts val="0"/>
              </a:spcBef>
              <a:spcAft>
                <a:spcPts val="0"/>
              </a:spcAft>
              <a:buNone/>
              <a:defRPr b="0" i="0" sz="900" u="none" cap="none" strike="noStrike">
                <a:solidFill>
                  <a:srgbClr val="7F7F7F"/>
                </a:solidFill>
                <a:latin typeface="Arial"/>
                <a:ea typeface="Arial"/>
                <a:cs typeface="Arial"/>
                <a:sym typeface="Arial"/>
              </a:defRPr>
            </a:lvl8pPr>
            <a:lvl9pPr indent="0" lvl="8" marL="0" marR="0" algn="r">
              <a:spcBef>
                <a:spcPts val="0"/>
              </a:spcBef>
              <a:spcAft>
                <a:spcPts val="0"/>
              </a:spcAft>
              <a:buNone/>
              <a:defRPr b="0" i="0" sz="900" u="none" cap="none" strike="noStrike">
                <a:solidFill>
                  <a:srgbClr val="7F7F7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1 Column Slide">
  <p:cSld name="Content 1 Column Slide">
    <p:spTree>
      <p:nvGrpSpPr>
        <p:cNvPr id="27" name="Shape 27"/>
        <p:cNvGrpSpPr/>
        <p:nvPr/>
      </p:nvGrpSpPr>
      <p:grpSpPr>
        <a:xfrm>
          <a:off x="0" y="0"/>
          <a:ext cx="0" cy="0"/>
          <a:chOff x="0" y="0"/>
          <a:chExt cx="0" cy="0"/>
        </a:xfrm>
      </p:grpSpPr>
      <p:pic>
        <p:nvPicPr>
          <p:cNvPr id="28" name="Google Shape;28;p5"/>
          <p:cNvPicPr preferRelativeResize="0"/>
          <p:nvPr/>
        </p:nvPicPr>
        <p:blipFill rotWithShape="1">
          <a:blip r:embed="rId2">
            <a:alphaModFix/>
          </a:blip>
          <a:srcRect b="0" l="0" r="0" t="0"/>
          <a:stretch/>
        </p:blipFill>
        <p:spPr>
          <a:xfrm>
            <a:off x="958454" y="4782741"/>
            <a:ext cx="283369" cy="283369"/>
          </a:xfrm>
          <a:prstGeom prst="rect">
            <a:avLst/>
          </a:prstGeom>
          <a:noFill/>
          <a:ln>
            <a:noFill/>
          </a:ln>
        </p:spPr>
      </p:pic>
      <p:sp>
        <p:nvSpPr>
          <p:cNvPr id="29" name="Google Shape;29;p5"/>
          <p:cNvSpPr txBox="1"/>
          <p:nvPr>
            <p:ph type="title"/>
          </p:nvPr>
        </p:nvSpPr>
        <p:spPr>
          <a:xfrm>
            <a:off x="958238" y="273844"/>
            <a:ext cx="7534500" cy="9942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SzPts val="1100"/>
              <a:buNone/>
              <a:defRPr sz="2700">
                <a:solidFill>
                  <a:schemeClr val="dk1"/>
                </a:solidFill>
              </a:defRPr>
            </a:lvl1pPr>
            <a:lvl2pPr lvl="1" algn="l">
              <a:lnSpc>
                <a:spcPct val="90000"/>
              </a:lnSpc>
              <a:spcBef>
                <a:spcPts val="0"/>
              </a:spcBef>
              <a:spcAft>
                <a:spcPts val="0"/>
              </a:spcAft>
              <a:buSzPts val="1100"/>
              <a:buNone/>
              <a:defRPr/>
            </a:lvl2pPr>
            <a:lvl3pPr lvl="2" algn="l">
              <a:lnSpc>
                <a:spcPct val="90000"/>
              </a:lnSpc>
              <a:spcBef>
                <a:spcPts val="0"/>
              </a:spcBef>
              <a:spcAft>
                <a:spcPts val="0"/>
              </a:spcAft>
              <a:buSzPts val="1100"/>
              <a:buNone/>
              <a:defRPr/>
            </a:lvl3pPr>
            <a:lvl4pPr lvl="3" algn="l">
              <a:lnSpc>
                <a:spcPct val="90000"/>
              </a:lnSpc>
              <a:spcBef>
                <a:spcPts val="0"/>
              </a:spcBef>
              <a:spcAft>
                <a:spcPts val="0"/>
              </a:spcAft>
              <a:buSzPts val="1100"/>
              <a:buNone/>
              <a:defRPr/>
            </a:lvl4pPr>
            <a:lvl5pPr lvl="4" algn="l">
              <a:lnSpc>
                <a:spcPct val="90000"/>
              </a:lnSpc>
              <a:spcBef>
                <a:spcPts val="0"/>
              </a:spcBef>
              <a:spcAft>
                <a:spcPts val="0"/>
              </a:spcAft>
              <a:buSzPts val="1100"/>
              <a:buNone/>
              <a:defRPr/>
            </a:lvl5pPr>
            <a:lvl6pPr lvl="5" algn="l">
              <a:lnSpc>
                <a:spcPct val="90000"/>
              </a:lnSpc>
              <a:spcBef>
                <a:spcPts val="0"/>
              </a:spcBef>
              <a:spcAft>
                <a:spcPts val="0"/>
              </a:spcAft>
              <a:buSzPts val="1100"/>
              <a:buNone/>
              <a:defRPr/>
            </a:lvl6pPr>
            <a:lvl7pPr lvl="6" algn="l">
              <a:lnSpc>
                <a:spcPct val="90000"/>
              </a:lnSpc>
              <a:spcBef>
                <a:spcPts val="0"/>
              </a:spcBef>
              <a:spcAft>
                <a:spcPts val="0"/>
              </a:spcAft>
              <a:buSzPts val="1100"/>
              <a:buNone/>
              <a:defRPr/>
            </a:lvl7pPr>
            <a:lvl8pPr lvl="7" algn="l">
              <a:lnSpc>
                <a:spcPct val="90000"/>
              </a:lnSpc>
              <a:spcBef>
                <a:spcPts val="0"/>
              </a:spcBef>
              <a:spcAft>
                <a:spcPts val="0"/>
              </a:spcAft>
              <a:buSzPts val="1100"/>
              <a:buNone/>
              <a:defRPr/>
            </a:lvl8pPr>
            <a:lvl9pPr lvl="8" algn="l">
              <a:lnSpc>
                <a:spcPct val="90000"/>
              </a:lnSpc>
              <a:spcBef>
                <a:spcPts val="0"/>
              </a:spcBef>
              <a:spcAft>
                <a:spcPts val="0"/>
              </a:spcAft>
              <a:buSzPts val="1100"/>
              <a:buNone/>
              <a:defRPr/>
            </a:lvl9pPr>
          </a:lstStyle>
          <a:p/>
        </p:txBody>
      </p:sp>
      <p:sp>
        <p:nvSpPr>
          <p:cNvPr id="30" name="Google Shape;30;p5"/>
          <p:cNvSpPr txBox="1"/>
          <p:nvPr>
            <p:ph idx="1" type="body"/>
          </p:nvPr>
        </p:nvSpPr>
        <p:spPr>
          <a:xfrm>
            <a:off x="958238" y="1348740"/>
            <a:ext cx="7543800" cy="3314700"/>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rgbClr val="404040"/>
              </a:buClr>
              <a:buSzPts val="1400"/>
              <a:buChar char="•"/>
              <a:defRPr/>
            </a:lvl1pPr>
            <a:lvl2pPr indent="-317500" lvl="1" marL="914400" algn="l">
              <a:lnSpc>
                <a:spcPct val="90000"/>
              </a:lnSpc>
              <a:spcBef>
                <a:spcPts val="400"/>
              </a:spcBef>
              <a:spcAft>
                <a:spcPts val="0"/>
              </a:spcAft>
              <a:buClr>
                <a:srgbClr val="404040"/>
              </a:buClr>
              <a:buSzPts val="1400"/>
              <a:buChar char="•"/>
              <a:defRPr/>
            </a:lvl2pPr>
            <a:lvl3pPr indent="-317500" lvl="2" marL="1371600" algn="l">
              <a:lnSpc>
                <a:spcPct val="90000"/>
              </a:lnSpc>
              <a:spcBef>
                <a:spcPts val="400"/>
              </a:spcBef>
              <a:spcAft>
                <a:spcPts val="0"/>
              </a:spcAft>
              <a:buClr>
                <a:srgbClr val="404040"/>
              </a:buClr>
              <a:buSzPts val="1400"/>
              <a:buChar char="•"/>
              <a:defRPr/>
            </a:lvl3pPr>
            <a:lvl4pPr indent="-317500" lvl="3" marL="1828800" algn="l">
              <a:lnSpc>
                <a:spcPct val="90000"/>
              </a:lnSpc>
              <a:spcBef>
                <a:spcPts val="400"/>
              </a:spcBef>
              <a:spcAft>
                <a:spcPts val="0"/>
              </a:spcAft>
              <a:buClr>
                <a:srgbClr val="404040"/>
              </a:buClr>
              <a:buSzPts val="1400"/>
              <a:buChar char="•"/>
              <a:defRPr/>
            </a:lvl4pPr>
            <a:lvl5pPr indent="-317500" lvl="4" marL="2286000" algn="l">
              <a:lnSpc>
                <a:spcPct val="90000"/>
              </a:lnSpc>
              <a:spcBef>
                <a:spcPts val="400"/>
              </a:spcBef>
              <a:spcAft>
                <a:spcPts val="0"/>
              </a:spcAft>
              <a:buClr>
                <a:srgbClr val="404040"/>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1" name="Google Shape;31;p5"/>
          <p:cNvSpPr txBox="1"/>
          <p:nvPr>
            <p:ph idx="12" type="sldNum"/>
          </p:nvPr>
        </p:nvSpPr>
        <p:spPr>
          <a:xfrm>
            <a:off x="7828360" y="4767263"/>
            <a:ext cx="687000" cy="273900"/>
          </a:xfrm>
          <a:prstGeom prst="rect">
            <a:avLst/>
          </a:prstGeom>
          <a:noFill/>
          <a:ln>
            <a:noFill/>
          </a:ln>
        </p:spPr>
        <p:txBody>
          <a:bodyPr anchorCtr="0" anchor="ctr" bIns="34275" lIns="68575" spcFirstLastPara="1" rIns="0" wrap="square" tIns="34275">
            <a:noAutofit/>
          </a:bodyPr>
          <a:lstStyle>
            <a:lvl1pPr indent="0" lvl="0" marL="0" marR="0" algn="r">
              <a:spcBef>
                <a:spcPts val="0"/>
              </a:spcBef>
              <a:spcAft>
                <a:spcPts val="0"/>
              </a:spcAft>
              <a:buNone/>
              <a:defRPr b="0" i="0" sz="900" u="none" cap="none" strike="noStrike">
                <a:solidFill>
                  <a:srgbClr val="7F7F7F"/>
                </a:solidFill>
                <a:latin typeface="Arial"/>
                <a:ea typeface="Arial"/>
                <a:cs typeface="Arial"/>
                <a:sym typeface="Arial"/>
              </a:defRPr>
            </a:lvl1pPr>
            <a:lvl2pPr indent="0" lvl="1" marL="0" marR="0" algn="r">
              <a:spcBef>
                <a:spcPts val="0"/>
              </a:spcBef>
              <a:spcAft>
                <a:spcPts val="0"/>
              </a:spcAft>
              <a:buNone/>
              <a:defRPr b="0" i="0" sz="900" u="none" cap="none" strike="noStrike">
                <a:solidFill>
                  <a:srgbClr val="7F7F7F"/>
                </a:solidFill>
                <a:latin typeface="Arial"/>
                <a:ea typeface="Arial"/>
                <a:cs typeface="Arial"/>
                <a:sym typeface="Arial"/>
              </a:defRPr>
            </a:lvl2pPr>
            <a:lvl3pPr indent="0" lvl="2" marL="0" marR="0" algn="r">
              <a:spcBef>
                <a:spcPts val="0"/>
              </a:spcBef>
              <a:spcAft>
                <a:spcPts val="0"/>
              </a:spcAft>
              <a:buNone/>
              <a:defRPr b="0" i="0" sz="900" u="none" cap="none" strike="noStrike">
                <a:solidFill>
                  <a:srgbClr val="7F7F7F"/>
                </a:solidFill>
                <a:latin typeface="Arial"/>
                <a:ea typeface="Arial"/>
                <a:cs typeface="Arial"/>
                <a:sym typeface="Arial"/>
              </a:defRPr>
            </a:lvl3pPr>
            <a:lvl4pPr indent="0" lvl="3" marL="0" marR="0" algn="r">
              <a:spcBef>
                <a:spcPts val="0"/>
              </a:spcBef>
              <a:spcAft>
                <a:spcPts val="0"/>
              </a:spcAft>
              <a:buNone/>
              <a:defRPr b="0" i="0" sz="900" u="none" cap="none" strike="noStrike">
                <a:solidFill>
                  <a:srgbClr val="7F7F7F"/>
                </a:solidFill>
                <a:latin typeface="Arial"/>
                <a:ea typeface="Arial"/>
                <a:cs typeface="Arial"/>
                <a:sym typeface="Arial"/>
              </a:defRPr>
            </a:lvl4pPr>
            <a:lvl5pPr indent="0" lvl="4" marL="0" marR="0" algn="r">
              <a:spcBef>
                <a:spcPts val="0"/>
              </a:spcBef>
              <a:spcAft>
                <a:spcPts val="0"/>
              </a:spcAft>
              <a:buNone/>
              <a:defRPr b="0" i="0" sz="900" u="none" cap="none" strike="noStrike">
                <a:solidFill>
                  <a:srgbClr val="7F7F7F"/>
                </a:solidFill>
                <a:latin typeface="Arial"/>
                <a:ea typeface="Arial"/>
                <a:cs typeface="Arial"/>
                <a:sym typeface="Arial"/>
              </a:defRPr>
            </a:lvl5pPr>
            <a:lvl6pPr indent="0" lvl="5" marL="0" marR="0" algn="r">
              <a:spcBef>
                <a:spcPts val="0"/>
              </a:spcBef>
              <a:spcAft>
                <a:spcPts val="0"/>
              </a:spcAft>
              <a:buNone/>
              <a:defRPr b="0" i="0" sz="900" u="none" cap="none" strike="noStrike">
                <a:solidFill>
                  <a:srgbClr val="7F7F7F"/>
                </a:solidFill>
                <a:latin typeface="Arial"/>
                <a:ea typeface="Arial"/>
                <a:cs typeface="Arial"/>
                <a:sym typeface="Arial"/>
              </a:defRPr>
            </a:lvl6pPr>
            <a:lvl7pPr indent="0" lvl="6" marL="0" marR="0" algn="r">
              <a:spcBef>
                <a:spcPts val="0"/>
              </a:spcBef>
              <a:spcAft>
                <a:spcPts val="0"/>
              </a:spcAft>
              <a:buNone/>
              <a:defRPr b="0" i="0" sz="900" u="none" cap="none" strike="noStrike">
                <a:solidFill>
                  <a:srgbClr val="7F7F7F"/>
                </a:solidFill>
                <a:latin typeface="Arial"/>
                <a:ea typeface="Arial"/>
                <a:cs typeface="Arial"/>
                <a:sym typeface="Arial"/>
              </a:defRPr>
            </a:lvl7pPr>
            <a:lvl8pPr indent="0" lvl="7" marL="0" marR="0" algn="r">
              <a:spcBef>
                <a:spcPts val="0"/>
              </a:spcBef>
              <a:spcAft>
                <a:spcPts val="0"/>
              </a:spcAft>
              <a:buNone/>
              <a:defRPr b="0" i="0" sz="900" u="none" cap="none" strike="noStrike">
                <a:solidFill>
                  <a:srgbClr val="7F7F7F"/>
                </a:solidFill>
                <a:latin typeface="Arial"/>
                <a:ea typeface="Arial"/>
                <a:cs typeface="Arial"/>
                <a:sym typeface="Arial"/>
              </a:defRPr>
            </a:lvl8pPr>
            <a:lvl9pPr indent="0" lvl="8" marL="0" marR="0" algn="r">
              <a:spcBef>
                <a:spcPts val="0"/>
              </a:spcBef>
              <a:spcAft>
                <a:spcPts val="0"/>
              </a:spcAft>
              <a:buNone/>
              <a:defRPr b="0" i="0" sz="900" u="none" cap="none" strike="noStrike">
                <a:solidFill>
                  <a:srgbClr val="7F7F7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32" name="Google Shape;32;p5"/>
          <p:cNvPicPr preferRelativeResize="0"/>
          <p:nvPr/>
        </p:nvPicPr>
        <p:blipFill rotWithShape="1">
          <a:blip r:embed="rId3">
            <a:alphaModFix/>
          </a:blip>
          <a:srcRect b="0" l="0" r="0" t="0"/>
          <a:stretch/>
        </p:blipFill>
        <p:spPr>
          <a:xfrm>
            <a:off x="3081" y="0"/>
            <a:ext cx="616534" cy="5143500"/>
          </a:xfrm>
          <a:prstGeom prst="rect">
            <a:avLst/>
          </a:prstGeom>
          <a:noFill/>
          <a:ln>
            <a:noFill/>
          </a:ln>
          <a:effectLst>
            <a:outerShdw blurRad="190500" rotWithShape="0" algn="ctr" dist="50800">
              <a:srgbClr val="000000">
                <a:alpha val="40000"/>
              </a:srgbClr>
            </a:outerShdw>
          </a:effectLst>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3" name="Shape 33"/>
        <p:cNvGrpSpPr/>
        <p:nvPr/>
      </p:nvGrpSpPr>
      <p:grpSpPr>
        <a:xfrm>
          <a:off x="0" y="0"/>
          <a:ext cx="0" cy="0"/>
          <a:chOff x="0" y="0"/>
          <a:chExt cx="0" cy="0"/>
        </a:xfrm>
      </p:grpSpPr>
      <p:pic>
        <p:nvPicPr>
          <p:cNvPr id="34" name="Google Shape;34;p6"/>
          <p:cNvPicPr preferRelativeResize="0"/>
          <p:nvPr/>
        </p:nvPicPr>
        <p:blipFill rotWithShape="1">
          <a:blip r:embed="rId2">
            <a:alphaModFix/>
          </a:blip>
          <a:srcRect b="0" l="0" r="0" t="0"/>
          <a:stretch/>
        </p:blipFill>
        <p:spPr>
          <a:xfrm>
            <a:off x="958454" y="4782741"/>
            <a:ext cx="283369" cy="283369"/>
          </a:xfrm>
          <a:prstGeom prst="rect">
            <a:avLst/>
          </a:prstGeom>
          <a:noFill/>
          <a:ln>
            <a:noFill/>
          </a:ln>
        </p:spPr>
      </p:pic>
      <p:sp>
        <p:nvSpPr>
          <p:cNvPr id="35" name="Google Shape;35;p6"/>
          <p:cNvSpPr txBox="1"/>
          <p:nvPr>
            <p:ph idx="12" type="sldNum"/>
          </p:nvPr>
        </p:nvSpPr>
        <p:spPr>
          <a:xfrm>
            <a:off x="7723585" y="4767263"/>
            <a:ext cx="791700" cy="273900"/>
          </a:xfrm>
          <a:prstGeom prst="rect">
            <a:avLst/>
          </a:prstGeom>
          <a:noFill/>
          <a:ln>
            <a:noFill/>
          </a:ln>
        </p:spPr>
        <p:txBody>
          <a:bodyPr anchorCtr="0" anchor="ctr" bIns="34275" lIns="68575" spcFirstLastPara="1" rIns="0" wrap="square" tIns="34275">
            <a:noAutofit/>
          </a:bodyPr>
          <a:lstStyle>
            <a:lvl1pPr indent="0" lvl="0" marL="0" marR="0" algn="r">
              <a:spcBef>
                <a:spcPts val="0"/>
              </a:spcBef>
              <a:spcAft>
                <a:spcPts val="0"/>
              </a:spcAft>
              <a:buNone/>
              <a:defRPr b="0" i="0" sz="900" u="none" cap="none" strike="noStrike">
                <a:solidFill>
                  <a:srgbClr val="7F7F7F"/>
                </a:solidFill>
                <a:latin typeface="Arial"/>
                <a:ea typeface="Arial"/>
                <a:cs typeface="Arial"/>
                <a:sym typeface="Arial"/>
              </a:defRPr>
            </a:lvl1pPr>
            <a:lvl2pPr indent="0" lvl="1" marL="0" marR="0" algn="r">
              <a:spcBef>
                <a:spcPts val="0"/>
              </a:spcBef>
              <a:spcAft>
                <a:spcPts val="0"/>
              </a:spcAft>
              <a:buNone/>
              <a:defRPr b="0" i="0" sz="900" u="none" cap="none" strike="noStrike">
                <a:solidFill>
                  <a:srgbClr val="7F7F7F"/>
                </a:solidFill>
                <a:latin typeface="Arial"/>
                <a:ea typeface="Arial"/>
                <a:cs typeface="Arial"/>
                <a:sym typeface="Arial"/>
              </a:defRPr>
            </a:lvl2pPr>
            <a:lvl3pPr indent="0" lvl="2" marL="0" marR="0" algn="r">
              <a:spcBef>
                <a:spcPts val="0"/>
              </a:spcBef>
              <a:spcAft>
                <a:spcPts val="0"/>
              </a:spcAft>
              <a:buNone/>
              <a:defRPr b="0" i="0" sz="900" u="none" cap="none" strike="noStrike">
                <a:solidFill>
                  <a:srgbClr val="7F7F7F"/>
                </a:solidFill>
                <a:latin typeface="Arial"/>
                <a:ea typeface="Arial"/>
                <a:cs typeface="Arial"/>
                <a:sym typeface="Arial"/>
              </a:defRPr>
            </a:lvl3pPr>
            <a:lvl4pPr indent="0" lvl="3" marL="0" marR="0" algn="r">
              <a:spcBef>
                <a:spcPts val="0"/>
              </a:spcBef>
              <a:spcAft>
                <a:spcPts val="0"/>
              </a:spcAft>
              <a:buNone/>
              <a:defRPr b="0" i="0" sz="900" u="none" cap="none" strike="noStrike">
                <a:solidFill>
                  <a:srgbClr val="7F7F7F"/>
                </a:solidFill>
                <a:latin typeface="Arial"/>
                <a:ea typeface="Arial"/>
                <a:cs typeface="Arial"/>
                <a:sym typeface="Arial"/>
              </a:defRPr>
            </a:lvl4pPr>
            <a:lvl5pPr indent="0" lvl="4" marL="0" marR="0" algn="r">
              <a:spcBef>
                <a:spcPts val="0"/>
              </a:spcBef>
              <a:spcAft>
                <a:spcPts val="0"/>
              </a:spcAft>
              <a:buNone/>
              <a:defRPr b="0" i="0" sz="900" u="none" cap="none" strike="noStrike">
                <a:solidFill>
                  <a:srgbClr val="7F7F7F"/>
                </a:solidFill>
                <a:latin typeface="Arial"/>
                <a:ea typeface="Arial"/>
                <a:cs typeface="Arial"/>
                <a:sym typeface="Arial"/>
              </a:defRPr>
            </a:lvl5pPr>
            <a:lvl6pPr indent="0" lvl="5" marL="0" marR="0" algn="r">
              <a:spcBef>
                <a:spcPts val="0"/>
              </a:spcBef>
              <a:spcAft>
                <a:spcPts val="0"/>
              </a:spcAft>
              <a:buNone/>
              <a:defRPr b="0" i="0" sz="900" u="none" cap="none" strike="noStrike">
                <a:solidFill>
                  <a:srgbClr val="7F7F7F"/>
                </a:solidFill>
                <a:latin typeface="Arial"/>
                <a:ea typeface="Arial"/>
                <a:cs typeface="Arial"/>
                <a:sym typeface="Arial"/>
              </a:defRPr>
            </a:lvl6pPr>
            <a:lvl7pPr indent="0" lvl="6" marL="0" marR="0" algn="r">
              <a:spcBef>
                <a:spcPts val="0"/>
              </a:spcBef>
              <a:spcAft>
                <a:spcPts val="0"/>
              </a:spcAft>
              <a:buNone/>
              <a:defRPr b="0" i="0" sz="900" u="none" cap="none" strike="noStrike">
                <a:solidFill>
                  <a:srgbClr val="7F7F7F"/>
                </a:solidFill>
                <a:latin typeface="Arial"/>
                <a:ea typeface="Arial"/>
                <a:cs typeface="Arial"/>
                <a:sym typeface="Arial"/>
              </a:defRPr>
            </a:lvl7pPr>
            <a:lvl8pPr indent="0" lvl="7" marL="0" marR="0" algn="r">
              <a:spcBef>
                <a:spcPts val="0"/>
              </a:spcBef>
              <a:spcAft>
                <a:spcPts val="0"/>
              </a:spcAft>
              <a:buNone/>
              <a:defRPr b="0" i="0" sz="900" u="none" cap="none" strike="noStrike">
                <a:solidFill>
                  <a:srgbClr val="7F7F7F"/>
                </a:solidFill>
                <a:latin typeface="Arial"/>
                <a:ea typeface="Arial"/>
                <a:cs typeface="Arial"/>
                <a:sym typeface="Arial"/>
              </a:defRPr>
            </a:lvl8pPr>
            <a:lvl9pPr indent="0" lvl="8" marL="0" marR="0" algn="r">
              <a:spcBef>
                <a:spcPts val="0"/>
              </a:spcBef>
              <a:spcAft>
                <a:spcPts val="0"/>
              </a:spcAft>
              <a:buNone/>
              <a:defRPr b="0" i="0" sz="900" u="none" cap="none" strike="noStrike">
                <a:solidFill>
                  <a:srgbClr val="7F7F7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 Slide 1">
    <p:bg>
      <p:bgPr>
        <a:blipFill>
          <a:blip r:embed="rId2">
            <a:alphaModFix/>
          </a:blip>
          <a:stretch>
            <a:fillRect/>
          </a:stretch>
        </a:blipFill>
      </p:bgPr>
    </p:bg>
    <p:spTree>
      <p:nvGrpSpPr>
        <p:cNvPr id="36" name="Shape 36"/>
        <p:cNvGrpSpPr/>
        <p:nvPr/>
      </p:nvGrpSpPr>
      <p:grpSpPr>
        <a:xfrm>
          <a:off x="0" y="0"/>
          <a:ext cx="0" cy="0"/>
          <a:chOff x="0" y="0"/>
          <a:chExt cx="0" cy="0"/>
        </a:xfrm>
      </p:grpSpPr>
      <p:sp>
        <p:nvSpPr>
          <p:cNvPr id="37" name="Google Shape;37;p7"/>
          <p:cNvSpPr txBox="1"/>
          <p:nvPr>
            <p:ph type="title"/>
          </p:nvPr>
        </p:nvSpPr>
        <p:spPr>
          <a:xfrm>
            <a:off x="4739368" y="2064640"/>
            <a:ext cx="4127100" cy="2794500"/>
          </a:xfrm>
          <a:prstGeom prst="rect">
            <a:avLst/>
          </a:prstGeom>
          <a:noFill/>
          <a:ln>
            <a:noFill/>
          </a:ln>
        </p:spPr>
        <p:txBody>
          <a:bodyPr anchorCtr="0" anchor="ctr" bIns="34275" lIns="68575" spcFirstLastPara="1" rIns="68575" wrap="square" tIns="34275">
            <a:normAutofit/>
          </a:bodyPr>
          <a:lstStyle>
            <a:lvl1pPr lvl="0" rtl="0" algn="ctr">
              <a:lnSpc>
                <a:spcPct val="100000"/>
              </a:lnSpc>
              <a:spcBef>
                <a:spcPts val="0"/>
              </a:spcBef>
              <a:spcAft>
                <a:spcPts val="0"/>
              </a:spcAft>
              <a:buSzPts val="1100"/>
              <a:buNone/>
              <a:defRPr sz="3300">
                <a:solidFill>
                  <a:schemeClr val="lt1"/>
                </a:solidFill>
              </a:defRPr>
            </a:lvl1pPr>
            <a:lvl2pPr lvl="1" rtl="0" algn="l">
              <a:lnSpc>
                <a:spcPct val="90000"/>
              </a:lnSpc>
              <a:spcBef>
                <a:spcPts val="0"/>
              </a:spcBef>
              <a:spcAft>
                <a:spcPts val="0"/>
              </a:spcAft>
              <a:buSzPts val="1100"/>
              <a:buNone/>
              <a:defRPr/>
            </a:lvl2pPr>
            <a:lvl3pPr lvl="2" rtl="0" algn="l">
              <a:lnSpc>
                <a:spcPct val="90000"/>
              </a:lnSpc>
              <a:spcBef>
                <a:spcPts val="0"/>
              </a:spcBef>
              <a:spcAft>
                <a:spcPts val="0"/>
              </a:spcAft>
              <a:buSzPts val="1100"/>
              <a:buNone/>
              <a:defRPr/>
            </a:lvl3pPr>
            <a:lvl4pPr lvl="3" rtl="0" algn="l">
              <a:lnSpc>
                <a:spcPct val="90000"/>
              </a:lnSpc>
              <a:spcBef>
                <a:spcPts val="0"/>
              </a:spcBef>
              <a:spcAft>
                <a:spcPts val="0"/>
              </a:spcAft>
              <a:buSzPts val="1100"/>
              <a:buNone/>
              <a:defRPr/>
            </a:lvl4pPr>
            <a:lvl5pPr lvl="4" rtl="0" algn="l">
              <a:lnSpc>
                <a:spcPct val="90000"/>
              </a:lnSpc>
              <a:spcBef>
                <a:spcPts val="0"/>
              </a:spcBef>
              <a:spcAft>
                <a:spcPts val="0"/>
              </a:spcAft>
              <a:buSzPts val="1100"/>
              <a:buNone/>
              <a:defRPr/>
            </a:lvl5pPr>
            <a:lvl6pPr lvl="5" rtl="0" algn="l">
              <a:lnSpc>
                <a:spcPct val="90000"/>
              </a:lnSpc>
              <a:spcBef>
                <a:spcPts val="0"/>
              </a:spcBef>
              <a:spcAft>
                <a:spcPts val="0"/>
              </a:spcAft>
              <a:buSzPts val="1100"/>
              <a:buNone/>
              <a:defRPr/>
            </a:lvl6pPr>
            <a:lvl7pPr lvl="6" rtl="0" algn="l">
              <a:lnSpc>
                <a:spcPct val="90000"/>
              </a:lnSpc>
              <a:spcBef>
                <a:spcPts val="0"/>
              </a:spcBef>
              <a:spcAft>
                <a:spcPts val="0"/>
              </a:spcAft>
              <a:buSzPts val="1100"/>
              <a:buNone/>
              <a:defRPr/>
            </a:lvl7pPr>
            <a:lvl8pPr lvl="7" rtl="0" algn="l">
              <a:lnSpc>
                <a:spcPct val="90000"/>
              </a:lnSpc>
              <a:spcBef>
                <a:spcPts val="0"/>
              </a:spcBef>
              <a:spcAft>
                <a:spcPts val="0"/>
              </a:spcAft>
              <a:buSzPts val="1100"/>
              <a:buNone/>
              <a:defRPr/>
            </a:lvl8pPr>
            <a:lvl9pPr lvl="8" rtl="0" algn="l">
              <a:lnSpc>
                <a:spcPct val="90000"/>
              </a:lnSpc>
              <a:spcBef>
                <a:spcPts val="0"/>
              </a:spcBef>
              <a:spcAft>
                <a:spcPts val="0"/>
              </a:spcAft>
              <a:buSzPts val="11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8" name="Shape 38"/>
        <p:cNvGrpSpPr/>
        <p:nvPr/>
      </p:nvGrpSpPr>
      <p:grpSpPr>
        <a:xfrm>
          <a:off x="0" y="0"/>
          <a:ext cx="0" cy="0"/>
          <a:chOff x="0" y="0"/>
          <a:chExt cx="0" cy="0"/>
        </a:xfrm>
      </p:grpSpPr>
      <p:sp>
        <p:nvSpPr>
          <p:cNvPr id="39" name="Google Shape;39;p8"/>
          <p:cNvSpPr txBox="1"/>
          <p:nvPr>
            <p:ph type="ctrTitle"/>
          </p:nvPr>
        </p:nvSpPr>
        <p:spPr>
          <a:xfrm>
            <a:off x="311708" y="744575"/>
            <a:ext cx="8520600" cy="2052600"/>
          </a:xfrm>
          <a:prstGeom prst="rect">
            <a:avLst/>
          </a:prstGeom>
        </p:spPr>
        <p:txBody>
          <a:bodyPr anchorCtr="0" anchor="b" bIns="34275" lIns="68575" spcFirstLastPara="1" rIns="68575" wrap="square" tIns="3427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40" name="Google Shape;40;p8"/>
          <p:cNvSpPr txBox="1"/>
          <p:nvPr>
            <p:ph idx="1" type="subTitle"/>
          </p:nvPr>
        </p:nvSpPr>
        <p:spPr>
          <a:xfrm>
            <a:off x="311700" y="2834125"/>
            <a:ext cx="8520600" cy="792600"/>
          </a:xfrm>
          <a:prstGeom prst="rect">
            <a:avLst/>
          </a:prstGeom>
        </p:spPr>
        <p:txBody>
          <a:bodyPr anchorCtr="0" anchor="t" bIns="34275" lIns="68575" spcFirstLastPara="1" rIns="68575" wrap="square" tIns="34275">
            <a:noAutofit/>
          </a:bodyPr>
          <a:lstStyle>
            <a:lvl1pPr lvl="0" rtl="0" algn="ctr">
              <a:lnSpc>
                <a:spcPct val="100000"/>
              </a:lnSpc>
              <a:spcBef>
                <a:spcPts val="800"/>
              </a:spcBef>
              <a:spcAft>
                <a:spcPts val="0"/>
              </a:spcAft>
              <a:buSzPts val="2800"/>
              <a:buNone/>
              <a:defRPr sz="2800"/>
            </a:lvl1pPr>
            <a:lvl2pPr lvl="1" rtl="0" algn="ctr">
              <a:lnSpc>
                <a:spcPct val="100000"/>
              </a:lnSpc>
              <a:spcBef>
                <a:spcPts val="400"/>
              </a:spcBef>
              <a:spcAft>
                <a:spcPts val="0"/>
              </a:spcAft>
              <a:buSzPts val="2800"/>
              <a:buNone/>
              <a:defRPr sz="2800"/>
            </a:lvl2pPr>
            <a:lvl3pPr lvl="2" rtl="0" algn="ctr">
              <a:lnSpc>
                <a:spcPct val="100000"/>
              </a:lnSpc>
              <a:spcBef>
                <a:spcPts val="400"/>
              </a:spcBef>
              <a:spcAft>
                <a:spcPts val="0"/>
              </a:spcAft>
              <a:buSzPts val="2800"/>
              <a:buNone/>
              <a:defRPr sz="2800"/>
            </a:lvl3pPr>
            <a:lvl4pPr lvl="3" rtl="0" algn="ctr">
              <a:lnSpc>
                <a:spcPct val="100000"/>
              </a:lnSpc>
              <a:spcBef>
                <a:spcPts val="400"/>
              </a:spcBef>
              <a:spcAft>
                <a:spcPts val="0"/>
              </a:spcAft>
              <a:buSzPts val="2800"/>
              <a:buNone/>
              <a:defRPr sz="2800"/>
            </a:lvl4pPr>
            <a:lvl5pPr lvl="4" rtl="0" algn="ctr">
              <a:lnSpc>
                <a:spcPct val="100000"/>
              </a:lnSpc>
              <a:spcBef>
                <a:spcPts val="400"/>
              </a:spcBef>
              <a:spcAft>
                <a:spcPts val="0"/>
              </a:spcAft>
              <a:buSzPts val="2800"/>
              <a:buNone/>
              <a:defRPr sz="2800"/>
            </a:lvl5pPr>
            <a:lvl6pPr lvl="5" rtl="0" algn="ctr">
              <a:lnSpc>
                <a:spcPct val="100000"/>
              </a:lnSpc>
              <a:spcBef>
                <a:spcPts val="400"/>
              </a:spcBef>
              <a:spcAft>
                <a:spcPts val="0"/>
              </a:spcAft>
              <a:buSzPts val="2800"/>
              <a:buNone/>
              <a:defRPr sz="2800"/>
            </a:lvl6pPr>
            <a:lvl7pPr lvl="6" rtl="0" algn="ctr">
              <a:lnSpc>
                <a:spcPct val="100000"/>
              </a:lnSpc>
              <a:spcBef>
                <a:spcPts val="400"/>
              </a:spcBef>
              <a:spcAft>
                <a:spcPts val="0"/>
              </a:spcAft>
              <a:buSzPts val="2800"/>
              <a:buNone/>
              <a:defRPr sz="2800"/>
            </a:lvl7pPr>
            <a:lvl8pPr lvl="7" rtl="0" algn="ctr">
              <a:lnSpc>
                <a:spcPct val="100000"/>
              </a:lnSpc>
              <a:spcBef>
                <a:spcPts val="400"/>
              </a:spcBef>
              <a:spcAft>
                <a:spcPts val="0"/>
              </a:spcAft>
              <a:buSzPts val="2800"/>
              <a:buNone/>
              <a:defRPr sz="2800"/>
            </a:lvl8pPr>
            <a:lvl9pPr lvl="8" rtl="0" algn="ctr">
              <a:lnSpc>
                <a:spcPct val="100000"/>
              </a:lnSpc>
              <a:spcBef>
                <a:spcPts val="400"/>
              </a:spcBef>
              <a:spcAft>
                <a:spcPts val="0"/>
              </a:spcAft>
              <a:buSzPts val="2800"/>
              <a:buNone/>
              <a:defRPr sz="2800"/>
            </a:lvl9pPr>
          </a:lstStyle>
          <a:p/>
        </p:txBody>
      </p:sp>
      <p:sp>
        <p:nvSpPr>
          <p:cNvPr id="41" name="Google Shape;41;p8"/>
          <p:cNvSpPr txBox="1"/>
          <p:nvPr>
            <p:ph idx="12" type="sldNum"/>
          </p:nvPr>
        </p:nvSpPr>
        <p:spPr>
          <a:xfrm>
            <a:off x="8472458" y="4663217"/>
            <a:ext cx="548700" cy="393600"/>
          </a:xfrm>
          <a:prstGeom prst="rect">
            <a:avLst/>
          </a:prstGeom>
        </p:spPr>
        <p:txBody>
          <a:bodyPr anchorCtr="0" anchor="ctr" bIns="34275" lIns="68575" spcFirstLastPara="1" rIns="0" wrap="square" tIns="342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958454" y="273844"/>
            <a:ext cx="7557000" cy="9942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SzPts val="1100"/>
              <a:buNone/>
              <a:defRPr b="0" i="0" sz="3300" u="none" cap="none" strike="noStrike">
                <a:solidFill>
                  <a:schemeClr val="dk1"/>
                </a:solidFill>
                <a:latin typeface="Palatino"/>
                <a:ea typeface="Palatino"/>
                <a:cs typeface="Palatino"/>
                <a:sym typeface="Palatino"/>
              </a:defRPr>
            </a:lvl1pPr>
            <a:lvl2pPr lvl="1" marR="0" rtl="0" algn="l">
              <a:lnSpc>
                <a:spcPct val="90000"/>
              </a:lnSpc>
              <a:spcBef>
                <a:spcPts val="0"/>
              </a:spcBef>
              <a:spcAft>
                <a:spcPts val="0"/>
              </a:spcAft>
              <a:buSzPts val="1100"/>
              <a:buNone/>
              <a:defRPr b="0" i="0" sz="3300" u="none" cap="none" strike="noStrike">
                <a:solidFill>
                  <a:schemeClr val="dk2"/>
                </a:solidFill>
                <a:latin typeface="Palatino"/>
                <a:ea typeface="Palatino"/>
                <a:cs typeface="Palatino"/>
                <a:sym typeface="Palatino"/>
              </a:defRPr>
            </a:lvl2pPr>
            <a:lvl3pPr lvl="2" marR="0" rtl="0" algn="l">
              <a:lnSpc>
                <a:spcPct val="90000"/>
              </a:lnSpc>
              <a:spcBef>
                <a:spcPts val="0"/>
              </a:spcBef>
              <a:spcAft>
                <a:spcPts val="0"/>
              </a:spcAft>
              <a:buSzPts val="1100"/>
              <a:buNone/>
              <a:defRPr b="0" i="0" sz="3300" u="none" cap="none" strike="noStrike">
                <a:solidFill>
                  <a:schemeClr val="dk2"/>
                </a:solidFill>
                <a:latin typeface="Palatino"/>
                <a:ea typeface="Palatino"/>
                <a:cs typeface="Palatino"/>
                <a:sym typeface="Palatino"/>
              </a:defRPr>
            </a:lvl3pPr>
            <a:lvl4pPr lvl="3" marR="0" rtl="0" algn="l">
              <a:lnSpc>
                <a:spcPct val="90000"/>
              </a:lnSpc>
              <a:spcBef>
                <a:spcPts val="0"/>
              </a:spcBef>
              <a:spcAft>
                <a:spcPts val="0"/>
              </a:spcAft>
              <a:buSzPts val="1100"/>
              <a:buNone/>
              <a:defRPr b="0" i="0" sz="3300" u="none" cap="none" strike="noStrike">
                <a:solidFill>
                  <a:schemeClr val="dk2"/>
                </a:solidFill>
                <a:latin typeface="Palatino"/>
                <a:ea typeface="Palatino"/>
                <a:cs typeface="Palatino"/>
                <a:sym typeface="Palatino"/>
              </a:defRPr>
            </a:lvl4pPr>
            <a:lvl5pPr lvl="4" marR="0" rtl="0" algn="l">
              <a:lnSpc>
                <a:spcPct val="90000"/>
              </a:lnSpc>
              <a:spcBef>
                <a:spcPts val="0"/>
              </a:spcBef>
              <a:spcAft>
                <a:spcPts val="0"/>
              </a:spcAft>
              <a:buSzPts val="1100"/>
              <a:buNone/>
              <a:defRPr b="0" i="0" sz="3300" u="none" cap="none" strike="noStrike">
                <a:solidFill>
                  <a:schemeClr val="dk2"/>
                </a:solidFill>
                <a:latin typeface="Palatino"/>
                <a:ea typeface="Palatino"/>
                <a:cs typeface="Palatino"/>
                <a:sym typeface="Palatino"/>
              </a:defRPr>
            </a:lvl5pPr>
            <a:lvl6pPr lvl="5" marR="0" rtl="0" algn="l">
              <a:lnSpc>
                <a:spcPct val="90000"/>
              </a:lnSpc>
              <a:spcBef>
                <a:spcPts val="0"/>
              </a:spcBef>
              <a:spcAft>
                <a:spcPts val="0"/>
              </a:spcAft>
              <a:buSzPts val="1100"/>
              <a:buNone/>
              <a:defRPr b="0" i="0" sz="3300" u="none" cap="none" strike="noStrike">
                <a:solidFill>
                  <a:srgbClr val="10476C"/>
                </a:solidFill>
                <a:latin typeface="Palatino"/>
                <a:ea typeface="Palatino"/>
                <a:cs typeface="Palatino"/>
                <a:sym typeface="Palatino"/>
              </a:defRPr>
            </a:lvl6pPr>
            <a:lvl7pPr lvl="6" marR="0" rtl="0" algn="l">
              <a:lnSpc>
                <a:spcPct val="90000"/>
              </a:lnSpc>
              <a:spcBef>
                <a:spcPts val="0"/>
              </a:spcBef>
              <a:spcAft>
                <a:spcPts val="0"/>
              </a:spcAft>
              <a:buSzPts val="1100"/>
              <a:buNone/>
              <a:defRPr b="0" i="0" sz="3300" u="none" cap="none" strike="noStrike">
                <a:solidFill>
                  <a:srgbClr val="10476C"/>
                </a:solidFill>
                <a:latin typeface="Palatino"/>
                <a:ea typeface="Palatino"/>
                <a:cs typeface="Palatino"/>
                <a:sym typeface="Palatino"/>
              </a:defRPr>
            </a:lvl7pPr>
            <a:lvl8pPr lvl="7" marR="0" rtl="0" algn="l">
              <a:lnSpc>
                <a:spcPct val="90000"/>
              </a:lnSpc>
              <a:spcBef>
                <a:spcPts val="0"/>
              </a:spcBef>
              <a:spcAft>
                <a:spcPts val="0"/>
              </a:spcAft>
              <a:buSzPts val="1100"/>
              <a:buNone/>
              <a:defRPr b="0" i="0" sz="3300" u="none" cap="none" strike="noStrike">
                <a:solidFill>
                  <a:srgbClr val="10476C"/>
                </a:solidFill>
                <a:latin typeface="Palatino"/>
                <a:ea typeface="Palatino"/>
                <a:cs typeface="Palatino"/>
                <a:sym typeface="Palatino"/>
              </a:defRPr>
            </a:lvl8pPr>
            <a:lvl9pPr lvl="8" marR="0" rtl="0" algn="l">
              <a:lnSpc>
                <a:spcPct val="90000"/>
              </a:lnSpc>
              <a:spcBef>
                <a:spcPts val="0"/>
              </a:spcBef>
              <a:spcAft>
                <a:spcPts val="0"/>
              </a:spcAft>
              <a:buSzPts val="1100"/>
              <a:buNone/>
              <a:defRPr b="0" i="0" sz="3300" u="none" cap="none" strike="noStrike">
                <a:solidFill>
                  <a:srgbClr val="10476C"/>
                </a:solidFill>
                <a:latin typeface="Palatino"/>
                <a:ea typeface="Palatino"/>
                <a:cs typeface="Palatino"/>
                <a:sym typeface="Palatino"/>
              </a:defRPr>
            </a:lvl9pPr>
          </a:lstStyle>
          <a:p/>
        </p:txBody>
      </p:sp>
      <p:sp>
        <p:nvSpPr>
          <p:cNvPr id="7" name="Google Shape;7;p1"/>
          <p:cNvSpPr txBox="1"/>
          <p:nvPr>
            <p:ph idx="1" type="body"/>
          </p:nvPr>
        </p:nvSpPr>
        <p:spPr>
          <a:xfrm>
            <a:off x="966788" y="1369219"/>
            <a:ext cx="7548600" cy="3263400"/>
          </a:xfrm>
          <a:prstGeom prst="rect">
            <a:avLst/>
          </a:prstGeom>
          <a:noFill/>
          <a:ln>
            <a:noFill/>
          </a:ln>
        </p:spPr>
        <p:txBody>
          <a:bodyPr anchorCtr="0" anchor="t" bIns="34275" lIns="68575" spcFirstLastPara="1" rIns="68575" wrap="square" tIns="34275">
            <a:noAutofit/>
          </a:bodyPr>
          <a:lstStyle>
            <a:lvl1pPr indent="-342900" lvl="0" marL="457200" marR="0" rtl="0" algn="l">
              <a:lnSpc>
                <a:spcPct val="90000"/>
              </a:lnSpc>
              <a:spcBef>
                <a:spcPts val="800"/>
              </a:spcBef>
              <a:spcAft>
                <a:spcPts val="0"/>
              </a:spcAft>
              <a:buClr>
                <a:srgbClr val="404040"/>
              </a:buClr>
              <a:buSzPts val="1800"/>
              <a:buFont typeface="Arial"/>
              <a:buChar char="•"/>
              <a:defRPr b="0" i="0" sz="1800" u="none" cap="none" strike="noStrike">
                <a:solidFill>
                  <a:srgbClr val="404040"/>
                </a:solidFill>
                <a:latin typeface="Arial"/>
                <a:ea typeface="Arial"/>
                <a:cs typeface="Arial"/>
                <a:sym typeface="Arial"/>
              </a:defRPr>
            </a:lvl1pPr>
            <a:lvl2pPr indent="-336550" lvl="1" marL="914400" marR="0" rtl="0" algn="l">
              <a:lnSpc>
                <a:spcPct val="90000"/>
              </a:lnSpc>
              <a:spcBef>
                <a:spcPts val="400"/>
              </a:spcBef>
              <a:spcAft>
                <a:spcPts val="0"/>
              </a:spcAft>
              <a:buClr>
                <a:srgbClr val="404040"/>
              </a:buClr>
              <a:buSzPts val="1700"/>
              <a:buFont typeface="Arial"/>
              <a:buChar char="•"/>
              <a:defRPr b="0" i="0" sz="1700" u="none" cap="none" strike="noStrike">
                <a:solidFill>
                  <a:srgbClr val="404040"/>
                </a:solidFill>
                <a:latin typeface="Arial"/>
                <a:ea typeface="Arial"/>
                <a:cs typeface="Arial"/>
                <a:sym typeface="Arial"/>
              </a:defRPr>
            </a:lvl2pPr>
            <a:lvl3pPr indent="-323850" lvl="2" marL="1371600" marR="0" rtl="0" algn="l">
              <a:lnSpc>
                <a:spcPct val="90000"/>
              </a:lnSpc>
              <a:spcBef>
                <a:spcPts val="400"/>
              </a:spcBef>
              <a:spcAft>
                <a:spcPts val="0"/>
              </a:spcAft>
              <a:buClr>
                <a:srgbClr val="404040"/>
              </a:buClr>
              <a:buSzPts val="1500"/>
              <a:buFont typeface="Arial"/>
              <a:buChar char="•"/>
              <a:defRPr b="0" i="0" sz="1500" u="none" cap="none" strike="noStrike">
                <a:solidFill>
                  <a:srgbClr val="404040"/>
                </a:solidFill>
                <a:latin typeface="Arial"/>
                <a:ea typeface="Arial"/>
                <a:cs typeface="Arial"/>
                <a:sym typeface="Arial"/>
              </a:defRPr>
            </a:lvl3pPr>
            <a:lvl4pPr indent="-317500" lvl="3" marL="1828800" marR="0" rtl="0" algn="l">
              <a:lnSpc>
                <a:spcPct val="90000"/>
              </a:lnSpc>
              <a:spcBef>
                <a:spcPts val="400"/>
              </a:spcBef>
              <a:spcAft>
                <a:spcPts val="0"/>
              </a:spcAft>
              <a:buClr>
                <a:srgbClr val="404040"/>
              </a:buClr>
              <a:buSzPts val="1400"/>
              <a:buFont typeface="Arial"/>
              <a:buChar char="•"/>
              <a:defRPr b="0" i="0" sz="1400" u="none" cap="none" strike="noStrike">
                <a:solidFill>
                  <a:srgbClr val="404040"/>
                </a:solidFill>
                <a:latin typeface="Arial"/>
                <a:ea typeface="Arial"/>
                <a:cs typeface="Arial"/>
                <a:sym typeface="Arial"/>
              </a:defRPr>
            </a:lvl4pPr>
            <a:lvl5pPr indent="-317500" lvl="4" marL="2286000" marR="0" rtl="0" algn="l">
              <a:lnSpc>
                <a:spcPct val="90000"/>
              </a:lnSpc>
              <a:spcBef>
                <a:spcPts val="400"/>
              </a:spcBef>
              <a:spcAft>
                <a:spcPts val="0"/>
              </a:spcAft>
              <a:buClr>
                <a:srgbClr val="404040"/>
              </a:buClr>
              <a:buSzPts val="1400"/>
              <a:buFont typeface="Arial"/>
              <a:buChar char="•"/>
              <a:defRPr b="0" i="0" sz="1400" u="none" cap="none" strike="noStrike">
                <a:solidFill>
                  <a:srgbClr val="404040"/>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8" name="Google Shape;8;p1"/>
          <p:cNvSpPr txBox="1"/>
          <p:nvPr>
            <p:ph idx="12" type="sldNum"/>
          </p:nvPr>
        </p:nvSpPr>
        <p:spPr>
          <a:xfrm>
            <a:off x="7828360" y="4767263"/>
            <a:ext cx="687000" cy="273900"/>
          </a:xfrm>
          <a:prstGeom prst="rect">
            <a:avLst/>
          </a:prstGeom>
          <a:noFill/>
          <a:ln>
            <a:noFill/>
          </a:ln>
        </p:spPr>
        <p:txBody>
          <a:bodyPr anchorCtr="0" anchor="ctr" bIns="34275" lIns="68575" spcFirstLastPara="1" rIns="0" wrap="square" tIns="34275">
            <a:noAutofit/>
          </a:bodyPr>
          <a:lstStyle>
            <a:lvl1pPr indent="0" lvl="0" marL="0" marR="0" rtl="0" algn="r">
              <a:spcBef>
                <a:spcPts val="0"/>
              </a:spcBef>
              <a:spcAft>
                <a:spcPts val="0"/>
              </a:spcAft>
              <a:buNone/>
              <a:defRPr b="0" i="0" sz="900" u="none" cap="none" strike="noStrike">
                <a:solidFill>
                  <a:srgbClr val="7F7F7F"/>
                </a:solidFill>
                <a:latin typeface="Arial"/>
                <a:ea typeface="Arial"/>
                <a:cs typeface="Arial"/>
                <a:sym typeface="Arial"/>
              </a:defRPr>
            </a:lvl1pPr>
            <a:lvl2pPr indent="0" lvl="1" marL="0" marR="0" rtl="0" algn="r">
              <a:spcBef>
                <a:spcPts val="0"/>
              </a:spcBef>
              <a:spcAft>
                <a:spcPts val="0"/>
              </a:spcAft>
              <a:buNone/>
              <a:defRPr b="0" i="0" sz="900" u="none" cap="none" strike="noStrike">
                <a:solidFill>
                  <a:srgbClr val="7F7F7F"/>
                </a:solidFill>
                <a:latin typeface="Arial"/>
                <a:ea typeface="Arial"/>
                <a:cs typeface="Arial"/>
                <a:sym typeface="Arial"/>
              </a:defRPr>
            </a:lvl2pPr>
            <a:lvl3pPr indent="0" lvl="2" marL="0" marR="0" rtl="0" algn="r">
              <a:spcBef>
                <a:spcPts val="0"/>
              </a:spcBef>
              <a:spcAft>
                <a:spcPts val="0"/>
              </a:spcAft>
              <a:buNone/>
              <a:defRPr b="0" i="0" sz="900" u="none" cap="none" strike="noStrike">
                <a:solidFill>
                  <a:srgbClr val="7F7F7F"/>
                </a:solidFill>
                <a:latin typeface="Arial"/>
                <a:ea typeface="Arial"/>
                <a:cs typeface="Arial"/>
                <a:sym typeface="Arial"/>
              </a:defRPr>
            </a:lvl3pPr>
            <a:lvl4pPr indent="0" lvl="3" marL="0" marR="0" rtl="0" algn="r">
              <a:spcBef>
                <a:spcPts val="0"/>
              </a:spcBef>
              <a:spcAft>
                <a:spcPts val="0"/>
              </a:spcAft>
              <a:buNone/>
              <a:defRPr b="0" i="0" sz="900" u="none" cap="none" strike="noStrike">
                <a:solidFill>
                  <a:srgbClr val="7F7F7F"/>
                </a:solidFill>
                <a:latin typeface="Arial"/>
                <a:ea typeface="Arial"/>
                <a:cs typeface="Arial"/>
                <a:sym typeface="Arial"/>
              </a:defRPr>
            </a:lvl4pPr>
            <a:lvl5pPr indent="0" lvl="4" marL="0" marR="0" rtl="0" algn="r">
              <a:spcBef>
                <a:spcPts val="0"/>
              </a:spcBef>
              <a:spcAft>
                <a:spcPts val="0"/>
              </a:spcAft>
              <a:buNone/>
              <a:defRPr b="0" i="0" sz="900" u="none" cap="none" strike="noStrike">
                <a:solidFill>
                  <a:srgbClr val="7F7F7F"/>
                </a:solidFill>
                <a:latin typeface="Arial"/>
                <a:ea typeface="Arial"/>
                <a:cs typeface="Arial"/>
                <a:sym typeface="Arial"/>
              </a:defRPr>
            </a:lvl5pPr>
            <a:lvl6pPr indent="0" lvl="5" marL="0" marR="0" rtl="0" algn="r">
              <a:spcBef>
                <a:spcPts val="0"/>
              </a:spcBef>
              <a:spcAft>
                <a:spcPts val="0"/>
              </a:spcAft>
              <a:buNone/>
              <a:defRPr b="0" i="0" sz="900" u="none" cap="none" strike="noStrike">
                <a:solidFill>
                  <a:srgbClr val="7F7F7F"/>
                </a:solidFill>
                <a:latin typeface="Arial"/>
                <a:ea typeface="Arial"/>
                <a:cs typeface="Arial"/>
                <a:sym typeface="Arial"/>
              </a:defRPr>
            </a:lvl6pPr>
            <a:lvl7pPr indent="0" lvl="6" marL="0" marR="0" rtl="0" algn="r">
              <a:spcBef>
                <a:spcPts val="0"/>
              </a:spcBef>
              <a:spcAft>
                <a:spcPts val="0"/>
              </a:spcAft>
              <a:buNone/>
              <a:defRPr b="0" i="0" sz="900" u="none" cap="none" strike="noStrike">
                <a:solidFill>
                  <a:srgbClr val="7F7F7F"/>
                </a:solidFill>
                <a:latin typeface="Arial"/>
                <a:ea typeface="Arial"/>
                <a:cs typeface="Arial"/>
                <a:sym typeface="Arial"/>
              </a:defRPr>
            </a:lvl7pPr>
            <a:lvl8pPr indent="0" lvl="7" marL="0" marR="0" rtl="0" algn="r">
              <a:spcBef>
                <a:spcPts val="0"/>
              </a:spcBef>
              <a:spcAft>
                <a:spcPts val="0"/>
              </a:spcAft>
              <a:buNone/>
              <a:defRPr b="0" i="0" sz="900" u="none" cap="none" strike="noStrike">
                <a:solidFill>
                  <a:srgbClr val="7F7F7F"/>
                </a:solidFill>
                <a:latin typeface="Arial"/>
                <a:ea typeface="Arial"/>
                <a:cs typeface="Arial"/>
                <a:sym typeface="Arial"/>
              </a:defRPr>
            </a:lvl8pPr>
            <a:lvl9pPr indent="0" lvl="8" marL="0" marR="0" rtl="0" algn="r">
              <a:spcBef>
                <a:spcPts val="0"/>
              </a:spcBef>
              <a:spcAft>
                <a:spcPts val="0"/>
              </a:spcAft>
              <a:buNone/>
              <a:defRPr b="0" i="0" sz="900" u="none" cap="none" strike="noStrike">
                <a:solidFill>
                  <a:srgbClr val="7F7F7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hyperlink" Target="https://sdcce.edu/organization/about-us" TargetMode="External"/><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hyperlink" Target="https://www.sdccd.edu/about/departments-and-offices/student-services-department/institutional-research-and-planning/enrollment-ftes/index.aspx" TargetMode="External"/><Relationship Id="rId4" Type="http://schemas.openxmlformats.org/officeDocument/2006/relationships/image" Target="../media/image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https://caladulted.org/Practice/ModelProgram/Story/221" TargetMode="External"/><Relationship Id="rId4" Type="http://schemas.openxmlformats.org/officeDocument/2006/relationships/image" Target="../media/image17.jpg"/><Relationship Id="rId5"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1.png"/><Relationship Id="rId4" Type="http://schemas.openxmlformats.org/officeDocument/2006/relationships/image" Target="../media/image20.png"/><Relationship Id="rId5"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7.png"/><Relationship Id="rId4" Type="http://schemas.openxmlformats.org/officeDocument/2006/relationships/image" Target="../media/image25.png"/><Relationship Id="rId5"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1.jpg"/><Relationship Id="rId4" Type="http://schemas.openxmlformats.org/officeDocument/2006/relationships/image" Target="../media/image2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hyperlink" Target="https://asccc.org/content/community-college-noncredit-funding-tracking-student-attendance-noncredit" TargetMode="Externa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hyperlink" Target="https://sdcce.edu/sites/default/files/iep/Attendance%20Accounting%20Policies%20and%20Procedures%20Memo%20-%20SPRING%202022_0.pdf"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hyperlink" Target="https://docs.google.com/document/d/1a4HQl9s4XSj90guJ-IuvuiqiGXhLKG1IZImJczva_54/edit?usp=sharing"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hyperlink" Target="https://www.digitalinclusion.org/blog/2021/12/09/digital-inclusion-funding-in-the-infrastructure-investment-jobs-act/" TargetMode="External"/><Relationship Id="rId4" Type="http://schemas.openxmlformats.org/officeDocument/2006/relationships/hyperlink" Target="https://nationalskillscoalition.org/event/new-federal-investments-in-digital-equity-what-skills-advocates-need-to-know/" TargetMode="External"/><Relationship Id="rId5" Type="http://schemas.openxmlformats.org/officeDocument/2006/relationships/hyperlink" Target="https://www.sandag.org/uploads/projectid/projectid_614_29826.pdf" TargetMode="External"/><Relationship Id="rId6" Type="http://schemas.openxmlformats.org/officeDocument/2006/relationships/image" Target="../media/image22.png"/><Relationship Id="rId7" Type="http://schemas.openxmlformats.org/officeDocument/2006/relationships/image" Target="../media/image28.png"/><Relationship Id="rId8"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 name="Shape 45"/>
        <p:cNvGrpSpPr/>
        <p:nvPr/>
      </p:nvGrpSpPr>
      <p:grpSpPr>
        <a:xfrm>
          <a:off x="0" y="0"/>
          <a:ext cx="0" cy="0"/>
          <a:chOff x="0" y="0"/>
          <a:chExt cx="0" cy="0"/>
        </a:xfrm>
      </p:grpSpPr>
      <p:sp>
        <p:nvSpPr>
          <p:cNvPr id="46" name="Google Shape;46;p9"/>
          <p:cNvSpPr txBox="1"/>
          <p:nvPr>
            <p:ph type="title"/>
          </p:nvPr>
        </p:nvSpPr>
        <p:spPr>
          <a:xfrm>
            <a:off x="5407525" y="807725"/>
            <a:ext cx="3523200" cy="41148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sz="3000"/>
              <a:t>Noncredit and Distance Education</a:t>
            </a:r>
            <a:endParaRPr sz="3000"/>
          </a:p>
          <a:p>
            <a:pPr indent="0" lvl="0" marL="0" rtl="0" algn="ctr">
              <a:spcBef>
                <a:spcPts val="0"/>
              </a:spcBef>
              <a:spcAft>
                <a:spcPts val="0"/>
              </a:spcAft>
              <a:buNone/>
            </a:pPr>
            <a:r>
              <a:rPr lang="en" sz="1400"/>
              <a:t>Ingrid Greenberg, SDCCE</a:t>
            </a:r>
            <a:endParaRPr sz="1400"/>
          </a:p>
          <a:p>
            <a:pPr indent="0" lvl="0" marL="0" rtl="0" algn="ctr">
              <a:spcBef>
                <a:spcPts val="0"/>
              </a:spcBef>
              <a:spcAft>
                <a:spcPts val="0"/>
              </a:spcAft>
              <a:buNone/>
            </a:pPr>
            <a:r>
              <a:rPr lang="en" sz="1400"/>
              <a:t>Manuel Velez, ASCCC South Representative</a:t>
            </a:r>
            <a:endParaRPr sz="1400"/>
          </a:p>
          <a:p>
            <a:pPr indent="0" lvl="0" marL="0" rtl="0" algn="ctr">
              <a:spcBef>
                <a:spcPts val="0"/>
              </a:spcBef>
              <a:spcAft>
                <a:spcPts val="0"/>
              </a:spcAft>
              <a:buNone/>
            </a:pPr>
            <a:r>
              <a:rPr lang="en" sz="1400"/>
              <a:t>Gevork Demirchyan, Glendale Community College</a:t>
            </a:r>
            <a:endParaRPr sz="14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18"/>
          <p:cNvSpPr txBox="1"/>
          <p:nvPr>
            <p:ph type="title"/>
          </p:nvPr>
        </p:nvSpPr>
        <p:spPr>
          <a:xfrm>
            <a:off x="170925" y="1001323"/>
            <a:ext cx="2687700" cy="7791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rPr lang="en"/>
              <a:t>SDCCE </a:t>
            </a:r>
            <a:endParaRPr/>
          </a:p>
        </p:txBody>
      </p:sp>
      <p:sp>
        <p:nvSpPr>
          <p:cNvPr id="104" name="Google Shape;104;p18"/>
          <p:cNvSpPr txBox="1"/>
          <p:nvPr>
            <p:ph idx="1" type="body"/>
          </p:nvPr>
        </p:nvSpPr>
        <p:spPr>
          <a:xfrm>
            <a:off x="3270650" y="3696830"/>
            <a:ext cx="5004300" cy="1017300"/>
          </a:xfrm>
          <a:prstGeom prst="rect">
            <a:avLst/>
          </a:prstGeom>
        </p:spPr>
        <p:txBody>
          <a:bodyPr anchorCtr="0" anchor="t" bIns="34275" lIns="68575" spcFirstLastPara="1" rIns="68575" wrap="square" tIns="34275">
            <a:noAutofit/>
          </a:bodyPr>
          <a:lstStyle/>
          <a:p>
            <a:pPr indent="0" lvl="0" marL="0" rtl="0" algn="l">
              <a:lnSpc>
                <a:spcPct val="100000"/>
              </a:lnSpc>
              <a:spcBef>
                <a:spcPts val="0"/>
              </a:spcBef>
              <a:spcAft>
                <a:spcPts val="0"/>
              </a:spcAft>
              <a:buNone/>
            </a:pPr>
            <a:r>
              <a:t/>
            </a:r>
            <a:endParaRPr sz="2200">
              <a:solidFill>
                <a:srgbClr val="000000"/>
              </a:solidFill>
            </a:endParaRPr>
          </a:p>
          <a:p>
            <a:pPr indent="0" lvl="0" marL="0" rtl="0" algn="ctr">
              <a:spcBef>
                <a:spcPts val="800"/>
              </a:spcBef>
              <a:spcAft>
                <a:spcPts val="0"/>
              </a:spcAft>
              <a:buNone/>
            </a:pPr>
            <a:r>
              <a:rPr lang="en" sz="2000">
                <a:solidFill>
                  <a:srgbClr val="000000"/>
                </a:solidFill>
              </a:rPr>
              <a:t>Serving 38,000 students transitioning to career and college</a:t>
            </a:r>
            <a:endParaRPr sz="2000">
              <a:solidFill>
                <a:srgbClr val="000000"/>
              </a:solidFill>
            </a:endParaRPr>
          </a:p>
        </p:txBody>
      </p:sp>
      <p:sp>
        <p:nvSpPr>
          <p:cNvPr id="105" name="Google Shape;105;p18"/>
          <p:cNvSpPr txBox="1"/>
          <p:nvPr>
            <p:ph idx="2" type="body"/>
          </p:nvPr>
        </p:nvSpPr>
        <p:spPr>
          <a:xfrm>
            <a:off x="170914" y="2210314"/>
            <a:ext cx="2687700" cy="1932000"/>
          </a:xfrm>
          <a:prstGeom prst="rect">
            <a:avLst/>
          </a:prstGeom>
        </p:spPr>
        <p:txBody>
          <a:bodyPr anchorCtr="0" anchor="t" bIns="34275" lIns="68575" spcFirstLastPara="1" rIns="68575" wrap="square" tIns="34275">
            <a:normAutofit fontScale="92500" lnSpcReduction="20000"/>
          </a:bodyPr>
          <a:lstStyle/>
          <a:p>
            <a:pPr indent="0" lvl="0" marL="0" rtl="0" algn="l">
              <a:lnSpc>
                <a:spcPct val="125000"/>
              </a:lnSpc>
              <a:spcBef>
                <a:spcPts val="0"/>
              </a:spcBef>
              <a:spcAft>
                <a:spcPts val="0"/>
              </a:spcAft>
              <a:buNone/>
            </a:pPr>
            <a:r>
              <a:rPr i="1" lang="en" sz="1800">
                <a:latin typeface="Calibri"/>
                <a:ea typeface="Calibri"/>
                <a:cs typeface="Calibri"/>
                <a:sym typeface="Calibri"/>
              </a:rPr>
              <a:t>As the largest provider of noncredit education in California, </a:t>
            </a:r>
            <a:r>
              <a:rPr i="1" lang="en" sz="1800" u="sng">
                <a:latin typeface="Calibri"/>
                <a:ea typeface="Calibri"/>
                <a:cs typeface="Calibri"/>
                <a:sym typeface="Calibri"/>
                <a:hlinkClick r:id="rId3"/>
              </a:rPr>
              <a:t>SDCCE’s mission</a:t>
            </a:r>
            <a:r>
              <a:rPr i="1" lang="en" sz="1800">
                <a:latin typeface="Calibri"/>
                <a:ea typeface="Calibri"/>
                <a:cs typeface="Calibri"/>
                <a:sym typeface="Calibri"/>
              </a:rPr>
              <a:t> is to provide </a:t>
            </a:r>
            <a:r>
              <a:rPr b="1" i="1" lang="en" sz="1800">
                <a:latin typeface="Calibri"/>
                <a:ea typeface="Calibri"/>
                <a:cs typeface="Calibri"/>
                <a:sym typeface="Calibri"/>
              </a:rPr>
              <a:t>accessible, equitable, and innovative</a:t>
            </a:r>
            <a:r>
              <a:rPr i="1" lang="en" sz="1800">
                <a:latin typeface="Calibri"/>
                <a:ea typeface="Calibri"/>
                <a:cs typeface="Calibri"/>
                <a:sym typeface="Calibri"/>
              </a:rPr>
              <a:t> quality education and career training to adult students.</a:t>
            </a:r>
            <a:endParaRPr/>
          </a:p>
        </p:txBody>
      </p:sp>
      <p:pic>
        <p:nvPicPr>
          <p:cNvPr id="106" name="Google Shape;106;p18"/>
          <p:cNvPicPr preferRelativeResize="0"/>
          <p:nvPr/>
        </p:nvPicPr>
        <p:blipFill>
          <a:blip r:embed="rId4">
            <a:alphaModFix/>
          </a:blip>
          <a:stretch>
            <a:fillRect/>
          </a:stretch>
        </p:blipFill>
        <p:spPr>
          <a:xfrm>
            <a:off x="3693375" y="164356"/>
            <a:ext cx="4158851" cy="339639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19"/>
          <p:cNvSpPr txBox="1"/>
          <p:nvPr>
            <p:ph type="title"/>
          </p:nvPr>
        </p:nvSpPr>
        <p:spPr>
          <a:xfrm>
            <a:off x="170925" y="1001322"/>
            <a:ext cx="2687700" cy="7338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rPr lang="en"/>
              <a:t>SDCCE</a:t>
            </a:r>
            <a:endParaRPr/>
          </a:p>
        </p:txBody>
      </p:sp>
      <p:sp>
        <p:nvSpPr>
          <p:cNvPr id="112" name="Google Shape;112;p19"/>
          <p:cNvSpPr txBox="1"/>
          <p:nvPr>
            <p:ph idx="1" type="body"/>
          </p:nvPr>
        </p:nvSpPr>
        <p:spPr>
          <a:xfrm>
            <a:off x="3270647" y="895382"/>
            <a:ext cx="5004300" cy="38187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t/>
            </a:r>
            <a:endParaRPr/>
          </a:p>
        </p:txBody>
      </p:sp>
      <p:sp>
        <p:nvSpPr>
          <p:cNvPr id="113" name="Google Shape;113;p19"/>
          <p:cNvSpPr txBox="1"/>
          <p:nvPr>
            <p:ph idx="2" type="body"/>
          </p:nvPr>
        </p:nvSpPr>
        <p:spPr>
          <a:xfrm>
            <a:off x="170914" y="2210314"/>
            <a:ext cx="2687700" cy="1932000"/>
          </a:xfrm>
          <a:prstGeom prst="rect">
            <a:avLst/>
          </a:prstGeom>
        </p:spPr>
        <p:txBody>
          <a:bodyPr anchorCtr="0" anchor="t" bIns="34275" lIns="68575" spcFirstLastPara="1" rIns="68575" wrap="square" tIns="34275">
            <a:normAutofit/>
          </a:bodyPr>
          <a:lstStyle/>
          <a:p>
            <a:pPr indent="0" lvl="0" marL="0" rtl="0" algn="ctr">
              <a:spcBef>
                <a:spcPts val="800"/>
              </a:spcBef>
              <a:spcAft>
                <a:spcPts val="0"/>
              </a:spcAft>
              <a:buNone/>
            </a:pPr>
            <a:r>
              <a:rPr lang="en"/>
              <a:t>7 campuses and 150 offsite locations</a:t>
            </a:r>
            <a:endParaRPr/>
          </a:p>
        </p:txBody>
      </p:sp>
      <p:pic>
        <p:nvPicPr>
          <p:cNvPr id="114" name="Google Shape;114;p19"/>
          <p:cNvPicPr preferRelativeResize="0"/>
          <p:nvPr/>
        </p:nvPicPr>
        <p:blipFill>
          <a:blip r:embed="rId3">
            <a:alphaModFix/>
          </a:blip>
          <a:stretch>
            <a:fillRect/>
          </a:stretch>
        </p:blipFill>
        <p:spPr>
          <a:xfrm>
            <a:off x="3846463" y="128575"/>
            <a:ext cx="4257675" cy="48863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20"/>
          <p:cNvSpPr txBox="1"/>
          <p:nvPr>
            <p:ph type="title"/>
          </p:nvPr>
        </p:nvSpPr>
        <p:spPr>
          <a:xfrm>
            <a:off x="170914" y="1001318"/>
            <a:ext cx="2687700" cy="1209000"/>
          </a:xfrm>
          <a:prstGeom prst="rect">
            <a:avLst/>
          </a:prstGeom>
        </p:spPr>
        <p:txBody>
          <a:bodyPr anchorCtr="0" anchor="b" bIns="34275" lIns="68575" spcFirstLastPara="1" rIns="68575" wrap="square" tIns="34275">
            <a:normAutofit fontScale="90000"/>
          </a:bodyPr>
          <a:lstStyle/>
          <a:p>
            <a:pPr indent="0" lvl="0" marL="0" rtl="0" algn="ctr">
              <a:spcBef>
                <a:spcPts val="0"/>
              </a:spcBef>
              <a:spcAft>
                <a:spcPts val="0"/>
              </a:spcAft>
              <a:buNone/>
            </a:pPr>
            <a:r>
              <a:rPr lang="en"/>
              <a:t>Innovation and Distance Education at SDCCE</a:t>
            </a:r>
            <a:endParaRPr/>
          </a:p>
        </p:txBody>
      </p:sp>
      <p:sp>
        <p:nvSpPr>
          <p:cNvPr id="120" name="Google Shape;120;p20"/>
          <p:cNvSpPr txBox="1"/>
          <p:nvPr>
            <p:ph idx="1" type="body"/>
          </p:nvPr>
        </p:nvSpPr>
        <p:spPr>
          <a:xfrm>
            <a:off x="3240250" y="330325"/>
            <a:ext cx="5300700" cy="4383600"/>
          </a:xfrm>
          <a:prstGeom prst="rect">
            <a:avLst/>
          </a:prstGeom>
        </p:spPr>
        <p:txBody>
          <a:bodyPr anchorCtr="0" anchor="t" bIns="34275" lIns="68575" spcFirstLastPara="1" rIns="68575" wrap="square" tIns="34275">
            <a:noAutofit/>
          </a:bodyPr>
          <a:lstStyle/>
          <a:p>
            <a:pPr indent="0" lvl="0" marL="0" rtl="0" algn="ctr">
              <a:spcBef>
                <a:spcPts val="800"/>
              </a:spcBef>
              <a:spcAft>
                <a:spcPts val="0"/>
              </a:spcAft>
              <a:buNone/>
            </a:pPr>
            <a:r>
              <a:rPr b="1" lang="en" sz="2000"/>
              <a:t>Innovation and Launch of Distance Education in Noncredit &amp; Career</a:t>
            </a:r>
            <a:endParaRPr b="1" sz="2000"/>
          </a:p>
          <a:p>
            <a:pPr indent="0" lvl="0" marL="0" rtl="0" algn="ctr">
              <a:spcBef>
                <a:spcPts val="800"/>
              </a:spcBef>
              <a:spcAft>
                <a:spcPts val="0"/>
              </a:spcAft>
              <a:buNone/>
            </a:pPr>
            <a:r>
              <a:rPr lang="en" sz="2000"/>
              <a:t>#BetterTogether</a:t>
            </a:r>
            <a:endParaRPr sz="2000"/>
          </a:p>
          <a:p>
            <a:pPr indent="-355600" lvl="0" marL="457200" rtl="0" algn="l">
              <a:spcBef>
                <a:spcPts val="800"/>
              </a:spcBef>
              <a:spcAft>
                <a:spcPts val="0"/>
              </a:spcAft>
              <a:buSzPts val="2000"/>
              <a:buChar char="●"/>
            </a:pPr>
            <a:r>
              <a:rPr b="1" lang="en" sz="2000"/>
              <a:t>College, </a:t>
            </a:r>
            <a:r>
              <a:rPr b="1" lang="en" sz="2000"/>
              <a:t>Industry and Labor Union</a:t>
            </a:r>
            <a:r>
              <a:rPr lang="en" sz="2000"/>
              <a:t> </a:t>
            </a:r>
            <a:endParaRPr sz="2000"/>
          </a:p>
          <a:p>
            <a:pPr indent="-355600" lvl="1" marL="914400" rtl="0" algn="l">
              <a:spcBef>
                <a:spcPts val="0"/>
              </a:spcBef>
              <a:spcAft>
                <a:spcPts val="0"/>
              </a:spcAft>
              <a:buSzPts val="2000"/>
              <a:buChar char="○"/>
            </a:pPr>
            <a:r>
              <a:rPr b="1" lang="en" sz="2000"/>
              <a:t>2006-2007 </a:t>
            </a:r>
            <a:r>
              <a:rPr b="1" lang="en" sz="2000"/>
              <a:t>Shipyards Safety &amp; Communication classes</a:t>
            </a:r>
            <a:endParaRPr b="1" sz="2000"/>
          </a:p>
          <a:p>
            <a:pPr indent="-355600" lvl="2" marL="1371600" rtl="0" algn="l">
              <a:spcBef>
                <a:spcPts val="0"/>
              </a:spcBef>
              <a:spcAft>
                <a:spcPts val="0"/>
              </a:spcAft>
              <a:buSzPts val="2000"/>
              <a:buChar char="■"/>
            </a:pPr>
            <a:r>
              <a:rPr lang="en" sz="2000"/>
              <a:t>Quia.com: puzzles &amp; games</a:t>
            </a:r>
            <a:endParaRPr sz="2000"/>
          </a:p>
          <a:p>
            <a:pPr indent="-355600" lvl="1" marL="914400" rtl="0" algn="l">
              <a:spcBef>
                <a:spcPts val="0"/>
              </a:spcBef>
              <a:spcAft>
                <a:spcPts val="0"/>
              </a:spcAft>
              <a:buSzPts val="2000"/>
              <a:buChar char="○"/>
            </a:pPr>
            <a:r>
              <a:rPr b="1" lang="en" sz="2000"/>
              <a:t>2009-2013 </a:t>
            </a:r>
            <a:r>
              <a:rPr b="1" lang="en" sz="2000"/>
              <a:t>Hospitality, Hotels, Restaurants</a:t>
            </a:r>
            <a:endParaRPr b="1" sz="2000"/>
          </a:p>
          <a:p>
            <a:pPr indent="-355600" lvl="2" marL="1371600" rtl="0" algn="l">
              <a:spcBef>
                <a:spcPts val="0"/>
              </a:spcBef>
              <a:spcAft>
                <a:spcPts val="0"/>
              </a:spcAft>
              <a:buSzPts val="2000"/>
              <a:buChar char="■"/>
            </a:pPr>
            <a:r>
              <a:rPr lang="en" sz="2000"/>
              <a:t>Audio conferencing with slides</a:t>
            </a:r>
            <a:endParaRPr sz="2000"/>
          </a:p>
          <a:p>
            <a:pPr indent="0" lvl="0" marL="0" rtl="0" algn="l">
              <a:spcBef>
                <a:spcPts val="800"/>
              </a:spcBef>
              <a:spcAft>
                <a:spcPts val="0"/>
              </a:spcAft>
              <a:buNone/>
            </a:pPr>
            <a:r>
              <a:rPr b="1" lang="en" sz="2000"/>
              <a:t>Best Practices</a:t>
            </a:r>
            <a:r>
              <a:rPr b="1" lang="en" sz="2000"/>
              <a:t> for College</a:t>
            </a:r>
            <a:endParaRPr b="1" sz="2000"/>
          </a:p>
          <a:p>
            <a:pPr indent="-355600" lvl="0" marL="457200" rtl="0" algn="l">
              <a:spcBef>
                <a:spcPts val="800"/>
              </a:spcBef>
              <a:spcAft>
                <a:spcPts val="0"/>
              </a:spcAft>
              <a:buSzPts val="2000"/>
              <a:buChar char="●"/>
            </a:pPr>
            <a:r>
              <a:rPr b="1" lang="en" sz="2000"/>
              <a:t>2016 - 2017: SDCCE ESL program</a:t>
            </a:r>
            <a:endParaRPr b="1" sz="2000"/>
          </a:p>
          <a:p>
            <a:pPr indent="-355600" lvl="1" marL="914400" rtl="0" algn="l">
              <a:spcBef>
                <a:spcPts val="0"/>
              </a:spcBef>
              <a:spcAft>
                <a:spcPts val="0"/>
              </a:spcAft>
              <a:buSzPts val="2000"/>
              <a:buChar char="○"/>
            </a:pPr>
            <a:r>
              <a:rPr b="1" lang="en" sz="2000"/>
              <a:t>Fully online ESL Pilot</a:t>
            </a:r>
            <a:endParaRPr b="1" sz="2000"/>
          </a:p>
          <a:p>
            <a:pPr indent="-355600" lvl="2" marL="1371600" rtl="0" algn="l">
              <a:spcBef>
                <a:spcPts val="0"/>
              </a:spcBef>
              <a:spcAft>
                <a:spcPts val="0"/>
              </a:spcAft>
              <a:buSzPts val="2000"/>
              <a:buChar char="■"/>
            </a:pPr>
            <a:r>
              <a:rPr lang="en" sz="2000"/>
              <a:t>Canvas</a:t>
            </a:r>
            <a:endParaRPr sz="2000"/>
          </a:p>
          <a:p>
            <a:pPr indent="-355600" lvl="2" marL="1371600" rtl="0" algn="l">
              <a:spcBef>
                <a:spcPts val="0"/>
              </a:spcBef>
              <a:spcAft>
                <a:spcPts val="0"/>
              </a:spcAft>
              <a:buSzPts val="2000"/>
              <a:buChar char="■"/>
            </a:pPr>
            <a:r>
              <a:rPr lang="en" sz="2000"/>
              <a:t>Zoom video conferencing</a:t>
            </a:r>
            <a:endParaRPr sz="2000"/>
          </a:p>
        </p:txBody>
      </p:sp>
      <p:sp>
        <p:nvSpPr>
          <p:cNvPr id="121" name="Google Shape;121;p20"/>
          <p:cNvSpPr txBox="1"/>
          <p:nvPr>
            <p:ph idx="2" type="body"/>
          </p:nvPr>
        </p:nvSpPr>
        <p:spPr>
          <a:xfrm>
            <a:off x="170914" y="2210314"/>
            <a:ext cx="2687700" cy="1932000"/>
          </a:xfrm>
          <a:prstGeom prst="rect">
            <a:avLst/>
          </a:prstGeom>
        </p:spPr>
        <p:txBody>
          <a:bodyPr anchorCtr="0" anchor="t" bIns="34275" lIns="68575" spcFirstLastPara="1" rIns="68575" wrap="square" tIns="34275">
            <a:normAutofit/>
          </a:bodyPr>
          <a:lstStyle/>
          <a:p>
            <a:pPr indent="0" lvl="0" marL="0" rtl="0" algn="ctr">
              <a:spcBef>
                <a:spcPts val="800"/>
              </a:spcBef>
              <a:spcAft>
                <a:spcPts val="0"/>
              </a:spcAft>
              <a:buNone/>
            </a:pPr>
            <a:r>
              <a:rPr lang="en"/>
              <a:t>Equitable access for students, employees, entrepreneurs, and the community</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21"/>
          <p:cNvSpPr txBox="1"/>
          <p:nvPr>
            <p:ph type="title"/>
          </p:nvPr>
        </p:nvSpPr>
        <p:spPr>
          <a:xfrm>
            <a:off x="170914" y="1001318"/>
            <a:ext cx="2687700" cy="12090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rPr lang="en"/>
              <a:t>SDCCE DE Enrollments</a:t>
            </a:r>
            <a:endParaRPr/>
          </a:p>
        </p:txBody>
      </p:sp>
      <p:sp>
        <p:nvSpPr>
          <p:cNvPr id="127" name="Google Shape;127;p21"/>
          <p:cNvSpPr txBox="1"/>
          <p:nvPr>
            <p:ph idx="1" type="body"/>
          </p:nvPr>
        </p:nvSpPr>
        <p:spPr>
          <a:xfrm>
            <a:off x="3270647" y="895382"/>
            <a:ext cx="5004300" cy="3818700"/>
          </a:xfrm>
          <a:prstGeom prst="rect">
            <a:avLst/>
          </a:prstGeom>
        </p:spPr>
        <p:txBody>
          <a:bodyPr anchorCtr="0" anchor="t" bIns="34275" lIns="68575" spcFirstLastPara="1" rIns="68575" wrap="square" tIns="34275">
            <a:noAutofit/>
          </a:bodyPr>
          <a:lstStyle/>
          <a:p>
            <a:pPr indent="0" lvl="0" marL="0" rtl="0" algn="l">
              <a:spcBef>
                <a:spcPts val="500"/>
              </a:spcBef>
              <a:spcAft>
                <a:spcPts val="0"/>
              </a:spcAft>
              <a:buNone/>
            </a:pPr>
            <a:r>
              <a:t/>
            </a:r>
            <a:endParaRPr sz="2200">
              <a:solidFill>
                <a:srgbClr val="000000"/>
              </a:solidFill>
            </a:endParaRPr>
          </a:p>
          <a:p>
            <a:pPr indent="-368300" lvl="0" marL="457200" rtl="0" algn="l">
              <a:spcBef>
                <a:spcPts val="0"/>
              </a:spcBef>
              <a:spcAft>
                <a:spcPts val="0"/>
              </a:spcAft>
              <a:buClr>
                <a:srgbClr val="000000"/>
              </a:buClr>
              <a:buSzPts val="2200"/>
              <a:buChar char="●"/>
            </a:pPr>
            <a:r>
              <a:rPr lang="en" sz="2200">
                <a:solidFill>
                  <a:srgbClr val="000000"/>
                </a:solidFill>
              </a:rPr>
              <a:t>2013-14: 3,443 online enrollments</a:t>
            </a:r>
            <a:endParaRPr sz="2200">
              <a:solidFill>
                <a:srgbClr val="000000"/>
              </a:solidFill>
            </a:endParaRPr>
          </a:p>
          <a:p>
            <a:pPr indent="-368300" lvl="0" marL="457200" rtl="0" algn="l">
              <a:spcBef>
                <a:spcPts val="0"/>
              </a:spcBef>
              <a:spcAft>
                <a:spcPts val="0"/>
              </a:spcAft>
              <a:buClr>
                <a:srgbClr val="000000"/>
              </a:buClr>
              <a:buSzPts val="2200"/>
              <a:buChar char="●"/>
            </a:pPr>
            <a:r>
              <a:rPr lang="en" sz="2200">
                <a:solidFill>
                  <a:srgbClr val="000000"/>
                </a:solidFill>
              </a:rPr>
              <a:t>2017-18: 7,372 online enrollments</a:t>
            </a:r>
            <a:endParaRPr sz="2200">
              <a:solidFill>
                <a:srgbClr val="000000"/>
              </a:solidFill>
            </a:endParaRPr>
          </a:p>
          <a:p>
            <a:pPr indent="0" lvl="0" marL="0" rtl="0" algn="l">
              <a:spcBef>
                <a:spcPts val="500"/>
              </a:spcBef>
              <a:spcAft>
                <a:spcPts val="0"/>
              </a:spcAft>
              <a:buNone/>
            </a:pPr>
            <a:r>
              <a:rPr lang="en" sz="2200">
                <a:solidFill>
                  <a:srgbClr val="000000"/>
                </a:solidFill>
              </a:rPr>
              <a:t>= </a:t>
            </a:r>
            <a:r>
              <a:rPr lang="en" sz="2200">
                <a:solidFill>
                  <a:srgbClr val="990000"/>
                </a:solidFill>
              </a:rPr>
              <a:t>114% increase of SDCCE students</a:t>
            </a:r>
            <a:r>
              <a:rPr lang="en" sz="2200">
                <a:solidFill>
                  <a:srgbClr val="000000"/>
                </a:solidFill>
              </a:rPr>
              <a:t> enrolling in noncredit online classes</a:t>
            </a:r>
            <a:endParaRPr sz="2200">
              <a:solidFill>
                <a:srgbClr val="000000"/>
              </a:solidFill>
            </a:endParaRPr>
          </a:p>
          <a:p>
            <a:pPr indent="0" lvl="0" marL="0" rtl="0" algn="l">
              <a:spcBef>
                <a:spcPts val="800"/>
              </a:spcBef>
              <a:spcAft>
                <a:spcPts val="0"/>
              </a:spcAft>
              <a:buNone/>
            </a:pPr>
            <a:r>
              <a:t/>
            </a:r>
            <a:endParaRPr/>
          </a:p>
        </p:txBody>
      </p:sp>
      <p:sp>
        <p:nvSpPr>
          <p:cNvPr id="128" name="Google Shape;128;p21"/>
          <p:cNvSpPr txBox="1"/>
          <p:nvPr>
            <p:ph idx="2" type="body"/>
          </p:nvPr>
        </p:nvSpPr>
        <p:spPr>
          <a:xfrm>
            <a:off x="170914" y="2210314"/>
            <a:ext cx="2687700" cy="1932000"/>
          </a:xfrm>
          <a:prstGeom prst="rect">
            <a:avLst/>
          </a:prstGeom>
        </p:spPr>
        <p:txBody>
          <a:bodyPr anchorCtr="0" anchor="t" bIns="34275" lIns="68575" spcFirstLastPara="1" rIns="68575" wrap="square" tIns="34275">
            <a:normAutofit/>
          </a:bodyPr>
          <a:lstStyle/>
          <a:p>
            <a:pPr indent="0" lvl="0" marL="0" rtl="0" algn="ctr">
              <a:spcBef>
                <a:spcPts val="800"/>
              </a:spcBef>
              <a:spcAft>
                <a:spcPts val="0"/>
              </a:spcAft>
              <a:buNone/>
            </a:pPr>
            <a:r>
              <a:rPr lang="en"/>
              <a:t>Before pandemic</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2"/>
          <p:cNvSpPr txBox="1"/>
          <p:nvPr>
            <p:ph type="title"/>
          </p:nvPr>
        </p:nvSpPr>
        <p:spPr>
          <a:xfrm>
            <a:off x="170914" y="1001318"/>
            <a:ext cx="2687700" cy="12090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rPr lang="en"/>
              <a:t>SDCCE DE Enrollments</a:t>
            </a:r>
            <a:endParaRPr/>
          </a:p>
        </p:txBody>
      </p:sp>
      <p:sp>
        <p:nvSpPr>
          <p:cNvPr id="134" name="Google Shape;134;p22"/>
          <p:cNvSpPr txBox="1"/>
          <p:nvPr>
            <p:ph idx="1" type="body"/>
          </p:nvPr>
        </p:nvSpPr>
        <p:spPr>
          <a:xfrm>
            <a:off x="3076775" y="0"/>
            <a:ext cx="5609700" cy="38187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b="1" lang="en">
                <a:solidFill>
                  <a:srgbClr val="000000"/>
                </a:solidFill>
                <a:highlight>
                  <a:srgbClr val="FFFFFF"/>
                </a:highlight>
              </a:rPr>
              <a:t>SDCCE </a:t>
            </a:r>
            <a:r>
              <a:rPr b="1" lang="en">
                <a:solidFill>
                  <a:srgbClr val="000000"/>
                </a:solidFill>
                <a:highlight>
                  <a:srgbClr val="FFFFFF"/>
                </a:highlight>
              </a:rPr>
              <a:t>Distance Education </a:t>
            </a:r>
            <a:r>
              <a:rPr b="1" lang="en">
                <a:solidFill>
                  <a:srgbClr val="000000"/>
                </a:solidFill>
                <a:highlight>
                  <a:srgbClr val="FFFFFF"/>
                </a:highlight>
              </a:rPr>
              <a:t>Student Enrollments </a:t>
            </a:r>
            <a:r>
              <a:rPr lang="en">
                <a:solidFill>
                  <a:srgbClr val="000000"/>
                </a:solidFill>
                <a:highlight>
                  <a:srgbClr val="FFFFFF"/>
                </a:highlight>
              </a:rPr>
              <a:t>as of May 11, 2022 (Spring 2022 enrollments will be adjusted after last day of semester, June 10, 2022.)</a:t>
            </a:r>
            <a:endParaRPr>
              <a:solidFill>
                <a:srgbClr val="000000"/>
              </a:solidFill>
              <a:highlight>
                <a:srgbClr val="FFFFFF"/>
              </a:highlight>
            </a:endParaRPr>
          </a:p>
          <a:p>
            <a:pPr indent="0" lvl="0" marL="0" rtl="0" algn="l">
              <a:lnSpc>
                <a:spcPct val="115000"/>
              </a:lnSpc>
              <a:spcBef>
                <a:spcPts val="0"/>
              </a:spcBef>
              <a:spcAft>
                <a:spcPts val="0"/>
              </a:spcAft>
              <a:buNone/>
            </a:pPr>
            <a:r>
              <a:t/>
            </a:r>
            <a:endParaRPr b="1">
              <a:solidFill>
                <a:srgbClr val="000000"/>
              </a:solidFill>
            </a:endParaRPr>
          </a:p>
          <a:p>
            <a:pPr indent="0" lvl="0" marL="0" rtl="0" algn="l">
              <a:lnSpc>
                <a:spcPct val="115000"/>
              </a:lnSpc>
              <a:spcBef>
                <a:spcPts val="0"/>
              </a:spcBef>
              <a:spcAft>
                <a:spcPts val="0"/>
              </a:spcAft>
              <a:buNone/>
            </a:pPr>
            <a:r>
              <a:rPr b="1" lang="en">
                <a:solidFill>
                  <a:srgbClr val="000000"/>
                </a:solidFill>
              </a:rPr>
              <a:t>Active enrollment definition:</a:t>
            </a:r>
            <a:endParaRPr b="1">
              <a:solidFill>
                <a:srgbClr val="000000"/>
              </a:solidFill>
            </a:endParaRPr>
          </a:p>
          <a:p>
            <a:pPr indent="0" lvl="0" marL="0" rtl="0" algn="l">
              <a:lnSpc>
                <a:spcPct val="115000"/>
              </a:lnSpc>
              <a:spcBef>
                <a:spcPts val="0"/>
              </a:spcBef>
              <a:spcAft>
                <a:spcPts val="0"/>
              </a:spcAft>
              <a:buNone/>
            </a:pPr>
            <a:r>
              <a:rPr lang="en">
                <a:solidFill>
                  <a:srgbClr val="000000"/>
                </a:solidFill>
                <a:latin typeface="Roboto"/>
                <a:ea typeface="Roboto"/>
                <a:cs typeface="Roboto"/>
                <a:sym typeface="Roboto"/>
              </a:rPr>
              <a:t>The number of students with a current enrollment status of enrolled.</a:t>
            </a:r>
            <a:endParaRPr>
              <a:solidFill>
                <a:srgbClr val="000000"/>
              </a:solidFill>
              <a:latin typeface="Roboto"/>
              <a:ea typeface="Roboto"/>
              <a:cs typeface="Roboto"/>
              <a:sym typeface="Roboto"/>
            </a:endParaRPr>
          </a:p>
          <a:p>
            <a:pPr indent="0" lvl="0" marL="0" rtl="0" algn="l">
              <a:lnSpc>
                <a:spcPct val="115000"/>
              </a:lnSpc>
              <a:spcBef>
                <a:spcPts val="0"/>
              </a:spcBef>
              <a:spcAft>
                <a:spcPts val="0"/>
              </a:spcAft>
              <a:buNone/>
            </a:pPr>
            <a:r>
              <a:rPr lang="en">
                <a:solidFill>
                  <a:srgbClr val="000000"/>
                </a:solidFill>
                <a:latin typeface="Roboto"/>
                <a:ea typeface="Roboto"/>
                <a:cs typeface="Roboto"/>
                <a:sym typeface="Roboto"/>
              </a:rPr>
              <a:t>Drops and never-attends are excluded.</a:t>
            </a:r>
            <a:endParaRPr>
              <a:solidFill>
                <a:srgbClr val="000000"/>
              </a:solidFill>
              <a:latin typeface="Roboto"/>
              <a:ea typeface="Roboto"/>
              <a:cs typeface="Roboto"/>
              <a:sym typeface="Roboto"/>
            </a:endParaRPr>
          </a:p>
          <a:p>
            <a:pPr indent="0" lvl="0" marL="0" rtl="0" algn="l">
              <a:lnSpc>
                <a:spcPct val="115000"/>
              </a:lnSpc>
              <a:spcBef>
                <a:spcPts val="0"/>
              </a:spcBef>
              <a:spcAft>
                <a:spcPts val="0"/>
              </a:spcAft>
              <a:buNone/>
            </a:pPr>
            <a:r>
              <a:rPr b="1" lang="en" sz="1600">
                <a:solidFill>
                  <a:srgbClr val="000000"/>
                </a:solidFill>
                <a:latin typeface="Roboto"/>
                <a:ea typeface="Roboto"/>
                <a:cs typeface="Roboto"/>
                <a:sym typeface="Roboto"/>
              </a:rPr>
              <a:t>Source</a:t>
            </a:r>
            <a:r>
              <a:rPr lang="en" sz="1600">
                <a:solidFill>
                  <a:srgbClr val="000000"/>
                </a:solidFill>
                <a:latin typeface="Roboto"/>
                <a:ea typeface="Roboto"/>
                <a:cs typeface="Roboto"/>
                <a:sym typeface="Roboto"/>
              </a:rPr>
              <a:t>: SDCCE Tableau </a:t>
            </a:r>
            <a:r>
              <a:rPr lang="en" sz="1600" u="sng">
                <a:solidFill>
                  <a:schemeClr val="hlink"/>
                </a:solidFill>
                <a:latin typeface="Roboto"/>
                <a:ea typeface="Roboto"/>
                <a:cs typeface="Roboto"/>
                <a:sym typeface="Roboto"/>
                <a:hlinkClick r:id="rId3"/>
              </a:rPr>
              <a:t>Enrollment Management Dashboard</a:t>
            </a:r>
            <a:endParaRPr sz="1600">
              <a:solidFill>
                <a:srgbClr val="000000"/>
              </a:solidFill>
              <a:latin typeface="Roboto"/>
              <a:ea typeface="Roboto"/>
              <a:cs typeface="Roboto"/>
              <a:sym typeface="Roboto"/>
            </a:endParaRPr>
          </a:p>
          <a:p>
            <a:pPr indent="0" lvl="0" marL="0" rtl="0" algn="l">
              <a:spcBef>
                <a:spcPts val="800"/>
              </a:spcBef>
              <a:spcAft>
                <a:spcPts val="0"/>
              </a:spcAft>
              <a:buNone/>
            </a:pPr>
            <a:r>
              <a:t/>
            </a:r>
            <a:endParaRPr sz="1000">
              <a:solidFill>
                <a:srgbClr val="000000"/>
              </a:solidFill>
              <a:highlight>
                <a:srgbClr val="FFFFFF"/>
              </a:highlight>
            </a:endParaRPr>
          </a:p>
        </p:txBody>
      </p:sp>
      <p:sp>
        <p:nvSpPr>
          <p:cNvPr id="135" name="Google Shape;135;p22"/>
          <p:cNvSpPr txBox="1"/>
          <p:nvPr>
            <p:ph idx="2" type="body"/>
          </p:nvPr>
        </p:nvSpPr>
        <p:spPr>
          <a:xfrm>
            <a:off x="170914" y="2210314"/>
            <a:ext cx="2687700" cy="1932000"/>
          </a:xfrm>
          <a:prstGeom prst="rect">
            <a:avLst/>
          </a:prstGeom>
        </p:spPr>
        <p:txBody>
          <a:bodyPr anchorCtr="0" anchor="t" bIns="34275" lIns="68575" spcFirstLastPara="1" rIns="68575" wrap="square" tIns="34275">
            <a:normAutofit/>
          </a:bodyPr>
          <a:lstStyle/>
          <a:p>
            <a:pPr indent="0" lvl="0" marL="0" rtl="0" algn="ctr">
              <a:spcBef>
                <a:spcPts val="800"/>
              </a:spcBef>
              <a:spcAft>
                <a:spcPts val="0"/>
              </a:spcAft>
              <a:buNone/>
            </a:pPr>
            <a:r>
              <a:rPr lang="en"/>
              <a:t>Pandemic</a:t>
            </a:r>
            <a:endParaRPr/>
          </a:p>
        </p:txBody>
      </p:sp>
      <p:pic>
        <p:nvPicPr>
          <p:cNvPr id="136" name="Google Shape;136;p22"/>
          <p:cNvPicPr preferRelativeResize="0"/>
          <p:nvPr/>
        </p:nvPicPr>
        <p:blipFill>
          <a:blip r:embed="rId4">
            <a:alphaModFix/>
          </a:blip>
          <a:stretch>
            <a:fillRect/>
          </a:stretch>
        </p:blipFill>
        <p:spPr>
          <a:xfrm>
            <a:off x="0" y="2748062"/>
            <a:ext cx="9144001" cy="239542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pic>
        <p:nvPicPr>
          <p:cNvPr descr="Adult students in classroom and lab settings." id="141" name="Google Shape;141;p23" title="Adult education students"/>
          <p:cNvPicPr preferRelativeResize="0"/>
          <p:nvPr/>
        </p:nvPicPr>
        <p:blipFill>
          <a:blip r:embed="rId3">
            <a:alphaModFix/>
          </a:blip>
          <a:stretch>
            <a:fillRect/>
          </a:stretch>
        </p:blipFill>
        <p:spPr>
          <a:xfrm>
            <a:off x="5521075" y="2101624"/>
            <a:ext cx="3622935" cy="3041875"/>
          </a:xfrm>
          <a:prstGeom prst="rect">
            <a:avLst/>
          </a:prstGeom>
          <a:noFill/>
          <a:ln>
            <a:noFill/>
          </a:ln>
        </p:spPr>
      </p:pic>
      <p:sp>
        <p:nvSpPr>
          <p:cNvPr id="142" name="Google Shape;142;p23"/>
          <p:cNvSpPr txBox="1"/>
          <p:nvPr>
            <p:ph type="title"/>
          </p:nvPr>
        </p:nvSpPr>
        <p:spPr>
          <a:xfrm>
            <a:off x="170925" y="1001323"/>
            <a:ext cx="2687700" cy="794400"/>
          </a:xfrm>
          <a:prstGeom prst="rect">
            <a:avLst/>
          </a:prstGeom>
        </p:spPr>
        <p:txBody>
          <a:bodyPr anchorCtr="0" anchor="b" bIns="34275" lIns="68575" spcFirstLastPara="1" rIns="68575" wrap="square" tIns="34275">
            <a:normAutofit fontScale="90000"/>
          </a:bodyPr>
          <a:lstStyle/>
          <a:p>
            <a:pPr indent="0" lvl="0" marL="0" rtl="0" algn="ctr">
              <a:spcBef>
                <a:spcPts val="0"/>
              </a:spcBef>
              <a:spcAft>
                <a:spcPts val="0"/>
              </a:spcAft>
              <a:buNone/>
            </a:pPr>
            <a:r>
              <a:rPr lang="en"/>
              <a:t>SDCCE student enrollment</a:t>
            </a:r>
            <a:endParaRPr/>
          </a:p>
        </p:txBody>
      </p:sp>
      <p:sp>
        <p:nvSpPr>
          <p:cNvPr id="143" name="Google Shape;143;p23"/>
          <p:cNvSpPr txBox="1"/>
          <p:nvPr>
            <p:ph idx="1" type="body"/>
          </p:nvPr>
        </p:nvSpPr>
        <p:spPr>
          <a:xfrm>
            <a:off x="2961700" y="6"/>
            <a:ext cx="5004300" cy="3818700"/>
          </a:xfrm>
          <a:prstGeom prst="rect">
            <a:avLst/>
          </a:prstGeom>
        </p:spPr>
        <p:txBody>
          <a:bodyPr anchorCtr="0" anchor="t" bIns="34275" lIns="68575" spcFirstLastPara="1" rIns="68575" wrap="square" tIns="34275">
            <a:noAutofit/>
          </a:bodyPr>
          <a:lstStyle/>
          <a:p>
            <a:pPr indent="0" lvl="0" marL="457200" rtl="0" algn="l">
              <a:lnSpc>
                <a:spcPct val="100000"/>
              </a:lnSpc>
              <a:spcBef>
                <a:spcPts val="0"/>
              </a:spcBef>
              <a:spcAft>
                <a:spcPts val="0"/>
              </a:spcAft>
              <a:buNone/>
            </a:pPr>
            <a:r>
              <a:t/>
            </a:r>
            <a:endParaRPr>
              <a:solidFill>
                <a:srgbClr val="000000"/>
              </a:solidFill>
            </a:endParaRPr>
          </a:p>
          <a:p>
            <a:pPr indent="-342900" lvl="0" marL="457200" rtl="0" algn="l">
              <a:lnSpc>
                <a:spcPct val="100000"/>
              </a:lnSpc>
              <a:spcBef>
                <a:spcPts val="0"/>
              </a:spcBef>
              <a:spcAft>
                <a:spcPts val="0"/>
              </a:spcAft>
              <a:buClr>
                <a:srgbClr val="000000"/>
              </a:buClr>
              <a:buSzPts val="1800"/>
              <a:buChar char="●"/>
            </a:pPr>
            <a:r>
              <a:rPr lang="en">
                <a:solidFill>
                  <a:srgbClr val="000000"/>
                </a:solidFill>
              </a:rPr>
              <a:t>Some marginalized students did not adapt to fully online education in 2020.</a:t>
            </a:r>
            <a:endParaRPr>
              <a:solidFill>
                <a:srgbClr val="000000"/>
              </a:solidFill>
            </a:endParaRPr>
          </a:p>
          <a:p>
            <a:pPr indent="-342900" lvl="0" marL="457200" rtl="0" algn="l">
              <a:lnSpc>
                <a:spcPct val="100000"/>
              </a:lnSpc>
              <a:spcBef>
                <a:spcPts val="0"/>
              </a:spcBef>
              <a:spcAft>
                <a:spcPts val="0"/>
              </a:spcAft>
              <a:buClr>
                <a:srgbClr val="000000"/>
              </a:buClr>
              <a:buSzPts val="1800"/>
              <a:buChar char="●"/>
            </a:pPr>
            <a:r>
              <a:rPr lang="en">
                <a:solidFill>
                  <a:srgbClr val="000000"/>
                </a:solidFill>
              </a:rPr>
              <a:t>Digital Divide</a:t>
            </a:r>
            <a:endParaRPr>
              <a:solidFill>
                <a:srgbClr val="000000"/>
              </a:solidFill>
            </a:endParaRPr>
          </a:p>
          <a:p>
            <a:pPr indent="-342900" lvl="0" marL="457200" rtl="0" algn="l">
              <a:lnSpc>
                <a:spcPct val="100000"/>
              </a:lnSpc>
              <a:spcBef>
                <a:spcPts val="0"/>
              </a:spcBef>
              <a:spcAft>
                <a:spcPts val="0"/>
              </a:spcAft>
              <a:buClr>
                <a:srgbClr val="000000"/>
              </a:buClr>
              <a:buSzPts val="1800"/>
              <a:buChar char="●"/>
            </a:pPr>
            <a:r>
              <a:rPr lang="en">
                <a:solidFill>
                  <a:srgbClr val="000000"/>
                </a:solidFill>
              </a:rPr>
              <a:t>Low income students lack access to internet and computer technology.</a:t>
            </a:r>
            <a:endParaRPr>
              <a:solidFill>
                <a:srgbClr val="000000"/>
              </a:solidFill>
            </a:endParaRPr>
          </a:p>
          <a:p>
            <a:pPr indent="-342900" lvl="0" marL="457200" rtl="0" algn="l">
              <a:lnSpc>
                <a:spcPct val="100000"/>
              </a:lnSpc>
              <a:spcBef>
                <a:spcPts val="0"/>
              </a:spcBef>
              <a:spcAft>
                <a:spcPts val="0"/>
              </a:spcAft>
              <a:buClr>
                <a:srgbClr val="000000"/>
              </a:buClr>
              <a:buSzPts val="1800"/>
              <a:buChar char="●"/>
            </a:pPr>
            <a:r>
              <a:rPr lang="en">
                <a:solidFill>
                  <a:srgbClr val="000000"/>
                </a:solidFill>
              </a:rPr>
              <a:t>Either/or options do not support fluid nature of students’ lives.</a:t>
            </a:r>
            <a:endParaRPr>
              <a:solidFill>
                <a:srgbClr val="000000"/>
              </a:solidFill>
            </a:endParaRPr>
          </a:p>
          <a:p>
            <a:pPr indent="-342900" lvl="0" marL="457200" rtl="0" algn="l">
              <a:lnSpc>
                <a:spcPct val="100000"/>
              </a:lnSpc>
              <a:spcBef>
                <a:spcPts val="0"/>
              </a:spcBef>
              <a:spcAft>
                <a:spcPts val="0"/>
              </a:spcAft>
              <a:buClr>
                <a:srgbClr val="000000"/>
              </a:buClr>
              <a:buSzPts val="1800"/>
              <a:buChar char="●"/>
            </a:pPr>
            <a:r>
              <a:rPr b="1" lang="en">
                <a:solidFill>
                  <a:srgbClr val="000000"/>
                </a:solidFill>
              </a:rPr>
              <a:t>Waitlists ESL </a:t>
            </a:r>
            <a:endParaRPr b="1">
              <a:solidFill>
                <a:srgbClr val="000000"/>
              </a:solidFill>
            </a:endParaRPr>
          </a:p>
          <a:p>
            <a:pPr indent="0" lvl="0" marL="457200" rtl="0" algn="l">
              <a:lnSpc>
                <a:spcPct val="100000"/>
              </a:lnSpc>
              <a:spcBef>
                <a:spcPts val="0"/>
              </a:spcBef>
              <a:spcAft>
                <a:spcPts val="0"/>
              </a:spcAft>
              <a:buNone/>
            </a:pPr>
            <a:r>
              <a:rPr b="1" lang="en">
                <a:solidFill>
                  <a:srgbClr val="000000"/>
                </a:solidFill>
              </a:rPr>
              <a:t>Beginning students</a:t>
            </a:r>
            <a:endParaRPr b="1">
              <a:solidFill>
                <a:srgbClr val="000000"/>
              </a:solidFill>
            </a:endParaRPr>
          </a:p>
          <a:p>
            <a:pPr indent="0" lvl="0" marL="0" rtl="0" algn="l">
              <a:spcBef>
                <a:spcPts val="800"/>
              </a:spcBef>
              <a:spcAft>
                <a:spcPts val="0"/>
              </a:spcAft>
              <a:buNone/>
            </a:pPr>
            <a:r>
              <a:t/>
            </a:r>
            <a:endParaRPr/>
          </a:p>
        </p:txBody>
      </p:sp>
      <p:sp>
        <p:nvSpPr>
          <p:cNvPr id="144" name="Google Shape;144;p23"/>
          <p:cNvSpPr txBox="1"/>
          <p:nvPr>
            <p:ph idx="2" type="body"/>
          </p:nvPr>
        </p:nvSpPr>
        <p:spPr>
          <a:xfrm>
            <a:off x="170914" y="2210314"/>
            <a:ext cx="2687700" cy="1932000"/>
          </a:xfrm>
          <a:prstGeom prst="rect">
            <a:avLst/>
          </a:prstGeom>
        </p:spPr>
        <p:txBody>
          <a:bodyPr anchorCtr="0" anchor="t" bIns="34275" lIns="68575" spcFirstLastPara="1" rIns="68575" wrap="square" tIns="34275">
            <a:normAutofit/>
          </a:bodyPr>
          <a:lstStyle/>
          <a:p>
            <a:pPr indent="0" lvl="0" marL="0" rtl="0" algn="ctr">
              <a:spcBef>
                <a:spcPts val="800"/>
              </a:spcBef>
              <a:spcAft>
                <a:spcPts val="0"/>
              </a:spcAft>
              <a:buNone/>
            </a:pPr>
            <a:r>
              <a:rPr lang="en"/>
              <a:t>Pandemic </a:t>
            </a:r>
            <a:endParaRPr/>
          </a:p>
          <a:p>
            <a:pPr indent="0" lvl="0" marL="0" rtl="0" algn="ctr">
              <a:spcBef>
                <a:spcPts val="80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24"/>
          <p:cNvSpPr txBox="1"/>
          <p:nvPr>
            <p:ph type="title"/>
          </p:nvPr>
        </p:nvSpPr>
        <p:spPr>
          <a:xfrm>
            <a:off x="170925" y="1001322"/>
            <a:ext cx="2687700" cy="5829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rPr lang="en"/>
              <a:t>#BetterTogether</a:t>
            </a:r>
            <a:endParaRPr/>
          </a:p>
        </p:txBody>
      </p:sp>
      <p:sp>
        <p:nvSpPr>
          <p:cNvPr id="150" name="Google Shape;150;p24"/>
          <p:cNvSpPr txBox="1"/>
          <p:nvPr>
            <p:ph idx="1" type="body"/>
          </p:nvPr>
        </p:nvSpPr>
        <p:spPr>
          <a:xfrm>
            <a:off x="3270650" y="377224"/>
            <a:ext cx="5004300" cy="43368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lang="en"/>
              <a:t>District Online Faculty Certification Program (OFCP)</a:t>
            </a:r>
            <a:endParaRPr/>
          </a:p>
          <a:p>
            <a:pPr indent="-342900" lvl="0" marL="457200" rtl="0" algn="l">
              <a:spcBef>
                <a:spcPts val="800"/>
              </a:spcBef>
              <a:spcAft>
                <a:spcPts val="0"/>
              </a:spcAft>
              <a:buSzPts val="1800"/>
              <a:buChar char="●"/>
            </a:pPr>
            <a:r>
              <a:rPr lang="en"/>
              <a:t>20 hours</a:t>
            </a:r>
            <a:endParaRPr/>
          </a:p>
          <a:p>
            <a:pPr indent="-342900" lvl="0" marL="457200" rtl="0" algn="l">
              <a:spcBef>
                <a:spcPts val="0"/>
              </a:spcBef>
              <a:spcAft>
                <a:spcPts val="0"/>
              </a:spcAft>
              <a:buSzPts val="1800"/>
              <a:buChar char="●"/>
            </a:pPr>
            <a:r>
              <a:rPr lang="en"/>
              <a:t>Accessibility</a:t>
            </a:r>
            <a:endParaRPr/>
          </a:p>
          <a:p>
            <a:pPr indent="-342900" lvl="0" marL="457200" rtl="0" algn="l">
              <a:spcBef>
                <a:spcPts val="0"/>
              </a:spcBef>
              <a:spcAft>
                <a:spcPts val="0"/>
              </a:spcAft>
              <a:buSzPts val="1800"/>
              <a:buChar char="●"/>
            </a:pPr>
            <a:r>
              <a:rPr lang="en"/>
              <a:t>Online Course Design</a:t>
            </a:r>
            <a:endParaRPr/>
          </a:p>
          <a:p>
            <a:pPr indent="-342900" lvl="0" marL="457200" rtl="0" algn="l">
              <a:spcBef>
                <a:spcPts val="0"/>
              </a:spcBef>
              <a:spcAft>
                <a:spcPts val="0"/>
              </a:spcAft>
              <a:buSzPts val="1800"/>
              <a:buChar char="●"/>
            </a:pPr>
            <a:r>
              <a:rPr lang="en"/>
              <a:t>Canvas</a:t>
            </a:r>
            <a:endParaRPr/>
          </a:p>
          <a:p>
            <a:pPr indent="-342900" lvl="0" marL="457200" rtl="0" algn="l">
              <a:spcBef>
                <a:spcPts val="0"/>
              </a:spcBef>
              <a:spcAft>
                <a:spcPts val="0"/>
              </a:spcAft>
              <a:buSzPts val="1800"/>
              <a:buChar char="●"/>
            </a:pPr>
            <a:r>
              <a:rPr lang="en"/>
              <a:t>Zoom</a:t>
            </a:r>
            <a:endParaRPr/>
          </a:p>
          <a:p>
            <a:pPr indent="0" lvl="0" marL="0" rtl="0" algn="l">
              <a:spcBef>
                <a:spcPts val="800"/>
              </a:spcBef>
              <a:spcAft>
                <a:spcPts val="0"/>
              </a:spcAft>
              <a:buNone/>
            </a:pPr>
            <a:r>
              <a:t/>
            </a:r>
            <a:endParaRPr/>
          </a:p>
        </p:txBody>
      </p:sp>
      <p:sp>
        <p:nvSpPr>
          <p:cNvPr id="151" name="Google Shape;151;p24"/>
          <p:cNvSpPr txBox="1"/>
          <p:nvPr>
            <p:ph idx="2" type="body"/>
          </p:nvPr>
        </p:nvSpPr>
        <p:spPr>
          <a:xfrm>
            <a:off x="170914" y="2210314"/>
            <a:ext cx="2687700" cy="1932000"/>
          </a:xfrm>
          <a:prstGeom prst="rect">
            <a:avLst/>
          </a:prstGeom>
        </p:spPr>
        <p:txBody>
          <a:bodyPr anchorCtr="0" anchor="t" bIns="34275" lIns="68575" spcFirstLastPara="1" rIns="68575" wrap="square" tIns="34275">
            <a:normAutofit/>
          </a:bodyPr>
          <a:lstStyle/>
          <a:p>
            <a:pPr indent="0" lvl="0" marL="0" rtl="0" algn="ctr">
              <a:spcBef>
                <a:spcPts val="800"/>
              </a:spcBef>
              <a:spcAft>
                <a:spcPts val="0"/>
              </a:spcAft>
              <a:buNone/>
            </a:pPr>
            <a:r>
              <a:rPr lang="en"/>
              <a:t>SDCCE Faculty Professional Development</a:t>
            </a:r>
            <a:endParaRPr/>
          </a:p>
        </p:txBody>
      </p:sp>
      <p:pic>
        <p:nvPicPr>
          <p:cNvPr id="152" name="Google Shape;152;p24"/>
          <p:cNvPicPr preferRelativeResize="0"/>
          <p:nvPr/>
        </p:nvPicPr>
        <p:blipFill>
          <a:blip r:embed="rId3">
            <a:alphaModFix/>
          </a:blip>
          <a:stretch>
            <a:fillRect/>
          </a:stretch>
        </p:blipFill>
        <p:spPr>
          <a:xfrm>
            <a:off x="3469350" y="2473650"/>
            <a:ext cx="4920201" cy="2326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5"/>
          <p:cNvSpPr txBox="1"/>
          <p:nvPr>
            <p:ph type="title"/>
          </p:nvPr>
        </p:nvSpPr>
        <p:spPr>
          <a:xfrm>
            <a:off x="170925" y="1001323"/>
            <a:ext cx="2687700" cy="7791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rPr lang="en"/>
              <a:t>#BetterTogether</a:t>
            </a:r>
            <a:endParaRPr/>
          </a:p>
        </p:txBody>
      </p:sp>
      <p:sp>
        <p:nvSpPr>
          <p:cNvPr id="158" name="Google Shape;158;p25"/>
          <p:cNvSpPr txBox="1"/>
          <p:nvPr>
            <p:ph idx="1" type="body"/>
          </p:nvPr>
        </p:nvSpPr>
        <p:spPr>
          <a:xfrm>
            <a:off x="3270650" y="2429350"/>
            <a:ext cx="1799400" cy="22848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lang="en" u="sng">
                <a:solidFill>
                  <a:schemeClr val="hlink"/>
                </a:solidFill>
                <a:hlinkClick r:id="rId3"/>
              </a:rPr>
              <a:t>CAEP Model Program 2021</a:t>
            </a:r>
            <a:endParaRPr/>
          </a:p>
          <a:p>
            <a:pPr indent="0" lvl="0" marL="0" rtl="0" algn="l">
              <a:spcBef>
                <a:spcPts val="800"/>
              </a:spcBef>
              <a:spcAft>
                <a:spcPts val="0"/>
              </a:spcAft>
              <a:buNone/>
            </a:pPr>
            <a:r>
              <a:rPr lang="en"/>
              <a:t>2020-2021</a:t>
            </a:r>
            <a:endParaRPr/>
          </a:p>
          <a:p>
            <a:pPr indent="0" lvl="0" marL="0" rtl="0" algn="l">
              <a:spcBef>
                <a:spcPts val="800"/>
              </a:spcBef>
              <a:spcAft>
                <a:spcPts val="0"/>
              </a:spcAft>
              <a:buNone/>
            </a:pPr>
            <a:r>
              <a:rPr lang="en"/>
              <a:t>309 hours of one-to-one mentoring</a:t>
            </a:r>
            <a:endParaRPr/>
          </a:p>
          <a:p>
            <a:pPr indent="0" lvl="0" marL="0" rtl="0" algn="l">
              <a:spcBef>
                <a:spcPts val="800"/>
              </a:spcBef>
              <a:spcAft>
                <a:spcPts val="0"/>
              </a:spcAft>
              <a:buNone/>
            </a:pPr>
            <a:r>
              <a:rPr lang="en"/>
              <a:t>58 faculty served</a:t>
            </a:r>
            <a:endParaRPr/>
          </a:p>
        </p:txBody>
      </p:sp>
      <p:sp>
        <p:nvSpPr>
          <p:cNvPr id="159" name="Google Shape;159;p25"/>
          <p:cNvSpPr txBox="1"/>
          <p:nvPr>
            <p:ph idx="2" type="body"/>
          </p:nvPr>
        </p:nvSpPr>
        <p:spPr>
          <a:xfrm>
            <a:off x="170914" y="2210314"/>
            <a:ext cx="2687700" cy="1932000"/>
          </a:xfrm>
          <a:prstGeom prst="rect">
            <a:avLst/>
          </a:prstGeom>
        </p:spPr>
        <p:txBody>
          <a:bodyPr anchorCtr="0" anchor="t" bIns="34275" lIns="68575" spcFirstLastPara="1" rIns="68575" wrap="square" tIns="34275">
            <a:normAutofit/>
          </a:bodyPr>
          <a:lstStyle/>
          <a:p>
            <a:pPr indent="0" lvl="0" marL="0" rtl="0" algn="ctr">
              <a:spcBef>
                <a:spcPts val="800"/>
              </a:spcBef>
              <a:spcAft>
                <a:spcPts val="0"/>
              </a:spcAft>
              <a:buNone/>
            </a:pPr>
            <a:r>
              <a:rPr lang="en"/>
              <a:t>SDCCE Online Faculty Mentor Team</a:t>
            </a:r>
            <a:endParaRPr/>
          </a:p>
          <a:p>
            <a:pPr indent="0" lvl="0" marL="0" rtl="0" algn="ctr">
              <a:spcBef>
                <a:spcPts val="800"/>
              </a:spcBef>
              <a:spcAft>
                <a:spcPts val="0"/>
              </a:spcAft>
              <a:buNone/>
            </a:pPr>
            <a:r>
              <a:rPr lang="en"/>
              <a:t>May 2020 to present</a:t>
            </a:r>
            <a:endParaRPr/>
          </a:p>
        </p:txBody>
      </p:sp>
      <p:pic>
        <p:nvPicPr>
          <p:cNvPr id="160" name="Google Shape;160;p25"/>
          <p:cNvPicPr preferRelativeResize="0"/>
          <p:nvPr/>
        </p:nvPicPr>
        <p:blipFill rotWithShape="1">
          <a:blip r:embed="rId4">
            <a:alphaModFix/>
          </a:blip>
          <a:srcRect b="25656" l="2887" r="2746" t="22637"/>
          <a:stretch/>
        </p:blipFill>
        <p:spPr>
          <a:xfrm>
            <a:off x="3270649" y="95800"/>
            <a:ext cx="4720000" cy="2114524"/>
          </a:xfrm>
          <a:prstGeom prst="rect">
            <a:avLst/>
          </a:prstGeom>
          <a:noFill/>
          <a:ln>
            <a:noFill/>
          </a:ln>
        </p:spPr>
      </p:pic>
      <p:pic>
        <p:nvPicPr>
          <p:cNvPr id="161" name="Google Shape;161;p25"/>
          <p:cNvPicPr preferRelativeResize="0"/>
          <p:nvPr/>
        </p:nvPicPr>
        <p:blipFill rotWithShape="1">
          <a:blip r:embed="rId5">
            <a:alphaModFix/>
          </a:blip>
          <a:srcRect b="0" l="990" r="980" t="0"/>
          <a:stretch/>
        </p:blipFill>
        <p:spPr>
          <a:xfrm>
            <a:off x="5142250" y="2470288"/>
            <a:ext cx="3865948" cy="220292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6"/>
          <p:cNvSpPr txBox="1"/>
          <p:nvPr>
            <p:ph type="title"/>
          </p:nvPr>
        </p:nvSpPr>
        <p:spPr>
          <a:xfrm>
            <a:off x="170914" y="1001318"/>
            <a:ext cx="2687700" cy="12090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rPr lang="en"/>
              <a:t>Best Practices </a:t>
            </a:r>
            <a:endParaRPr/>
          </a:p>
        </p:txBody>
      </p:sp>
      <p:sp>
        <p:nvSpPr>
          <p:cNvPr id="167" name="Google Shape;167;p26"/>
          <p:cNvSpPr txBox="1"/>
          <p:nvPr>
            <p:ph idx="1" type="body"/>
          </p:nvPr>
        </p:nvSpPr>
        <p:spPr>
          <a:xfrm>
            <a:off x="3300822" y="157656"/>
            <a:ext cx="5004300" cy="3818700"/>
          </a:xfrm>
          <a:prstGeom prst="rect">
            <a:avLst/>
          </a:prstGeom>
        </p:spPr>
        <p:txBody>
          <a:bodyPr anchorCtr="0" anchor="t" bIns="34275" lIns="68575" spcFirstLastPara="1" rIns="68575" wrap="square" tIns="34275">
            <a:noAutofit/>
          </a:bodyPr>
          <a:lstStyle/>
          <a:p>
            <a:pPr indent="-342900" lvl="0" marL="457200" rtl="0" algn="l">
              <a:spcBef>
                <a:spcPts val="800"/>
              </a:spcBef>
              <a:spcAft>
                <a:spcPts val="0"/>
              </a:spcAft>
              <a:buSzPts val="1800"/>
              <a:buChar char="●"/>
            </a:pPr>
            <a:r>
              <a:rPr lang="en"/>
              <a:t>Modelled after Passport to Success Faculty and Staff Academy</a:t>
            </a:r>
            <a:endParaRPr/>
          </a:p>
          <a:p>
            <a:pPr indent="-342900" lvl="0" marL="457200" rtl="0" algn="l">
              <a:spcBef>
                <a:spcPts val="0"/>
              </a:spcBef>
              <a:spcAft>
                <a:spcPts val="0"/>
              </a:spcAft>
              <a:buSzPts val="1800"/>
              <a:buChar char="●"/>
            </a:pPr>
            <a:r>
              <a:rPr lang="en"/>
              <a:t>Faculty</a:t>
            </a:r>
            <a:endParaRPr/>
          </a:p>
          <a:p>
            <a:pPr indent="-342900" lvl="0" marL="457200" rtl="0" algn="l">
              <a:spcBef>
                <a:spcPts val="0"/>
              </a:spcBef>
              <a:spcAft>
                <a:spcPts val="0"/>
              </a:spcAft>
              <a:buSzPts val="1800"/>
              <a:buChar char="●"/>
            </a:pPr>
            <a:r>
              <a:rPr lang="en"/>
              <a:t>Instructional Classified Professionals</a:t>
            </a:r>
            <a:endParaRPr/>
          </a:p>
          <a:p>
            <a:pPr indent="-342900" lvl="0" marL="457200" rtl="0" algn="l">
              <a:spcBef>
                <a:spcPts val="0"/>
              </a:spcBef>
              <a:spcAft>
                <a:spcPts val="0"/>
              </a:spcAft>
              <a:buSzPts val="1800"/>
              <a:buChar char="●"/>
            </a:pPr>
            <a:r>
              <a:rPr lang="en"/>
              <a:t>One-to-One live mentoring for personalized training: Canvas, Zoom, GDrive &amp; more</a:t>
            </a:r>
            <a:endParaRPr/>
          </a:p>
        </p:txBody>
      </p:sp>
      <p:sp>
        <p:nvSpPr>
          <p:cNvPr id="168" name="Google Shape;168;p26"/>
          <p:cNvSpPr txBox="1"/>
          <p:nvPr>
            <p:ph idx="2" type="body"/>
          </p:nvPr>
        </p:nvSpPr>
        <p:spPr>
          <a:xfrm>
            <a:off x="170914" y="2210314"/>
            <a:ext cx="2687700" cy="1932000"/>
          </a:xfrm>
          <a:prstGeom prst="rect">
            <a:avLst/>
          </a:prstGeom>
        </p:spPr>
        <p:txBody>
          <a:bodyPr anchorCtr="0" anchor="t" bIns="34275" lIns="68575" spcFirstLastPara="1" rIns="68575" wrap="square" tIns="34275">
            <a:normAutofit/>
          </a:bodyPr>
          <a:lstStyle/>
          <a:p>
            <a:pPr indent="0" lvl="0" marL="0" rtl="0" algn="ctr">
              <a:spcBef>
                <a:spcPts val="800"/>
              </a:spcBef>
              <a:spcAft>
                <a:spcPts val="0"/>
              </a:spcAft>
              <a:buNone/>
            </a:pPr>
            <a:r>
              <a:rPr lang="en"/>
              <a:t>SDCCE Online Faculty Mentoring</a:t>
            </a:r>
            <a:endParaRPr/>
          </a:p>
        </p:txBody>
      </p:sp>
      <p:pic>
        <p:nvPicPr>
          <p:cNvPr id="169" name="Google Shape;169;p26"/>
          <p:cNvPicPr preferRelativeResize="0"/>
          <p:nvPr/>
        </p:nvPicPr>
        <p:blipFill>
          <a:blip r:embed="rId3">
            <a:alphaModFix/>
          </a:blip>
          <a:stretch>
            <a:fillRect/>
          </a:stretch>
        </p:blipFill>
        <p:spPr>
          <a:xfrm>
            <a:off x="4311650" y="1932298"/>
            <a:ext cx="2338225" cy="32112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7"/>
          <p:cNvSpPr txBox="1"/>
          <p:nvPr>
            <p:ph type="title"/>
          </p:nvPr>
        </p:nvSpPr>
        <p:spPr>
          <a:xfrm>
            <a:off x="170914" y="1001318"/>
            <a:ext cx="2687700" cy="12090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rPr lang="en"/>
              <a:t>Best Practices</a:t>
            </a:r>
            <a:endParaRPr/>
          </a:p>
        </p:txBody>
      </p:sp>
      <p:sp>
        <p:nvSpPr>
          <p:cNvPr id="175" name="Google Shape;175;p27"/>
          <p:cNvSpPr txBox="1"/>
          <p:nvPr>
            <p:ph idx="2" type="body"/>
          </p:nvPr>
        </p:nvSpPr>
        <p:spPr>
          <a:xfrm>
            <a:off x="170914" y="2210314"/>
            <a:ext cx="2687700" cy="1932000"/>
          </a:xfrm>
          <a:prstGeom prst="rect">
            <a:avLst/>
          </a:prstGeom>
        </p:spPr>
        <p:txBody>
          <a:bodyPr anchorCtr="0" anchor="t" bIns="34275" lIns="68575" spcFirstLastPara="1" rIns="68575" wrap="square" tIns="34275">
            <a:normAutofit/>
          </a:bodyPr>
          <a:lstStyle/>
          <a:p>
            <a:pPr indent="0" lvl="0" marL="0" rtl="0" algn="ctr">
              <a:spcBef>
                <a:spcPts val="800"/>
              </a:spcBef>
              <a:spcAft>
                <a:spcPts val="0"/>
              </a:spcAft>
              <a:buNone/>
            </a:pPr>
            <a:r>
              <a:rPr lang="en"/>
              <a:t>Online Course Design Classes</a:t>
            </a:r>
            <a:endParaRPr/>
          </a:p>
          <a:p>
            <a:pPr indent="0" lvl="0" marL="0" rtl="0" algn="ctr">
              <a:spcBef>
                <a:spcPts val="800"/>
              </a:spcBef>
              <a:spcAft>
                <a:spcPts val="0"/>
              </a:spcAft>
              <a:buNone/>
            </a:pPr>
            <a:r>
              <a:rPr lang="en"/>
              <a:t>Summer 2020 - Spring 2021</a:t>
            </a:r>
            <a:endParaRPr/>
          </a:p>
        </p:txBody>
      </p:sp>
      <p:sp>
        <p:nvSpPr>
          <p:cNvPr id="176" name="Google Shape;176;p27"/>
          <p:cNvSpPr txBox="1"/>
          <p:nvPr>
            <p:ph idx="1" type="body"/>
          </p:nvPr>
        </p:nvSpPr>
        <p:spPr>
          <a:xfrm>
            <a:off x="3240472" y="95656"/>
            <a:ext cx="5004300" cy="38187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lang="en"/>
              <a:t>Four-week professional development courses</a:t>
            </a:r>
            <a:endParaRPr/>
          </a:p>
          <a:p>
            <a:pPr indent="0" lvl="0" marL="0" rtl="0" algn="l">
              <a:spcBef>
                <a:spcPts val="800"/>
              </a:spcBef>
              <a:spcAft>
                <a:spcPts val="0"/>
              </a:spcAft>
              <a:buNone/>
            </a:pPr>
            <a:r>
              <a:rPr lang="en"/>
              <a:t>35 faculty and instructional staff served</a:t>
            </a:r>
            <a:endParaRPr/>
          </a:p>
          <a:p>
            <a:pPr indent="0" lvl="0" marL="0" rtl="0" algn="l">
              <a:spcBef>
                <a:spcPts val="800"/>
              </a:spcBef>
              <a:spcAft>
                <a:spcPts val="0"/>
              </a:spcAft>
              <a:buNone/>
            </a:pPr>
            <a:r>
              <a:rPr lang="en"/>
              <a:t>815 hours of participation</a:t>
            </a:r>
            <a:endParaRPr/>
          </a:p>
          <a:p>
            <a:pPr indent="0" lvl="0" marL="0" rtl="0" algn="l">
              <a:spcBef>
                <a:spcPts val="800"/>
              </a:spcBef>
              <a:spcAft>
                <a:spcPts val="0"/>
              </a:spcAft>
              <a:buNone/>
            </a:pPr>
            <a:r>
              <a:t/>
            </a:r>
            <a:endParaRPr/>
          </a:p>
        </p:txBody>
      </p:sp>
      <p:pic>
        <p:nvPicPr>
          <p:cNvPr id="177" name="Google Shape;177;p27"/>
          <p:cNvPicPr preferRelativeResize="0"/>
          <p:nvPr/>
        </p:nvPicPr>
        <p:blipFill>
          <a:blip r:embed="rId3">
            <a:alphaModFix/>
          </a:blip>
          <a:stretch>
            <a:fillRect/>
          </a:stretch>
        </p:blipFill>
        <p:spPr>
          <a:xfrm>
            <a:off x="4466375" y="1352345"/>
            <a:ext cx="4572000" cy="2562006"/>
          </a:xfrm>
          <a:prstGeom prst="rect">
            <a:avLst/>
          </a:prstGeom>
          <a:noFill/>
          <a:ln>
            <a:noFill/>
          </a:ln>
        </p:spPr>
      </p:pic>
      <p:pic>
        <p:nvPicPr>
          <p:cNvPr id="178" name="Google Shape;178;p27"/>
          <p:cNvPicPr preferRelativeResize="0"/>
          <p:nvPr/>
        </p:nvPicPr>
        <p:blipFill>
          <a:blip r:embed="rId4">
            <a:alphaModFix/>
          </a:blip>
          <a:stretch>
            <a:fillRect/>
          </a:stretch>
        </p:blipFill>
        <p:spPr>
          <a:xfrm>
            <a:off x="3086274" y="2380175"/>
            <a:ext cx="2919200" cy="2333900"/>
          </a:xfrm>
          <a:prstGeom prst="rect">
            <a:avLst/>
          </a:prstGeom>
          <a:noFill/>
          <a:ln>
            <a:noFill/>
          </a:ln>
        </p:spPr>
      </p:pic>
      <p:pic>
        <p:nvPicPr>
          <p:cNvPr id="179" name="Google Shape;179;p27"/>
          <p:cNvPicPr preferRelativeResize="0"/>
          <p:nvPr/>
        </p:nvPicPr>
        <p:blipFill>
          <a:blip r:embed="rId5">
            <a:alphaModFix/>
          </a:blip>
          <a:stretch>
            <a:fillRect/>
          </a:stretch>
        </p:blipFill>
        <p:spPr>
          <a:xfrm>
            <a:off x="6509025" y="3752799"/>
            <a:ext cx="2529350" cy="13907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 name="Shape 50"/>
        <p:cNvGrpSpPr/>
        <p:nvPr/>
      </p:nvGrpSpPr>
      <p:grpSpPr>
        <a:xfrm>
          <a:off x="0" y="0"/>
          <a:ext cx="0" cy="0"/>
          <a:chOff x="0" y="0"/>
          <a:chExt cx="0" cy="0"/>
        </a:xfrm>
      </p:grpSpPr>
      <p:sp>
        <p:nvSpPr>
          <p:cNvPr id="51" name="Google Shape;51;p10"/>
          <p:cNvSpPr txBox="1"/>
          <p:nvPr>
            <p:ph type="title"/>
          </p:nvPr>
        </p:nvSpPr>
        <p:spPr>
          <a:xfrm>
            <a:off x="170914" y="1001318"/>
            <a:ext cx="2687700" cy="12090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rPr lang="en"/>
              <a:t>Noncredit and Distance Ed</a:t>
            </a:r>
            <a:endParaRPr/>
          </a:p>
        </p:txBody>
      </p:sp>
      <p:sp>
        <p:nvSpPr>
          <p:cNvPr id="52" name="Google Shape;52;p10"/>
          <p:cNvSpPr txBox="1"/>
          <p:nvPr>
            <p:ph idx="1" type="body"/>
          </p:nvPr>
        </p:nvSpPr>
        <p:spPr>
          <a:xfrm>
            <a:off x="3270647" y="895382"/>
            <a:ext cx="5004300" cy="38187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lang="en" sz="1400">
                <a:solidFill>
                  <a:srgbClr val="000000"/>
                </a:solidFill>
                <a:highlight>
                  <a:srgbClr val="FFFFFF"/>
                </a:highlight>
              </a:rPr>
              <a:t>Prior to the pandemic-related restrictions, the common perception regarding noncredit and distance education was that it simply wasn't cost effective. However, is it has in all other areas of instruction, the need to offer noncredit courses through distance education has forced many colleges to explore and even offer noncredit courses through an online format.  Join us for this session where we'll discuss the current state of noncredit and distance education.</a:t>
            </a:r>
            <a:endParaRPr sz="2200"/>
          </a:p>
        </p:txBody>
      </p:sp>
      <p:sp>
        <p:nvSpPr>
          <p:cNvPr id="53" name="Google Shape;53;p10"/>
          <p:cNvSpPr txBox="1"/>
          <p:nvPr>
            <p:ph idx="2" type="body"/>
          </p:nvPr>
        </p:nvSpPr>
        <p:spPr>
          <a:xfrm>
            <a:off x="170914" y="2210314"/>
            <a:ext cx="2687700" cy="1932000"/>
          </a:xfrm>
          <a:prstGeom prst="rect">
            <a:avLst/>
          </a:prstGeom>
        </p:spPr>
        <p:txBody>
          <a:bodyPr anchorCtr="0" anchor="t" bIns="34275" lIns="68575" spcFirstLastPara="1" rIns="68575" wrap="square" tIns="34275">
            <a:normAutofit/>
          </a:bodyPr>
          <a:lstStyle/>
          <a:p>
            <a:pPr indent="0" lvl="0" marL="0" rtl="0" algn="ctr">
              <a:spcBef>
                <a:spcPts val="800"/>
              </a:spcBef>
              <a:spcAft>
                <a:spcPts val="0"/>
              </a:spcAft>
              <a:buNone/>
            </a:pPr>
            <a:r>
              <a:rPr lang="en"/>
              <a:t>Overview</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8"/>
          <p:cNvSpPr txBox="1"/>
          <p:nvPr>
            <p:ph type="title"/>
          </p:nvPr>
        </p:nvSpPr>
        <p:spPr>
          <a:xfrm>
            <a:off x="170914" y="1001318"/>
            <a:ext cx="2687700" cy="12090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rPr lang="en"/>
              <a:t>HyFlex</a:t>
            </a:r>
            <a:endParaRPr/>
          </a:p>
        </p:txBody>
      </p:sp>
      <p:sp>
        <p:nvSpPr>
          <p:cNvPr id="185" name="Google Shape;185;p28"/>
          <p:cNvSpPr txBox="1"/>
          <p:nvPr>
            <p:ph idx="1" type="body"/>
          </p:nvPr>
        </p:nvSpPr>
        <p:spPr>
          <a:xfrm>
            <a:off x="3270647" y="323631"/>
            <a:ext cx="5004300" cy="3818700"/>
          </a:xfrm>
          <a:prstGeom prst="rect">
            <a:avLst/>
          </a:prstGeom>
        </p:spPr>
        <p:txBody>
          <a:bodyPr anchorCtr="0" anchor="t" bIns="34275" lIns="68575" spcFirstLastPara="1" rIns="68575" wrap="square" tIns="34275">
            <a:noAutofit/>
          </a:bodyPr>
          <a:lstStyle/>
          <a:p>
            <a:pPr indent="-355600" lvl="0" marL="457200" rtl="0" algn="l">
              <a:spcBef>
                <a:spcPts val="800"/>
              </a:spcBef>
              <a:spcAft>
                <a:spcPts val="0"/>
              </a:spcAft>
              <a:buSzPts val="2000"/>
              <a:buChar char="●"/>
            </a:pPr>
            <a:r>
              <a:rPr lang="en" sz="2000"/>
              <a:t>300+ </a:t>
            </a:r>
            <a:r>
              <a:rPr lang="en" sz="2000"/>
              <a:t>beginning</a:t>
            </a:r>
            <a:r>
              <a:rPr lang="en" sz="2000"/>
              <a:t> ESL students waitlisted</a:t>
            </a:r>
            <a:endParaRPr sz="2000"/>
          </a:p>
          <a:p>
            <a:pPr indent="-355600" lvl="0" marL="457200" rtl="0" algn="l">
              <a:spcBef>
                <a:spcPts val="0"/>
              </a:spcBef>
              <a:spcAft>
                <a:spcPts val="0"/>
              </a:spcAft>
              <a:buSzPts val="2000"/>
              <a:buChar char="●"/>
            </a:pPr>
            <a:r>
              <a:rPr lang="en" sz="2000"/>
              <a:t>2021 summer: </a:t>
            </a:r>
            <a:endParaRPr sz="2000"/>
          </a:p>
          <a:p>
            <a:pPr indent="-355600" lvl="1" marL="914400" rtl="0" algn="l">
              <a:spcBef>
                <a:spcPts val="0"/>
              </a:spcBef>
              <a:spcAft>
                <a:spcPts val="0"/>
              </a:spcAft>
              <a:buSzPts val="2000"/>
              <a:buChar char="○"/>
            </a:pPr>
            <a:r>
              <a:rPr lang="en" sz="2000"/>
              <a:t>Field tested HyFlex technology and pedagogy</a:t>
            </a:r>
            <a:endParaRPr sz="2000"/>
          </a:p>
          <a:p>
            <a:pPr indent="-355600" lvl="1" marL="914400" rtl="0" algn="l">
              <a:spcBef>
                <a:spcPts val="0"/>
              </a:spcBef>
              <a:spcAft>
                <a:spcPts val="0"/>
              </a:spcAft>
              <a:buSzPts val="2000"/>
              <a:buChar char="○"/>
            </a:pPr>
            <a:r>
              <a:rPr lang="en" sz="2000"/>
              <a:t>Review of the HyFlex literature</a:t>
            </a:r>
            <a:endParaRPr sz="2000"/>
          </a:p>
          <a:p>
            <a:pPr indent="-355600" lvl="0" marL="457200" rtl="0" algn="l">
              <a:spcBef>
                <a:spcPts val="0"/>
              </a:spcBef>
              <a:spcAft>
                <a:spcPts val="0"/>
              </a:spcAft>
              <a:buSzPts val="2000"/>
              <a:buChar char="●"/>
            </a:pPr>
            <a:r>
              <a:rPr lang="en" sz="2000"/>
              <a:t>2021 Fall:</a:t>
            </a:r>
            <a:endParaRPr sz="2000"/>
          </a:p>
          <a:p>
            <a:pPr indent="-355600" lvl="1" marL="914400" rtl="0" algn="l">
              <a:spcBef>
                <a:spcPts val="0"/>
              </a:spcBef>
              <a:spcAft>
                <a:spcPts val="0"/>
              </a:spcAft>
              <a:buSzPts val="2000"/>
              <a:buChar char="○"/>
            </a:pPr>
            <a:r>
              <a:rPr lang="en" sz="2000"/>
              <a:t>39 HyFlex ESL and DSPS courses</a:t>
            </a:r>
            <a:endParaRPr sz="2000"/>
          </a:p>
          <a:p>
            <a:pPr indent="457200" lvl="0" marL="0" rtl="0" algn="l">
              <a:spcBef>
                <a:spcPts val="800"/>
              </a:spcBef>
              <a:spcAft>
                <a:spcPts val="0"/>
              </a:spcAft>
              <a:buNone/>
            </a:pPr>
            <a:r>
              <a:rPr lang="en" sz="2000"/>
              <a:t>2022 Spring</a:t>
            </a:r>
            <a:endParaRPr sz="2000"/>
          </a:p>
          <a:p>
            <a:pPr indent="-355600" lvl="0" marL="914400" rtl="0" algn="l">
              <a:spcBef>
                <a:spcPts val="800"/>
              </a:spcBef>
              <a:spcAft>
                <a:spcPts val="0"/>
              </a:spcAft>
              <a:buSzPts val="2000"/>
              <a:buChar char="●"/>
            </a:pPr>
            <a:r>
              <a:rPr lang="en" sz="2000"/>
              <a:t>45 </a:t>
            </a:r>
            <a:r>
              <a:rPr lang="en" sz="2000"/>
              <a:t>HyFlex ESL, DSPS, IT, and Emeritus courses</a:t>
            </a:r>
            <a:endParaRPr sz="2000"/>
          </a:p>
          <a:p>
            <a:pPr indent="0" lvl="0" marL="0" rtl="0" algn="l">
              <a:spcBef>
                <a:spcPts val="800"/>
              </a:spcBef>
              <a:spcAft>
                <a:spcPts val="0"/>
              </a:spcAft>
              <a:buNone/>
            </a:pPr>
            <a:r>
              <a:t/>
            </a:r>
            <a:endParaRPr/>
          </a:p>
        </p:txBody>
      </p:sp>
      <p:sp>
        <p:nvSpPr>
          <p:cNvPr id="186" name="Google Shape;186;p28"/>
          <p:cNvSpPr txBox="1"/>
          <p:nvPr>
            <p:ph idx="2" type="body"/>
          </p:nvPr>
        </p:nvSpPr>
        <p:spPr>
          <a:xfrm>
            <a:off x="170914" y="2210314"/>
            <a:ext cx="2687700" cy="1932000"/>
          </a:xfrm>
          <a:prstGeom prst="rect">
            <a:avLst/>
          </a:prstGeom>
        </p:spPr>
        <p:txBody>
          <a:bodyPr anchorCtr="0" anchor="t" bIns="34275" lIns="68575" spcFirstLastPara="1" rIns="68575" wrap="square" tIns="34275">
            <a:normAutofit/>
          </a:bodyPr>
          <a:lstStyle/>
          <a:p>
            <a:pPr indent="0" lvl="0" marL="0" rtl="0" algn="ctr">
              <a:spcBef>
                <a:spcPts val="800"/>
              </a:spcBef>
              <a:spcAft>
                <a:spcPts val="0"/>
              </a:spcAft>
              <a:buNone/>
            </a:pPr>
            <a:r>
              <a:rPr lang="en"/>
              <a:t>Pilot 84 HyFlex courses 2021 - 2022</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29"/>
          <p:cNvSpPr txBox="1"/>
          <p:nvPr>
            <p:ph type="title"/>
          </p:nvPr>
        </p:nvSpPr>
        <p:spPr>
          <a:xfrm>
            <a:off x="170914" y="1001318"/>
            <a:ext cx="2687700" cy="12090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rPr lang="en"/>
              <a:t>Best Practices</a:t>
            </a:r>
            <a:endParaRPr/>
          </a:p>
        </p:txBody>
      </p:sp>
      <p:sp>
        <p:nvSpPr>
          <p:cNvPr id="192" name="Google Shape;192;p29"/>
          <p:cNvSpPr txBox="1"/>
          <p:nvPr>
            <p:ph idx="1" type="body"/>
          </p:nvPr>
        </p:nvSpPr>
        <p:spPr>
          <a:xfrm>
            <a:off x="3255549" y="244700"/>
            <a:ext cx="3368700" cy="38187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lang="en" sz="2000"/>
              <a:t>Summer </a:t>
            </a:r>
            <a:r>
              <a:rPr lang="en" sz="2000"/>
              <a:t>field testing</a:t>
            </a:r>
            <a:endParaRPr sz="2000"/>
          </a:p>
          <a:p>
            <a:pPr indent="0" lvl="0" marL="0" rtl="0" algn="l">
              <a:spcBef>
                <a:spcPts val="800"/>
              </a:spcBef>
              <a:spcAft>
                <a:spcPts val="0"/>
              </a:spcAft>
              <a:buNone/>
            </a:pPr>
            <a:r>
              <a:rPr lang="en" sz="2000"/>
              <a:t>One Instructional aide per HyFlex class</a:t>
            </a:r>
            <a:endParaRPr sz="2000"/>
          </a:p>
          <a:p>
            <a:pPr indent="0" lvl="0" marL="0" rtl="0" algn="l">
              <a:spcBef>
                <a:spcPts val="800"/>
              </a:spcBef>
              <a:spcAft>
                <a:spcPts val="0"/>
              </a:spcAft>
              <a:buNone/>
            </a:pPr>
            <a:r>
              <a:rPr lang="en" sz="2000"/>
              <a:t>COP </a:t>
            </a:r>
            <a:r>
              <a:rPr lang="en" sz="2000"/>
              <a:t>Meetups</a:t>
            </a:r>
            <a:endParaRPr sz="2000"/>
          </a:p>
          <a:p>
            <a:pPr indent="0" lvl="0" marL="0" rtl="0" algn="l">
              <a:spcBef>
                <a:spcPts val="800"/>
              </a:spcBef>
              <a:spcAft>
                <a:spcPts val="0"/>
              </a:spcAft>
              <a:buNone/>
            </a:pPr>
            <a:r>
              <a:rPr lang="en" sz="2000"/>
              <a:t>Mentors</a:t>
            </a:r>
            <a:endParaRPr sz="2000"/>
          </a:p>
          <a:p>
            <a:pPr indent="0" lvl="0" marL="0" rtl="0" algn="l">
              <a:spcBef>
                <a:spcPts val="800"/>
              </a:spcBef>
              <a:spcAft>
                <a:spcPts val="0"/>
              </a:spcAft>
              <a:buNone/>
            </a:pPr>
            <a:r>
              <a:rPr lang="en" sz="2000"/>
              <a:t>Beginning of semester: HyFlex tech troubleshooting</a:t>
            </a:r>
            <a:endParaRPr sz="2000"/>
          </a:p>
          <a:p>
            <a:pPr indent="0" lvl="0" marL="0" rtl="0" algn="l">
              <a:spcBef>
                <a:spcPts val="800"/>
              </a:spcBef>
              <a:spcAft>
                <a:spcPts val="0"/>
              </a:spcAft>
              <a:buNone/>
            </a:pPr>
            <a:r>
              <a:t/>
            </a:r>
            <a:endParaRPr/>
          </a:p>
        </p:txBody>
      </p:sp>
      <p:sp>
        <p:nvSpPr>
          <p:cNvPr id="193" name="Google Shape;193;p29"/>
          <p:cNvSpPr txBox="1"/>
          <p:nvPr>
            <p:ph idx="2" type="body"/>
          </p:nvPr>
        </p:nvSpPr>
        <p:spPr>
          <a:xfrm>
            <a:off x="170914" y="2210314"/>
            <a:ext cx="2687700" cy="1932000"/>
          </a:xfrm>
          <a:prstGeom prst="rect">
            <a:avLst/>
          </a:prstGeom>
        </p:spPr>
        <p:txBody>
          <a:bodyPr anchorCtr="0" anchor="t" bIns="34275" lIns="68575" spcFirstLastPara="1" rIns="68575" wrap="square" tIns="34275">
            <a:normAutofit/>
          </a:bodyPr>
          <a:lstStyle/>
          <a:p>
            <a:pPr indent="0" lvl="0" marL="0" rtl="0" algn="ctr">
              <a:spcBef>
                <a:spcPts val="800"/>
              </a:spcBef>
              <a:spcAft>
                <a:spcPts val="0"/>
              </a:spcAft>
              <a:buNone/>
            </a:pPr>
            <a:r>
              <a:rPr lang="en"/>
              <a:t>HyFlex Pilot</a:t>
            </a:r>
            <a:endParaRPr/>
          </a:p>
        </p:txBody>
      </p:sp>
      <p:pic>
        <p:nvPicPr>
          <p:cNvPr id="194" name="Google Shape;194;p29" title="Zoom screen capture of instructor teaching HyFlex class from front of class"/>
          <p:cNvPicPr preferRelativeResize="0"/>
          <p:nvPr/>
        </p:nvPicPr>
        <p:blipFill>
          <a:blip r:embed="rId3">
            <a:alphaModFix/>
          </a:blip>
          <a:stretch>
            <a:fillRect/>
          </a:stretch>
        </p:blipFill>
        <p:spPr>
          <a:xfrm>
            <a:off x="6456300" y="1065911"/>
            <a:ext cx="2687702" cy="1505827"/>
          </a:xfrm>
          <a:prstGeom prst="rect">
            <a:avLst/>
          </a:prstGeom>
          <a:noFill/>
          <a:ln>
            <a:noFill/>
          </a:ln>
        </p:spPr>
      </p:pic>
      <p:pic>
        <p:nvPicPr>
          <p:cNvPr id="195" name="Google Shape;195;p29" title="Zoom screen capture of teachers professional development for HyFlex"/>
          <p:cNvPicPr preferRelativeResize="0"/>
          <p:nvPr/>
        </p:nvPicPr>
        <p:blipFill>
          <a:blip r:embed="rId4">
            <a:alphaModFix/>
          </a:blip>
          <a:stretch>
            <a:fillRect/>
          </a:stretch>
        </p:blipFill>
        <p:spPr>
          <a:xfrm>
            <a:off x="5034725" y="2720851"/>
            <a:ext cx="4109275" cy="2422649"/>
          </a:xfrm>
          <a:prstGeom prst="rect">
            <a:avLst/>
          </a:prstGeom>
          <a:noFill/>
          <a:ln cap="flat" cmpd="sng" w="38100">
            <a:solidFill>
              <a:srgbClr val="004A61"/>
            </a:solidFill>
            <a:prstDash val="solid"/>
            <a:round/>
            <a:headEnd len="sm" w="sm" type="none"/>
            <a:tailEnd len="sm" w="sm" type="none"/>
          </a:ln>
        </p:spPr>
      </p:pic>
      <p:pic>
        <p:nvPicPr>
          <p:cNvPr id="196" name="Google Shape;196;p29" title="Home Page of Canvas Learning Management HyFlex Class: Beginning ESL Literacy"/>
          <p:cNvPicPr preferRelativeResize="0"/>
          <p:nvPr/>
        </p:nvPicPr>
        <p:blipFill>
          <a:blip r:embed="rId5">
            <a:alphaModFix/>
          </a:blip>
          <a:stretch>
            <a:fillRect/>
          </a:stretch>
        </p:blipFill>
        <p:spPr>
          <a:xfrm>
            <a:off x="6426837" y="38249"/>
            <a:ext cx="2642538" cy="1505850"/>
          </a:xfrm>
          <a:prstGeom prst="rect">
            <a:avLst/>
          </a:prstGeom>
          <a:noFill/>
          <a:ln cap="flat" cmpd="sng" w="38100">
            <a:solidFill>
              <a:srgbClr val="004A61"/>
            </a:solidFill>
            <a:prstDash val="solid"/>
            <a:round/>
            <a:headEnd len="sm" w="sm" type="none"/>
            <a:tailEnd len="sm" w="sm" type="none"/>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30"/>
          <p:cNvSpPr txBox="1"/>
          <p:nvPr>
            <p:ph type="title"/>
          </p:nvPr>
        </p:nvSpPr>
        <p:spPr>
          <a:xfrm>
            <a:off x="170914" y="1001318"/>
            <a:ext cx="2687700" cy="12090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rPr lang="en"/>
              <a:t>Noncredit Student Attendance</a:t>
            </a:r>
            <a:endParaRPr/>
          </a:p>
        </p:txBody>
      </p:sp>
      <p:sp>
        <p:nvSpPr>
          <p:cNvPr id="202" name="Google Shape;202;p30"/>
          <p:cNvSpPr txBox="1"/>
          <p:nvPr>
            <p:ph idx="1" type="body"/>
          </p:nvPr>
        </p:nvSpPr>
        <p:spPr>
          <a:xfrm>
            <a:off x="3457500" y="139850"/>
            <a:ext cx="2229000" cy="4263600"/>
          </a:xfrm>
          <a:prstGeom prst="rect">
            <a:avLst/>
          </a:prstGeom>
        </p:spPr>
        <p:txBody>
          <a:bodyPr anchorCtr="0" anchor="t" bIns="34275" lIns="68575" spcFirstLastPara="1" rIns="68575" wrap="square" tIns="34275">
            <a:noAutofit/>
          </a:bodyPr>
          <a:lstStyle/>
          <a:p>
            <a:pPr indent="0" lvl="0" marL="0" rtl="0" algn="l">
              <a:lnSpc>
                <a:spcPct val="115000"/>
              </a:lnSpc>
              <a:spcBef>
                <a:spcPts val="0"/>
              </a:spcBef>
              <a:spcAft>
                <a:spcPts val="0"/>
              </a:spcAft>
              <a:buNone/>
            </a:pPr>
            <a:r>
              <a:rPr lang="en" sz="2100">
                <a:solidFill>
                  <a:srgbClr val="000000"/>
                </a:solidFill>
              </a:rPr>
              <a:t>Onsite noncredit classes = </a:t>
            </a:r>
            <a:r>
              <a:rPr b="1" lang="en" sz="2100">
                <a:solidFill>
                  <a:srgbClr val="000000"/>
                </a:solidFill>
              </a:rPr>
              <a:t>positive </a:t>
            </a:r>
            <a:r>
              <a:rPr lang="en" sz="2100">
                <a:solidFill>
                  <a:srgbClr val="000000"/>
                </a:solidFill>
              </a:rPr>
              <a:t>attendance, open entry, open exit</a:t>
            </a:r>
            <a:endParaRPr sz="2100">
              <a:solidFill>
                <a:srgbClr val="000000"/>
              </a:solidFill>
            </a:endParaRPr>
          </a:p>
          <a:p>
            <a:pPr indent="0" lvl="0" marL="0" rtl="0" algn="l">
              <a:lnSpc>
                <a:spcPct val="115000"/>
              </a:lnSpc>
              <a:spcBef>
                <a:spcPts val="0"/>
              </a:spcBef>
              <a:spcAft>
                <a:spcPts val="0"/>
              </a:spcAft>
              <a:buNone/>
            </a:pPr>
            <a:r>
              <a:t/>
            </a:r>
            <a:endParaRPr sz="2600">
              <a:solidFill>
                <a:srgbClr val="000000"/>
              </a:solidFill>
              <a:latin typeface="Oswald"/>
              <a:ea typeface="Oswald"/>
              <a:cs typeface="Oswald"/>
              <a:sym typeface="Oswald"/>
            </a:endParaRPr>
          </a:p>
          <a:p>
            <a:pPr indent="0" lvl="0" marL="0" rtl="0" algn="l">
              <a:lnSpc>
                <a:spcPct val="115000"/>
              </a:lnSpc>
              <a:spcBef>
                <a:spcPts val="0"/>
              </a:spcBef>
              <a:spcAft>
                <a:spcPts val="0"/>
              </a:spcAft>
              <a:buNone/>
            </a:pPr>
            <a:r>
              <a:t/>
            </a:r>
            <a:endParaRPr sz="2000">
              <a:solidFill>
                <a:srgbClr val="000000"/>
              </a:solidFill>
            </a:endParaRPr>
          </a:p>
          <a:p>
            <a:pPr indent="0" lvl="0" marL="0" rtl="0" algn="l">
              <a:lnSpc>
                <a:spcPct val="115000"/>
              </a:lnSpc>
              <a:spcBef>
                <a:spcPts val="0"/>
              </a:spcBef>
              <a:spcAft>
                <a:spcPts val="0"/>
              </a:spcAft>
              <a:buNone/>
            </a:pPr>
            <a:r>
              <a:rPr lang="en" sz="2000">
                <a:solidFill>
                  <a:srgbClr val="000000"/>
                </a:solidFill>
              </a:rPr>
              <a:t>Distance education = </a:t>
            </a:r>
            <a:endParaRPr sz="2000">
              <a:solidFill>
                <a:srgbClr val="000000"/>
              </a:solidFill>
            </a:endParaRPr>
          </a:p>
          <a:p>
            <a:pPr indent="0" lvl="0" marL="0" rtl="0" algn="l">
              <a:lnSpc>
                <a:spcPct val="115000"/>
              </a:lnSpc>
              <a:spcBef>
                <a:spcPts val="0"/>
              </a:spcBef>
              <a:spcAft>
                <a:spcPts val="0"/>
              </a:spcAft>
              <a:buNone/>
            </a:pPr>
            <a:r>
              <a:rPr b="1" lang="en" sz="2000">
                <a:solidFill>
                  <a:srgbClr val="000000"/>
                </a:solidFill>
              </a:rPr>
              <a:t>census </a:t>
            </a:r>
            <a:r>
              <a:rPr lang="en" sz="2000">
                <a:solidFill>
                  <a:srgbClr val="000000"/>
                </a:solidFill>
              </a:rPr>
              <a:t>attendance, managed enrollment</a:t>
            </a:r>
            <a:endParaRPr sz="2000">
              <a:solidFill>
                <a:srgbClr val="000000"/>
              </a:solidFill>
            </a:endParaRPr>
          </a:p>
        </p:txBody>
      </p:sp>
      <p:sp>
        <p:nvSpPr>
          <p:cNvPr id="203" name="Google Shape;203;p30"/>
          <p:cNvSpPr txBox="1"/>
          <p:nvPr>
            <p:ph idx="2" type="body"/>
          </p:nvPr>
        </p:nvSpPr>
        <p:spPr>
          <a:xfrm>
            <a:off x="170914" y="2210314"/>
            <a:ext cx="2687700" cy="1932000"/>
          </a:xfrm>
          <a:prstGeom prst="rect">
            <a:avLst/>
          </a:prstGeom>
        </p:spPr>
        <p:txBody>
          <a:bodyPr anchorCtr="0" anchor="t" bIns="34275" lIns="68575" spcFirstLastPara="1" rIns="68575" wrap="square" tIns="34275">
            <a:normAutofit/>
          </a:bodyPr>
          <a:lstStyle/>
          <a:p>
            <a:pPr indent="0" lvl="0" marL="0" rtl="0" algn="ctr">
              <a:spcBef>
                <a:spcPts val="800"/>
              </a:spcBef>
              <a:spcAft>
                <a:spcPts val="0"/>
              </a:spcAft>
              <a:buNone/>
            </a:pPr>
            <a:r>
              <a:rPr lang="en"/>
              <a:t>San Diego College of Continuing Education</a:t>
            </a:r>
            <a:endParaRPr/>
          </a:p>
        </p:txBody>
      </p:sp>
      <p:pic>
        <p:nvPicPr>
          <p:cNvPr id="204" name="Google Shape;204;p30" title="Students sitting at desks with computers in a classroom"/>
          <p:cNvPicPr preferRelativeResize="0"/>
          <p:nvPr/>
        </p:nvPicPr>
        <p:blipFill>
          <a:blip r:embed="rId3">
            <a:alphaModFix/>
          </a:blip>
          <a:stretch>
            <a:fillRect/>
          </a:stretch>
        </p:blipFill>
        <p:spPr>
          <a:xfrm>
            <a:off x="5741851" y="335951"/>
            <a:ext cx="2687697" cy="1791798"/>
          </a:xfrm>
          <a:prstGeom prst="rect">
            <a:avLst/>
          </a:prstGeom>
          <a:noFill/>
          <a:ln>
            <a:noFill/>
          </a:ln>
        </p:spPr>
      </p:pic>
      <p:pic>
        <p:nvPicPr>
          <p:cNvPr id="205" name="Google Shape;205;p30" title="Student is sitting at a home desk with sewing machine and laptop open with online Zoom class"/>
          <p:cNvPicPr preferRelativeResize="0"/>
          <p:nvPr/>
        </p:nvPicPr>
        <p:blipFill>
          <a:blip r:embed="rId4">
            <a:alphaModFix/>
          </a:blip>
          <a:stretch>
            <a:fillRect/>
          </a:stretch>
        </p:blipFill>
        <p:spPr>
          <a:xfrm>
            <a:off x="5610075" y="3136925"/>
            <a:ext cx="2687701" cy="1613524"/>
          </a:xfrm>
          <a:prstGeom prst="rect">
            <a:avLst/>
          </a:prstGeom>
          <a:noFill/>
          <a:ln cap="flat" cmpd="sng" w="38100">
            <a:solidFill>
              <a:srgbClr val="004A61"/>
            </a:solidFill>
            <a:prstDash val="solid"/>
            <a:round/>
            <a:headEnd len="sm" w="sm" type="none"/>
            <a:tailEnd len="sm" w="sm" type="none"/>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31"/>
          <p:cNvSpPr txBox="1"/>
          <p:nvPr>
            <p:ph type="title"/>
          </p:nvPr>
        </p:nvSpPr>
        <p:spPr>
          <a:xfrm>
            <a:off x="170914" y="1001318"/>
            <a:ext cx="2687700" cy="1209000"/>
          </a:xfrm>
          <a:prstGeom prst="rect">
            <a:avLst/>
          </a:prstGeom>
        </p:spPr>
        <p:txBody>
          <a:bodyPr anchorCtr="0" anchor="b" bIns="34275" lIns="68575" spcFirstLastPara="1" rIns="68575" wrap="square" tIns="34275">
            <a:normAutofit fontScale="90000"/>
          </a:bodyPr>
          <a:lstStyle/>
          <a:p>
            <a:pPr indent="0" lvl="0" marL="0" rtl="0" algn="ctr">
              <a:spcBef>
                <a:spcPts val="0"/>
              </a:spcBef>
              <a:spcAft>
                <a:spcPts val="0"/>
              </a:spcAft>
              <a:buNone/>
            </a:pPr>
            <a:r>
              <a:rPr lang="en"/>
              <a:t>ASCCC 2021 Career Noncredit Education Institute</a:t>
            </a:r>
            <a:endParaRPr/>
          </a:p>
        </p:txBody>
      </p:sp>
      <p:sp>
        <p:nvSpPr>
          <p:cNvPr id="211" name="Google Shape;211;p31"/>
          <p:cNvSpPr txBox="1"/>
          <p:nvPr>
            <p:ph idx="1" type="body"/>
          </p:nvPr>
        </p:nvSpPr>
        <p:spPr>
          <a:xfrm>
            <a:off x="3289122" y="323631"/>
            <a:ext cx="5004300" cy="3818700"/>
          </a:xfrm>
          <a:prstGeom prst="rect">
            <a:avLst/>
          </a:prstGeom>
        </p:spPr>
        <p:txBody>
          <a:bodyPr anchorCtr="0" anchor="t" bIns="34275" lIns="68575" spcFirstLastPara="1" rIns="68575" wrap="square" tIns="34275">
            <a:noAutofit/>
          </a:bodyPr>
          <a:lstStyle/>
          <a:p>
            <a:pPr indent="0" lvl="0" marL="0" rtl="0" algn="l">
              <a:lnSpc>
                <a:spcPct val="100000"/>
              </a:lnSpc>
              <a:spcBef>
                <a:spcPts val="0"/>
              </a:spcBef>
              <a:spcAft>
                <a:spcPts val="0"/>
              </a:spcAft>
              <a:buNone/>
            </a:pPr>
            <a:r>
              <a:rPr lang="en" sz="2500" u="sng">
                <a:solidFill>
                  <a:srgbClr val="0097A7"/>
                </a:solidFill>
                <a:hlinkClick r:id="rId3">
                  <a:extLst>
                    <a:ext uri="{A12FA001-AC4F-418D-AE19-62706E023703}">
                      <ahyp:hlinkClr val="tx"/>
                    </a:ext>
                  </a:extLst>
                </a:hlinkClick>
              </a:rPr>
              <a:t>Community College Noncredit Funding: Tracking Student Attendance in Noncredit</a:t>
            </a:r>
            <a:endParaRPr sz="2500">
              <a:solidFill>
                <a:srgbClr val="000000"/>
              </a:solidFill>
            </a:endParaRPr>
          </a:p>
          <a:p>
            <a:pPr indent="0" lvl="0" marL="0" rtl="0" algn="l">
              <a:lnSpc>
                <a:spcPct val="100000"/>
              </a:lnSpc>
              <a:spcBef>
                <a:spcPts val="0"/>
              </a:spcBef>
              <a:spcAft>
                <a:spcPts val="0"/>
              </a:spcAft>
              <a:buNone/>
            </a:pPr>
            <a:r>
              <a:rPr b="1" lang="en" sz="1600">
                <a:solidFill>
                  <a:srgbClr val="000000"/>
                </a:solidFill>
              </a:rPr>
              <a:t>Michelle Fischthal, D.B.A. VPI San Diego College of Continuing Education</a:t>
            </a:r>
            <a:endParaRPr b="1" sz="1600">
              <a:solidFill>
                <a:srgbClr val="000000"/>
              </a:solidFill>
            </a:endParaRPr>
          </a:p>
          <a:p>
            <a:pPr indent="0" lvl="0" marL="0" rtl="0" algn="l">
              <a:lnSpc>
                <a:spcPct val="100000"/>
              </a:lnSpc>
              <a:spcBef>
                <a:spcPts val="0"/>
              </a:spcBef>
              <a:spcAft>
                <a:spcPts val="0"/>
              </a:spcAft>
              <a:buNone/>
            </a:pPr>
            <a:r>
              <a:rPr lang="en" sz="1600">
                <a:solidFill>
                  <a:srgbClr val="000000"/>
                </a:solidFill>
              </a:rPr>
              <a:t>LaTonya Parker, ASCCC Area D Representative</a:t>
            </a:r>
            <a:endParaRPr sz="1600">
              <a:solidFill>
                <a:srgbClr val="000000"/>
              </a:solidFill>
            </a:endParaRPr>
          </a:p>
          <a:p>
            <a:pPr indent="0" lvl="0" marL="0" rtl="0" algn="l">
              <a:lnSpc>
                <a:spcPct val="100000"/>
              </a:lnSpc>
              <a:spcBef>
                <a:spcPts val="0"/>
              </a:spcBef>
              <a:spcAft>
                <a:spcPts val="0"/>
              </a:spcAft>
              <a:buNone/>
            </a:pPr>
            <a:r>
              <a:rPr b="1" lang="en" sz="1600">
                <a:solidFill>
                  <a:srgbClr val="000000"/>
                </a:solidFill>
              </a:rPr>
              <a:t>Matthew Rivaldi, MBA, Faculty San Diego College of Continuing Education</a:t>
            </a:r>
            <a:endParaRPr b="1" sz="1600">
              <a:solidFill>
                <a:srgbClr val="000000"/>
              </a:solidFill>
            </a:endParaRPr>
          </a:p>
          <a:p>
            <a:pPr indent="0" lvl="0" marL="0" rtl="0" algn="l">
              <a:lnSpc>
                <a:spcPct val="100000"/>
              </a:lnSpc>
              <a:spcBef>
                <a:spcPts val="0"/>
              </a:spcBef>
              <a:spcAft>
                <a:spcPts val="0"/>
              </a:spcAft>
              <a:buNone/>
            </a:pPr>
            <a:r>
              <a:rPr lang="en" sz="1600">
                <a:solidFill>
                  <a:srgbClr val="000000"/>
                </a:solidFill>
              </a:rPr>
              <a:t>Jan Young, MBA  Glendale College, ACCE President</a:t>
            </a:r>
            <a:endParaRPr sz="1400">
              <a:solidFill>
                <a:srgbClr val="000000"/>
              </a:solidFill>
            </a:endParaRPr>
          </a:p>
          <a:p>
            <a:pPr indent="0" lvl="0" marL="0" rtl="0" algn="l">
              <a:spcBef>
                <a:spcPts val="800"/>
              </a:spcBef>
              <a:spcAft>
                <a:spcPts val="0"/>
              </a:spcAft>
              <a:buNone/>
            </a:pPr>
            <a:r>
              <a:t/>
            </a:r>
            <a:endParaRPr/>
          </a:p>
        </p:txBody>
      </p:sp>
      <p:sp>
        <p:nvSpPr>
          <p:cNvPr id="212" name="Google Shape;212;p31"/>
          <p:cNvSpPr txBox="1"/>
          <p:nvPr>
            <p:ph idx="2" type="body"/>
          </p:nvPr>
        </p:nvSpPr>
        <p:spPr>
          <a:xfrm>
            <a:off x="170914" y="2210314"/>
            <a:ext cx="2687700" cy="1932000"/>
          </a:xfrm>
          <a:prstGeom prst="rect">
            <a:avLst/>
          </a:prstGeom>
        </p:spPr>
        <p:txBody>
          <a:bodyPr anchorCtr="0" anchor="t" bIns="34275" lIns="68575" spcFirstLastPara="1" rIns="68575" wrap="square" tIns="34275">
            <a:normAutofit/>
          </a:bodyPr>
          <a:lstStyle/>
          <a:p>
            <a:pPr indent="0" lvl="0" marL="0" rtl="0" algn="ctr">
              <a:spcBef>
                <a:spcPts val="800"/>
              </a:spcBef>
              <a:spcAft>
                <a:spcPts val="0"/>
              </a:spcAft>
              <a:buNone/>
            </a:pPr>
            <a:r>
              <a:rPr lang="en"/>
              <a:t>Virtual Event</a:t>
            </a:r>
            <a:endParaRPr/>
          </a:p>
        </p:txBody>
      </p:sp>
      <p:pic>
        <p:nvPicPr>
          <p:cNvPr id="213" name="Google Shape;213;p31" title="ASCCC 2021 Career Noncredit Education Institute Virtual Event April 30-May 1, 2021"/>
          <p:cNvPicPr preferRelativeResize="0"/>
          <p:nvPr/>
        </p:nvPicPr>
        <p:blipFill>
          <a:blip r:embed="rId4">
            <a:alphaModFix/>
          </a:blip>
          <a:stretch>
            <a:fillRect/>
          </a:stretch>
        </p:blipFill>
        <p:spPr>
          <a:xfrm>
            <a:off x="3992976" y="3119125"/>
            <a:ext cx="3755199" cy="19320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2"/>
          <p:cNvSpPr txBox="1"/>
          <p:nvPr>
            <p:ph type="title"/>
          </p:nvPr>
        </p:nvSpPr>
        <p:spPr>
          <a:xfrm>
            <a:off x="170914" y="1001318"/>
            <a:ext cx="2687700" cy="12090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rPr lang="en"/>
              <a:t>Future </a:t>
            </a:r>
            <a:endParaRPr/>
          </a:p>
        </p:txBody>
      </p:sp>
      <p:sp>
        <p:nvSpPr>
          <p:cNvPr id="219" name="Google Shape;219;p32"/>
          <p:cNvSpPr txBox="1"/>
          <p:nvPr>
            <p:ph idx="1" type="body"/>
          </p:nvPr>
        </p:nvSpPr>
        <p:spPr>
          <a:xfrm>
            <a:off x="3270647" y="895382"/>
            <a:ext cx="5004300" cy="3818700"/>
          </a:xfrm>
          <a:prstGeom prst="rect">
            <a:avLst/>
          </a:prstGeom>
        </p:spPr>
        <p:txBody>
          <a:bodyPr anchorCtr="0" anchor="t" bIns="34275" lIns="68575" spcFirstLastPara="1" rIns="68575" wrap="square" tIns="34275">
            <a:noAutofit/>
          </a:bodyPr>
          <a:lstStyle/>
          <a:p>
            <a:pPr indent="-368300" lvl="0" marL="457200" rtl="0" algn="l">
              <a:lnSpc>
                <a:spcPct val="115000"/>
              </a:lnSpc>
              <a:spcBef>
                <a:spcPts val="1000"/>
              </a:spcBef>
              <a:spcAft>
                <a:spcPts val="0"/>
              </a:spcAft>
              <a:buClr>
                <a:srgbClr val="2A2A2A"/>
              </a:buClr>
              <a:buSzPts val="2200"/>
              <a:buChar char="●"/>
            </a:pPr>
            <a:r>
              <a:rPr b="1" lang="en" sz="2400">
                <a:solidFill>
                  <a:srgbClr val="2A2A2A"/>
                </a:solidFill>
                <a:highlight>
                  <a:schemeClr val="lt1"/>
                </a:highlight>
              </a:rPr>
              <a:t>Update Title V noncredit DE student attendance language</a:t>
            </a:r>
            <a:endParaRPr b="1" sz="2400">
              <a:solidFill>
                <a:srgbClr val="2A2A2A"/>
              </a:solidFill>
              <a:highlight>
                <a:schemeClr val="lt1"/>
              </a:highlight>
            </a:endParaRPr>
          </a:p>
          <a:p>
            <a:pPr indent="-311150" lvl="0" marL="457200" rtl="0" algn="l">
              <a:lnSpc>
                <a:spcPct val="115000"/>
              </a:lnSpc>
              <a:spcBef>
                <a:spcPts val="0"/>
              </a:spcBef>
              <a:spcAft>
                <a:spcPts val="0"/>
              </a:spcAft>
              <a:buClr>
                <a:srgbClr val="2A2A2A"/>
              </a:buClr>
              <a:buSzPts val="1300"/>
              <a:buChar char="●"/>
            </a:pPr>
            <a:r>
              <a:rPr i="1" lang="en" sz="2200">
                <a:solidFill>
                  <a:srgbClr val="000000"/>
                </a:solidFill>
              </a:rPr>
              <a:t>“It is recommended that each institution consult with Title 5 and stakeholders before implementing a noncredit attendance procedure. Due to the </a:t>
            </a:r>
            <a:r>
              <a:rPr b="1" i="1" lang="en" sz="2200">
                <a:solidFill>
                  <a:srgbClr val="000000"/>
                </a:solidFill>
              </a:rPr>
              <a:t>complexity </a:t>
            </a:r>
            <a:r>
              <a:rPr i="1" lang="en" sz="2200">
                <a:solidFill>
                  <a:srgbClr val="000000"/>
                </a:solidFill>
              </a:rPr>
              <a:t>of the Noncredit Alternative Accounting Method, institutions may interpret the language differently.”</a:t>
            </a:r>
            <a:endParaRPr i="1" sz="1300">
              <a:solidFill>
                <a:srgbClr val="2A2A2A"/>
              </a:solidFill>
              <a:highlight>
                <a:schemeClr val="lt1"/>
              </a:highlight>
            </a:endParaRPr>
          </a:p>
          <a:p>
            <a:pPr indent="0" lvl="0" marL="0" rtl="0" algn="l">
              <a:spcBef>
                <a:spcPts val="800"/>
              </a:spcBef>
              <a:spcAft>
                <a:spcPts val="0"/>
              </a:spcAft>
              <a:buNone/>
            </a:pPr>
            <a:r>
              <a:t/>
            </a:r>
            <a:endParaRPr/>
          </a:p>
        </p:txBody>
      </p:sp>
      <p:sp>
        <p:nvSpPr>
          <p:cNvPr id="220" name="Google Shape;220;p32"/>
          <p:cNvSpPr txBox="1"/>
          <p:nvPr>
            <p:ph idx="2" type="body"/>
          </p:nvPr>
        </p:nvSpPr>
        <p:spPr>
          <a:xfrm>
            <a:off x="170914" y="2210314"/>
            <a:ext cx="2687700" cy="1932000"/>
          </a:xfrm>
          <a:prstGeom prst="rect">
            <a:avLst/>
          </a:prstGeom>
        </p:spPr>
        <p:txBody>
          <a:bodyPr anchorCtr="0" anchor="t" bIns="34275" lIns="68575" spcFirstLastPara="1" rIns="68575" wrap="square" tIns="34275">
            <a:normAutofit/>
          </a:bodyPr>
          <a:lstStyle/>
          <a:p>
            <a:pPr indent="0" lvl="0" marL="0" rtl="0" algn="ctr">
              <a:spcBef>
                <a:spcPts val="800"/>
              </a:spcBef>
              <a:spcAft>
                <a:spcPts val="0"/>
              </a:spcAft>
              <a:buNone/>
            </a:pPr>
            <a:r>
              <a:rPr lang="en"/>
              <a:t>Wishlist for Noncredit DE</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33"/>
          <p:cNvSpPr txBox="1"/>
          <p:nvPr>
            <p:ph type="title"/>
          </p:nvPr>
        </p:nvSpPr>
        <p:spPr>
          <a:xfrm>
            <a:off x="170914" y="1001318"/>
            <a:ext cx="2687700" cy="12090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rPr lang="en"/>
              <a:t>SDCCE DE Attendance Procedures</a:t>
            </a:r>
            <a:endParaRPr/>
          </a:p>
        </p:txBody>
      </p:sp>
      <p:sp>
        <p:nvSpPr>
          <p:cNvPr id="226" name="Google Shape;226;p33"/>
          <p:cNvSpPr txBox="1"/>
          <p:nvPr>
            <p:ph idx="1" type="body"/>
          </p:nvPr>
        </p:nvSpPr>
        <p:spPr>
          <a:xfrm>
            <a:off x="3270647" y="895382"/>
            <a:ext cx="5004300" cy="3818700"/>
          </a:xfrm>
          <a:prstGeom prst="rect">
            <a:avLst/>
          </a:prstGeom>
        </p:spPr>
        <p:txBody>
          <a:bodyPr anchorCtr="0" anchor="t" bIns="34275" lIns="68575" spcFirstLastPara="1" rIns="68575" wrap="square" tIns="34275">
            <a:noAutofit/>
          </a:bodyPr>
          <a:lstStyle/>
          <a:p>
            <a:pPr indent="0" lvl="0" marL="0" rtl="0" algn="l">
              <a:lnSpc>
                <a:spcPct val="115000"/>
              </a:lnSpc>
              <a:spcBef>
                <a:spcPts val="1200"/>
              </a:spcBef>
              <a:spcAft>
                <a:spcPts val="0"/>
              </a:spcAft>
              <a:buNone/>
            </a:pPr>
            <a:r>
              <a:rPr lang="en" sz="2400" u="sng">
                <a:solidFill>
                  <a:srgbClr val="0097A7"/>
                </a:solidFill>
                <a:hlinkClick r:id="rId3">
                  <a:extLst>
                    <a:ext uri="{A12FA001-AC4F-418D-AE19-62706E023703}">
                      <ahyp:hlinkClr val="tx"/>
                    </a:ext>
                  </a:extLst>
                </a:hlinkClick>
              </a:rPr>
              <a:t>Attendance Accounting Policies and Procedures memo</a:t>
            </a:r>
            <a:r>
              <a:rPr lang="en" sz="2400">
                <a:solidFill>
                  <a:srgbClr val="000000"/>
                </a:solidFill>
              </a:rPr>
              <a:t>, for Online Classes (including Fully Online, Hybrid, and Hyflex)</a:t>
            </a:r>
            <a:endParaRPr sz="2400">
              <a:solidFill>
                <a:srgbClr val="000000"/>
              </a:solidFill>
            </a:endParaRPr>
          </a:p>
          <a:p>
            <a:pPr indent="0" lvl="0" marL="0" rtl="0" algn="l">
              <a:lnSpc>
                <a:spcPct val="100000"/>
              </a:lnSpc>
              <a:spcBef>
                <a:spcPts val="1200"/>
              </a:spcBef>
              <a:spcAft>
                <a:spcPts val="0"/>
              </a:spcAft>
              <a:buNone/>
            </a:pPr>
            <a:r>
              <a:t/>
            </a:r>
            <a:endParaRPr sz="1400">
              <a:solidFill>
                <a:srgbClr val="000000"/>
              </a:solidFill>
            </a:endParaRPr>
          </a:p>
          <a:p>
            <a:pPr indent="0" lvl="0" marL="0" rtl="0" algn="l">
              <a:spcBef>
                <a:spcPts val="800"/>
              </a:spcBef>
              <a:spcAft>
                <a:spcPts val="0"/>
              </a:spcAft>
              <a:buNone/>
            </a:pPr>
            <a:r>
              <a:t/>
            </a:r>
            <a:endParaRPr/>
          </a:p>
        </p:txBody>
      </p:sp>
      <p:sp>
        <p:nvSpPr>
          <p:cNvPr id="227" name="Google Shape;227;p33"/>
          <p:cNvSpPr txBox="1"/>
          <p:nvPr>
            <p:ph idx="2" type="body"/>
          </p:nvPr>
        </p:nvSpPr>
        <p:spPr>
          <a:xfrm>
            <a:off x="170914" y="2210314"/>
            <a:ext cx="2687700" cy="1932000"/>
          </a:xfrm>
          <a:prstGeom prst="rect">
            <a:avLst/>
          </a:prstGeom>
        </p:spPr>
        <p:txBody>
          <a:bodyPr anchorCtr="0" anchor="t" bIns="34275" lIns="68575" spcFirstLastPara="1" rIns="68575" wrap="square" tIns="34275">
            <a:normAutofit/>
          </a:bodyPr>
          <a:lstStyle/>
          <a:p>
            <a:pPr indent="0" lvl="0" marL="0" rtl="0" algn="ctr">
              <a:spcBef>
                <a:spcPts val="800"/>
              </a:spcBef>
              <a:spcAft>
                <a:spcPts val="0"/>
              </a:spcAft>
              <a:buNone/>
            </a:pPr>
            <a:r>
              <a:rPr lang="en"/>
              <a:t>Spring 2022</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34"/>
          <p:cNvSpPr txBox="1"/>
          <p:nvPr>
            <p:ph type="title"/>
          </p:nvPr>
        </p:nvSpPr>
        <p:spPr>
          <a:xfrm>
            <a:off x="170914" y="1001318"/>
            <a:ext cx="2687700" cy="12090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rPr lang="en"/>
              <a:t>SDCCE DE Strategic Planning 1</a:t>
            </a:r>
            <a:endParaRPr/>
          </a:p>
        </p:txBody>
      </p:sp>
      <p:sp>
        <p:nvSpPr>
          <p:cNvPr id="233" name="Google Shape;233;p34"/>
          <p:cNvSpPr txBox="1"/>
          <p:nvPr>
            <p:ph idx="1" type="body"/>
          </p:nvPr>
        </p:nvSpPr>
        <p:spPr>
          <a:xfrm>
            <a:off x="3320472" y="662406"/>
            <a:ext cx="5004300" cy="3818700"/>
          </a:xfrm>
          <a:prstGeom prst="rect">
            <a:avLst/>
          </a:prstGeom>
        </p:spPr>
        <p:txBody>
          <a:bodyPr anchorCtr="0" anchor="t" bIns="34275" lIns="68575" spcFirstLastPara="1" rIns="68575" wrap="square" tIns="34275">
            <a:noAutofit/>
          </a:bodyPr>
          <a:lstStyle/>
          <a:p>
            <a:pPr indent="-342900" lvl="0" marL="457200" rtl="0" algn="l">
              <a:spcBef>
                <a:spcPts val="800"/>
              </a:spcBef>
              <a:spcAft>
                <a:spcPts val="0"/>
              </a:spcAft>
              <a:buSzPts val="1800"/>
              <a:buChar char="●"/>
            </a:pPr>
            <a:r>
              <a:rPr lang="en"/>
              <a:t>Create DE Leadership Team</a:t>
            </a:r>
            <a:endParaRPr/>
          </a:p>
          <a:p>
            <a:pPr indent="-342900" lvl="0" marL="457200" rtl="0" algn="l">
              <a:spcBef>
                <a:spcPts val="0"/>
              </a:spcBef>
              <a:spcAft>
                <a:spcPts val="0"/>
              </a:spcAft>
              <a:buSzPts val="1800"/>
              <a:buChar char="●"/>
            </a:pPr>
            <a:r>
              <a:rPr lang="en"/>
              <a:t>Identify goals </a:t>
            </a:r>
            <a:endParaRPr/>
          </a:p>
          <a:p>
            <a:pPr indent="-342900" lvl="0" marL="457200" rtl="0" algn="l">
              <a:spcBef>
                <a:spcPts val="0"/>
              </a:spcBef>
              <a:spcAft>
                <a:spcPts val="0"/>
              </a:spcAft>
              <a:buSzPts val="1800"/>
              <a:buChar char="●"/>
            </a:pPr>
            <a:r>
              <a:rPr lang="en"/>
              <a:t>Multiple measures</a:t>
            </a:r>
            <a:endParaRPr/>
          </a:p>
          <a:p>
            <a:pPr indent="-336550" lvl="1" marL="914400" rtl="0" algn="l">
              <a:spcBef>
                <a:spcPts val="0"/>
              </a:spcBef>
              <a:spcAft>
                <a:spcPts val="0"/>
              </a:spcAft>
              <a:buSzPts val="1700"/>
              <a:buChar char="○"/>
            </a:pPr>
            <a:r>
              <a:rPr lang="en"/>
              <a:t>DE Faculty Survey each semester</a:t>
            </a:r>
            <a:endParaRPr/>
          </a:p>
          <a:p>
            <a:pPr indent="-336550" lvl="1" marL="914400" rtl="0" algn="l">
              <a:spcBef>
                <a:spcPts val="0"/>
              </a:spcBef>
              <a:spcAft>
                <a:spcPts val="0"/>
              </a:spcAft>
              <a:buSzPts val="1700"/>
              <a:buChar char="○"/>
            </a:pPr>
            <a:r>
              <a:rPr lang="en"/>
              <a:t>Student Enrollment</a:t>
            </a:r>
            <a:endParaRPr/>
          </a:p>
          <a:p>
            <a:pPr indent="-336550" lvl="1" marL="914400" rtl="0" algn="l">
              <a:spcBef>
                <a:spcPts val="0"/>
              </a:spcBef>
              <a:spcAft>
                <a:spcPts val="0"/>
              </a:spcAft>
              <a:buSzPts val="1700"/>
              <a:buChar char="○"/>
            </a:pPr>
            <a:r>
              <a:rPr lang="en"/>
              <a:t>Student waitlists</a:t>
            </a:r>
            <a:endParaRPr/>
          </a:p>
          <a:p>
            <a:pPr indent="-336550" lvl="1" marL="914400" rtl="0" algn="l">
              <a:spcBef>
                <a:spcPts val="0"/>
              </a:spcBef>
              <a:spcAft>
                <a:spcPts val="0"/>
              </a:spcAft>
              <a:buSzPts val="1700"/>
              <a:buChar char="○"/>
            </a:pPr>
            <a:r>
              <a:rPr lang="en"/>
              <a:t>ASB leaders and meetings</a:t>
            </a:r>
            <a:endParaRPr/>
          </a:p>
          <a:p>
            <a:pPr indent="-342900" lvl="0" marL="457200" rtl="0" algn="l">
              <a:spcBef>
                <a:spcPts val="0"/>
              </a:spcBef>
              <a:spcAft>
                <a:spcPts val="0"/>
              </a:spcAft>
              <a:buSzPts val="1800"/>
              <a:buChar char="●"/>
            </a:pPr>
            <a:r>
              <a:rPr lang="en"/>
              <a:t>Ad Hoc DE &amp; Remote Workgroup</a:t>
            </a:r>
            <a:endParaRPr/>
          </a:p>
          <a:p>
            <a:pPr indent="-336550" lvl="1" marL="914400" rtl="0" algn="l">
              <a:spcBef>
                <a:spcPts val="0"/>
              </a:spcBef>
              <a:spcAft>
                <a:spcPts val="0"/>
              </a:spcAft>
              <a:buSzPts val="1700"/>
              <a:buChar char="○"/>
            </a:pPr>
            <a:r>
              <a:rPr lang="en"/>
              <a:t>VPs</a:t>
            </a:r>
            <a:endParaRPr/>
          </a:p>
          <a:p>
            <a:pPr indent="-336550" lvl="1" marL="914400" rtl="0" algn="l">
              <a:spcBef>
                <a:spcPts val="0"/>
              </a:spcBef>
              <a:spcAft>
                <a:spcPts val="0"/>
              </a:spcAft>
              <a:buSzPts val="1700"/>
              <a:buChar char="○"/>
            </a:pPr>
            <a:r>
              <a:rPr lang="en"/>
              <a:t>Deans of Online Education &amp; Student Equity</a:t>
            </a:r>
            <a:endParaRPr/>
          </a:p>
          <a:p>
            <a:pPr indent="-336550" lvl="1" marL="914400" rtl="0" algn="l">
              <a:spcBef>
                <a:spcPts val="0"/>
              </a:spcBef>
              <a:spcAft>
                <a:spcPts val="0"/>
              </a:spcAft>
              <a:buSzPts val="1700"/>
              <a:buChar char="○"/>
            </a:pPr>
            <a:r>
              <a:rPr lang="en"/>
              <a:t>Faculty Leaders</a:t>
            </a:r>
            <a:endParaRPr/>
          </a:p>
          <a:p>
            <a:pPr indent="-323850" lvl="2" marL="1371600" rtl="0" algn="l">
              <a:spcBef>
                <a:spcPts val="0"/>
              </a:spcBef>
              <a:spcAft>
                <a:spcPts val="0"/>
              </a:spcAft>
              <a:buSzPts val="1500"/>
              <a:buChar char="■"/>
            </a:pPr>
            <a:r>
              <a:rPr lang="en" sz="1800"/>
              <a:t>Professional Development Flex Coordinator</a:t>
            </a:r>
            <a:endParaRPr sz="1800"/>
          </a:p>
          <a:p>
            <a:pPr indent="-342900" lvl="2" marL="1371600" rtl="0" algn="l">
              <a:spcBef>
                <a:spcPts val="0"/>
              </a:spcBef>
              <a:spcAft>
                <a:spcPts val="0"/>
              </a:spcAft>
              <a:buSzPts val="1800"/>
              <a:buChar char="■"/>
            </a:pPr>
            <a:r>
              <a:rPr lang="en" sz="1800"/>
              <a:t>Curriculum Committee</a:t>
            </a:r>
            <a:endParaRPr sz="1800"/>
          </a:p>
          <a:p>
            <a:pPr indent="-342900" lvl="2" marL="1371600" rtl="0" algn="l">
              <a:spcBef>
                <a:spcPts val="0"/>
              </a:spcBef>
              <a:spcAft>
                <a:spcPts val="0"/>
              </a:spcAft>
              <a:buSzPts val="1800"/>
              <a:buChar char="■"/>
            </a:pPr>
            <a:r>
              <a:rPr lang="en" sz="1800"/>
              <a:t>DEI</a:t>
            </a:r>
            <a:endParaRPr sz="1800"/>
          </a:p>
          <a:p>
            <a:pPr indent="-342900" lvl="2" marL="1371600" rtl="0" algn="l">
              <a:spcBef>
                <a:spcPts val="0"/>
              </a:spcBef>
              <a:spcAft>
                <a:spcPts val="0"/>
              </a:spcAft>
              <a:buSzPts val="1800"/>
              <a:buChar char="■"/>
            </a:pPr>
            <a:r>
              <a:rPr lang="en" sz="1800"/>
              <a:t>DE Committee</a:t>
            </a:r>
            <a:endParaRPr sz="1800"/>
          </a:p>
        </p:txBody>
      </p:sp>
      <p:sp>
        <p:nvSpPr>
          <p:cNvPr id="234" name="Google Shape;234;p34"/>
          <p:cNvSpPr txBox="1"/>
          <p:nvPr>
            <p:ph idx="2" type="body"/>
          </p:nvPr>
        </p:nvSpPr>
        <p:spPr>
          <a:xfrm>
            <a:off x="170914" y="2210314"/>
            <a:ext cx="2687700" cy="1932000"/>
          </a:xfrm>
          <a:prstGeom prst="rect">
            <a:avLst/>
          </a:prstGeom>
        </p:spPr>
        <p:txBody>
          <a:bodyPr anchorCtr="0" anchor="t" bIns="34275" lIns="68575" spcFirstLastPara="1" rIns="68575" wrap="square" tIns="34275">
            <a:normAutofit/>
          </a:bodyPr>
          <a:lstStyle/>
          <a:p>
            <a:pPr indent="0" lvl="0" marL="0" rtl="0" algn="ctr">
              <a:spcBef>
                <a:spcPts val="800"/>
              </a:spcBef>
              <a:spcAft>
                <a:spcPts val="0"/>
              </a:spcAft>
              <a:buNone/>
            </a:pPr>
            <a:r>
              <a:rPr lang="en"/>
              <a:t>#BetterTogether</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35"/>
          <p:cNvSpPr txBox="1"/>
          <p:nvPr>
            <p:ph type="title"/>
          </p:nvPr>
        </p:nvSpPr>
        <p:spPr>
          <a:xfrm>
            <a:off x="170914" y="1001318"/>
            <a:ext cx="2687700" cy="12090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rPr lang="en"/>
              <a:t>SDCCE DE Strategic Planning 2</a:t>
            </a:r>
            <a:endParaRPr/>
          </a:p>
        </p:txBody>
      </p:sp>
      <p:sp>
        <p:nvSpPr>
          <p:cNvPr id="240" name="Google Shape;240;p35"/>
          <p:cNvSpPr txBox="1"/>
          <p:nvPr>
            <p:ph idx="1" type="body"/>
          </p:nvPr>
        </p:nvSpPr>
        <p:spPr>
          <a:xfrm>
            <a:off x="3308022" y="323631"/>
            <a:ext cx="5004300" cy="38187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lang="en" u="sng">
                <a:solidFill>
                  <a:schemeClr val="hlink"/>
                </a:solidFill>
                <a:hlinkClick r:id="rId3"/>
              </a:rPr>
              <a:t>Seven tier professional development plan</a:t>
            </a:r>
            <a:endParaRPr/>
          </a:p>
          <a:p>
            <a:pPr indent="-342900" lvl="0" marL="457200" rtl="0" algn="l">
              <a:lnSpc>
                <a:spcPct val="115000"/>
              </a:lnSpc>
              <a:spcBef>
                <a:spcPts val="0"/>
              </a:spcBef>
              <a:spcAft>
                <a:spcPts val="0"/>
              </a:spcAft>
              <a:buSzPts val="1800"/>
              <a:buAutoNum type="arabicPeriod"/>
            </a:pPr>
            <a:r>
              <a:rPr lang="en">
                <a:solidFill>
                  <a:srgbClr val="000000"/>
                </a:solidFill>
                <a:highlight>
                  <a:srgbClr val="FFFFFF"/>
                </a:highlight>
                <a:latin typeface="Roboto"/>
                <a:ea typeface="Roboto"/>
                <a:cs typeface="Roboto"/>
                <a:sym typeface="Roboto"/>
              </a:rPr>
              <a:t>Coordinate, curate, write and communicate resources and updates</a:t>
            </a:r>
            <a:endParaRPr>
              <a:solidFill>
                <a:srgbClr val="000000"/>
              </a:solidFill>
              <a:highlight>
                <a:srgbClr val="FFFFFF"/>
              </a:highlight>
              <a:latin typeface="Roboto"/>
              <a:ea typeface="Roboto"/>
              <a:cs typeface="Roboto"/>
              <a:sym typeface="Roboto"/>
            </a:endParaRPr>
          </a:p>
          <a:p>
            <a:pPr indent="-342900" lvl="0" marL="457200" rtl="0" algn="l">
              <a:lnSpc>
                <a:spcPct val="115000"/>
              </a:lnSpc>
              <a:spcBef>
                <a:spcPts val="0"/>
              </a:spcBef>
              <a:spcAft>
                <a:spcPts val="0"/>
              </a:spcAft>
              <a:buSzPts val="1800"/>
              <a:buAutoNum type="arabicPeriod"/>
            </a:pPr>
            <a:r>
              <a:rPr lang="en">
                <a:solidFill>
                  <a:srgbClr val="000000"/>
                </a:solidFill>
                <a:highlight>
                  <a:srgbClr val="FFFFFF"/>
                </a:highlight>
                <a:latin typeface="Roboto"/>
                <a:ea typeface="Roboto"/>
                <a:cs typeface="Roboto"/>
                <a:sym typeface="Roboto"/>
              </a:rPr>
              <a:t>Create and curate self-paced video tutorials. </a:t>
            </a:r>
            <a:endParaRPr>
              <a:solidFill>
                <a:srgbClr val="000000"/>
              </a:solidFill>
              <a:highlight>
                <a:srgbClr val="FFFFFF"/>
              </a:highlight>
              <a:latin typeface="Roboto"/>
              <a:ea typeface="Roboto"/>
              <a:cs typeface="Roboto"/>
              <a:sym typeface="Roboto"/>
            </a:endParaRPr>
          </a:p>
          <a:p>
            <a:pPr indent="-342900" lvl="0" marL="457200" rtl="0" algn="l">
              <a:lnSpc>
                <a:spcPct val="115000"/>
              </a:lnSpc>
              <a:spcBef>
                <a:spcPts val="0"/>
              </a:spcBef>
              <a:spcAft>
                <a:spcPts val="0"/>
              </a:spcAft>
              <a:buSzPts val="1800"/>
              <a:buAutoNum type="arabicPeriod"/>
            </a:pPr>
            <a:r>
              <a:rPr lang="en">
                <a:solidFill>
                  <a:srgbClr val="000000"/>
                </a:solidFill>
                <a:highlight>
                  <a:srgbClr val="FFFFFF"/>
                </a:highlight>
                <a:latin typeface="Roboto"/>
                <a:ea typeface="Roboto"/>
                <a:cs typeface="Roboto"/>
                <a:sym typeface="Roboto"/>
              </a:rPr>
              <a:t>Coordinate online faculty mentoring</a:t>
            </a:r>
            <a:endParaRPr>
              <a:solidFill>
                <a:srgbClr val="000000"/>
              </a:solidFill>
              <a:highlight>
                <a:srgbClr val="FFFFFF"/>
              </a:highlight>
              <a:latin typeface="Roboto"/>
              <a:ea typeface="Roboto"/>
              <a:cs typeface="Roboto"/>
              <a:sym typeface="Roboto"/>
            </a:endParaRPr>
          </a:p>
          <a:p>
            <a:pPr indent="-342900" lvl="0" marL="457200" rtl="0" algn="l">
              <a:lnSpc>
                <a:spcPct val="115000"/>
              </a:lnSpc>
              <a:spcBef>
                <a:spcPts val="0"/>
              </a:spcBef>
              <a:spcAft>
                <a:spcPts val="0"/>
              </a:spcAft>
              <a:buSzPts val="1800"/>
              <a:buAutoNum type="arabicPeriod"/>
            </a:pPr>
            <a:r>
              <a:rPr lang="en">
                <a:solidFill>
                  <a:srgbClr val="000000"/>
                </a:solidFill>
                <a:highlight>
                  <a:srgbClr val="FFFFFF"/>
                </a:highlight>
                <a:latin typeface="Roboto"/>
                <a:ea typeface="Roboto"/>
                <a:cs typeface="Roboto"/>
                <a:sym typeface="Roboto"/>
              </a:rPr>
              <a:t>Provide stand-alone group trainings </a:t>
            </a:r>
            <a:endParaRPr>
              <a:solidFill>
                <a:srgbClr val="000000"/>
              </a:solidFill>
              <a:highlight>
                <a:srgbClr val="FFFFFF"/>
              </a:highlight>
              <a:latin typeface="Roboto"/>
              <a:ea typeface="Roboto"/>
              <a:cs typeface="Roboto"/>
              <a:sym typeface="Roboto"/>
            </a:endParaRPr>
          </a:p>
          <a:p>
            <a:pPr indent="-342900" lvl="0" marL="457200" rtl="0" algn="l">
              <a:lnSpc>
                <a:spcPct val="115000"/>
              </a:lnSpc>
              <a:spcBef>
                <a:spcPts val="0"/>
              </a:spcBef>
              <a:spcAft>
                <a:spcPts val="0"/>
              </a:spcAft>
              <a:buSzPts val="1800"/>
              <a:buAutoNum type="arabicPeriod"/>
            </a:pPr>
            <a:r>
              <a:rPr lang="en">
                <a:solidFill>
                  <a:srgbClr val="000000"/>
                </a:solidFill>
                <a:highlight>
                  <a:srgbClr val="FFFFFF"/>
                </a:highlight>
                <a:latin typeface="Roboto"/>
                <a:ea typeface="Roboto"/>
                <a:cs typeface="Roboto"/>
                <a:sym typeface="Roboto"/>
              </a:rPr>
              <a:t>Design, develop and implement Multi-week Online Teaching and Design PD courses </a:t>
            </a:r>
            <a:endParaRPr>
              <a:solidFill>
                <a:srgbClr val="000000"/>
              </a:solidFill>
              <a:highlight>
                <a:srgbClr val="FFFFFF"/>
              </a:highlight>
              <a:latin typeface="Roboto"/>
              <a:ea typeface="Roboto"/>
              <a:cs typeface="Roboto"/>
              <a:sym typeface="Roboto"/>
            </a:endParaRPr>
          </a:p>
          <a:p>
            <a:pPr indent="-342900" lvl="0" marL="457200" rtl="0" algn="l">
              <a:lnSpc>
                <a:spcPct val="115000"/>
              </a:lnSpc>
              <a:spcBef>
                <a:spcPts val="0"/>
              </a:spcBef>
              <a:spcAft>
                <a:spcPts val="0"/>
              </a:spcAft>
              <a:buSzPts val="1800"/>
              <a:buAutoNum type="arabicPeriod"/>
            </a:pPr>
            <a:r>
              <a:rPr lang="en">
                <a:solidFill>
                  <a:srgbClr val="000000"/>
                </a:solidFill>
                <a:highlight>
                  <a:srgbClr val="FFFFFF"/>
                </a:highlight>
                <a:latin typeface="Roboto"/>
                <a:ea typeface="Roboto"/>
                <a:cs typeface="Roboto"/>
                <a:sym typeface="Roboto"/>
              </a:rPr>
              <a:t>Coordinate Training and Development for Self-Evaluation of Online Education using Online Course Design Rubric and Peralta Online Equity Rubric</a:t>
            </a:r>
            <a:endParaRPr>
              <a:solidFill>
                <a:srgbClr val="000000"/>
              </a:solidFill>
              <a:highlight>
                <a:srgbClr val="FFFFFF"/>
              </a:highlight>
              <a:latin typeface="Roboto"/>
              <a:ea typeface="Roboto"/>
              <a:cs typeface="Roboto"/>
              <a:sym typeface="Roboto"/>
            </a:endParaRPr>
          </a:p>
          <a:p>
            <a:pPr indent="-355600" lvl="0" marL="457200" rtl="0" algn="l">
              <a:lnSpc>
                <a:spcPct val="115000"/>
              </a:lnSpc>
              <a:spcBef>
                <a:spcPts val="0"/>
              </a:spcBef>
              <a:spcAft>
                <a:spcPts val="0"/>
              </a:spcAft>
              <a:buSzPts val="2000"/>
              <a:buAutoNum type="arabicPeriod"/>
            </a:pPr>
            <a:r>
              <a:rPr lang="en">
                <a:solidFill>
                  <a:srgbClr val="000000"/>
                </a:solidFill>
                <a:highlight>
                  <a:srgbClr val="FFFFFF"/>
                </a:highlight>
                <a:latin typeface="Roboto"/>
                <a:ea typeface="Roboto"/>
                <a:cs typeface="Roboto"/>
                <a:sym typeface="Roboto"/>
              </a:rPr>
              <a:t>Coordinate Peer Online Course Review (POCR)</a:t>
            </a:r>
            <a:endParaRPr/>
          </a:p>
          <a:p>
            <a:pPr indent="0" lvl="0" marL="457200" rtl="0" algn="l">
              <a:spcBef>
                <a:spcPts val="800"/>
              </a:spcBef>
              <a:spcAft>
                <a:spcPts val="0"/>
              </a:spcAft>
              <a:buNone/>
            </a:pPr>
            <a:r>
              <a:t/>
            </a:r>
            <a:endParaRPr/>
          </a:p>
        </p:txBody>
      </p:sp>
      <p:sp>
        <p:nvSpPr>
          <p:cNvPr id="241" name="Google Shape;241;p35"/>
          <p:cNvSpPr txBox="1"/>
          <p:nvPr>
            <p:ph idx="2" type="body"/>
          </p:nvPr>
        </p:nvSpPr>
        <p:spPr>
          <a:xfrm>
            <a:off x="170914" y="2210314"/>
            <a:ext cx="2687700" cy="1932000"/>
          </a:xfrm>
          <a:prstGeom prst="rect">
            <a:avLst/>
          </a:prstGeom>
        </p:spPr>
        <p:txBody>
          <a:bodyPr anchorCtr="0" anchor="t" bIns="34275" lIns="68575" spcFirstLastPara="1" rIns="68575" wrap="square" tIns="34275">
            <a:normAutofit/>
          </a:bodyPr>
          <a:lstStyle/>
          <a:p>
            <a:pPr indent="0" lvl="0" marL="0" rtl="0" algn="ctr">
              <a:spcBef>
                <a:spcPts val="800"/>
              </a:spcBef>
              <a:spcAft>
                <a:spcPts val="0"/>
              </a:spcAft>
              <a:buNone/>
            </a:pPr>
            <a:r>
              <a:rPr lang="en"/>
              <a:t>Seven tier PD plan</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36"/>
          <p:cNvSpPr txBox="1"/>
          <p:nvPr>
            <p:ph type="title"/>
          </p:nvPr>
        </p:nvSpPr>
        <p:spPr>
          <a:xfrm>
            <a:off x="170914" y="1001318"/>
            <a:ext cx="2687700" cy="12090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rPr lang="en"/>
              <a:t>Best Practices</a:t>
            </a:r>
            <a:endParaRPr/>
          </a:p>
        </p:txBody>
      </p:sp>
      <p:sp>
        <p:nvSpPr>
          <p:cNvPr id="247" name="Google Shape;247;p36"/>
          <p:cNvSpPr txBox="1"/>
          <p:nvPr>
            <p:ph idx="1" type="body"/>
          </p:nvPr>
        </p:nvSpPr>
        <p:spPr>
          <a:xfrm>
            <a:off x="3283122" y="323631"/>
            <a:ext cx="5004300" cy="38187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lang="en"/>
              <a:t>Online Faculty Mentor Coordinator Leadership</a:t>
            </a:r>
            <a:endParaRPr/>
          </a:p>
          <a:p>
            <a:pPr indent="0" lvl="0" marL="0" rtl="0" algn="l">
              <a:spcBef>
                <a:spcPts val="800"/>
              </a:spcBef>
              <a:spcAft>
                <a:spcPts val="0"/>
              </a:spcAft>
              <a:buNone/>
            </a:pPr>
            <a:r>
              <a:rPr lang="en"/>
              <a:t>Professional organizations: State, Regional, District</a:t>
            </a:r>
            <a:endParaRPr/>
          </a:p>
          <a:p>
            <a:pPr indent="-342900" lvl="0" marL="457200" rtl="0" algn="l">
              <a:spcBef>
                <a:spcPts val="800"/>
              </a:spcBef>
              <a:spcAft>
                <a:spcPts val="0"/>
              </a:spcAft>
              <a:buSzPts val="1800"/>
              <a:buChar char="●"/>
            </a:pPr>
            <a:r>
              <a:rPr lang="en"/>
              <a:t>ACCJC/WASC</a:t>
            </a:r>
            <a:endParaRPr/>
          </a:p>
          <a:p>
            <a:pPr indent="-342900" lvl="0" marL="457200" rtl="0" algn="l">
              <a:spcBef>
                <a:spcPts val="0"/>
              </a:spcBef>
              <a:spcAft>
                <a:spcPts val="0"/>
              </a:spcAft>
              <a:buSzPts val="1800"/>
              <a:buChar char="●"/>
            </a:pPr>
            <a:r>
              <a:rPr lang="en"/>
              <a:t>CVC.edu</a:t>
            </a:r>
            <a:endParaRPr/>
          </a:p>
          <a:p>
            <a:pPr indent="-342900" lvl="0" marL="457200" rtl="0" algn="l">
              <a:spcBef>
                <a:spcPts val="0"/>
              </a:spcBef>
              <a:spcAft>
                <a:spcPts val="0"/>
              </a:spcAft>
              <a:buSzPts val="1800"/>
              <a:buChar char="●"/>
            </a:pPr>
            <a:r>
              <a:rPr lang="en"/>
              <a:t>CVC OEI</a:t>
            </a:r>
            <a:endParaRPr/>
          </a:p>
          <a:p>
            <a:pPr indent="-342900" lvl="0" marL="457200" rtl="0" algn="l">
              <a:spcBef>
                <a:spcPts val="0"/>
              </a:spcBef>
              <a:spcAft>
                <a:spcPts val="0"/>
              </a:spcAft>
              <a:buSzPts val="1800"/>
              <a:buChar char="●"/>
            </a:pPr>
            <a:r>
              <a:rPr lang="en"/>
              <a:t>CCCDECO</a:t>
            </a:r>
            <a:endParaRPr/>
          </a:p>
          <a:p>
            <a:pPr indent="-342900" lvl="0" marL="457200" rtl="0" algn="l">
              <a:spcBef>
                <a:spcPts val="0"/>
              </a:spcBef>
              <a:spcAft>
                <a:spcPts val="0"/>
              </a:spcAft>
              <a:buSzPts val="1800"/>
              <a:buChar char="●"/>
            </a:pPr>
            <a:r>
              <a:rPr lang="en"/>
              <a:t>DET/CHE</a:t>
            </a:r>
            <a:endParaRPr/>
          </a:p>
          <a:p>
            <a:pPr indent="-342900" lvl="0" marL="457200" rtl="0" algn="l">
              <a:spcBef>
                <a:spcPts val="0"/>
              </a:spcBef>
              <a:spcAft>
                <a:spcPts val="0"/>
              </a:spcAft>
              <a:buSzPts val="1800"/>
              <a:buChar char="●"/>
            </a:pPr>
            <a:r>
              <a:rPr lang="en"/>
              <a:t>SDICCA-DE Committee</a:t>
            </a:r>
            <a:endParaRPr/>
          </a:p>
          <a:p>
            <a:pPr indent="-342900" lvl="0" marL="457200" rtl="0" algn="l">
              <a:spcBef>
                <a:spcPts val="0"/>
              </a:spcBef>
              <a:spcAft>
                <a:spcPts val="0"/>
              </a:spcAft>
              <a:buSzPts val="1800"/>
              <a:buChar char="●"/>
            </a:pPr>
            <a:r>
              <a:rPr lang="en"/>
              <a:t>District Online Faculty Mentor Team</a:t>
            </a:r>
            <a:endParaRPr/>
          </a:p>
          <a:p>
            <a:pPr indent="-342900" lvl="0" marL="457200" rtl="0" algn="l">
              <a:spcBef>
                <a:spcPts val="0"/>
              </a:spcBef>
              <a:spcAft>
                <a:spcPts val="0"/>
              </a:spcAft>
              <a:buSzPts val="1800"/>
              <a:buChar char="●"/>
            </a:pPr>
            <a:r>
              <a:rPr lang="en"/>
              <a:t>SDCCE ESL Program</a:t>
            </a:r>
            <a:endParaRPr/>
          </a:p>
          <a:p>
            <a:pPr indent="-342900" lvl="0" marL="457200" rtl="0" algn="l">
              <a:spcBef>
                <a:spcPts val="0"/>
              </a:spcBef>
              <a:spcAft>
                <a:spcPts val="0"/>
              </a:spcAft>
              <a:buSzPts val="1800"/>
              <a:buChar char="●"/>
            </a:pPr>
            <a:r>
              <a:rPr lang="en"/>
              <a:t>ASB</a:t>
            </a:r>
            <a:endParaRPr/>
          </a:p>
          <a:p>
            <a:pPr indent="-342900" lvl="0" marL="457200" rtl="0" algn="l">
              <a:spcBef>
                <a:spcPts val="0"/>
              </a:spcBef>
              <a:spcAft>
                <a:spcPts val="0"/>
              </a:spcAft>
              <a:buSzPts val="1800"/>
              <a:buChar char="●"/>
            </a:pPr>
            <a:r>
              <a:rPr lang="en"/>
              <a:t>Academic Senate</a:t>
            </a:r>
            <a:endParaRPr/>
          </a:p>
          <a:p>
            <a:pPr indent="-342900" lvl="0" marL="457200" rtl="0" algn="l">
              <a:spcBef>
                <a:spcPts val="0"/>
              </a:spcBef>
              <a:spcAft>
                <a:spcPts val="0"/>
              </a:spcAft>
              <a:buSzPts val="1800"/>
              <a:buChar char="●"/>
            </a:pPr>
            <a:r>
              <a:rPr lang="en"/>
              <a:t>Classified Senate</a:t>
            </a:r>
            <a:endParaRPr/>
          </a:p>
          <a:p>
            <a:pPr indent="-342900" lvl="0" marL="457200" rtl="0" algn="l">
              <a:spcBef>
                <a:spcPts val="0"/>
              </a:spcBef>
              <a:spcAft>
                <a:spcPts val="0"/>
              </a:spcAft>
              <a:buSzPts val="1800"/>
              <a:buChar char="●"/>
            </a:pPr>
            <a:r>
              <a:rPr lang="en"/>
              <a:t>IT Staff</a:t>
            </a:r>
            <a:endParaRPr/>
          </a:p>
          <a:p>
            <a:pPr indent="-342900" lvl="0" marL="457200" rtl="0" algn="l">
              <a:spcBef>
                <a:spcPts val="0"/>
              </a:spcBef>
              <a:spcAft>
                <a:spcPts val="0"/>
              </a:spcAft>
              <a:buSzPts val="1800"/>
              <a:buChar char="●"/>
            </a:pPr>
            <a:r>
              <a:rPr lang="en"/>
              <a:t>AFT Union</a:t>
            </a:r>
            <a:endParaRPr/>
          </a:p>
          <a:p>
            <a:pPr indent="-342900" lvl="0" marL="457200" rtl="0" algn="l">
              <a:spcBef>
                <a:spcPts val="0"/>
              </a:spcBef>
              <a:spcAft>
                <a:spcPts val="0"/>
              </a:spcAft>
              <a:buSzPts val="1800"/>
              <a:buChar char="●"/>
            </a:pPr>
            <a:r>
              <a:rPr lang="en"/>
              <a:t>Vendors</a:t>
            </a:r>
            <a:endParaRPr/>
          </a:p>
          <a:p>
            <a:pPr indent="0" lvl="0" marL="457200" rtl="0" algn="l">
              <a:spcBef>
                <a:spcPts val="800"/>
              </a:spcBef>
              <a:spcAft>
                <a:spcPts val="0"/>
              </a:spcAft>
              <a:buNone/>
            </a:pPr>
            <a:r>
              <a:t/>
            </a:r>
            <a:endParaRPr/>
          </a:p>
          <a:p>
            <a:pPr indent="0" lvl="0" marL="457200" rtl="0" algn="l">
              <a:spcBef>
                <a:spcPts val="800"/>
              </a:spcBef>
              <a:spcAft>
                <a:spcPts val="0"/>
              </a:spcAft>
              <a:buNone/>
            </a:pPr>
            <a:r>
              <a:t/>
            </a:r>
            <a:endParaRPr/>
          </a:p>
          <a:p>
            <a:pPr indent="0" lvl="0" marL="0" rtl="0" algn="l">
              <a:spcBef>
                <a:spcPts val="800"/>
              </a:spcBef>
              <a:spcAft>
                <a:spcPts val="0"/>
              </a:spcAft>
              <a:buNone/>
            </a:pPr>
            <a:r>
              <a:t/>
            </a:r>
            <a:endParaRPr/>
          </a:p>
        </p:txBody>
      </p:sp>
      <p:sp>
        <p:nvSpPr>
          <p:cNvPr id="248" name="Google Shape;248;p36"/>
          <p:cNvSpPr txBox="1"/>
          <p:nvPr>
            <p:ph idx="2" type="body"/>
          </p:nvPr>
        </p:nvSpPr>
        <p:spPr>
          <a:xfrm>
            <a:off x="170914" y="2210314"/>
            <a:ext cx="2687700" cy="1932000"/>
          </a:xfrm>
          <a:prstGeom prst="rect">
            <a:avLst/>
          </a:prstGeom>
        </p:spPr>
        <p:txBody>
          <a:bodyPr anchorCtr="0" anchor="t" bIns="34275" lIns="68575" spcFirstLastPara="1" rIns="68575" wrap="square" tIns="34275">
            <a:normAutofit/>
          </a:bodyPr>
          <a:lstStyle/>
          <a:p>
            <a:pPr indent="0" lvl="0" marL="0" rtl="0" algn="ctr">
              <a:spcBef>
                <a:spcPts val="800"/>
              </a:spcBef>
              <a:spcAft>
                <a:spcPts val="0"/>
              </a:spcAft>
              <a:buNone/>
            </a:pPr>
            <a:r>
              <a:rPr lang="en"/>
              <a:t>DE Strategic Planning: #BetterTogether</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37"/>
          <p:cNvSpPr txBox="1"/>
          <p:nvPr>
            <p:ph type="title"/>
          </p:nvPr>
        </p:nvSpPr>
        <p:spPr>
          <a:xfrm>
            <a:off x="170914" y="1001318"/>
            <a:ext cx="2687700" cy="12090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rPr lang="en"/>
              <a:t>Future</a:t>
            </a:r>
            <a:endParaRPr/>
          </a:p>
        </p:txBody>
      </p:sp>
      <p:sp>
        <p:nvSpPr>
          <p:cNvPr id="254" name="Google Shape;254;p37"/>
          <p:cNvSpPr txBox="1"/>
          <p:nvPr>
            <p:ph idx="1" type="body"/>
          </p:nvPr>
        </p:nvSpPr>
        <p:spPr>
          <a:xfrm>
            <a:off x="3141074" y="136450"/>
            <a:ext cx="3855900" cy="3818700"/>
          </a:xfrm>
          <a:prstGeom prst="rect">
            <a:avLst/>
          </a:prstGeom>
        </p:spPr>
        <p:txBody>
          <a:bodyPr anchorCtr="0" anchor="t" bIns="34275" lIns="68575" spcFirstLastPara="1" rIns="68575" wrap="square" tIns="34275">
            <a:noAutofit/>
          </a:bodyPr>
          <a:lstStyle/>
          <a:p>
            <a:pPr indent="0" lvl="0" marL="0" rtl="0" algn="l">
              <a:lnSpc>
                <a:spcPct val="115000"/>
              </a:lnSpc>
              <a:spcBef>
                <a:spcPts val="1000"/>
              </a:spcBef>
              <a:spcAft>
                <a:spcPts val="0"/>
              </a:spcAft>
              <a:buNone/>
            </a:pPr>
            <a:r>
              <a:rPr lang="en" u="sng">
                <a:solidFill>
                  <a:srgbClr val="0097A7"/>
                </a:solidFill>
                <a:highlight>
                  <a:schemeClr val="lt1"/>
                </a:highlight>
                <a:hlinkClick r:id="rId3">
                  <a:extLst>
                    <a:ext uri="{A12FA001-AC4F-418D-AE19-62706E023703}">
                      <ahyp:hlinkClr val="tx"/>
                    </a:ext>
                  </a:extLst>
                </a:hlinkClick>
              </a:rPr>
              <a:t>Digital Inclusion Funding in the Infrastructure Investment &amp; Jobs Act</a:t>
            </a:r>
            <a:r>
              <a:rPr lang="en">
                <a:solidFill>
                  <a:srgbClr val="2A2A2A"/>
                </a:solidFill>
                <a:highlight>
                  <a:schemeClr val="lt1"/>
                </a:highlight>
              </a:rPr>
              <a:t>, Dec. 9, 2021 webinar. </a:t>
            </a:r>
            <a:endParaRPr>
              <a:solidFill>
                <a:srgbClr val="2A2A2A"/>
              </a:solidFill>
              <a:highlight>
                <a:schemeClr val="lt1"/>
              </a:highlight>
            </a:endParaRPr>
          </a:p>
          <a:p>
            <a:pPr indent="0" lvl="0" marL="0" rtl="0" algn="l">
              <a:lnSpc>
                <a:spcPct val="115000"/>
              </a:lnSpc>
              <a:spcBef>
                <a:spcPts val="1200"/>
              </a:spcBef>
              <a:spcAft>
                <a:spcPts val="0"/>
              </a:spcAft>
              <a:buNone/>
            </a:pPr>
            <a:r>
              <a:rPr lang="en">
                <a:solidFill>
                  <a:srgbClr val="000000"/>
                </a:solidFill>
              </a:rPr>
              <a:t>National Skills Coalition Dec.13, 2021 </a:t>
            </a:r>
            <a:r>
              <a:rPr lang="en" u="sng">
                <a:solidFill>
                  <a:srgbClr val="0097A7"/>
                </a:solidFill>
                <a:hlinkClick r:id="rId4">
                  <a:extLst>
                    <a:ext uri="{A12FA001-AC4F-418D-AE19-62706E023703}">
                      <ahyp:hlinkClr val="tx"/>
                    </a:ext>
                  </a:extLst>
                </a:hlinkClick>
              </a:rPr>
              <a:t>30-minute webinar and slides</a:t>
            </a:r>
            <a:r>
              <a:rPr lang="en">
                <a:solidFill>
                  <a:srgbClr val="000000"/>
                </a:solidFill>
              </a:rPr>
              <a:t> New Federal Investments in Digital Equity: What Skills Advocates Need to Know</a:t>
            </a:r>
            <a:endParaRPr>
              <a:solidFill>
                <a:srgbClr val="000000"/>
              </a:solidFill>
            </a:endParaRPr>
          </a:p>
          <a:p>
            <a:pPr indent="0" lvl="0" marL="0" rtl="0" algn="l">
              <a:spcBef>
                <a:spcPts val="1200"/>
              </a:spcBef>
              <a:spcAft>
                <a:spcPts val="0"/>
              </a:spcAft>
              <a:buNone/>
            </a:pPr>
            <a:r>
              <a:rPr lang="en" sz="2000" u="sng">
                <a:solidFill>
                  <a:srgbClr val="0097A7"/>
                </a:solidFill>
                <a:latin typeface="Calibri"/>
                <a:ea typeface="Calibri"/>
                <a:cs typeface="Calibri"/>
                <a:sym typeface="Calibri"/>
                <a:hlinkClick r:id="rId5">
                  <a:extLst>
                    <a:ext uri="{A12FA001-AC4F-418D-AE19-62706E023703}">
                      <ahyp:hlinkClr val="tx"/>
                    </a:ext>
                  </a:extLst>
                </a:hlinkClick>
              </a:rPr>
              <a:t>Regional Digital Equity Strategy</a:t>
            </a:r>
            <a:r>
              <a:rPr lang="en" sz="2000">
                <a:solidFill>
                  <a:srgbClr val="000000"/>
                </a:solidFill>
                <a:latin typeface="Calibri"/>
                <a:ea typeface="Calibri"/>
                <a:cs typeface="Calibri"/>
                <a:sym typeface="Calibri"/>
              </a:rPr>
              <a:t>, by San Diego Association of Governments (SANDAG)</a:t>
            </a:r>
            <a:endParaRPr sz="2000">
              <a:solidFill>
                <a:srgbClr val="000000"/>
              </a:solidFill>
              <a:latin typeface="Calibri"/>
              <a:ea typeface="Calibri"/>
              <a:cs typeface="Calibri"/>
              <a:sym typeface="Calibri"/>
            </a:endParaRPr>
          </a:p>
          <a:p>
            <a:pPr indent="0" lvl="0" marL="0" rtl="0" algn="l">
              <a:spcBef>
                <a:spcPts val="500"/>
              </a:spcBef>
              <a:spcAft>
                <a:spcPts val="0"/>
              </a:spcAft>
              <a:buNone/>
            </a:pPr>
            <a:r>
              <a:rPr lang="en" sz="2000">
                <a:solidFill>
                  <a:srgbClr val="000000"/>
                </a:solidFill>
                <a:latin typeface="Calibri"/>
                <a:ea typeface="Calibri"/>
                <a:cs typeface="Calibri"/>
                <a:sym typeface="Calibri"/>
              </a:rPr>
              <a:t>San Diego Council of Literacy</a:t>
            </a:r>
            <a:endParaRPr sz="2000">
              <a:solidFill>
                <a:srgbClr val="000000"/>
              </a:solidFill>
              <a:latin typeface="Calibri"/>
              <a:ea typeface="Calibri"/>
              <a:cs typeface="Calibri"/>
              <a:sym typeface="Calibri"/>
            </a:endParaRPr>
          </a:p>
          <a:p>
            <a:pPr indent="0" lvl="0" marL="0" rtl="0" algn="l">
              <a:lnSpc>
                <a:spcPct val="115000"/>
              </a:lnSpc>
              <a:spcBef>
                <a:spcPts val="1200"/>
              </a:spcBef>
              <a:spcAft>
                <a:spcPts val="1200"/>
              </a:spcAft>
              <a:buNone/>
            </a:pPr>
            <a:r>
              <a:t/>
            </a:r>
            <a:endParaRPr>
              <a:solidFill>
                <a:srgbClr val="000000"/>
              </a:solidFill>
            </a:endParaRPr>
          </a:p>
        </p:txBody>
      </p:sp>
      <p:sp>
        <p:nvSpPr>
          <p:cNvPr id="255" name="Google Shape;255;p37"/>
          <p:cNvSpPr txBox="1"/>
          <p:nvPr>
            <p:ph idx="2" type="body"/>
          </p:nvPr>
        </p:nvSpPr>
        <p:spPr>
          <a:xfrm>
            <a:off x="170914" y="2210314"/>
            <a:ext cx="2687700" cy="1932000"/>
          </a:xfrm>
          <a:prstGeom prst="rect">
            <a:avLst/>
          </a:prstGeom>
        </p:spPr>
        <p:txBody>
          <a:bodyPr anchorCtr="0" anchor="t" bIns="34275" lIns="68575" spcFirstLastPara="1" rIns="68575" wrap="square" tIns="34275">
            <a:normAutofit/>
          </a:bodyPr>
          <a:lstStyle/>
          <a:p>
            <a:pPr indent="0" lvl="0" marL="0" rtl="0" algn="ctr">
              <a:spcBef>
                <a:spcPts val="800"/>
              </a:spcBef>
              <a:spcAft>
                <a:spcPts val="0"/>
              </a:spcAft>
              <a:buNone/>
            </a:pPr>
            <a:r>
              <a:rPr lang="en"/>
              <a:t>Partner with community, regional, statewide, national organizations</a:t>
            </a:r>
            <a:endParaRPr/>
          </a:p>
        </p:txBody>
      </p:sp>
      <p:pic>
        <p:nvPicPr>
          <p:cNvPr id="256" name="Google Shape;256;p37" title="National Digital Inclusion Alliance"/>
          <p:cNvPicPr preferRelativeResize="0"/>
          <p:nvPr/>
        </p:nvPicPr>
        <p:blipFill>
          <a:blip r:embed="rId6">
            <a:alphaModFix/>
          </a:blip>
          <a:stretch>
            <a:fillRect/>
          </a:stretch>
        </p:blipFill>
        <p:spPr>
          <a:xfrm>
            <a:off x="6673400" y="235551"/>
            <a:ext cx="2206500" cy="897250"/>
          </a:xfrm>
          <a:prstGeom prst="rect">
            <a:avLst/>
          </a:prstGeom>
          <a:noFill/>
          <a:ln>
            <a:noFill/>
          </a:ln>
        </p:spPr>
      </p:pic>
      <p:pic>
        <p:nvPicPr>
          <p:cNvPr id="257" name="Google Shape;257;p37" title="National Skills Coalition logo"/>
          <p:cNvPicPr preferRelativeResize="0"/>
          <p:nvPr/>
        </p:nvPicPr>
        <p:blipFill>
          <a:blip r:embed="rId7">
            <a:alphaModFix/>
          </a:blip>
          <a:stretch>
            <a:fillRect/>
          </a:stretch>
        </p:blipFill>
        <p:spPr>
          <a:xfrm>
            <a:off x="6996975" y="1663450"/>
            <a:ext cx="2070275" cy="546865"/>
          </a:xfrm>
          <a:prstGeom prst="rect">
            <a:avLst/>
          </a:prstGeom>
          <a:noFill/>
          <a:ln>
            <a:noFill/>
          </a:ln>
        </p:spPr>
      </p:pic>
      <p:pic>
        <p:nvPicPr>
          <p:cNvPr id="258" name="Google Shape;258;p37" title="San Diego Association of Governments (SANDAG) logo"/>
          <p:cNvPicPr preferRelativeResize="0"/>
          <p:nvPr/>
        </p:nvPicPr>
        <p:blipFill>
          <a:blip r:embed="rId8">
            <a:alphaModFix/>
          </a:blip>
          <a:stretch>
            <a:fillRect/>
          </a:stretch>
        </p:blipFill>
        <p:spPr>
          <a:xfrm>
            <a:off x="6554650" y="3520276"/>
            <a:ext cx="2000250" cy="7239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 name="Shape 57"/>
        <p:cNvGrpSpPr/>
        <p:nvPr/>
      </p:nvGrpSpPr>
      <p:grpSpPr>
        <a:xfrm>
          <a:off x="0" y="0"/>
          <a:ext cx="0" cy="0"/>
          <a:chOff x="0" y="0"/>
          <a:chExt cx="0" cy="0"/>
        </a:xfrm>
      </p:grpSpPr>
      <p:sp>
        <p:nvSpPr>
          <p:cNvPr id="58" name="Google Shape;58;p11"/>
          <p:cNvSpPr txBox="1"/>
          <p:nvPr>
            <p:ph idx="2" type="body"/>
          </p:nvPr>
        </p:nvSpPr>
        <p:spPr>
          <a:xfrm>
            <a:off x="170914" y="2210314"/>
            <a:ext cx="2687700" cy="1932000"/>
          </a:xfrm>
          <a:prstGeom prst="rect">
            <a:avLst/>
          </a:prstGeom>
        </p:spPr>
        <p:txBody>
          <a:bodyPr anchorCtr="0" anchor="t" bIns="34275" lIns="68575" spcFirstLastPara="1" rIns="68575" wrap="square" tIns="34275">
            <a:normAutofit/>
          </a:bodyPr>
          <a:lstStyle/>
          <a:p>
            <a:pPr indent="0" lvl="0" marL="0" rtl="0" algn="ctr">
              <a:spcBef>
                <a:spcPts val="800"/>
              </a:spcBef>
              <a:spcAft>
                <a:spcPts val="0"/>
              </a:spcAft>
              <a:buNone/>
            </a:pPr>
            <a:r>
              <a:rPr lang="en"/>
              <a:t>Number of </a:t>
            </a:r>
            <a:r>
              <a:rPr lang="en"/>
              <a:t>Credit FTES according to Chancellor’s </a:t>
            </a:r>
            <a:r>
              <a:rPr lang="en"/>
              <a:t>Office</a:t>
            </a:r>
            <a:r>
              <a:rPr lang="en"/>
              <a:t> Datamart</a:t>
            </a:r>
            <a:endParaRPr/>
          </a:p>
        </p:txBody>
      </p:sp>
      <p:pic>
        <p:nvPicPr>
          <p:cNvPr id="59" name="Google Shape;59;p11"/>
          <p:cNvPicPr preferRelativeResize="0"/>
          <p:nvPr/>
        </p:nvPicPr>
        <p:blipFill>
          <a:blip r:embed="rId3">
            <a:alphaModFix/>
          </a:blip>
          <a:stretch>
            <a:fillRect/>
          </a:stretch>
        </p:blipFill>
        <p:spPr>
          <a:xfrm>
            <a:off x="3206599" y="1001325"/>
            <a:ext cx="5305499" cy="31889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38"/>
          <p:cNvSpPr txBox="1"/>
          <p:nvPr>
            <p:ph type="title"/>
          </p:nvPr>
        </p:nvSpPr>
        <p:spPr>
          <a:xfrm>
            <a:off x="170914" y="1001318"/>
            <a:ext cx="2687700" cy="12090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rPr lang="en"/>
              <a:t>Call to Action</a:t>
            </a:r>
            <a:endParaRPr/>
          </a:p>
        </p:txBody>
      </p:sp>
      <p:sp>
        <p:nvSpPr>
          <p:cNvPr id="264" name="Google Shape;264;p38"/>
          <p:cNvSpPr txBox="1"/>
          <p:nvPr>
            <p:ph idx="1" type="body"/>
          </p:nvPr>
        </p:nvSpPr>
        <p:spPr>
          <a:xfrm>
            <a:off x="3363897" y="323631"/>
            <a:ext cx="5004300" cy="3818700"/>
          </a:xfrm>
          <a:prstGeom prst="rect">
            <a:avLst/>
          </a:prstGeom>
        </p:spPr>
        <p:txBody>
          <a:bodyPr anchorCtr="0" anchor="t" bIns="34275" lIns="68575" spcFirstLastPara="1" rIns="68575" wrap="square" tIns="34275">
            <a:noAutofit/>
          </a:bodyPr>
          <a:lstStyle/>
          <a:p>
            <a:pPr indent="-406400" lvl="0" marL="457200" rtl="0" algn="l">
              <a:lnSpc>
                <a:spcPct val="125000"/>
              </a:lnSpc>
              <a:spcBef>
                <a:spcPts val="0"/>
              </a:spcBef>
              <a:spcAft>
                <a:spcPts val="0"/>
              </a:spcAft>
              <a:buClr>
                <a:srgbClr val="000000"/>
              </a:buClr>
              <a:buSzPts val="2800"/>
              <a:buChar char="●"/>
            </a:pPr>
            <a:r>
              <a:rPr lang="en" sz="2800">
                <a:solidFill>
                  <a:srgbClr val="000000"/>
                </a:solidFill>
              </a:rPr>
              <a:t>What role will noncredit play in advancing digital equity and inclusion?</a:t>
            </a:r>
            <a:endParaRPr sz="2800">
              <a:solidFill>
                <a:srgbClr val="000000"/>
              </a:solidFill>
            </a:endParaRPr>
          </a:p>
          <a:p>
            <a:pPr indent="-406400" lvl="0" marL="457200" rtl="0" algn="l">
              <a:lnSpc>
                <a:spcPct val="125000"/>
              </a:lnSpc>
              <a:spcBef>
                <a:spcPts val="0"/>
              </a:spcBef>
              <a:spcAft>
                <a:spcPts val="0"/>
              </a:spcAft>
              <a:buClr>
                <a:srgbClr val="000000"/>
              </a:buClr>
              <a:buSzPts val="2800"/>
              <a:buChar char="●"/>
            </a:pPr>
            <a:r>
              <a:rPr lang="en" sz="2800">
                <a:solidFill>
                  <a:srgbClr val="000000"/>
                </a:solidFill>
              </a:rPr>
              <a:t>How will noncredit serve community of learners who need access to affordable internet, devices, and digital skills learning?</a:t>
            </a:r>
            <a:endParaRPr sz="2800">
              <a:solidFill>
                <a:srgbClr val="000000"/>
              </a:solidFill>
            </a:endParaRPr>
          </a:p>
          <a:p>
            <a:pPr indent="0" lvl="0" marL="0" rtl="0" algn="l">
              <a:spcBef>
                <a:spcPts val="800"/>
              </a:spcBef>
              <a:spcAft>
                <a:spcPts val="0"/>
              </a:spcAft>
              <a:buNone/>
            </a:pPr>
            <a:r>
              <a:t/>
            </a:r>
            <a:endParaRPr/>
          </a:p>
        </p:txBody>
      </p:sp>
      <p:sp>
        <p:nvSpPr>
          <p:cNvPr id="265" name="Google Shape;265;p38"/>
          <p:cNvSpPr txBox="1"/>
          <p:nvPr>
            <p:ph idx="2" type="body"/>
          </p:nvPr>
        </p:nvSpPr>
        <p:spPr>
          <a:xfrm>
            <a:off x="170914" y="2210314"/>
            <a:ext cx="2687700" cy="1932000"/>
          </a:xfrm>
          <a:prstGeom prst="rect">
            <a:avLst/>
          </a:prstGeom>
        </p:spPr>
        <p:txBody>
          <a:bodyPr anchorCtr="0" anchor="t" bIns="34275" lIns="68575" spcFirstLastPara="1" rIns="68575" wrap="square" tIns="34275">
            <a:normAutofit/>
          </a:bodyPr>
          <a:lstStyle/>
          <a:p>
            <a:pPr indent="0" lvl="0" marL="0" rtl="0" algn="ctr">
              <a:spcBef>
                <a:spcPts val="800"/>
              </a:spcBef>
              <a:spcAft>
                <a:spcPts val="0"/>
              </a:spcAft>
              <a:buNone/>
            </a:pPr>
            <a:r>
              <a:rPr lang="en"/>
              <a:t>Noncredit DE</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39"/>
          <p:cNvSpPr txBox="1"/>
          <p:nvPr>
            <p:ph type="title"/>
          </p:nvPr>
        </p:nvSpPr>
        <p:spPr>
          <a:xfrm>
            <a:off x="170914" y="1001318"/>
            <a:ext cx="2687700" cy="12090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rPr lang="en"/>
              <a:t>Career and Noncredit DE</a:t>
            </a:r>
            <a:endParaRPr/>
          </a:p>
        </p:txBody>
      </p:sp>
      <p:sp>
        <p:nvSpPr>
          <p:cNvPr id="271" name="Google Shape;271;p39"/>
          <p:cNvSpPr txBox="1"/>
          <p:nvPr>
            <p:ph idx="1" type="body"/>
          </p:nvPr>
        </p:nvSpPr>
        <p:spPr>
          <a:xfrm>
            <a:off x="3270647" y="895382"/>
            <a:ext cx="5004300" cy="38187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b="1" lang="en" sz="3000"/>
              <a:t>Q &amp; A</a:t>
            </a:r>
            <a:endParaRPr b="1" sz="3000"/>
          </a:p>
        </p:txBody>
      </p:sp>
      <p:sp>
        <p:nvSpPr>
          <p:cNvPr id="272" name="Google Shape;272;p39"/>
          <p:cNvSpPr txBox="1"/>
          <p:nvPr>
            <p:ph idx="2" type="body"/>
          </p:nvPr>
        </p:nvSpPr>
        <p:spPr>
          <a:xfrm>
            <a:off x="170914" y="2210314"/>
            <a:ext cx="2687700" cy="1932000"/>
          </a:xfrm>
          <a:prstGeom prst="rect">
            <a:avLst/>
          </a:prstGeom>
        </p:spPr>
        <p:txBody>
          <a:bodyPr anchorCtr="0" anchor="t" bIns="34275" lIns="68575" spcFirstLastPara="1" rIns="68575" wrap="square" tIns="34275">
            <a:normAutofit/>
          </a:bodyPr>
          <a:lstStyle/>
          <a:p>
            <a:pPr indent="0" lvl="0" marL="0" rtl="0" algn="ctr">
              <a:spcBef>
                <a:spcPts val="800"/>
              </a:spcBef>
              <a:spcAft>
                <a:spcPts val="0"/>
              </a:spcAft>
              <a:buNone/>
            </a:pPr>
            <a:r>
              <a:rPr lang="en"/>
              <a:t>Thank you!</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12"/>
          <p:cNvSpPr txBox="1"/>
          <p:nvPr>
            <p:ph idx="2" type="body"/>
          </p:nvPr>
        </p:nvSpPr>
        <p:spPr>
          <a:xfrm>
            <a:off x="170914" y="2210314"/>
            <a:ext cx="2687700" cy="1932000"/>
          </a:xfrm>
          <a:prstGeom prst="rect">
            <a:avLst/>
          </a:prstGeom>
        </p:spPr>
        <p:txBody>
          <a:bodyPr anchorCtr="0" anchor="t" bIns="34275" lIns="68575" spcFirstLastPara="1" rIns="68575" wrap="square" tIns="34275">
            <a:normAutofit/>
          </a:bodyPr>
          <a:lstStyle/>
          <a:p>
            <a:pPr indent="0" lvl="0" marL="0" rtl="0" algn="ctr">
              <a:spcBef>
                <a:spcPts val="800"/>
              </a:spcBef>
              <a:spcAft>
                <a:spcPts val="0"/>
              </a:spcAft>
              <a:buNone/>
            </a:pPr>
            <a:r>
              <a:rPr lang="en"/>
              <a:t>Number of </a:t>
            </a:r>
            <a:r>
              <a:rPr lang="en"/>
              <a:t>Noncredi</a:t>
            </a:r>
            <a:r>
              <a:rPr lang="en"/>
              <a:t>t FTES according to Chancellor’s Office Datamart</a:t>
            </a:r>
            <a:endParaRPr/>
          </a:p>
          <a:p>
            <a:pPr indent="0" lvl="0" marL="0" rtl="0" algn="ctr">
              <a:spcBef>
                <a:spcPts val="800"/>
              </a:spcBef>
              <a:spcAft>
                <a:spcPts val="0"/>
              </a:spcAft>
              <a:buNone/>
            </a:pPr>
            <a:r>
              <a:t/>
            </a:r>
            <a:endParaRPr/>
          </a:p>
        </p:txBody>
      </p:sp>
      <p:pic>
        <p:nvPicPr>
          <p:cNvPr id="65" name="Google Shape;65;p12"/>
          <p:cNvPicPr preferRelativeResize="0"/>
          <p:nvPr/>
        </p:nvPicPr>
        <p:blipFill>
          <a:blip r:embed="rId3">
            <a:alphaModFix/>
          </a:blip>
          <a:stretch>
            <a:fillRect/>
          </a:stretch>
        </p:blipFill>
        <p:spPr>
          <a:xfrm>
            <a:off x="3206375" y="1001325"/>
            <a:ext cx="5237289" cy="3141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13"/>
          <p:cNvSpPr txBox="1"/>
          <p:nvPr>
            <p:ph idx="2" type="body"/>
          </p:nvPr>
        </p:nvSpPr>
        <p:spPr>
          <a:xfrm>
            <a:off x="170914" y="2210314"/>
            <a:ext cx="2687700" cy="1932000"/>
          </a:xfrm>
          <a:prstGeom prst="rect">
            <a:avLst/>
          </a:prstGeom>
        </p:spPr>
        <p:txBody>
          <a:bodyPr anchorCtr="0" anchor="t" bIns="34275" lIns="68575" spcFirstLastPara="1" rIns="68575" wrap="square" tIns="34275">
            <a:normAutofit/>
          </a:bodyPr>
          <a:lstStyle/>
          <a:p>
            <a:pPr indent="0" lvl="0" marL="0" rtl="0" algn="ctr">
              <a:spcBef>
                <a:spcPts val="800"/>
              </a:spcBef>
              <a:spcAft>
                <a:spcPts val="0"/>
              </a:spcAft>
              <a:buNone/>
            </a:pPr>
            <a:r>
              <a:rPr lang="en"/>
              <a:t>Percentage of DE students who are Noncredit FTES</a:t>
            </a:r>
            <a:endParaRPr/>
          </a:p>
        </p:txBody>
      </p:sp>
      <p:pic>
        <p:nvPicPr>
          <p:cNvPr id="71" name="Google Shape;71;p13"/>
          <p:cNvPicPr preferRelativeResize="0"/>
          <p:nvPr/>
        </p:nvPicPr>
        <p:blipFill>
          <a:blip r:embed="rId3">
            <a:alphaModFix/>
          </a:blip>
          <a:stretch>
            <a:fillRect/>
          </a:stretch>
        </p:blipFill>
        <p:spPr>
          <a:xfrm>
            <a:off x="3163424" y="990600"/>
            <a:ext cx="5297150" cy="31839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4"/>
          <p:cNvSpPr txBox="1"/>
          <p:nvPr>
            <p:ph idx="2" type="body"/>
          </p:nvPr>
        </p:nvSpPr>
        <p:spPr>
          <a:xfrm>
            <a:off x="170914" y="2210314"/>
            <a:ext cx="2687700" cy="1932000"/>
          </a:xfrm>
          <a:prstGeom prst="rect">
            <a:avLst/>
          </a:prstGeom>
        </p:spPr>
        <p:txBody>
          <a:bodyPr anchorCtr="0" anchor="t" bIns="34275" lIns="68575" spcFirstLastPara="1" rIns="68575" wrap="square" tIns="34275">
            <a:normAutofit/>
          </a:bodyPr>
          <a:lstStyle/>
          <a:p>
            <a:pPr indent="0" lvl="0" marL="0" rtl="0" algn="ctr">
              <a:spcBef>
                <a:spcPts val="800"/>
              </a:spcBef>
              <a:spcAft>
                <a:spcPts val="0"/>
              </a:spcAft>
              <a:buNone/>
            </a:pPr>
            <a:r>
              <a:rPr lang="en"/>
              <a:t>Percentage of all Credit students who are DE</a:t>
            </a:r>
            <a:endParaRPr/>
          </a:p>
        </p:txBody>
      </p:sp>
      <p:pic>
        <p:nvPicPr>
          <p:cNvPr id="77" name="Google Shape;77;p14"/>
          <p:cNvPicPr preferRelativeResize="0"/>
          <p:nvPr/>
        </p:nvPicPr>
        <p:blipFill>
          <a:blip r:embed="rId3">
            <a:alphaModFix/>
          </a:blip>
          <a:stretch>
            <a:fillRect/>
          </a:stretch>
        </p:blipFill>
        <p:spPr>
          <a:xfrm>
            <a:off x="3133425" y="974800"/>
            <a:ext cx="5272400" cy="31690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5"/>
          <p:cNvSpPr txBox="1"/>
          <p:nvPr>
            <p:ph idx="2" type="body"/>
          </p:nvPr>
        </p:nvSpPr>
        <p:spPr>
          <a:xfrm>
            <a:off x="170914" y="2210314"/>
            <a:ext cx="2687700" cy="1932000"/>
          </a:xfrm>
          <a:prstGeom prst="rect">
            <a:avLst/>
          </a:prstGeom>
        </p:spPr>
        <p:txBody>
          <a:bodyPr anchorCtr="0" anchor="t" bIns="34275" lIns="68575" spcFirstLastPara="1" rIns="68575" wrap="square" tIns="34275">
            <a:normAutofit/>
          </a:bodyPr>
          <a:lstStyle/>
          <a:p>
            <a:pPr indent="0" lvl="0" marL="0" rtl="0" algn="ctr">
              <a:spcBef>
                <a:spcPts val="800"/>
              </a:spcBef>
              <a:spcAft>
                <a:spcPts val="0"/>
              </a:spcAft>
              <a:buNone/>
            </a:pPr>
            <a:r>
              <a:rPr lang="en"/>
              <a:t>Percentage of all Noncredit students who are DE</a:t>
            </a:r>
            <a:endParaRPr/>
          </a:p>
        </p:txBody>
      </p:sp>
      <p:pic>
        <p:nvPicPr>
          <p:cNvPr id="83" name="Google Shape;83;p15"/>
          <p:cNvPicPr preferRelativeResize="0"/>
          <p:nvPr/>
        </p:nvPicPr>
        <p:blipFill>
          <a:blip r:embed="rId3">
            <a:alphaModFix/>
          </a:blip>
          <a:stretch>
            <a:fillRect/>
          </a:stretch>
        </p:blipFill>
        <p:spPr>
          <a:xfrm>
            <a:off x="3199674" y="1185075"/>
            <a:ext cx="5280149" cy="31737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6"/>
          <p:cNvSpPr txBox="1"/>
          <p:nvPr>
            <p:ph type="title"/>
          </p:nvPr>
        </p:nvSpPr>
        <p:spPr>
          <a:xfrm>
            <a:off x="170914" y="1001318"/>
            <a:ext cx="2687700" cy="12090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rPr lang="en"/>
              <a:t>Noncredit DE</a:t>
            </a:r>
            <a:endParaRPr/>
          </a:p>
        </p:txBody>
      </p:sp>
      <p:sp>
        <p:nvSpPr>
          <p:cNvPr id="89" name="Google Shape;89;p16"/>
          <p:cNvSpPr txBox="1"/>
          <p:nvPr>
            <p:ph idx="1" type="body"/>
          </p:nvPr>
        </p:nvSpPr>
        <p:spPr>
          <a:xfrm>
            <a:off x="3270647" y="895382"/>
            <a:ext cx="5004300" cy="3818700"/>
          </a:xfrm>
          <a:prstGeom prst="rect">
            <a:avLst/>
          </a:prstGeom>
        </p:spPr>
        <p:txBody>
          <a:bodyPr anchorCtr="0" anchor="t" bIns="34275" lIns="68575" spcFirstLastPara="1" rIns="68575" wrap="square" tIns="34275">
            <a:noAutofit/>
          </a:bodyPr>
          <a:lstStyle/>
          <a:p>
            <a:pPr indent="0" lvl="0" marL="0" rtl="0" algn="ctr">
              <a:spcBef>
                <a:spcPts val="800"/>
              </a:spcBef>
              <a:spcAft>
                <a:spcPts val="0"/>
              </a:spcAft>
              <a:buNone/>
            </a:pPr>
            <a:r>
              <a:rPr i="1" lang="en" sz="2300"/>
              <a:t>An opportunity to serve the community, new and returning students.</a:t>
            </a:r>
            <a:endParaRPr i="1" sz="2300"/>
          </a:p>
        </p:txBody>
      </p:sp>
      <p:sp>
        <p:nvSpPr>
          <p:cNvPr id="90" name="Google Shape;90;p16"/>
          <p:cNvSpPr txBox="1"/>
          <p:nvPr>
            <p:ph idx="2" type="body"/>
          </p:nvPr>
        </p:nvSpPr>
        <p:spPr>
          <a:xfrm>
            <a:off x="170914" y="2210314"/>
            <a:ext cx="2687700" cy="1932000"/>
          </a:xfrm>
          <a:prstGeom prst="rect">
            <a:avLst/>
          </a:prstGeom>
        </p:spPr>
        <p:txBody>
          <a:bodyPr anchorCtr="0" anchor="t" bIns="34275" lIns="68575" spcFirstLastPara="1" rIns="68575" wrap="square" tIns="34275">
            <a:normAutofit/>
          </a:bodyPr>
          <a:lstStyle/>
          <a:p>
            <a:pPr indent="0" lvl="0" marL="0" rtl="0" algn="ctr">
              <a:spcBef>
                <a:spcPts val="80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7"/>
          <p:cNvSpPr txBox="1"/>
          <p:nvPr>
            <p:ph type="title"/>
          </p:nvPr>
        </p:nvSpPr>
        <p:spPr>
          <a:xfrm>
            <a:off x="170914" y="1001318"/>
            <a:ext cx="2687700" cy="12090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rPr lang="en"/>
              <a:t>SDCCE at SDCCD</a:t>
            </a:r>
            <a:endParaRPr/>
          </a:p>
        </p:txBody>
      </p:sp>
      <p:sp>
        <p:nvSpPr>
          <p:cNvPr id="96" name="Google Shape;96;p17"/>
          <p:cNvSpPr txBox="1"/>
          <p:nvPr>
            <p:ph idx="1" type="body"/>
          </p:nvPr>
        </p:nvSpPr>
        <p:spPr>
          <a:xfrm>
            <a:off x="3270647" y="895382"/>
            <a:ext cx="5004300" cy="3818700"/>
          </a:xfrm>
          <a:prstGeom prst="rect">
            <a:avLst/>
          </a:prstGeom>
        </p:spPr>
        <p:txBody>
          <a:bodyPr anchorCtr="0" anchor="t" bIns="34275" lIns="68575" spcFirstLastPara="1" rIns="68575" wrap="square" tIns="34275">
            <a:noAutofit/>
          </a:bodyPr>
          <a:lstStyle/>
          <a:p>
            <a:pPr indent="0" lvl="0" marL="0" rtl="0" algn="l">
              <a:lnSpc>
                <a:spcPct val="100000"/>
              </a:lnSpc>
              <a:spcBef>
                <a:spcPts val="0"/>
              </a:spcBef>
              <a:spcAft>
                <a:spcPts val="0"/>
              </a:spcAft>
              <a:buNone/>
            </a:pPr>
            <a:r>
              <a:rPr lang="en" sz="2200">
                <a:solidFill>
                  <a:srgbClr val="000000"/>
                </a:solidFill>
              </a:rPr>
              <a:t>San Diego College of Continuing Education</a:t>
            </a:r>
            <a:endParaRPr sz="2200">
              <a:solidFill>
                <a:srgbClr val="000000"/>
              </a:solidFill>
            </a:endParaRPr>
          </a:p>
          <a:p>
            <a:pPr indent="-368300" lvl="0" marL="457200" rtl="0" algn="l">
              <a:lnSpc>
                <a:spcPct val="100000"/>
              </a:lnSpc>
              <a:spcBef>
                <a:spcPts val="0"/>
              </a:spcBef>
              <a:spcAft>
                <a:spcPts val="0"/>
              </a:spcAft>
              <a:buClr>
                <a:srgbClr val="000000"/>
              </a:buClr>
              <a:buSzPts val="2200"/>
              <a:buChar char="●"/>
            </a:pPr>
            <a:r>
              <a:rPr lang="en" sz="2200">
                <a:solidFill>
                  <a:srgbClr val="000000"/>
                </a:solidFill>
              </a:rPr>
              <a:t>One of four colleges of San Diego Community College District</a:t>
            </a:r>
            <a:endParaRPr sz="2200">
              <a:solidFill>
                <a:srgbClr val="000000"/>
              </a:solidFill>
            </a:endParaRPr>
          </a:p>
          <a:p>
            <a:pPr indent="-368300" lvl="0" marL="457200" rtl="0" algn="l">
              <a:lnSpc>
                <a:spcPct val="100000"/>
              </a:lnSpc>
              <a:spcBef>
                <a:spcPts val="0"/>
              </a:spcBef>
              <a:spcAft>
                <a:spcPts val="0"/>
              </a:spcAft>
              <a:buClr>
                <a:srgbClr val="000000"/>
              </a:buClr>
              <a:buSzPts val="2200"/>
              <a:buChar char="●"/>
            </a:pPr>
            <a:r>
              <a:rPr lang="en" sz="2200">
                <a:solidFill>
                  <a:srgbClr val="000000"/>
                </a:solidFill>
              </a:rPr>
              <a:t>One of the largest noncredit institutions in CA</a:t>
            </a:r>
            <a:endParaRPr sz="2200">
              <a:solidFill>
                <a:srgbClr val="000000"/>
              </a:solidFill>
            </a:endParaRPr>
          </a:p>
          <a:p>
            <a:pPr indent="-368300" lvl="0" marL="457200" rtl="0" algn="l">
              <a:lnSpc>
                <a:spcPct val="100000"/>
              </a:lnSpc>
              <a:spcBef>
                <a:spcPts val="0"/>
              </a:spcBef>
              <a:spcAft>
                <a:spcPts val="0"/>
              </a:spcAft>
              <a:buClr>
                <a:srgbClr val="000000"/>
              </a:buClr>
              <a:buSzPts val="2200"/>
              <a:buChar char="●"/>
            </a:pPr>
            <a:r>
              <a:rPr lang="en" sz="2200">
                <a:solidFill>
                  <a:srgbClr val="000000"/>
                </a:solidFill>
              </a:rPr>
              <a:t>WASC Accreditation</a:t>
            </a:r>
            <a:endParaRPr sz="2200">
              <a:solidFill>
                <a:srgbClr val="000000"/>
              </a:solidFill>
            </a:endParaRPr>
          </a:p>
          <a:p>
            <a:pPr indent="-368300" lvl="0" marL="457200" rtl="0" algn="l">
              <a:lnSpc>
                <a:spcPct val="100000"/>
              </a:lnSpc>
              <a:spcBef>
                <a:spcPts val="0"/>
              </a:spcBef>
              <a:spcAft>
                <a:spcPts val="0"/>
              </a:spcAft>
              <a:buClr>
                <a:srgbClr val="000000"/>
              </a:buClr>
              <a:buSzPts val="2200"/>
              <a:buChar char="●"/>
            </a:pPr>
            <a:r>
              <a:rPr lang="en" sz="2200">
                <a:solidFill>
                  <a:srgbClr val="000000"/>
                </a:solidFill>
              </a:rPr>
              <a:t>7 campuses + 150 offsite locations</a:t>
            </a:r>
            <a:endParaRPr sz="2200">
              <a:solidFill>
                <a:srgbClr val="000000"/>
              </a:solidFill>
            </a:endParaRPr>
          </a:p>
          <a:p>
            <a:pPr indent="0" lvl="0" marL="0" rtl="0" algn="l">
              <a:spcBef>
                <a:spcPts val="800"/>
              </a:spcBef>
              <a:spcAft>
                <a:spcPts val="0"/>
              </a:spcAft>
              <a:buNone/>
            </a:pPr>
            <a:r>
              <a:t/>
            </a:r>
            <a:endParaRPr/>
          </a:p>
        </p:txBody>
      </p:sp>
      <p:sp>
        <p:nvSpPr>
          <p:cNvPr id="97" name="Google Shape;97;p17"/>
          <p:cNvSpPr txBox="1"/>
          <p:nvPr>
            <p:ph idx="2" type="body"/>
          </p:nvPr>
        </p:nvSpPr>
        <p:spPr>
          <a:xfrm>
            <a:off x="170914" y="2210314"/>
            <a:ext cx="2687700" cy="1932000"/>
          </a:xfrm>
          <a:prstGeom prst="rect">
            <a:avLst/>
          </a:prstGeom>
        </p:spPr>
        <p:txBody>
          <a:bodyPr anchorCtr="0" anchor="t" bIns="34275" lIns="68575" spcFirstLastPara="1" rIns="68575" wrap="square" tIns="34275">
            <a:normAutofit/>
          </a:bodyPr>
          <a:lstStyle/>
          <a:p>
            <a:pPr indent="0" lvl="0" marL="0" rtl="0" algn="ctr">
              <a:spcBef>
                <a:spcPts val="800"/>
              </a:spcBef>
              <a:spcAft>
                <a:spcPts val="0"/>
              </a:spcAft>
              <a:buNone/>
            </a:pPr>
            <a:r>
              <a:rPr lang="en"/>
              <a:t>104 years serving San Diego</a:t>
            </a:r>
            <a:endParaRPr/>
          </a:p>
        </p:txBody>
      </p:sp>
      <p:pic>
        <p:nvPicPr>
          <p:cNvPr id="98" name="Google Shape;98;p17"/>
          <p:cNvPicPr preferRelativeResize="0"/>
          <p:nvPr/>
        </p:nvPicPr>
        <p:blipFill>
          <a:blip r:embed="rId3">
            <a:alphaModFix/>
          </a:blip>
          <a:stretch>
            <a:fillRect/>
          </a:stretch>
        </p:blipFill>
        <p:spPr>
          <a:xfrm>
            <a:off x="4750" y="3771900"/>
            <a:ext cx="9134475" cy="13716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ASCCC Curriculum Inst. 2020 Theme">
  <a:themeElements>
    <a:clrScheme name="ASCCC CNEI 2022">
      <a:dk1>
        <a:srgbClr val="005595"/>
      </a:dk1>
      <a:lt1>
        <a:srgbClr val="FFFFFF"/>
      </a:lt1>
      <a:dk2>
        <a:srgbClr val="3871C7"/>
      </a:dk2>
      <a:lt2>
        <a:srgbClr val="D8E9F0"/>
      </a:lt2>
      <a:accent1>
        <a:srgbClr val="B12000"/>
      </a:accent1>
      <a:accent2>
        <a:srgbClr val="A07DBB"/>
      </a:accent2>
      <a:accent3>
        <a:srgbClr val="658AD3"/>
      </a:accent3>
      <a:accent4>
        <a:srgbClr val="C26179"/>
      </a:accent4>
      <a:accent5>
        <a:srgbClr val="ED887B"/>
      </a:accent5>
      <a:accent6>
        <a:srgbClr val="EEC983"/>
      </a:accent6>
      <a:hlink>
        <a:srgbClr val="005B95"/>
      </a:hlink>
      <a:folHlink>
        <a:srgbClr val="00559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