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9" r:id="rId4"/>
    <p:sldMasterId id="2147483711" r:id="rId5"/>
  </p:sldMasterIdLst>
  <p:notesMasterIdLst>
    <p:notesMasterId r:id="rId41"/>
  </p:notesMasterIdLst>
  <p:sldIdLst>
    <p:sldId id="292" r:id="rId6"/>
    <p:sldId id="293" r:id="rId7"/>
    <p:sldId id="260" r:id="rId8"/>
    <p:sldId id="261" r:id="rId9"/>
    <p:sldId id="262" r:id="rId10"/>
    <p:sldId id="263" r:id="rId11"/>
    <p:sldId id="264" r:id="rId12"/>
    <p:sldId id="265" r:id="rId13"/>
    <p:sldId id="258" r:id="rId14"/>
    <p:sldId id="267" r:id="rId15"/>
    <p:sldId id="268" r:id="rId16"/>
    <p:sldId id="269" r:id="rId17"/>
    <p:sldId id="270" r:id="rId18"/>
    <p:sldId id="271" r:id="rId19"/>
    <p:sldId id="272" r:id="rId20"/>
    <p:sldId id="273" r:id="rId21"/>
    <p:sldId id="274" r:id="rId22"/>
    <p:sldId id="275" r:id="rId23"/>
    <p:sldId id="294" r:id="rId24"/>
    <p:sldId id="295" r:id="rId25"/>
    <p:sldId id="278" r:id="rId26"/>
    <p:sldId id="279" r:id="rId27"/>
    <p:sldId id="280" r:id="rId28"/>
    <p:sldId id="281" r:id="rId29"/>
    <p:sldId id="296" r:id="rId30"/>
    <p:sldId id="297" r:id="rId31"/>
    <p:sldId id="284" r:id="rId32"/>
    <p:sldId id="285" r:id="rId33"/>
    <p:sldId id="286" r:id="rId34"/>
    <p:sldId id="287" r:id="rId35"/>
    <p:sldId id="288" r:id="rId36"/>
    <p:sldId id="289" r:id="rId37"/>
    <p:sldId id="298" r:id="rId38"/>
    <p:sldId id="299" r:id="rId39"/>
    <p:sldId id="291" r:id="rId40"/>
  </p:sldIdLst>
  <p:sldSz cx="15544800" cy="10058400"/>
  <p:notesSz cx="7102475" cy="9388475"/>
  <p:embeddedFontLst>
    <p:embeddedFont>
      <p:font typeface="Aharoni" panose="02010803020104030203" pitchFamily="2" charset="-79"/>
      <p:bold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Raleway" panose="020B0503030101060003"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Medium" panose="02000000000000000000" pitchFamily="2" charset="0"/>
      <p:regular r:id="rId57"/>
      <p:bold r:id="rId58"/>
      <p:italic r:id="rId59"/>
      <p:boldItalic r:id="rId60"/>
    </p:embeddedFont>
    <p:embeddedFont>
      <p:font typeface="Tahoma" panose="020B0604030504040204" pitchFamily="34"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2">
          <p15:clr>
            <a:srgbClr val="A4A3A4"/>
          </p15:clr>
        </p15:guide>
        <p15:guide id="2" pos="5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Xt9uf3KqqQ+Zk8mslpN5jE12I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9307F-2E7B-457D-B8AF-92A2CB124B00}" v="49" dt="2020-09-24T22:12:44.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57" autoAdjust="0"/>
  </p:normalViewPr>
  <p:slideViewPr>
    <p:cSldViewPr snapToGrid="0">
      <p:cViewPr varScale="1">
        <p:scale>
          <a:sx n="60" d="100"/>
          <a:sy n="60" d="100"/>
        </p:scale>
        <p:origin x="1890" y="72"/>
      </p:cViewPr>
      <p:guideLst>
        <p:guide orient="horz" pos="1012"/>
        <p:guide pos="53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46"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customschemas.google.com/relationships/presentationmetadata" Target="metadata"/><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3FB5-4F88-480E-ADE2-D260413689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7723A1-08F9-4703-A2C1-8C1DED68DE5E}">
      <dgm:prSet/>
      <dgm:spPr/>
      <dgm:t>
        <a:bodyPr/>
        <a:lstStyle/>
        <a:p>
          <a:r>
            <a:rPr lang="en-US" b="0" i="0" dirty="0"/>
            <a:t>Understand how basic UDL principles relate to Open Educational Practices, Open Educational Resources and Student Learning Outcomes</a:t>
          </a:r>
          <a:endParaRPr lang="en-US" dirty="0"/>
        </a:p>
      </dgm:t>
    </dgm:pt>
    <dgm:pt modelId="{B3597604-A859-46CD-9A47-D2B2EEB147A9}" type="parTrans" cxnId="{9AC99904-93CB-4A9A-865B-4FE03299D178}">
      <dgm:prSet/>
      <dgm:spPr/>
      <dgm:t>
        <a:bodyPr/>
        <a:lstStyle/>
        <a:p>
          <a:endParaRPr lang="en-US"/>
        </a:p>
      </dgm:t>
    </dgm:pt>
    <dgm:pt modelId="{53D5ACCA-B92F-4131-B6E2-427076EBA527}" type="sibTrans" cxnId="{9AC99904-93CB-4A9A-865B-4FE03299D178}">
      <dgm:prSet/>
      <dgm:spPr/>
      <dgm:t>
        <a:bodyPr/>
        <a:lstStyle/>
        <a:p>
          <a:endParaRPr lang="en-US"/>
        </a:p>
      </dgm:t>
    </dgm:pt>
    <dgm:pt modelId="{8CA081F4-53E6-41DA-BE0F-855A2B05E10E}">
      <dgm:prSet/>
      <dgm:spPr/>
      <dgm:t>
        <a:bodyPr/>
        <a:lstStyle/>
        <a:p>
          <a:r>
            <a:rPr lang="en-US" b="0" i="0" dirty="0"/>
            <a:t>Lay the foundational knowledge for Open Educational Practices and first steps to implementation </a:t>
          </a:r>
          <a:endParaRPr lang="en-US" dirty="0"/>
        </a:p>
      </dgm:t>
    </dgm:pt>
    <dgm:pt modelId="{FA85B271-0B8E-4DD3-8DCD-403F8101C070}" type="parTrans" cxnId="{B84D19E7-1B52-4B81-A75C-FCD20DA4459A}">
      <dgm:prSet/>
      <dgm:spPr/>
      <dgm:t>
        <a:bodyPr/>
        <a:lstStyle/>
        <a:p>
          <a:endParaRPr lang="en-US"/>
        </a:p>
      </dgm:t>
    </dgm:pt>
    <dgm:pt modelId="{83EBCE37-8CE3-4A34-BAF3-3FAFA8F9C0E8}" type="sibTrans" cxnId="{B84D19E7-1B52-4B81-A75C-FCD20DA4459A}">
      <dgm:prSet/>
      <dgm:spPr/>
      <dgm:t>
        <a:bodyPr/>
        <a:lstStyle/>
        <a:p>
          <a:endParaRPr lang="en-US"/>
        </a:p>
      </dgm:t>
    </dgm:pt>
    <dgm:pt modelId="{9A58328C-3ECE-45F7-9654-1DFA66AA4717}">
      <dgm:prSet/>
      <dgm:spPr/>
      <dgm:t>
        <a:bodyPr/>
        <a:lstStyle/>
        <a:p>
          <a:r>
            <a:rPr lang="en-US" b="0" i="0" dirty="0"/>
            <a:t>Describe how backward design, Student Learning Outcomes and becoming expert learners are connected</a:t>
          </a:r>
          <a:endParaRPr lang="en-US" dirty="0"/>
        </a:p>
      </dgm:t>
    </dgm:pt>
    <dgm:pt modelId="{3E1CF799-7440-4213-8884-FE9F064ED8C4}" type="parTrans" cxnId="{015D9D05-3275-4933-A79C-98E0F5A05C72}">
      <dgm:prSet/>
      <dgm:spPr/>
      <dgm:t>
        <a:bodyPr/>
        <a:lstStyle/>
        <a:p>
          <a:endParaRPr lang="en-US"/>
        </a:p>
      </dgm:t>
    </dgm:pt>
    <dgm:pt modelId="{439560C0-E992-4995-B776-91FF77DB867A}" type="sibTrans" cxnId="{015D9D05-3275-4933-A79C-98E0F5A05C72}">
      <dgm:prSet/>
      <dgm:spPr/>
      <dgm:t>
        <a:bodyPr/>
        <a:lstStyle/>
        <a:p>
          <a:endParaRPr lang="en-US"/>
        </a:p>
      </dgm:t>
    </dgm:pt>
    <dgm:pt modelId="{B8A037EB-FB14-4A69-B5A1-E847E0920CD4}" type="pres">
      <dgm:prSet presAssocID="{673C3FB5-4F88-480E-ADE2-D26041368915}" presName="root" presStyleCnt="0">
        <dgm:presLayoutVars>
          <dgm:dir/>
          <dgm:resizeHandles val="exact"/>
        </dgm:presLayoutVars>
      </dgm:prSet>
      <dgm:spPr/>
    </dgm:pt>
    <dgm:pt modelId="{3339C830-6B3B-45E0-8593-298827F3DADD}" type="pres">
      <dgm:prSet presAssocID="{337723A1-08F9-4703-A2C1-8C1DED68DE5E}" presName="compNode" presStyleCnt="0"/>
      <dgm:spPr/>
    </dgm:pt>
    <dgm:pt modelId="{52ED194F-F61A-4D13-9D82-8B5E81679732}" type="pres">
      <dgm:prSet presAssocID="{337723A1-08F9-4703-A2C1-8C1DED68DE5E}" presName="bgRect" presStyleLbl="bgShp" presStyleIdx="0" presStyleCnt="3"/>
      <dgm:spPr/>
    </dgm:pt>
    <dgm:pt modelId="{61FDEF46-8963-4EC3-980C-2171C67FC50B}" type="pres">
      <dgm:prSet presAssocID="{337723A1-08F9-4703-A2C1-8C1DED68DE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59C4317-0616-4E4F-8C42-F6F7DC09F3BC}" type="pres">
      <dgm:prSet presAssocID="{337723A1-08F9-4703-A2C1-8C1DED68DE5E}" presName="spaceRect" presStyleCnt="0"/>
      <dgm:spPr/>
    </dgm:pt>
    <dgm:pt modelId="{6BA21C3A-E9C0-4254-A106-321333B4ED76}" type="pres">
      <dgm:prSet presAssocID="{337723A1-08F9-4703-A2C1-8C1DED68DE5E}" presName="parTx" presStyleLbl="revTx" presStyleIdx="0" presStyleCnt="3">
        <dgm:presLayoutVars>
          <dgm:chMax val="0"/>
          <dgm:chPref val="0"/>
        </dgm:presLayoutVars>
      </dgm:prSet>
      <dgm:spPr/>
    </dgm:pt>
    <dgm:pt modelId="{C297E0C2-396B-4DF3-8FF9-68574867A3DC}" type="pres">
      <dgm:prSet presAssocID="{53D5ACCA-B92F-4131-B6E2-427076EBA527}" presName="sibTrans" presStyleCnt="0"/>
      <dgm:spPr/>
    </dgm:pt>
    <dgm:pt modelId="{383E029E-769C-4521-87B1-783363DF2FD7}" type="pres">
      <dgm:prSet presAssocID="{8CA081F4-53E6-41DA-BE0F-855A2B05E10E}" presName="compNode" presStyleCnt="0"/>
      <dgm:spPr/>
    </dgm:pt>
    <dgm:pt modelId="{516E9088-8C10-4BAA-9578-C1A189ED37EF}" type="pres">
      <dgm:prSet presAssocID="{8CA081F4-53E6-41DA-BE0F-855A2B05E10E}" presName="bgRect" presStyleLbl="bgShp" presStyleIdx="1" presStyleCnt="3"/>
      <dgm:spPr/>
    </dgm:pt>
    <dgm:pt modelId="{4679B932-50AA-4DBE-974E-FFD4553B30B7}" type="pres">
      <dgm:prSet presAssocID="{8CA081F4-53E6-41DA-BE0F-855A2B05E1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3E69EE9-D8E0-4A0F-8888-19F19EA16BA6}" type="pres">
      <dgm:prSet presAssocID="{8CA081F4-53E6-41DA-BE0F-855A2B05E10E}" presName="spaceRect" presStyleCnt="0"/>
      <dgm:spPr/>
    </dgm:pt>
    <dgm:pt modelId="{1B45DC37-ED04-441D-80F3-7555D4769394}" type="pres">
      <dgm:prSet presAssocID="{8CA081F4-53E6-41DA-BE0F-855A2B05E10E}" presName="parTx" presStyleLbl="revTx" presStyleIdx="1" presStyleCnt="3">
        <dgm:presLayoutVars>
          <dgm:chMax val="0"/>
          <dgm:chPref val="0"/>
        </dgm:presLayoutVars>
      </dgm:prSet>
      <dgm:spPr/>
    </dgm:pt>
    <dgm:pt modelId="{53E937AF-F536-4737-B350-FC655D9C1394}" type="pres">
      <dgm:prSet presAssocID="{83EBCE37-8CE3-4A34-BAF3-3FAFA8F9C0E8}" presName="sibTrans" presStyleCnt="0"/>
      <dgm:spPr/>
    </dgm:pt>
    <dgm:pt modelId="{01AD8784-30DD-4D83-857F-F124D3B7A20E}" type="pres">
      <dgm:prSet presAssocID="{9A58328C-3ECE-45F7-9654-1DFA66AA4717}" presName="compNode" presStyleCnt="0"/>
      <dgm:spPr/>
    </dgm:pt>
    <dgm:pt modelId="{631FD176-714B-4DD9-9004-4B0A222CF5F0}" type="pres">
      <dgm:prSet presAssocID="{9A58328C-3ECE-45F7-9654-1DFA66AA4717}" presName="bgRect" presStyleLbl="bgShp" presStyleIdx="2" presStyleCnt="3"/>
      <dgm:spPr/>
    </dgm:pt>
    <dgm:pt modelId="{5C856B7E-6DDC-4FF3-B945-485C977804FB}" type="pres">
      <dgm:prSet presAssocID="{9A58328C-3ECE-45F7-9654-1DFA66AA47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D6A19D4-5803-46D9-BF53-0E83305258B6}" type="pres">
      <dgm:prSet presAssocID="{9A58328C-3ECE-45F7-9654-1DFA66AA4717}" presName="spaceRect" presStyleCnt="0"/>
      <dgm:spPr/>
    </dgm:pt>
    <dgm:pt modelId="{88A3A865-92E4-4841-A527-3D269AF1A427}" type="pres">
      <dgm:prSet presAssocID="{9A58328C-3ECE-45F7-9654-1DFA66AA4717}" presName="parTx" presStyleLbl="revTx" presStyleIdx="2" presStyleCnt="3">
        <dgm:presLayoutVars>
          <dgm:chMax val="0"/>
          <dgm:chPref val="0"/>
        </dgm:presLayoutVars>
      </dgm:prSet>
      <dgm:spPr/>
    </dgm:pt>
  </dgm:ptLst>
  <dgm:cxnLst>
    <dgm:cxn modelId="{9AC99904-93CB-4A9A-865B-4FE03299D178}" srcId="{673C3FB5-4F88-480E-ADE2-D26041368915}" destId="{337723A1-08F9-4703-A2C1-8C1DED68DE5E}" srcOrd="0" destOrd="0" parTransId="{B3597604-A859-46CD-9A47-D2B2EEB147A9}" sibTransId="{53D5ACCA-B92F-4131-B6E2-427076EBA527}"/>
    <dgm:cxn modelId="{015D9D05-3275-4933-A79C-98E0F5A05C72}" srcId="{673C3FB5-4F88-480E-ADE2-D26041368915}" destId="{9A58328C-3ECE-45F7-9654-1DFA66AA4717}" srcOrd="2" destOrd="0" parTransId="{3E1CF799-7440-4213-8884-FE9F064ED8C4}" sibTransId="{439560C0-E992-4995-B776-91FF77DB867A}"/>
    <dgm:cxn modelId="{B70DEB1B-F394-4315-868B-7A60E9DC563D}" type="presOf" srcId="{673C3FB5-4F88-480E-ADE2-D26041368915}" destId="{B8A037EB-FB14-4A69-B5A1-E847E0920CD4}" srcOrd="0" destOrd="0" presId="urn:microsoft.com/office/officeart/2018/2/layout/IconVerticalSolidList"/>
    <dgm:cxn modelId="{D162296C-1FB0-4BBB-9A9D-9C85033401AC}" type="presOf" srcId="{8CA081F4-53E6-41DA-BE0F-855A2B05E10E}" destId="{1B45DC37-ED04-441D-80F3-7555D4769394}" srcOrd="0" destOrd="0" presId="urn:microsoft.com/office/officeart/2018/2/layout/IconVerticalSolidList"/>
    <dgm:cxn modelId="{290A326D-D9C9-4CC3-B3D5-88FBED2D0252}" type="presOf" srcId="{9A58328C-3ECE-45F7-9654-1DFA66AA4717}" destId="{88A3A865-92E4-4841-A527-3D269AF1A427}" srcOrd="0" destOrd="0" presId="urn:microsoft.com/office/officeart/2018/2/layout/IconVerticalSolidList"/>
    <dgm:cxn modelId="{6E7DC178-B420-463E-ACB1-69D0D60014E0}" type="presOf" srcId="{337723A1-08F9-4703-A2C1-8C1DED68DE5E}" destId="{6BA21C3A-E9C0-4254-A106-321333B4ED76}" srcOrd="0" destOrd="0" presId="urn:microsoft.com/office/officeart/2018/2/layout/IconVerticalSolidList"/>
    <dgm:cxn modelId="{B84D19E7-1B52-4B81-A75C-FCD20DA4459A}" srcId="{673C3FB5-4F88-480E-ADE2-D26041368915}" destId="{8CA081F4-53E6-41DA-BE0F-855A2B05E10E}" srcOrd="1" destOrd="0" parTransId="{FA85B271-0B8E-4DD3-8DCD-403F8101C070}" sibTransId="{83EBCE37-8CE3-4A34-BAF3-3FAFA8F9C0E8}"/>
    <dgm:cxn modelId="{4C0C06E6-F540-41F7-9E58-69F4032BDF22}" type="presParOf" srcId="{B8A037EB-FB14-4A69-B5A1-E847E0920CD4}" destId="{3339C830-6B3B-45E0-8593-298827F3DADD}" srcOrd="0" destOrd="0" presId="urn:microsoft.com/office/officeart/2018/2/layout/IconVerticalSolidList"/>
    <dgm:cxn modelId="{3B575D9C-BC39-4887-885C-9317C68C6C99}" type="presParOf" srcId="{3339C830-6B3B-45E0-8593-298827F3DADD}" destId="{52ED194F-F61A-4D13-9D82-8B5E81679732}" srcOrd="0" destOrd="0" presId="urn:microsoft.com/office/officeart/2018/2/layout/IconVerticalSolidList"/>
    <dgm:cxn modelId="{55D9C001-983C-4D40-8BEF-F807AB4456C0}" type="presParOf" srcId="{3339C830-6B3B-45E0-8593-298827F3DADD}" destId="{61FDEF46-8963-4EC3-980C-2171C67FC50B}" srcOrd="1" destOrd="0" presId="urn:microsoft.com/office/officeart/2018/2/layout/IconVerticalSolidList"/>
    <dgm:cxn modelId="{1FE0354C-13EF-41D1-9DD3-72B206B57EA0}" type="presParOf" srcId="{3339C830-6B3B-45E0-8593-298827F3DADD}" destId="{A59C4317-0616-4E4F-8C42-F6F7DC09F3BC}" srcOrd="2" destOrd="0" presId="urn:microsoft.com/office/officeart/2018/2/layout/IconVerticalSolidList"/>
    <dgm:cxn modelId="{153DE83D-2DBA-42D4-8ACC-D4DC2FF22150}" type="presParOf" srcId="{3339C830-6B3B-45E0-8593-298827F3DADD}" destId="{6BA21C3A-E9C0-4254-A106-321333B4ED76}" srcOrd="3" destOrd="0" presId="urn:microsoft.com/office/officeart/2018/2/layout/IconVerticalSolidList"/>
    <dgm:cxn modelId="{B2611235-43A5-432A-A79C-775122E8DCCC}" type="presParOf" srcId="{B8A037EB-FB14-4A69-B5A1-E847E0920CD4}" destId="{C297E0C2-396B-4DF3-8FF9-68574867A3DC}" srcOrd="1" destOrd="0" presId="urn:microsoft.com/office/officeart/2018/2/layout/IconVerticalSolidList"/>
    <dgm:cxn modelId="{C6B06048-2894-419E-AE9E-0D313A5AD09F}" type="presParOf" srcId="{B8A037EB-FB14-4A69-B5A1-E847E0920CD4}" destId="{383E029E-769C-4521-87B1-783363DF2FD7}" srcOrd="2" destOrd="0" presId="urn:microsoft.com/office/officeart/2018/2/layout/IconVerticalSolidList"/>
    <dgm:cxn modelId="{2DBF39D3-0314-4D0B-ABCC-784A202C952A}" type="presParOf" srcId="{383E029E-769C-4521-87B1-783363DF2FD7}" destId="{516E9088-8C10-4BAA-9578-C1A189ED37EF}" srcOrd="0" destOrd="0" presId="urn:microsoft.com/office/officeart/2018/2/layout/IconVerticalSolidList"/>
    <dgm:cxn modelId="{80F3D309-B56E-4E0B-BC55-57AB19F8C7E8}" type="presParOf" srcId="{383E029E-769C-4521-87B1-783363DF2FD7}" destId="{4679B932-50AA-4DBE-974E-FFD4553B30B7}" srcOrd="1" destOrd="0" presId="urn:microsoft.com/office/officeart/2018/2/layout/IconVerticalSolidList"/>
    <dgm:cxn modelId="{83DEB35F-9FD4-400C-AA3E-CF9EA5261F0C}" type="presParOf" srcId="{383E029E-769C-4521-87B1-783363DF2FD7}" destId="{63E69EE9-D8E0-4A0F-8888-19F19EA16BA6}" srcOrd="2" destOrd="0" presId="urn:microsoft.com/office/officeart/2018/2/layout/IconVerticalSolidList"/>
    <dgm:cxn modelId="{0441AE2E-90C0-4920-9B7B-978C755FF132}" type="presParOf" srcId="{383E029E-769C-4521-87B1-783363DF2FD7}" destId="{1B45DC37-ED04-441D-80F3-7555D4769394}" srcOrd="3" destOrd="0" presId="urn:microsoft.com/office/officeart/2018/2/layout/IconVerticalSolidList"/>
    <dgm:cxn modelId="{E1D0E2C5-68D6-432C-A05F-72AD9F663F15}" type="presParOf" srcId="{B8A037EB-FB14-4A69-B5A1-E847E0920CD4}" destId="{53E937AF-F536-4737-B350-FC655D9C1394}" srcOrd="3" destOrd="0" presId="urn:microsoft.com/office/officeart/2018/2/layout/IconVerticalSolidList"/>
    <dgm:cxn modelId="{C6CF5FFA-D751-45BA-A04B-DB381770EE66}" type="presParOf" srcId="{B8A037EB-FB14-4A69-B5A1-E847E0920CD4}" destId="{01AD8784-30DD-4D83-857F-F124D3B7A20E}" srcOrd="4" destOrd="0" presId="urn:microsoft.com/office/officeart/2018/2/layout/IconVerticalSolidList"/>
    <dgm:cxn modelId="{6ED09708-9BE4-4A5A-BF16-88193C198292}" type="presParOf" srcId="{01AD8784-30DD-4D83-857F-F124D3B7A20E}" destId="{631FD176-714B-4DD9-9004-4B0A222CF5F0}" srcOrd="0" destOrd="0" presId="urn:microsoft.com/office/officeart/2018/2/layout/IconVerticalSolidList"/>
    <dgm:cxn modelId="{F4CA5208-41FA-4BDC-A6CD-0C4EBD88DE82}" type="presParOf" srcId="{01AD8784-30DD-4D83-857F-F124D3B7A20E}" destId="{5C856B7E-6DDC-4FF3-B945-485C977804FB}" srcOrd="1" destOrd="0" presId="urn:microsoft.com/office/officeart/2018/2/layout/IconVerticalSolidList"/>
    <dgm:cxn modelId="{C684015A-4783-4744-9D67-B712CA2D014D}" type="presParOf" srcId="{01AD8784-30DD-4D83-857F-F124D3B7A20E}" destId="{8D6A19D4-5803-46D9-BF53-0E83305258B6}" srcOrd="2" destOrd="0" presId="urn:microsoft.com/office/officeart/2018/2/layout/IconVerticalSolidList"/>
    <dgm:cxn modelId="{2910FD6C-92C7-44E1-9C37-B376705E73C6}" type="presParOf" srcId="{01AD8784-30DD-4D83-857F-F124D3B7A20E}" destId="{88A3A865-92E4-4841-A527-3D269AF1A42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15A17-AD72-480A-86DF-A42DD5A4D42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6E7CC8E8-4EB2-4997-963F-E8A931306A47}">
      <dgm:prSet/>
      <dgm:spPr/>
      <dgm:t>
        <a:bodyPr/>
        <a:lstStyle/>
        <a:p>
          <a:r>
            <a:rPr lang="en-US" i="1" dirty="0"/>
            <a:t>“Education should help turn novice learners into </a:t>
          </a:r>
          <a:r>
            <a:rPr lang="en-US" b="1" i="1" dirty="0"/>
            <a:t>expert learners</a:t>
          </a:r>
          <a:r>
            <a:rPr lang="en-US" i="1" dirty="0"/>
            <a:t>—individuals who want to learn, who know how to learn strategically, and who, in their own highly individual and flexible ways, are well prepared for a lifetime of learning. </a:t>
          </a:r>
          <a:endParaRPr lang="en-US" dirty="0"/>
        </a:p>
      </dgm:t>
    </dgm:pt>
    <dgm:pt modelId="{2D26096F-5323-45B5-BC0F-153D49631F36}" type="parTrans" cxnId="{C74BE0A4-D461-4E55-97C6-B0E8C60193E7}">
      <dgm:prSet/>
      <dgm:spPr/>
      <dgm:t>
        <a:bodyPr/>
        <a:lstStyle/>
        <a:p>
          <a:endParaRPr lang="en-US"/>
        </a:p>
      </dgm:t>
    </dgm:pt>
    <dgm:pt modelId="{7785C2D6-E317-4035-A466-4B514FF7923A}" type="sibTrans" cxnId="{C74BE0A4-D461-4E55-97C6-B0E8C60193E7}">
      <dgm:prSet/>
      <dgm:spPr/>
      <dgm:t>
        <a:bodyPr/>
        <a:lstStyle/>
        <a:p>
          <a:endParaRPr lang="en-US"/>
        </a:p>
      </dgm:t>
    </dgm:pt>
    <dgm:pt modelId="{BA28D358-6177-45B2-82CC-97A224FB4E81}">
      <dgm:prSet/>
      <dgm:spPr/>
      <dgm:t>
        <a:bodyPr/>
        <a:lstStyle/>
        <a:p>
          <a:r>
            <a:rPr lang="en-US" i="1" dirty="0"/>
            <a:t>Universal Design for Learning (UDL) helps educators meet this goal by providing a framework for understanding how to create curricula that meets the needs of all learners from the start.” </a:t>
          </a:r>
          <a:endParaRPr lang="en-US" dirty="0"/>
        </a:p>
      </dgm:t>
    </dgm:pt>
    <dgm:pt modelId="{0381D8D6-5A0A-4B59-8BAC-C49ED811B3D5}" type="parTrans" cxnId="{C62612F2-E79B-46FC-B481-BDF41D270BE3}">
      <dgm:prSet/>
      <dgm:spPr/>
      <dgm:t>
        <a:bodyPr/>
        <a:lstStyle/>
        <a:p>
          <a:endParaRPr lang="en-US"/>
        </a:p>
      </dgm:t>
    </dgm:pt>
    <dgm:pt modelId="{CA7BD7E0-220D-4E70-95B9-B348AF30D5C1}" type="sibTrans" cxnId="{C62612F2-E79B-46FC-B481-BDF41D270BE3}">
      <dgm:prSet/>
      <dgm:spPr/>
      <dgm:t>
        <a:bodyPr/>
        <a:lstStyle/>
        <a:p>
          <a:endParaRPr lang="en-US"/>
        </a:p>
      </dgm:t>
    </dgm:pt>
    <dgm:pt modelId="{231058E2-760E-4428-AEE2-53BEEE5D95F0}" type="pres">
      <dgm:prSet presAssocID="{38215A17-AD72-480A-86DF-A42DD5A4D42F}" presName="outerComposite" presStyleCnt="0">
        <dgm:presLayoutVars>
          <dgm:chMax val="5"/>
          <dgm:dir/>
          <dgm:resizeHandles val="exact"/>
        </dgm:presLayoutVars>
      </dgm:prSet>
      <dgm:spPr/>
    </dgm:pt>
    <dgm:pt modelId="{20694A35-BEFA-4BEB-84E7-6347FBD0AD71}" type="pres">
      <dgm:prSet presAssocID="{38215A17-AD72-480A-86DF-A42DD5A4D42F}" presName="dummyMaxCanvas" presStyleCnt="0">
        <dgm:presLayoutVars/>
      </dgm:prSet>
      <dgm:spPr/>
    </dgm:pt>
    <dgm:pt modelId="{96CE1C5A-193D-48A3-870B-B6E33CCCE888}" type="pres">
      <dgm:prSet presAssocID="{38215A17-AD72-480A-86DF-A42DD5A4D42F}" presName="TwoNodes_1" presStyleLbl="node1" presStyleIdx="0" presStyleCnt="2">
        <dgm:presLayoutVars>
          <dgm:bulletEnabled val="1"/>
        </dgm:presLayoutVars>
      </dgm:prSet>
      <dgm:spPr/>
    </dgm:pt>
    <dgm:pt modelId="{9DD4E30D-5CE9-4A1F-B768-2F459917C35E}" type="pres">
      <dgm:prSet presAssocID="{38215A17-AD72-480A-86DF-A42DD5A4D42F}" presName="TwoNodes_2" presStyleLbl="node1" presStyleIdx="1" presStyleCnt="2">
        <dgm:presLayoutVars>
          <dgm:bulletEnabled val="1"/>
        </dgm:presLayoutVars>
      </dgm:prSet>
      <dgm:spPr/>
    </dgm:pt>
    <dgm:pt modelId="{337B97C1-76D0-4104-B1E6-638AF8901BB3}" type="pres">
      <dgm:prSet presAssocID="{38215A17-AD72-480A-86DF-A42DD5A4D42F}" presName="TwoConn_1-2" presStyleLbl="fgAccFollowNode1" presStyleIdx="0" presStyleCnt="1">
        <dgm:presLayoutVars>
          <dgm:bulletEnabled val="1"/>
        </dgm:presLayoutVars>
      </dgm:prSet>
      <dgm:spPr/>
    </dgm:pt>
    <dgm:pt modelId="{108BF954-DE22-41A2-A258-2B9CF7D4F2A5}" type="pres">
      <dgm:prSet presAssocID="{38215A17-AD72-480A-86DF-A42DD5A4D42F}" presName="TwoNodes_1_text" presStyleLbl="node1" presStyleIdx="1" presStyleCnt="2">
        <dgm:presLayoutVars>
          <dgm:bulletEnabled val="1"/>
        </dgm:presLayoutVars>
      </dgm:prSet>
      <dgm:spPr/>
    </dgm:pt>
    <dgm:pt modelId="{2CF6010D-82BB-4CF2-96D9-DB502CF9AA04}" type="pres">
      <dgm:prSet presAssocID="{38215A17-AD72-480A-86DF-A42DD5A4D42F}" presName="TwoNodes_2_text" presStyleLbl="node1" presStyleIdx="1" presStyleCnt="2">
        <dgm:presLayoutVars>
          <dgm:bulletEnabled val="1"/>
        </dgm:presLayoutVars>
      </dgm:prSet>
      <dgm:spPr/>
    </dgm:pt>
  </dgm:ptLst>
  <dgm:cxnLst>
    <dgm:cxn modelId="{07059211-E422-431D-9F15-DF376B30C590}" type="presOf" srcId="{BA28D358-6177-45B2-82CC-97A224FB4E81}" destId="{2CF6010D-82BB-4CF2-96D9-DB502CF9AA04}" srcOrd="1" destOrd="0" presId="urn:microsoft.com/office/officeart/2005/8/layout/vProcess5"/>
    <dgm:cxn modelId="{C8128F2E-5424-4D44-B79A-4B611CB6B95C}" type="presOf" srcId="{6E7CC8E8-4EB2-4997-963F-E8A931306A47}" destId="{108BF954-DE22-41A2-A258-2B9CF7D4F2A5}" srcOrd="1" destOrd="0" presId="urn:microsoft.com/office/officeart/2005/8/layout/vProcess5"/>
    <dgm:cxn modelId="{C74BE0A4-D461-4E55-97C6-B0E8C60193E7}" srcId="{38215A17-AD72-480A-86DF-A42DD5A4D42F}" destId="{6E7CC8E8-4EB2-4997-963F-E8A931306A47}" srcOrd="0" destOrd="0" parTransId="{2D26096F-5323-45B5-BC0F-153D49631F36}" sibTransId="{7785C2D6-E317-4035-A466-4B514FF7923A}"/>
    <dgm:cxn modelId="{49E997E5-93CA-4D08-83C5-928D12D1A8DB}" type="presOf" srcId="{7785C2D6-E317-4035-A466-4B514FF7923A}" destId="{337B97C1-76D0-4104-B1E6-638AF8901BB3}" srcOrd="0" destOrd="0" presId="urn:microsoft.com/office/officeart/2005/8/layout/vProcess5"/>
    <dgm:cxn modelId="{BCA86AEC-5C01-4FF1-85FF-3B816DB4BBB0}" type="presOf" srcId="{6E7CC8E8-4EB2-4997-963F-E8A931306A47}" destId="{96CE1C5A-193D-48A3-870B-B6E33CCCE888}" srcOrd="0" destOrd="0" presId="urn:microsoft.com/office/officeart/2005/8/layout/vProcess5"/>
    <dgm:cxn modelId="{C62612F2-E79B-46FC-B481-BDF41D270BE3}" srcId="{38215A17-AD72-480A-86DF-A42DD5A4D42F}" destId="{BA28D358-6177-45B2-82CC-97A224FB4E81}" srcOrd="1" destOrd="0" parTransId="{0381D8D6-5A0A-4B59-8BAC-C49ED811B3D5}" sibTransId="{CA7BD7E0-220D-4E70-95B9-B348AF30D5C1}"/>
    <dgm:cxn modelId="{35BE9BF7-759D-49D1-99F1-7AC5EBFE4A48}" type="presOf" srcId="{BA28D358-6177-45B2-82CC-97A224FB4E81}" destId="{9DD4E30D-5CE9-4A1F-B768-2F459917C35E}" srcOrd="0" destOrd="0" presId="urn:microsoft.com/office/officeart/2005/8/layout/vProcess5"/>
    <dgm:cxn modelId="{5D8036F8-9A9C-42B5-AED3-C4EF6930BC12}" type="presOf" srcId="{38215A17-AD72-480A-86DF-A42DD5A4D42F}" destId="{231058E2-760E-4428-AEE2-53BEEE5D95F0}" srcOrd="0" destOrd="0" presId="urn:microsoft.com/office/officeart/2005/8/layout/vProcess5"/>
    <dgm:cxn modelId="{AF3801B8-AC97-4B65-A027-C290E47742DF}" type="presParOf" srcId="{231058E2-760E-4428-AEE2-53BEEE5D95F0}" destId="{20694A35-BEFA-4BEB-84E7-6347FBD0AD71}" srcOrd="0" destOrd="0" presId="urn:microsoft.com/office/officeart/2005/8/layout/vProcess5"/>
    <dgm:cxn modelId="{C3DCAF7C-83BD-4A49-9283-93BD50DBC3C2}" type="presParOf" srcId="{231058E2-760E-4428-AEE2-53BEEE5D95F0}" destId="{96CE1C5A-193D-48A3-870B-B6E33CCCE888}" srcOrd="1" destOrd="0" presId="urn:microsoft.com/office/officeart/2005/8/layout/vProcess5"/>
    <dgm:cxn modelId="{BFD5928C-8818-49A5-A521-10D6E8E0ECA2}" type="presParOf" srcId="{231058E2-760E-4428-AEE2-53BEEE5D95F0}" destId="{9DD4E30D-5CE9-4A1F-B768-2F459917C35E}" srcOrd="2" destOrd="0" presId="urn:microsoft.com/office/officeart/2005/8/layout/vProcess5"/>
    <dgm:cxn modelId="{6A7F8849-264A-453A-AEBB-09FD10AD4E60}" type="presParOf" srcId="{231058E2-760E-4428-AEE2-53BEEE5D95F0}" destId="{337B97C1-76D0-4104-B1E6-638AF8901BB3}" srcOrd="3" destOrd="0" presId="urn:microsoft.com/office/officeart/2005/8/layout/vProcess5"/>
    <dgm:cxn modelId="{4A2E8034-947B-4272-80DF-1DAB6F74461D}" type="presParOf" srcId="{231058E2-760E-4428-AEE2-53BEEE5D95F0}" destId="{108BF954-DE22-41A2-A258-2B9CF7D4F2A5}" srcOrd="4" destOrd="0" presId="urn:microsoft.com/office/officeart/2005/8/layout/vProcess5"/>
    <dgm:cxn modelId="{11109C1A-98E6-461D-864A-F8E3CB99F758}" type="presParOf" srcId="{231058E2-760E-4428-AEE2-53BEEE5D95F0}" destId="{2CF6010D-82BB-4CF2-96D9-DB502CF9AA0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692FF-5DFD-4B53-93B5-0F9925A1E37F}"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61F537CE-D1CC-4064-B786-9E8248486CD9}">
      <dgm:prSet custT="1"/>
      <dgm:spPr/>
      <dgm:t>
        <a:bodyPr/>
        <a:lstStyle/>
        <a:p>
          <a:r>
            <a:rPr lang="en-US" sz="2000" b="0" i="0" dirty="0"/>
            <a:t>Optimize individual choice and autonomy</a:t>
          </a:r>
          <a:endParaRPr lang="en-US" sz="2000" dirty="0"/>
        </a:p>
      </dgm:t>
    </dgm:pt>
    <dgm:pt modelId="{165EB059-CB4B-49E3-B85D-57157C6072DA}" type="parTrans" cxnId="{B0F29D37-877E-4B85-9F99-6313A4038387}">
      <dgm:prSet/>
      <dgm:spPr/>
      <dgm:t>
        <a:bodyPr/>
        <a:lstStyle/>
        <a:p>
          <a:endParaRPr lang="en-US"/>
        </a:p>
      </dgm:t>
    </dgm:pt>
    <dgm:pt modelId="{98E0AFE4-E013-42BC-A793-F485651ED9F7}" type="sibTrans" cxnId="{B0F29D37-877E-4B85-9F99-6313A4038387}">
      <dgm:prSet phldrT="1" custT="1"/>
      <dgm:spPr/>
      <dgm:t>
        <a:bodyPr/>
        <a:lstStyle/>
        <a:p>
          <a:endParaRPr lang="en-US" sz="6000"/>
        </a:p>
      </dgm:t>
    </dgm:pt>
    <dgm:pt modelId="{265EA47B-E0E7-48BA-8A05-717CCD1834B5}">
      <dgm:prSet custT="1"/>
      <dgm:spPr/>
      <dgm:t>
        <a:bodyPr/>
        <a:lstStyle/>
        <a:p>
          <a:r>
            <a:rPr lang="en-US" sz="2000" b="0" i="0"/>
            <a:t>Heighten salience of goals and objectives</a:t>
          </a:r>
          <a:endParaRPr lang="en-US" sz="2000"/>
        </a:p>
      </dgm:t>
    </dgm:pt>
    <dgm:pt modelId="{72A9D1AD-5FD8-49EF-B687-A6DD26E2A9C3}" type="parTrans" cxnId="{0EE5BDA4-2B8F-4C25-8D77-06DD95A6C588}">
      <dgm:prSet/>
      <dgm:spPr/>
      <dgm:t>
        <a:bodyPr/>
        <a:lstStyle/>
        <a:p>
          <a:endParaRPr lang="en-US"/>
        </a:p>
      </dgm:t>
    </dgm:pt>
    <dgm:pt modelId="{8E80922A-F8CF-4F11-A312-40ACA30C44A1}" type="sibTrans" cxnId="{0EE5BDA4-2B8F-4C25-8D77-06DD95A6C588}">
      <dgm:prSet phldrT="2" custT="1"/>
      <dgm:spPr/>
      <dgm:t>
        <a:bodyPr/>
        <a:lstStyle/>
        <a:p>
          <a:endParaRPr lang="en-US" sz="6000"/>
        </a:p>
      </dgm:t>
    </dgm:pt>
    <dgm:pt modelId="{70DA726A-2A20-4B10-8620-C56518D36DDB}">
      <dgm:prSet custT="1"/>
      <dgm:spPr/>
      <dgm:t>
        <a:bodyPr/>
        <a:lstStyle/>
        <a:p>
          <a:r>
            <a:rPr lang="en-US" sz="2000" b="0" i="0"/>
            <a:t>Optimize relevance, value, and authenticity</a:t>
          </a:r>
          <a:endParaRPr lang="en-US" sz="2000"/>
        </a:p>
      </dgm:t>
    </dgm:pt>
    <dgm:pt modelId="{F68B363C-4805-438D-A3E3-53A504D56FE9}" type="parTrans" cxnId="{3868B7B5-8159-4421-A84B-C6EA0E552656}">
      <dgm:prSet/>
      <dgm:spPr/>
      <dgm:t>
        <a:bodyPr/>
        <a:lstStyle/>
        <a:p>
          <a:endParaRPr lang="en-US"/>
        </a:p>
      </dgm:t>
    </dgm:pt>
    <dgm:pt modelId="{27CE92F4-BD0A-45B6-AA6D-3D5F04246D86}" type="sibTrans" cxnId="{3868B7B5-8159-4421-A84B-C6EA0E552656}">
      <dgm:prSet phldrT="3" custT="1"/>
      <dgm:spPr/>
      <dgm:t>
        <a:bodyPr/>
        <a:lstStyle/>
        <a:p>
          <a:endParaRPr lang="en-US" sz="6000"/>
        </a:p>
      </dgm:t>
    </dgm:pt>
    <dgm:pt modelId="{8FC26A63-51CE-4A24-AE10-5503AA6788A5}">
      <dgm:prSet custT="1"/>
      <dgm:spPr/>
      <dgm:t>
        <a:bodyPr/>
        <a:lstStyle/>
        <a:p>
          <a:r>
            <a:rPr lang="en-US" sz="2000" b="0" i="0"/>
            <a:t>Vary demand and resources to optimize challenge</a:t>
          </a:r>
          <a:endParaRPr lang="en-US" sz="2000"/>
        </a:p>
      </dgm:t>
    </dgm:pt>
    <dgm:pt modelId="{2AB8C409-F9DF-4B88-9F86-6FD0F8CCB96D}" type="parTrans" cxnId="{A7101BA6-3B8D-4290-A566-9EA9D665A2F3}">
      <dgm:prSet/>
      <dgm:spPr/>
      <dgm:t>
        <a:bodyPr/>
        <a:lstStyle/>
        <a:p>
          <a:endParaRPr lang="en-US"/>
        </a:p>
      </dgm:t>
    </dgm:pt>
    <dgm:pt modelId="{456AD076-342C-4C50-9A34-A47332BAB744}" type="sibTrans" cxnId="{A7101BA6-3B8D-4290-A566-9EA9D665A2F3}">
      <dgm:prSet phldrT="4" custT="1"/>
      <dgm:spPr/>
      <dgm:t>
        <a:bodyPr/>
        <a:lstStyle/>
        <a:p>
          <a:endParaRPr lang="en-US" sz="6000"/>
        </a:p>
      </dgm:t>
    </dgm:pt>
    <dgm:pt modelId="{43E74640-4586-4FA4-AC15-B9DA011100CC}">
      <dgm:prSet custT="1"/>
      <dgm:spPr/>
      <dgm:t>
        <a:bodyPr/>
        <a:lstStyle/>
        <a:p>
          <a:r>
            <a:rPr lang="en-US" sz="2000" b="0" i="0" dirty="0"/>
            <a:t>Foster collaboration and community</a:t>
          </a:r>
          <a:endParaRPr lang="en-US" sz="2000" dirty="0"/>
        </a:p>
      </dgm:t>
    </dgm:pt>
    <dgm:pt modelId="{002239A1-1982-442C-9961-DC3930FEF31E}" type="parTrans" cxnId="{6EF9C860-70A5-4157-8F65-BA113F4A2C57}">
      <dgm:prSet/>
      <dgm:spPr/>
      <dgm:t>
        <a:bodyPr/>
        <a:lstStyle/>
        <a:p>
          <a:endParaRPr lang="en-US"/>
        </a:p>
      </dgm:t>
    </dgm:pt>
    <dgm:pt modelId="{56AA030D-1E2F-4738-ABCB-B84B0AC1744D}" type="sibTrans" cxnId="{6EF9C860-70A5-4157-8F65-BA113F4A2C57}">
      <dgm:prSet phldrT="5" custT="1"/>
      <dgm:spPr/>
      <dgm:t>
        <a:bodyPr/>
        <a:lstStyle/>
        <a:p>
          <a:endParaRPr lang="en-US" sz="6000"/>
        </a:p>
      </dgm:t>
    </dgm:pt>
    <dgm:pt modelId="{E202945E-FBA3-427E-834A-6CB58C0E8384}">
      <dgm:prSet custT="1"/>
      <dgm:spPr/>
      <dgm:t>
        <a:bodyPr/>
        <a:lstStyle/>
        <a:p>
          <a:r>
            <a:rPr lang="en-US" sz="2000" b="0" i="0"/>
            <a:t>Promote expectations and beliefs that optimize motivation</a:t>
          </a:r>
          <a:endParaRPr lang="en-US" sz="2000"/>
        </a:p>
      </dgm:t>
    </dgm:pt>
    <dgm:pt modelId="{521FFC66-1D34-4034-9AC8-6FE0FFD37ED1}" type="parTrans" cxnId="{225167C4-FEBB-4D10-814D-CAEFD9915D53}">
      <dgm:prSet/>
      <dgm:spPr/>
      <dgm:t>
        <a:bodyPr/>
        <a:lstStyle/>
        <a:p>
          <a:endParaRPr lang="en-US"/>
        </a:p>
      </dgm:t>
    </dgm:pt>
    <dgm:pt modelId="{28B5D6B2-548B-4D4D-8FE3-4675789D3341}" type="sibTrans" cxnId="{225167C4-FEBB-4D10-814D-CAEFD9915D53}">
      <dgm:prSet phldrT="6" custT="1"/>
      <dgm:spPr/>
      <dgm:t>
        <a:bodyPr/>
        <a:lstStyle/>
        <a:p>
          <a:endParaRPr lang="en-US" sz="6000"/>
        </a:p>
      </dgm:t>
    </dgm:pt>
    <dgm:pt modelId="{657DD363-86E2-4D41-B73E-A2FF0694C24F}" type="pres">
      <dgm:prSet presAssocID="{C7E692FF-5DFD-4B53-93B5-0F9925A1E37F}" presName="Name0" presStyleCnt="0">
        <dgm:presLayoutVars>
          <dgm:animLvl val="lvl"/>
          <dgm:resizeHandles val="exact"/>
        </dgm:presLayoutVars>
      </dgm:prSet>
      <dgm:spPr/>
    </dgm:pt>
    <dgm:pt modelId="{7D6C3EB7-FC12-4BF0-B683-385A4148BD86}" type="pres">
      <dgm:prSet presAssocID="{61F537CE-D1CC-4064-B786-9E8248486CD9}" presName="compositeNode" presStyleCnt="0">
        <dgm:presLayoutVars>
          <dgm:bulletEnabled val="1"/>
        </dgm:presLayoutVars>
      </dgm:prSet>
      <dgm:spPr/>
    </dgm:pt>
    <dgm:pt modelId="{BDF58E03-84EC-4A4B-AB2B-C9FE6A5B2A48}" type="pres">
      <dgm:prSet presAssocID="{61F537CE-D1CC-4064-B786-9E8248486CD9}" presName="bgRect" presStyleLbl="alignNode1" presStyleIdx="0" presStyleCnt="6"/>
      <dgm:spPr/>
    </dgm:pt>
    <dgm:pt modelId="{2DC12EAF-B0E4-4F23-BCB0-F24F3B83D254}" type="pres">
      <dgm:prSet presAssocID="{98E0AFE4-E013-42BC-A793-F485651ED9F7}" presName="sibTransNodeRect" presStyleLbl="alignNode1" presStyleIdx="0" presStyleCnt="6">
        <dgm:presLayoutVars>
          <dgm:chMax val="0"/>
          <dgm:bulletEnabled val="1"/>
        </dgm:presLayoutVars>
      </dgm:prSet>
      <dgm:spPr/>
    </dgm:pt>
    <dgm:pt modelId="{F83AD272-03C2-4054-A21D-F21F54BA4AE8}" type="pres">
      <dgm:prSet presAssocID="{61F537CE-D1CC-4064-B786-9E8248486CD9}" presName="nodeRect" presStyleLbl="alignNode1" presStyleIdx="0" presStyleCnt="6">
        <dgm:presLayoutVars>
          <dgm:bulletEnabled val="1"/>
        </dgm:presLayoutVars>
      </dgm:prSet>
      <dgm:spPr/>
    </dgm:pt>
    <dgm:pt modelId="{11D43230-3115-40AD-AF3A-DBD71991FF5C}" type="pres">
      <dgm:prSet presAssocID="{98E0AFE4-E013-42BC-A793-F485651ED9F7}" presName="sibTrans" presStyleCnt="0"/>
      <dgm:spPr/>
    </dgm:pt>
    <dgm:pt modelId="{B473C451-0AFD-4F74-93F8-2E5834CCF24E}" type="pres">
      <dgm:prSet presAssocID="{265EA47B-E0E7-48BA-8A05-717CCD1834B5}" presName="compositeNode" presStyleCnt="0">
        <dgm:presLayoutVars>
          <dgm:bulletEnabled val="1"/>
        </dgm:presLayoutVars>
      </dgm:prSet>
      <dgm:spPr/>
    </dgm:pt>
    <dgm:pt modelId="{7AAE5D32-8140-4539-B76D-8AC7886F4AB3}" type="pres">
      <dgm:prSet presAssocID="{265EA47B-E0E7-48BA-8A05-717CCD1834B5}" presName="bgRect" presStyleLbl="alignNode1" presStyleIdx="1" presStyleCnt="6"/>
      <dgm:spPr/>
    </dgm:pt>
    <dgm:pt modelId="{2996B898-9D9F-4F3E-8217-496998C7F047}" type="pres">
      <dgm:prSet presAssocID="{8E80922A-F8CF-4F11-A312-40ACA30C44A1}" presName="sibTransNodeRect" presStyleLbl="alignNode1" presStyleIdx="1" presStyleCnt="6">
        <dgm:presLayoutVars>
          <dgm:chMax val="0"/>
          <dgm:bulletEnabled val="1"/>
        </dgm:presLayoutVars>
      </dgm:prSet>
      <dgm:spPr/>
    </dgm:pt>
    <dgm:pt modelId="{D711D483-6FEA-4691-8059-90DCC1472DD7}" type="pres">
      <dgm:prSet presAssocID="{265EA47B-E0E7-48BA-8A05-717CCD1834B5}" presName="nodeRect" presStyleLbl="alignNode1" presStyleIdx="1" presStyleCnt="6">
        <dgm:presLayoutVars>
          <dgm:bulletEnabled val="1"/>
        </dgm:presLayoutVars>
      </dgm:prSet>
      <dgm:spPr/>
    </dgm:pt>
    <dgm:pt modelId="{7E887448-5FCB-48EB-BDB1-6F8277E0F899}" type="pres">
      <dgm:prSet presAssocID="{8E80922A-F8CF-4F11-A312-40ACA30C44A1}" presName="sibTrans" presStyleCnt="0"/>
      <dgm:spPr/>
    </dgm:pt>
    <dgm:pt modelId="{69DC5470-0995-4594-BB31-F58A1AC9DD07}" type="pres">
      <dgm:prSet presAssocID="{70DA726A-2A20-4B10-8620-C56518D36DDB}" presName="compositeNode" presStyleCnt="0">
        <dgm:presLayoutVars>
          <dgm:bulletEnabled val="1"/>
        </dgm:presLayoutVars>
      </dgm:prSet>
      <dgm:spPr/>
    </dgm:pt>
    <dgm:pt modelId="{90E1195A-F81A-4F09-9F69-C1E129DC7EBB}" type="pres">
      <dgm:prSet presAssocID="{70DA726A-2A20-4B10-8620-C56518D36DDB}" presName="bgRect" presStyleLbl="alignNode1" presStyleIdx="2" presStyleCnt="6"/>
      <dgm:spPr/>
    </dgm:pt>
    <dgm:pt modelId="{D46F09A0-7A1F-43EA-B24D-178CAC1E7F0B}" type="pres">
      <dgm:prSet presAssocID="{27CE92F4-BD0A-45B6-AA6D-3D5F04246D86}" presName="sibTransNodeRect" presStyleLbl="alignNode1" presStyleIdx="2" presStyleCnt="6">
        <dgm:presLayoutVars>
          <dgm:chMax val="0"/>
          <dgm:bulletEnabled val="1"/>
        </dgm:presLayoutVars>
      </dgm:prSet>
      <dgm:spPr/>
    </dgm:pt>
    <dgm:pt modelId="{18C67DB2-6303-4F4F-97E9-E6FC2B4BE214}" type="pres">
      <dgm:prSet presAssocID="{70DA726A-2A20-4B10-8620-C56518D36DDB}" presName="nodeRect" presStyleLbl="alignNode1" presStyleIdx="2" presStyleCnt="6">
        <dgm:presLayoutVars>
          <dgm:bulletEnabled val="1"/>
        </dgm:presLayoutVars>
      </dgm:prSet>
      <dgm:spPr/>
    </dgm:pt>
    <dgm:pt modelId="{46F22233-3984-4AF7-839E-B4569AF0FB35}" type="pres">
      <dgm:prSet presAssocID="{27CE92F4-BD0A-45B6-AA6D-3D5F04246D86}" presName="sibTrans" presStyleCnt="0"/>
      <dgm:spPr/>
    </dgm:pt>
    <dgm:pt modelId="{6C06FCB8-1613-4361-9B4E-26E4F35BB28C}" type="pres">
      <dgm:prSet presAssocID="{8FC26A63-51CE-4A24-AE10-5503AA6788A5}" presName="compositeNode" presStyleCnt="0">
        <dgm:presLayoutVars>
          <dgm:bulletEnabled val="1"/>
        </dgm:presLayoutVars>
      </dgm:prSet>
      <dgm:spPr/>
    </dgm:pt>
    <dgm:pt modelId="{082B3CE1-A373-404A-BB31-00DB02BB28A4}" type="pres">
      <dgm:prSet presAssocID="{8FC26A63-51CE-4A24-AE10-5503AA6788A5}" presName="bgRect" presStyleLbl="alignNode1" presStyleIdx="3" presStyleCnt="6"/>
      <dgm:spPr/>
    </dgm:pt>
    <dgm:pt modelId="{3AF7E65B-3BAF-4A34-8331-014B09F37BD0}" type="pres">
      <dgm:prSet presAssocID="{456AD076-342C-4C50-9A34-A47332BAB744}" presName="sibTransNodeRect" presStyleLbl="alignNode1" presStyleIdx="3" presStyleCnt="6">
        <dgm:presLayoutVars>
          <dgm:chMax val="0"/>
          <dgm:bulletEnabled val="1"/>
        </dgm:presLayoutVars>
      </dgm:prSet>
      <dgm:spPr/>
    </dgm:pt>
    <dgm:pt modelId="{C74724E4-62C3-4FA1-9460-0F4054BC1665}" type="pres">
      <dgm:prSet presAssocID="{8FC26A63-51CE-4A24-AE10-5503AA6788A5}" presName="nodeRect" presStyleLbl="alignNode1" presStyleIdx="3" presStyleCnt="6">
        <dgm:presLayoutVars>
          <dgm:bulletEnabled val="1"/>
        </dgm:presLayoutVars>
      </dgm:prSet>
      <dgm:spPr/>
    </dgm:pt>
    <dgm:pt modelId="{D0577DCF-94E8-4EFF-9632-541AF953E6F2}" type="pres">
      <dgm:prSet presAssocID="{456AD076-342C-4C50-9A34-A47332BAB744}" presName="sibTrans" presStyleCnt="0"/>
      <dgm:spPr/>
    </dgm:pt>
    <dgm:pt modelId="{727D9ECB-4CCD-433A-A056-88D1B9CF020F}" type="pres">
      <dgm:prSet presAssocID="{43E74640-4586-4FA4-AC15-B9DA011100CC}" presName="compositeNode" presStyleCnt="0">
        <dgm:presLayoutVars>
          <dgm:bulletEnabled val="1"/>
        </dgm:presLayoutVars>
      </dgm:prSet>
      <dgm:spPr/>
    </dgm:pt>
    <dgm:pt modelId="{5E1D801C-7E8D-464C-ABC7-9A3F1FD1E67E}" type="pres">
      <dgm:prSet presAssocID="{43E74640-4586-4FA4-AC15-B9DA011100CC}" presName="bgRect" presStyleLbl="alignNode1" presStyleIdx="4" presStyleCnt="6"/>
      <dgm:spPr/>
    </dgm:pt>
    <dgm:pt modelId="{52B8EB1E-4868-463F-9873-0BC0154DCADC}" type="pres">
      <dgm:prSet presAssocID="{56AA030D-1E2F-4738-ABCB-B84B0AC1744D}" presName="sibTransNodeRect" presStyleLbl="alignNode1" presStyleIdx="4" presStyleCnt="6">
        <dgm:presLayoutVars>
          <dgm:chMax val="0"/>
          <dgm:bulletEnabled val="1"/>
        </dgm:presLayoutVars>
      </dgm:prSet>
      <dgm:spPr/>
    </dgm:pt>
    <dgm:pt modelId="{FB4977D8-311F-43A2-BB29-8EB8EE7DF9E3}" type="pres">
      <dgm:prSet presAssocID="{43E74640-4586-4FA4-AC15-B9DA011100CC}" presName="nodeRect" presStyleLbl="alignNode1" presStyleIdx="4" presStyleCnt="6">
        <dgm:presLayoutVars>
          <dgm:bulletEnabled val="1"/>
        </dgm:presLayoutVars>
      </dgm:prSet>
      <dgm:spPr/>
    </dgm:pt>
    <dgm:pt modelId="{8AAC4712-F0FA-4003-ADA0-398873C67765}" type="pres">
      <dgm:prSet presAssocID="{56AA030D-1E2F-4738-ABCB-B84B0AC1744D}" presName="sibTrans" presStyleCnt="0"/>
      <dgm:spPr/>
    </dgm:pt>
    <dgm:pt modelId="{9D4C1569-2549-48CE-961B-27D519F5A430}" type="pres">
      <dgm:prSet presAssocID="{E202945E-FBA3-427E-834A-6CB58C0E8384}" presName="compositeNode" presStyleCnt="0">
        <dgm:presLayoutVars>
          <dgm:bulletEnabled val="1"/>
        </dgm:presLayoutVars>
      </dgm:prSet>
      <dgm:spPr/>
    </dgm:pt>
    <dgm:pt modelId="{E8767F00-BFC5-4954-B23F-AAC919C9CE7D}" type="pres">
      <dgm:prSet presAssocID="{E202945E-FBA3-427E-834A-6CB58C0E8384}" presName="bgRect" presStyleLbl="alignNode1" presStyleIdx="5" presStyleCnt="6"/>
      <dgm:spPr/>
    </dgm:pt>
    <dgm:pt modelId="{BE666479-9BD1-4068-8E4B-783E07487A90}" type="pres">
      <dgm:prSet presAssocID="{28B5D6B2-548B-4D4D-8FE3-4675789D3341}" presName="sibTransNodeRect" presStyleLbl="alignNode1" presStyleIdx="5" presStyleCnt="6">
        <dgm:presLayoutVars>
          <dgm:chMax val="0"/>
          <dgm:bulletEnabled val="1"/>
        </dgm:presLayoutVars>
      </dgm:prSet>
      <dgm:spPr/>
    </dgm:pt>
    <dgm:pt modelId="{FA1E9534-F1F0-41FE-84AE-5FFDB1C62639}" type="pres">
      <dgm:prSet presAssocID="{E202945E-FBA3-427E-834A-6CB58C0E8384}" presName="nodeRect" presStyleLbl="alignNode1" presStyleIdx="5" presStyleCnt="6">
        <dgm:presLayoutVars>
          <dgm:bulletEnabled val="1"/>
        </dgm:presLayoutVars>
      </dgm:prSet>
      <dgm:spPr/>
    </dgm:pt>
  </dgm:ptLst>
  <dgm:cxnLst>
    <dgm:cxn modelId="{C27FA605-8764-4B98-8493-7C1FA9EC77BA}" type="presOf" srcId="{8FC26A63-51CE-4A24-AE10-5503AA6788A5}" destId="{082B3CE1-A373-404A-BB31-00DB02BB28A4}" srcOrd="0" destOrd="0" presId="urn:microsoft.com/office/officeart/2016/7/layout/LinearBlockProcessNumbered"/>
    <dgm:cxn modelId="{FBBC6A15-8EDB-4E5A-8709-F23E016072ED}" type="presOf" srcId="{C7E692FF-5DFD-4B53-93B5-0F9925A1E37F}" destId="{657DD363-86E2-4D41-B73E-A2FF0694C24F}" srcOrd="0" destOrd="0" presId="urn:microsoft.com/office/officeart/2016/7/layout/LinearBlockProcessNumbered"/>
    <dgm:cxn modelId="{326DFD29-EEE5-40D7-BE2C-8D513A01CCF6}" type="presOf" srcId="{43E74640-4586-4FA4-AC15-B9DA011100CC}" destId="{FB4977D8-311F-43A2-BB29-8EB8EE7DF9E3}" srcOrd="1" destOrd="0" presId="urn:microsoft.com/office/officeart/2016/7/layout/LinearBlockProcessNumbered"/>
    <dgm:cxn modelId="{11D01037-ABF4-4441-B117-B1680CC56D5C}" type="presOf" srcId="{265EA47B-E0E7-48BA-8A05-717CCD1834B5}" destId="{7AAE5D32-8140-4539-B76D-8AC7886F4AB3}" srcOrd="0" destOrd="0" presId="urn:microsoft.com/office/officeart/2016/7/layout/LinearBlockProcessNumbered"/>
    <dgm:cxn modelId="{B0F29D37-877E-4B85-9F99-6313A4038387}" srcId="{C7E692FF-5DFD-4B53-93B5-0F9925A1E37F}" destId="{61F537CE-D1CC-4064-B786-9E8248486CD9}" srcOrd="0" destOrd="0" parTransId="{165EB059-CB4B-49E3-B85D-57157C6072DA}" sibTransId="{98E0AFE4-E013-42BC-A793-F485651ED9F7}"/>
    <dgm:cxn modelId="{4E9DD93D-C9C2-44D2-950E-0EAA6570919D}" type="presOf" srcId="{8FC26A63-51CE-4A24-AE10-5503AA6788A5}" destId="{C74724E4-62C3-4FA1-9460-0F4054BC1665}" srcOrd="1" destOrd="0" presId="urn:microsoft.com/office/officeart/2016/7/layout/LinearBlockProcessNumbered"/>
    <dgm:cxn modelId="{7CEE675E-A02A-4351-8523-9291FEEBA53E}" type="presOf" srcId="{43E74640-4586-4FA4-AC15-B9DA011100CC}" destId="{5E1D801C-7E8D-464C-ABC7-9A3F1FD1E67E}" srcOrd="0" destOrd="0" presId="urn:microsoft.com/office/officeart/2016/7/layout/LinearBlockProcessNumbered"/>
    <dgm:cxn modelId="{6EF9C860-70A5-4157-8F65-BA113F4A2C57}" srcId="{C7E692FF-5DFD-4B53-93B5-0F9925A1E37F}" destId="{43E74640-4586-4FA4-AC15-B9DA011100CC}" srcOrd="4" destOrd="0" parTransId="{002239A1-1982-442C-9961-DC3930FEF31E}" sibTransId="{56AA030D-1E2F-4738-ABCB-B84B0AC1744D}"/>
    <dgm:cxn modelId="{A7DC4D62-5413-4912-9C8C-D9B9B5FA5665}" type="presOf" srcId="{265EA47B-E0E7-48BA-8A05-717CCD1834B5}" destId="{D711D483-6FEA-4691-8059-90DCC1472DD7}" srcOrd="1" destOrd="0" presId="urn:microsoft.com/office/officeart/2016/7/layout/LinearBlockProcessNumbered"/>
    <dgm:cxn modelId="{D34DCC63-4C31-45BA-BC8F-AAA625CC6827}" type="presOf" srcId="{E202945E-FBA3-427E-834A-6CB58C0E8384}" destId="{FA1E9534-F1F0-41FE-84AE-5FFDB1C62639}" srcOrd="1" destOrd="0" presId="urn:microsoft.com/office/officeart/2016/7/layout/LinearBlockProcessNumbered"/>
    <dgm:cxn modelId="{CE26326A-3EEA-4857-B714-770748EE131E}" type="presOf" srcId="{98E0AFE4-E013-42BC-A793-F485651ED9F7}" destId="{2DC12EAF-B0E4-4F23-BCB0-F24F3B83D254}" srcOrd="0" destOrd="0" presId="urn:microsoft.com/office/officeart/2016/7/layout/LinearBlockProcessNumbered"/>
    <dgm:cxn modelId="{0F24404A-4C7A-430D-B5E3-2AF6A4497889}" type="presOf" srcId="{61F537CE-D1CC-4064-B786-9E8248486CD9}" destId="{F83AD272-03C2-4054-A21D-F21F54BA4AE8}" srcOrd="1" destOrd="0" presId="urn:microsoft.com/office/officeart/2016/7/layout/LinearBlockProcessNumbered"/>
    <dgm:cxn modelId="{3282D978-3CEC-4DB0-A7CB-6743F60E0817}" type="presOf" srcId="{56AA030D-1E2F-4738-ABCB-B84B0AC1744D}" destId="{52B8EB1E-4868-463F-9873-0BC0154DCADC}" srcOrd="0" destOrd="0" presId="urn:microsoft.com/office/officeart/2016/7/layout/LinearBlockProcessNumbered"/>
    <dgm:cxn modelId="{C7636F87-7A7A-4EC9-8CC8-AC470172D691}" type="presOf" srcId="{E202945E-FBA3-427E-834A-6CB58C0E8384}" destId="{E8767F00-BFC5-4954-B23F-AAC919C9CE7D}" srcOrd="0" destOrd="0" presId="urn:microsoft.com/office/officeart/2016/7/layout/LinearBlockProcessNumbered"/>
    <dgm:cxn modelId="{43148E8F-7919-4C37-9E3F-CCE4673DEBBC}" type="presOf" srcId="{28B5D6B2-548B-4D4D-8FE3-4675789D3341}" destId="{BE666479-9BD1-4068-8E4B-783E07487A90}" srcOrd="0" destOrd="0" presId="urn:microsoft.com/office/officeart/2016/7/layout/LinearBlockProcessNumbered"/>
    <dgm:cxn modelId="{4A4BD9A0-28AA-4F46-903E-6598595F3AA8}" type="presOf" srcId="{70DA726A-2A20-4B10-8620-C56518D36DDB}" destId="{18C67DB2-6303-4F4F-97E9-E6FC2B4BE214}" srcOrd="1" destOrd="0" presId="urn:microsoft.com/office/officeart/2016/7/layout/LinearBlockProcessNumbered"/>
    <dgm:cxn modelId="{0EE5BDA4-2B8F-4C25-8D77-06DD95A6C588}" srcId="{C7E692FF-5DFD-4B53-93B5-0F9925A1E37F}" destId="{265EA47B-E0E7-48BA-8A05-717CCD1834B5}" srcOrd="1" destOrd="0" parTransId="{72A9D1AD-5FD8-49EF-B687-A6DD26E2A9C3}" sibTransId="{8E80922A-F8CF-4F11-A312-40ACA30C44A1}"/>
    <dgm:cxn modelId="{A7101BA6-3B8D-4290-A566-9EA9D665A2F3}" srcId="{C7E692FF-5DFD-4B53-93B5-0F9925A1E37F}" destId="{8FC26A63-51CE-4A24-AE10-5503AA6788A5}" srcOrd="3" destOrd="0" parTransId="{2AB8C409-F9DF-4B88-9F86-6FD0F8CCB96D}" sibTransId="{456AD076-342C-4C50-9A34-A47332BAB744}"/>
    <dgm:cxn modelId="{8445A3A8-84F9-48B9-998A-8D40CE691917}" type="presOf" srcId="{456AD076-342C-4C50-9A34-A47332BAB744}" destId="{3AF7E65B-3BAF-4A34-8331-014B09F37BD0}" srcOrd="0" destOrd="0" presId="urn:microsoft.com/office/officeart/2016/7/layout/LinearBlockProcessNumbered"/>
    <dgm:cxn modelId="{3868B7B5-8159-4421-A84B-C6EA0E552656}" srcId="{C7E692FF-5DFD-4B53-93B5-0F9925A1E37F}" destId="{70DA726A-2A20-4B10-8620-C56518D36DDB}" srcOrd="2" destOrd="0" parTransId="{F68B363C-4805-438D-A3E3-53A504D56FE9}" sibTransId="{27CE92F4-BD0A-45B6-AA6D-3D5F04246D86}"/>
    <dgm:cxn modelId="{1B9C94BF-7958-4705-8B87-D33F7FA3EE30}" type="presOf" srcId="{70DA726A-2A20-4B10-8620-C56518D36DDB}" destId="{90E1195A-F81A-4F09-9F69-C1E129DC7EBB}" srcOrd="0" destOrd="0" presId="urn:microsoft.com/office/officeart/2016/7/layout/LinearBlockProcessNumbered"/>
    <dgm:cxn modelId="{225167C4-FEBB-4D10-814D-CAEFD9915D53}" srcId="{C7E692FF-5DFD-4B53-93B5-0F9925A1E37F}" destId="{E202945E-FBA3-427E-834A-6CB58C0E8384}" srcOrd="5" destOrd="0" parTransId="{521FFC66-1D34-4034-9AC8-6FE0FFD37ED1}" sibTransId="{28B5D6B2-548B-4D4D-8FE3-4675789D3341}"/>
    <dgm:cxn modelId="{B0E696E1-DD36-4C0E-ACA8-4B95FB29BC8C}" type="presOf" srcId="{61F537CE-D1CC-4064-B786-9E8248486CD9}" destId="{BDF58E03-84EC-4A4B-AB2B-C9FE6A5B2A48}" srcOrd="0" destOrd="0" presId="urn:microsoft.com/office/officeart/2016/7/layout/LinearBlockProcessNumbered"/>
    <dgm:cxn modelId="{7FC501E6-4FC9-4006-AD50-474CD6523F7B}" type="presOf" srcId="{8E80922A-F8CF-4F11-A312-40ACA30C44A1}" destId="{2996B898-9D9F-4F3E-8217-496998C7F047}" srcOrd="0" destOrd="0" presId="urn:microsoft.com/office/officeart/2016/7/layout/LinearBlockProcessNumbered"/>
    <dgm:cxn modelId="{8126FFFE-E5AF-4293-8E49-F0F70CAE6173}" type="presOf" srcId="{27CE92F4-BD0A-45B6-AA6D-3D5F04246D86}" destId="{D46F09A0-7A1F-43EA-B24D-178CAC1E7F0B}" srcOrd="0" destOrd="0" presId="urn:microsoft.com/office/officeart/2016/7/layout/LinearBlockProcessNumbered"/>
    <dgm:cxn modelId="{77780CE1-AE76-4A1E-A0D1-C56E62A77DE5}" type="presParOf" srcId="{657DD363-86E2-4D41-B73E-A2FF0694C24F}" destId="{7D6C3EB7-FC12-4BF0-B683-385A4148BD86}" srcOrd="0" destOrd="0" presId="urn:microsoft.com/office/officeart/2016/7/layout/LinearBlockProcessNumbered"/>
    <dgm:cxn modelId="{7994D524-0010-4BD7-B7D9-8C133B87146B}" type="presParOf" srcId="{7D6C3EB7-FC12-4BF0-B683-385A4148BD86}" destId="{BDF58E03-84EC-4A4B-AB2B-C9FE6A5B2A48}" srcOrd="0" destOrd="0" presId="urn:microsoft.com/office/officeart/2016/7/layout/LinearBlockProcessNumbered"/>
    <dgm:cxn modelId="{1397DD9B-9E7D-42D5-AD02-8192A4894BC3}" type="presParOf" srcId="{7D6C3EB7-FC12-4BF0-B683-385A4148BD86}" destId="{2DC12EAF-B0E4-4F23-BCB0-F24F3B83D254}" srcOrd="1" destOrd="0" presId="urn:microsoft.com/office/officeart/2016/7/layout/LinearBlockProcessNumbered"/>
    <dgm:cxn modelId="{08223C7F-FECF-4666-8E07-B79D69A4A14A}" type="presParOf" srcId="{7D6C3EB7-FC12-4BF0-B683-385A4148BD86}" destId="{F83AD272-03C2-4054-A21D-F21F54BA4AE8}" srcOrd="2" destOrd="0" presId="urn:microsoft.com/office/officeart/2016/7/layout/LinearBlockProcessNumbered"/>
    <dgm:cxn modelId="{7BBA37C7-0DB6-4684-8E5D-34978A801899}" type="presParOf" srcId="{657DD363-86E2-4D41-B73E-A2FF0694C24F}" destId="{11D43230-3115-40AD-AF3A-DBD71991FF5C}" srcOrd="1" destOrd="0" presId="urn:microsoft.com/office/officeart/2016/7/layout/LinearBlockProcessNumbered"/>
    <dgm:cxn modelId="{23DB48DD-2F3C-4BEB-B94E-6D85589549CB}" type="presParOf" srcId="{657DD363-86E2-4D41-B73E-A2FF0694C24F}" destId="{B473C451-0AFD-4F74-93F8-2E5834CCF24E}" srcOrd="2" destOrd="0" presId="urn:microsoft.com/office/officeart/2016/7/layout/LinearBlockProcessNumbered"/>
    <dgm:cxn modelId="{D79FA0FF-327E-4CDA-BB61-31FA11148A87}" type="presParOf" srcId="{B473C451-0AFD-4F74-93F8-2E5834CCF24E}" destId="{7AAE5D32-8140-4539-B76D-8AC7886F4AB3}" srcOrd="0" destOrd="0" presId="urn:microsoft.com/office/officeart/2016/7/layout/LinearBlockProcessNumbered"/>
    <dgm:cxn modelId="{E9F08C71-5717-4E56-A71B-937BA9898DBD}" type="presParOf" srcId="{B473C451-0AFD-4F74-93F8-2E5834CCF24E}" destId="{2996B898-9D9F-4F3E-8217-496998C7F047}" srcOrd="1" destOrd="0" presId="urn:microsoft.com/office/officeart/2016/7/layout/LinearBlockProcessNumbered"/>
    <dgm:cxn modelId="{8616794F-9E11-410B-856A-2C3B44B23468}" type="presParOf" srcId="{B473C451-0AFD-4F74-93F8-2E5834CCF24E}" destId="{D711D483-6FEA-4691-8059-90DCC1472DD7}" srcOrd="2" destOrd="0" presId="urn:microsoft.com/office/officeart/2016/7/layout/LinearBlockProcessNumbered"/>
    <dgm:cxn modelId="{3EB1B703-8FA8-43B0-AE48-7CF6B0F49D97}" type="presParOf" srcId="{657DD363-86E2-4D41-B73E-A2FF0694C24F}" destId="{7E887448-5FCB-48EB-BDB1-6F8277E0F899}" srcOrd="3" destOrd="0" presId="urn:microsoft.com/office/officeart/2016/7/layout/LinearBlockProcessNumbered"/>
    <dgm:cxn modelId="{C2D2526E-810A-4C93-884D-A342540CE2AE}" type="presParOf" srcId="{657DD363-86E2-4D41-B73E-A2FF0694C24F}" destId="{69DC5470-0995-4594-BB31-F58A1AC9DD07}" srcOrd="4" destOrd="0" presId="urn:microsoft.com/office/officeart/2016/7/layout/LinearBlockProcessNumbered"/>
    <dgm:cxn modelId="{63BE1AAC-A4EC-4C0E-AE17-2560447DA2F9}" type="presParOf" srcId="{69DC5470-0995-4594-BB31-F58A1AC9DD07}" destId="{90E1195A-F81A-4F09-9F69-C1E129DC7EBB}" srcOrd="0" destOrd="0" presId="urn:microsoft.com/office/officeart/2016/7/layout/LinearBlockProcessNumbered"/>
    <dgm:cxn modelId="{54194C44-FD64-4D36-9AB5-E0ABD9370E21}" type="presParOf" srcId="{69DC5470-0995-4594-BB31-F58A1AC9DD07}" destId="{D46F09A0-7A1F-43EA-B24D-178CAC1E7F0B}" srcOrd="1" destOrd="0" presId="urn:microsoft.com/office/officeart/2016/7/layout/LinearBlockProcessNumbered"/>
    <dgm:cxn modelId="{A4A87F6A-99CA-453E-90A4-58E3DFB7385F}" type="presParOf" srcId="{69DC5470-0995-4594-BB31-F58A1AC9DD07}" destId="{18C67DB2-6303-4F4F-97E9-E6FC2B4BE214}" srcOrd="2" destOrd="0" presId="urn:microsoft.com/office/officeart/2016/7/layout/LinearBlockProcessNumbered"/>
    <dgm:cxn modelId="{2A0710A0-9AF2-4F63-A4DE-774AE0928569}" type="presParOf" srcId="{657DD363-86E2-4D41-B73E-A2FF0694C24F}" destId="{46F22233-3984-4AF7-839E-B4569AF0FB35}" srcOrd="5" destOrd="0" presId="urn:microsoft.com/office/officeart/2016/7/layout/LinearBlockProcessNumbered"/>
    <dgm:cxn modelId="{F3E8BDAC-A0F1-4A7B-8FE5-C0146F3FC2F0}" type="presParOf" srcId="{657DD363-86E2-4D41-B73E-A2FF0694C24F}" destId="{6C06FCB8-1613-4361-9B4E-26E4F35BB28C}" srcOrd="6" destOrd="0" presId="urn:microsoft.com/office/officeart/2016/7/layout/LinearBlockProcessNumbered"/>
    <dgm:cxn modelId="{1E64B80D-AC90-459B-AA6E-8C741CADEBB4}" type="presParOf" srcId="{6C06FCB8-1613-4361-9B4E-26E4F35BB28C}" destId="{082B3CE1-A373-404A-BB31-00DB02BB28A4}" srcOrd="0" destOrd="0" presId="urn:microsoft.com/office/officeart/2016/7/layout/LinearBlockProcessNumbered"/>
    <dgm:cxn modelId="{04E8045B-4E0C-4D4F-9A9D-75A88067D825}" type="presParOf" srcId="{6C06FCB8-1613-4361-9B4E-26E4F35BB28C}" destId="{3AF7E65B-3BAF-4A34-8331-014B09F37BD0}" srcOrd="1" destOrd="0" presId="urn:microsoft.com/office/officeart/2016/7/layout/LinearBlockProcessNumbered"/>
    <dgm:cxn modelId="{21CA26B9-2C38-4AB8-8524-CB2B9AF74FC0}" type="presParOf" srcId="{6C06FCB8-1613-4361-9B4E-26E4F35BB28C}" destId="{C74724E4-62C3-4FA1-9460-0F4054BC1665}" srcOrd="2" destOrd="0" presId="urn:microsoft.com/office/officeart/2016/7/layout/LinearBlockProcessNumbered"/>
    <dgm:cxn modelId="{46C73A8D-12F2-4719-969D-EDD9494DDD6D}" type="presParOf" srcId="{657DD363-86E2-4D41-B73E-A2FF0694C24F}" destId="{D0577DCF-94E8-4EFF-9632-541AF953E6F2}" srcOrd="7" destOrd="0" presId="urn:microsoft.com/office/officeart/2016/7/layout/LinearBlockProcessNumbered"/>
    <dgm:cxn modelId="{0C7DC86B-7C19-46DF-9B87-61A6015006DD}" type="presParOf" srcId="{657DD363-86E2-4D41-B73E-A2FF0694C24F}" destId="{727D9ECB-4CCD-433A-A056-88D1B9CF020F}" srcOrd="8" destOrd="0" presId="urn:microsoft.com/office/officeart/2016/7/layout/LinearBlockProcessNumbered"/>
    <dgm:cxn modelId="{88A145F1-603B-4099-8D97-BAC95F197B82}" type="presParOf" srcId="{727D9ECB-4CCD-433A-A056-88D1B9CF020F}" destId="{5E1D801C-7E8D-464C-ABC7-9A3F1FD1E67E}" srcOrd="0" destOrd="0" presId="urn:microsoft.com/office/officeart/2016/7/layout/LinearBlockProcessNumbered"/>
    <dgm:cxn modelId="{2E439529-2C43-47BE-94DF-32CABC08E9FA}" type="presParOf" srcId="{727D9ECB-4CCD-433A-A056-88D1B9CF020F}" destId="{52B8EB1E-4868-463F-9873-0BC0154DCADC}" srcOrd="1" destOrd="0" presId="urn:microsoft.com/office/officeart/2016/7/layout/LinearBlockProcessNumbered"/>
    <dgm:cxn modelId="{01181EDF-443C-47FC-8660-EE66B7B296FB}" type="presParOf" srcId="{727D9ECB-4CCD-433A-A056-88D1B9CF020F}" destId="{FB4977D8-311F-43A2-BB29-8EB8EE7DF9E3}" srcOrd="2" destOrd="0" presId="urn:microsoft.com/office/officeart/2016/7/layout/LinearBlockProcessNumbered"/>
    <dgm:cxn modelId="{765930B6-03BD-40B7-B293-DB26C43011F4}" type="presParOf" srcId="{657DD363-86E2-4D41-B73E-A2FF0694C24F}" destId="{8AAC4712-F0FA-4003-ADA0-398873C67765}" srcOrd="9" destOrd="0" presId="urn:microsoft.com/office/officeart/2016/7/layout/LinearBlockProcessNumbered"/>
    <dgm:cxn modelId="{7102E1E5-1F5C-4356-894E-91AF6A3AB94F}" type="presParOf" srcId="{657DD363-86E2-4D41-B73E-A2FF0694C24F}" destId="{9D4C1569-2549-48CE-961B-27D519F5A430}" srcOrd="10" destOrd="0" presId="urn:microsoft.com/office/officeart/2016/7/layout/LinearBlockProcessNumbered"/>
    <dgm:cxn modelId="{87CF8BAC-59CB-4856-BCC6-90163FD8775D}" type="presParOf" srcId="{9D4C1569-2549-48CE-961B-27D519F5A430}" destId="{E8767F00-BFC5-4954-B23F-AAC919C9CE7D}" srcOrd="0" destOrd="0" presId="urn:microsoft.com/office/officeart/2016/7/layout/LinearBlockProcessNumbered"/>
    <dgm:cxn modelId="{1FDE00C0-45F7-41B0-BFCB-274E0D0E8642}" type="presParOf" srcId="{9D4C1569-2549-48CE-961B-27D519F5A430}" destId="{BE666479-9BD1-4068-8E4B-783E07487A90}" srcOrd="1" destOrd="0" presId="urn:microsoft.com/office/officeart/2016/7/layout/LinearBlockProcessNumbered"/>
    <dgm:cxn modelId="{0D1D365C-7AD6-4B18-9D3C-874C38E68343}" type="presParOf" srcId="{9D4C1569-2549-48CE-961B-27D519F5A430}" destId="{FA1E9534-F1F0-41FE-84AE-5FFDB1C62639}"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194F-F61A-4D13-9D82-8B5E81679732}">
      <dsp:nvSpPr>
        <dsp:cNvPr id="0" name=""/>
        <dsp:cNvSpPr/>
      </dsp:nvSpPr>
      <dsp:spPr>
        <a:xfrm>
          <a:off x="0" y="1000"/>
          <a:ext cx="8379619" cy="2341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DEF46-8963-4EC3-980C-2171C67FC50B}">
      <dsp:nvSpPr>
        <dsp:cNvPr id="0" name=""/>
        <dsp:cNvSpPr/>
      </dsp:nvSpPr>
      <dsp:spPr>
        <a:xfrm>
          <a:off x="708172" y="527740"/>
          <a:ext cx="1287586" cy="1287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21C3A-E9C0-4254-A106-321333B4ED76}">
      <dsp:nvSpPr>
        <dsp:cNvPr id="0" name=""/>
        <dsp:cNvSpPr/>
      </dsp:nvSpPr>
      <dsp:spPr>
        <a:xfrm>
          <a:off x="2703931" y="1000"/>
          <a:ext cx="5675687" cy="234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63" tIns="247763" rIns="247763" bIns="247763" numCol="1" spcCol="1270" anchor="ctr" anchorCtr="0">
          <a:noAutofit/>
        </a:bodyPr>
        <a:lstStyle/>
        <a:p>
          <a:pPr marL="0" lvl="0" indent="0" algn="l" defTabSz="1111250">
            <a:lnSpc>
              <a:spcPct val="90000"/>
            </a:lnSpc>
            <a:spcBef>
              <a:spcPct val="0"/>
            </a:spcBef>
            <a:spcAft>
              <a:spcPct val="35000"/>
            </a:spcAft>
            <a:buNone/>
          </a:pPr>
          <a:r>
            <a:rPr lang="en-US" sz="2500" b="0" i="0" kern="1200" dirty="0"/>
            <a:t>Understand how basic UDL principles relate to Open Educational Practices, Open Educational Resources and Student Learning Outcomes</a:t>
          </a:r>
          <a:endParaRPr lang="en-US" sz="2500" kern="1200" dirty="0"/>
        </a:p>
      </dsp:txBody>
      <dsp:txXfrm>
        <a:off x="2703931" y="1000"/>
        <a:ext cx="5675687" cy="2341066"/>
      </dsp:txXfrm>
    </dsp:sp>
    <dsp:sp modelId="{516E9088-8C10-4BAA-9578-C1A189ED37EF}">
      <dsp:nvSpPr>
        <dsp:cNvPr id="0" name=""/>
        <dsp:cNvSpPr/>
      </dsp:nvSpPr>
      <dsp:spPr>
        <a:xfrm>
          <a:off x="0" y="2927333"/>
          <a:ext cx="8379619" cy="2341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9B932-50AA-4DBE-974E-FFD4553B30B7}">
      <dsp:nvSpPr>
        <dsp:cNvPr id="0" name=""/>
        <dsp:cNvSpPr/>
      </dsp:nvSpPr>
      <dsp:spPr>
        <a:xfrm>
          <a:off x="708172" y="3454073"/>
          <a:ext cx="1287586" cy="1287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45DC37-ED04-441D-80F3-7555D4769394}">
      <dsp:nvSpPr>
        <dsp:cNvPr id="0" name=""/>
        <dsp:cNvSpPr/>
      </dsp:nvSpPr>
      <dsp:spPr>
        <a:xfrm>
          <a:off x="2703931" y="2927333"/>
          <a:ext cx="5675687" cy="234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63" tIns="247763" rIns="247763" bIns="247763" numCol="1" spcCol="1270" anchor="ctr" anchorCtr="0">
          <a:noAutofit/>
        </a:bodyPr>
        <a:lstStyle/>
        <a:p>
          <a:pPr marL="0" lvl="0" indent="0" algn="l" defTabSz="1111250">
            <a:lnSpc>
              <a:spcPct val="90000"/>
            </a:lnSpc>
            <a:spcBef>
              <a:spcPct val="0"/>
            </a:spcBef>
            <a:spcAft>
              <a:spcPct val="35000"/>
            </a:spcAft>
            <a:buNone/>
          </a:pPr>
          <a:r>
            <a:rPr lang="en-US" sz="2500" b="0" i="0" kern="1200" dirty="0"/>
            <a:t>Lay the foundational knowledge for Open Educational Practices and first steps to implementation </a:t>
          </a:r>
          <a:endParaRPr lang="en-US" sz="2500" kern="1200" dirty="0"/>
        </a:p>
      </dsp:txBody>
      <dsp:txXfrm>
        <a:off x="2703931" y="2927333"/>
        <a:ext cx="5675687" cy="2341066"/>
      </dsp:txXfrm>
    </dsp:sp>
    <dsp:sp modelId="{631FD176-714B-4DD9-9004-4B0A222CF5F0}">
      <dsp:nvSpPr>
        <dsp:cNvPr id="0" name=""/>
        <dsp:cNvSpPr/>
      </dsp:nvSpPr>
      <dsp:spPr>
        <a:xfrm>
          <a:off x="0" y="5853666"/>
          <a:ext cx="8379619" cy="2341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56B7E-6DDC-4FF3-B945-485C977804FB}">
      <dsp:nvSpPr>
        <dsp:cNvPr id="0" name=""/>
        <dsp:cNvSpPr/>
      </dsp:nvSpPr>
      <dsp:spPr>
        <a:xfrm>
          <a:off x="708172" y="6380406"/>
          <a:ext cx="1287586" cy="1287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3A865-92E4-4841-A527-3D269AF1A427}">
      <dsp:nvSpPr>
        <dsp:cNvPr id="0" name=""/>
        <dsp:cNvSpPr/>
      </dsp:nvSpPr>
      <dsp:spPr>
        <a:xfrm>
          <a:off x="2703931" y="5853666"/>
          <a:ext cx="5675687" cy="234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63" tIns="247763" rIns="247763" bIns="247763" numCol="1" spcCol="1270" anchor="ctr" anchorCtr="0">
          <a:noAutofit/>
        </a:bodyPr>
        <a:lstStyle/>
        <a:p>
          <a:pPr marL="0" lvl="0" indent="0" algn="l" defTabSz="1111250">
            <a:lnSpc>
              <a:spcPct val="90000"/>
            </a:lnSpc>
            <a:spcBef>
              <a:spcPct val="0"/>
            </a:spcBef>
            <a:spcAft>
              <a:spcPct val="35000"/>
            </a:spcAft>
            <a:buNone/>
          </a:pPr>
          <a:r>
            <a:rPr lang="en-US" sz="2500" b="0" i="0" kern="1200" dirty="0"/>
            <a:t>Describe how backward design, Student Learning Outcomes and becoming expert learners are connected</a:t>
          </a:r>
          <a:endParaRPr lang="en-US" sz="2500" kern="1200" dirty="0"/>
        </a:p>
      </dsp:txBody>
      <dsp:txXfrm>
        <a:off x="2703931" y="5853666"/>
        <a:ext cx="5675687" cy="234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1C5A-193D-48A3-870B-B6E33CCCE888}">
      <dsp:nvSpPr>
        <dsp:cNvPr id="0" name=""/>
        <dsp:cNvSpPr/>
      </dsp:nvSpPr>
      <dsp:spPr>
        <a:xfrm>
          <a:off x="0" y="0"/>
          <a:ext cx="11818365" cy="21746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i="1" kern="1200" dirty="0"/>
            <a:t>“Education should help turn novice learners into </a:t>
          </a:r>
          <a:r>
            <a:rPr lang="en-US" sz="2900" b="1" i="1" kern="1200" dirty="0"/>
            <a:t>expert learners</a:t>
          </a:r>
          <a:r>
            <a:rPr lang="en-US" sz="2900" i="1" kern="1200" dirty="0"/>
            <a:t>—individuals who want to learn, who know how to learn strategically, and who, in their own highly individual and flexible ways, are well prepared for a lifetime of learning. </a:t>
          </a:r>
          <a:endParaRPr lang="en-US" sz="2900" kern="1200" dirty="0"/>
        </a:p>
      </dsp:txBody>
      <dsp:txXfrm>
        <a:off x="63693" y="63693"/>
        <a:ext cx="9570712" cy="2047246"/>
      </dsp:txXfrm>
    </dsp:sp>
    <dsp:sp modelId="{9DD4E30D-5CE9-4A1F-B768-2F459917C35E}">
      <dsp:nvSpPr>
        <dsp:cNvPr id="0" name=""/>
        <dsp:cNvSpPr/>
      </dsp:nvSpPr>
      <dsp:spPr>
        <a:xfrm>
          <a:off x="2085593" y="2657884"/>
          <a:ext cx="11818365" cy="21746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i="1" kern="1200" dirty="0"/>
            <a:t>Universal Design for Learning (UDL) helps educators meet this goal by providing a framework for understanding how to create curricula that meets the needs of all learners from the start.” </a:t>
          </a:r>
          <a:endParaRPr lang="en-US" sz="2900" kern="1200" dirty="0"/>
        </a:p>
      </dsp:txBody>
      <dsp:txXfrm>
        <a:off x="2149286" y="2721577"/>
        <a:ext cx="8191874" cy="2047246"/>
      </dsp:txXfrm>
    </dsp:sp>
    <dsp:sp modelId="{337B97C1-76D0-4104-B1E6-638AF8901BB3}">
      <dsp:nvSpPr>
        <dsp:cNvPr id="0" name=""/>
        <dsp:cNvSpPr/>
      </dsp:nvSpPr>
      <dsp:spPr>
        <a:xfrm>
          <a:off x="10404853" y="1709502"/>
          <a:ext cx="1413511" cy="141351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722893" y="1709502"/>
        <a:ext cx="777431" cy="1063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58E03-84EC-4A4B-AB2B-C9FE6A5B2A48}">
      <dsp:nvSpPr>
        <dsp:cNvPr id="0" name=""/>
        <dsp:cNvSpPr/>
      </dsp:nvSpPr>
      <dsp:spPr>
        <a:xfrm>
          <a:off x="0"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dirty="0"/>
            <a:t>Optimize individual choice and autonomy</a:t>
          </a:r>
          <a:endParaRPr lang="en-US" sz="2000" kern="1200" dirty="0"/>
        </a:p>
      </dsp:txBody>
      <dsp:txXfrm>
        <a:off x="0" y="2291306"/>
        <a:ext cx="2003821" cy="1442751"/>
      </dsp:txXfrm>
    </dsp:sp>
    <dsp:sp modelId="{2DC12EAF-B0E4-4F23-BCB0-F24F3B83D254}">
      <dsp:nvSpPr>
        <dsp:cNvPr id="0" name=""/>
        <dsp:cNvSpPr/>
      </dsp:nvSpPr>
      <dsp:spPr>
        <a:xfrm>
          <a:off x="0"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0" y="1329471"/>
        <a:ext cx="2003821" cy="961834"/>
      </dsp:txXfrm>
    </dsp:sp>
    <dsp:sp modelId="{7AAE5D32-8140-4539-B76D-8AC7886F4AB3}">
      <dsp:nvSpPr>
        <dsp:cNvPr id="0" name=""/>
        <dsp:cNvSpPr/>
      </dsp:nvSpPr>
      <dsp:spPr>
        <a:xfrm>
          <a:off x="2164127"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a:t>Heighten salience of goals and objectives</a:t>
          </a:r>
          <a:endParaRPr lang="en-US" sz="2000" kern="1200"/>
        </a:p>
      </dsp:txBody>
      <dsp:txXfrm>
        <a:off x="2164127" y="2291306"/>
        <a:ext cx="2003821" cy="1442751"/>
      </dsp:txXfrm>
    </dsp:sp>
    <dsp:sp modelId="{2996B898-9D9F-4F3E-8217-496998C7F047}">
      <dsp:nvSpPr>
        <dsp:cNvPr id="0" name=""/>
        <dsp:cNvSpPr/>
      </dsp:nvSpPr>
      <dsp:spPr>
        <a:xfrm>
          <a:off x="2164127"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2164127" y="1329471"/>
        <a:ext cx="2003821" cy="961834"/>
      </dsp:txXfrm>
    </dsp:sp>
    <dsp:sp modelId="{90E1195A-F81A-4F09-9F69-C1E129DC7EBB}">
      <dsp:nvSpPr>
        <dsp:cNvPr id="0" name=""/>
        <dsp:cNvSpPr/>
      </dsp:nvSpPr>
      <dsp:spPr>
        <a:xfrm>
          <a:off x="4328255"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a:t>Optimize relevance, value, and authenticity</a:t>
          </a:r>
          <a:endParaRPr lang="en-US" sz="2000" kern="1200"/>
        </a:p>
      </dsp:txBody>
      <dsp:txXfrm>
        <a:off x="4328255" y="2291306"/>
        <a:ext cx="2003821" cy="1442751"/>
      </dsp:txXfrm>
    </dsp:sp>
    <dsp:sp modelId="{D46F09A0-7A1F-43EA-B24D-178CAC1E7F0B}">
      <dsp:nvSpPr>
        <dsp:cNvPr id="0" name=""/>
        <dsp:cNvSpPr/>
      </dsp:nvSpPr>
      <dsp:spPr>
        <a:xfrm>
          <a:off x="4328255"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4328255" y="1329471"/>
        <a:ext cx="2003821" cy="961834"/>
      </dsp:txXfrm>
    </dsp:sp>
    <dsp:sp modelId="{082B3CE1-A373-404A-BB31-00DB02BB28A4}">
      <dsp:nvSpPr>
        <dsp:cNvPr id="0" name=""/>
        <dsp:cNvSpPr/>
      </dsp:nvSpPr>
      <dsp:spPr>
        <a:xfrm>
          <a:off x="6492382"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a:t>Vary demand and resources to optimize challenge</a:t>
          </a:r>
          <a:endParaRPr lang="en-US" sz="2000" kern="1200"/>
        </a:p>
      </dsp:txBody>
      <dsp:txXfrm>
        <a:off x="6492382" y="2291306"/>
        <a:ext cx="2003821" cy="1442751"/>
      </dsp:txXfrm>
    </dsp:sp>
    <dsp:sp modelId="{3AF7E65B-3BAF-4A34-8331-014B09F37BD0}">
      <dsp:nvSpPr>
        <dsp:cNvPr id="0" name=""/>
        <dsp:cNvSpPr/>
      </dsp:nvSpPr>
      <dsp:spPr>
        <a:xfrm>
          <a:off x="6492382"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6492382" y="1329471"/>
        <a:ext cx="2003821" cy="961834"/>
      </dsp:txXfrm>
    </dsp:sp>
    <dsp:sp modelId="{5E1D801C-7E8D-464C-ABC7-9A3F1FD1E67E}">
      <dsp:nvSpPr>
        <dsp:cNvPr id="0" name=""/>
        <dsp:cNvSpPr/>
      </dsp:nvSpPr>
      <dsp:spPr>
        <a:xfrm>
          <a:off x="8656510"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dirty="0"/>
            <a:t>Foster collaboration and community</a:t>
          </a:r>
          <a:endParaRPr lang="en-US" sz="2000" kern="1200" dirty="0"/>
        </a:p>
      </dsp:txBody>
      <dsp:txXfrm>
        <a:off x="8656510" y="2291306"/>
        <a:ext cx="2003821" cy="1442751"/>
      </dsp:txXfrm>
    </dsp:sp>
    <dsp:sp modelId="{52B8EB1E-4868-463F-9873-0BC0154DCADC}">
      <dsp:nvSpPr>
        <dsp:cNvPr id="0" name=""/>
        <dsp:cNvSpPr/>
      </dsp:nvSpPr>
      <dsp:spPr>
        <a:xfrm>
          <a:off x="8656510"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8656510" y="1329471"/>
        <a:ext cx="2003821" cy="961834"/>
      </dsp:txXfrm>
    </dsp:sp>
    <dsp:sp modelId="{E8767F00-BFC5-4954-B23F-AAC919C9CE7D}">
      <dsp:nvSpPr>
        <dsp:cNvPr id="0" name=""/>
        <dsp:cNvSpPr/>
      </dsp:nvSpPr>
      <dsp:spPr>
        <a:xfrm>
          <a:off x="10820638" y="1329471"/>
          <a:ext cx="2003821" cy="24045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33" tIns="0" rIns="197933" bIns="330200" numCol="1" spcCol="1270" anchor="t" anchorCtr="0">
          <a:noAutofit/>
        </a:bodyPr>
        <a:lstStyle/>
        <a:p>
          <a:pPr marL="0" lvl="0" indent="0" algn="l" defTabSz="889000">
            <a:lnSpc>
              <a:spcPct val="90000"/>
            </a:lnSpc>
            <a:spcBef>
              <a:spcPct val="0"/>
            </a:spcBef>
            <a:spcAft>
              <a:spcPct val="35000"/>
            </a:spcAft>
            <a:buNone/>
          </a:pPr>
          <a:r>
            <a:rPr lang="en-US" sz="2000" b="0" i="0" kern="1200"/>
            <a:t>Promote expectations and beliefs that optimize motivation</a:t>
          </a:r>
          <a:endParaRPr lang="en-US" sz="2000" kern="1200"/>
        </a:p>
      </dsp:txBody>
      <dsp:txXfrm>
        <a:off x="10820638" y="2291306"/>
        <a:ext cx="2003821" cy="1442751"/>
      </dsp:txXfrm>
    </dsp:sp>
    <dsp:sp modelId="{BE666479-9BD1-4068-8E4B-783E07487A90}">
      <dsp:nvSpPr>
        <dsp:cNvPr id="0" name=""/>
        <dsp:cNvSpPr/>
      </dsp:nvSpPr>
      <dsp:spPr>
        <a:xfrm>
          <a:off x="10820638" y="1329471"/>
          <a:ext cx="2003821" cy="961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933" tIns="165100" rIns="197933" bIns="165100" numCol="1" spcCol="1270" anchor="ctr" anchorCtr="0">
          <a:noAutofit/>
        </a:bodyPr>
        <a:lstStyle/>
        <a:p>
          <a:pPr marL="0" lvl="0" indent="0" algn="l" defTabSz="2667000">
            <a:lnSpc>
              <a:spcPct val="90000"/>
            </a:lnSpc>
            <a:spcBef>
              <a:spcPct val="0"/>
            </a:spcBef>
            <a:spcAft>
              <a:spcPct val="35000"/>
            </a:spcAft>
            <a:buNone/>
          </a:pPr>
          <a:endParaRPr lang="en-US" sz="6000" kern="1200"/>
        </a:p>
      </dsp:txBody>
      <dsp:txXfrm>
        <a:off x="10820638" y="1329471"/>
        <a:ext cx="2003821" cy="961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7739" cy="469424"/>
          </a:xfrm>
          <a:prstGeom prst="rect">
            <a:avLst/>
          </a:prstGeom>
          <a:noFill/>
          <a:ln>
            <a:noFill/>
          </a:ln>
        </p:spPr>
        <p:txBody>
          <a:bodyPr spcFirstLastPara="1" wrap="square" lIns="94193" tIns="47097" rIns="94193" bIns="4709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193" tIns="47097" rIns="94193" bIns="4709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917422"/>
            <a:ext cx="3077739" cy="469424"/>
          </a:xfrm>
          <a:prstGeom prst="rect">
            <a:avLst/>
          </a:prstGeom>
          <a:noFill/>
          <a:ln>
            <a:noFill/>
          </a:ln>
        </p:spPr>
        <p:txBody>
          <a:bodyPr spcFirstLastPara="1" wrap="square" lIns="94193" tIns="47097" rIns="94193" bIns="4709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193" tIns="47097" rIns="94193" bIns="47097" anchor="b" anchorCtr="0">
            <a:noAutofit/>
          </a:bodyPr>
          <a:lstStyle/>
          <a:p>
            <a:pPr algn="r">
              <a:buClr>
                <a:srgbClr val="000000"/>
              </a:buClr>
              <a:buSzPts val="1200"/>
            </a:pPr>
            <a:fld id="{00000000-1234-1234-1234-123412341234}" type="slidenum">
              <a:rPr lang="en-US" sz="1200" smtClean="0">
                <a:solidFill>
                  <a:schemeClr val="dk1"/>
                </a:solidFill>
                <a:latin typeface="Calibri"/>
                <a:ea typeface="Calibri"/>
                <a:cs typeface="Calibri"/>
                <a:sym typeface="Calibri"/>
              </a:rPr>
              <a:pPr algn="r">
                <a:buClr>
                  <a:srgbClr val="000000"/>
                </a:buCl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udloncampus.cast.org/page/planning_go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udloncampus.cast.org/page/planning_go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lickr.com/photos/soyunterrorista/2045339368" TargetMode="External"/><Relationship Id="rId7" Type="http://schemas.openxmlformats.org/officeDocument/2006/relationships/hyperlink" Target="https://www.flickr.com/photos/dogtrax/22245569634"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creativecommons.org/licenses/by/2.0/" TargetMode="External"/><Relationship Id="rId5" Type="http://schemas.openxmlformats.org/officeDocument/2006/relationships/hyperlink" Target="https://www.flickr.com/photos/dogtrax/28824126093" TargetMode="External"/><Relationship Id="rId4" Type="http://schemas.openxmlformats.org/officeDocument/2006/relationships/hyperlink" Target="https://creativecommons.org/licenses/by-nd/2.0/"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st.org/our-work/about-udl.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We trade off:</a:t>
            </a:r>
          </a:p>
          <a:p>
            <a:pPr marL="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Intro - &amp; intro to ULD - Amanda (this section is the</a:t>
            </a:r>
            <a:r>
              <a:rPr lang="en-US" sz="2000" dirty="0">
                <a:latin typeface="Calibri"/>
                <a:ea typeface="Calibri"/>
                <a:cs typeface="Calibri"/>
                <a:sym typeface="Calibri"/>
              </a:rPr>
              <a:t> why)</a:t>
            </a:r>
            <a:r>
              <a:rPr lang="en-US" sz="2000" b="0" i="0" u="none" strike="noStrike" cap="none" dirty="0">
                <a:solidFill>
                  <a:srgbClr val="000000"/>
                </a:solidFill>
                <a:latin typeface="Calibri"/>
                <a:ea typeface="Calibri"/>
                <a:cs typeface="Calibri"/>
                <a:sym typeface="Calibri"/>
              </a:rPr>
              <a:t> </a:t>
            </a:r>
          </a:p>
          <a:p>
            <a:pPr marL="914400" marR="0" lvl="1" indent="-355600" algn="l" rtl="0">
              <a:lnSpc>
                <a:spcPct val="100000"/>
              </a:lnSpc>
              <a:spcBef>
                <a:spcPts val="0"/>
              </a:spcBef>
              <a:spcAft>
                <a:spcPts val="0"/>
              </a:spcAft>
              <a:buClr>
                <a:srgbClr val="000000"/>
              </a:buClr>
              <a:buSzPts val="2000"/>
              <a:buFont typeface="Calibri"/>
              <a:buAutoNum type="alphaLcPeriod"/>
            </a:pPr>
            <a:r>
              <a:rPr lang="en-US" sz="2000" b="0" i="0" u="none" strike="noStrike" cap="none" dirty="0">
                <a:solidFill>
                  <a:srgbClr val="000000"/>
                </a:solidFill>
                <a:latin typeface="Calibri"/>
                <a:ea typeface="Calibri"/>
                <a:cs typeface="Calibri"/>
                <a:sym typeface="Calibri"/>
              </a:rPr>
              <a:t>Q&amp;A / Discussion</a:t>
            </a:r>
          </a:p>
          <a:p>
            <a:pPr marL="914400" marR="0" lvl="1" indent="-355600" algn="l" rtl="0">
              <a:lnSpc>
                <a:spcPct val="100000"/>
              </a:lnSpc>
              <a:spcBef>
                <a:spcPts val="0"/>
              </a:spcBef>
              <a:spcAft>
                <a:spcPts val="0"/>
              </a:spcAft>
              <a:buClr>
                <a:srgbClr val="000000"/>
              </a:buClr>
              <a:buSzPts val="2000"/>
              <a:buFont typeface="Calibri"/>
              <a:buAutoNum type="alphaLcPeriod"/>
            </a:pPr>
            <a:r>
              <a:rPr lang="en-US" sz="2000" dirty="0">
                <a:latin typeface="Calibri"/>
                <a:ea typeface="Calibri"/>
                <a:cs typeface="Calibri"/>
                <a:sym typeface="Calibri"/>
              </a:rPr>
              <a:t>2</a:t>
            </a:r>
            <a:r>
              <a:rPr lang="en-US" sz="2000" b="0" i="0" u="none" strike="noStrike" cap="none" dirty="0">
                <a:solidFill>
                  <a:srgbClr val="000000"/>
                </a:solidFill>
                <a:latin typeface="Calibri"/>
                <a:ea typeface="Calibri"/>
                <a:cs typeface="Calibri"/>
                <a:sym typeface="Calibri"/>
              </a:rPr>
              <a:t>0 min (1:40)</a:t>
            </a:r>
          </a:p>
          <a:p>
            <a:pPr marL="0" marR="0" lvl="0" indent="0" algn="l" rtl="0">
              <a:lnSpc>
                <a:spcPct val="100000"/>
              </a:lnSpc>
              <a:spcBef>
                <a:spcPts val="0"/>
              </a:spcBef>
              <a:spcAft>
                <a:spcPts val="0"/>
              </a:spcAft>
              <a:buNone/>
            </a:pPr>
            <a:r>
              <a:rPr lang="en-US" sz="2000" dirty="0">
                <a:latin typeface="Calibri"/>
                <a:ea typeface="Calibri"/>
                <a:cs typeface="Calibri"/>
                <a:sym typeface="Calibri"/>
              </a:rPr>
              <a:t>THE HOW’s</a:t>
            </a: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Multiple means of representation - tied to OER - Suzanne</a:t>
            </a:r>
          </a:p>
          <a:p>
            <a:pPr marL="914400" marR="0" lvl="1" indent="-355600" algn="l" rtl="0">
              <a:lnSpc>
                <a:spcPct val="100000"/>
              </a:lnSpc>
              <a:spcBef>
                <a:spcPts val="0"/>
              </a:spcBef>
              <a:spcAft>
                <a:spcPts val="0"/>
              </a:spcAft>
              <a:buClr>
                <a:srgbClr val="000000"/>
              </a:buClr>
              <a:buSzPts val="2000"/>
              <a:buFont typeface="Calibri"/>
              <a:buAutoNum type="alphaLcPeriod"/>
            </a:pPr>
            <a:r>
              <a:rPr lang="en-US" sz="2000" b="0" i="0" u="none" strike="noStrike" cap="none" dirty="0">
                <a:solidFill>
                  <a:schemeClr val="dk1"/>
                </a:solidFill>
                <a:latin typeface="Calibri"/>
                <a:ea typeface="Calibri"/>
                <a:cs typeface="Calibri"/>
                <a:sym typeface="Calibri"/>
              </a:rPr>
              <a:t>Q&amp;A / Discussion</a:t>
            </a:r>
          </a:p>
          <a:p>
            <a:pPr marL="914400" marR="0" lvl="1" indent="-355600" algn="l" rtl="0">
              <a:lnSpc>
                <a:spcPct val="100000"/>
              </a:lnSpc>
              <a:spcBef>
                <a:spcPts val="0"/>
              </a:spcBef>
              <a:spcAft>
                <a:spcPts val="0"/>
              </a:spcAft>
              <a:buClr>
                <a:schemeClr val="dk1"/>
              </a:buClr>
              <a:buSzPts val="2000"/>
              <a:buFont typeface="Calibri"/>
              <a:buAutoNum type="alphaLcPeriod"/>
            </a:pPr>
            <a:r>
              <a:rPr lang="en-US" sz="2000" dirty="0">
                <a:solidFill>
                  <a:schemeClr val="dk1"/>
                </a:solidFill>
                <a:latin typeface="Calibri"/>
                <a:ea typeface="Calibri"/>
                <a:cs typeface="Calibri"/>
                <a:sym typeface="Calibri"/>
              </a:rPr>
              <a:t>20</a:t>
            </a:r>
            <a:r>
              <a:rPr lang="en-US" sz="2000" b="0" i="0" u="none" strike="noStrike" cap="none" dirty="0">
                <a:solidFill>
                  <a:schemeClr val="dk1"/>
                </a:solidFill>
                <a:latin typeface="Calibri"/>
                <a:ea typeface="Calibri"/>
                <a:cs typeface="Calibri"/>
                <a:sym typeface="Calibri"/>
              </a:rPr>
              <a:t> Q&amp;A (</a:t>
            </a:r>
            <a:r>
              <a:rPr lang="en-US" sz="2000" dirty="0">
                <a:solidFill>
                  <a:schemeClr val="dk1"/>
                </a:solidFill>
                <a:latin typeface="Calibri"/>
                <a:ea typeface="Calibri"/>
                <a:cs typeface="Calibri"/>
                <a:sym typeface="Calibri"/>
              </a:rPr>
              <a:t>2:00)</a:t>
            </a:r>
            <a:endParaRPr lang="en-US"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Multiple means of action and expression - tied to SLOs &amp; backwards design - Amanda </a:t>
            </a:r>
          </a:p>
          <a:p>
            <a:pPr marL="914400" marR="0" lvl="1" indent="-355600" algn="l" rtl="0">
              <a:lnSpc>
                <a:spcPct val="100000"/>
              </a:lnSpc>
              <a:spcBef>
                <a:spcPts val="0"/>
              </a:spcBef>
              <a:spcAft>
                <a:spcPts val="0"/>
              </a:spcAft>
              <a:buClr>
                <a:srgbClr val="000000"/>
              </a:buClr>
              <a:buSzPts val="2000"/>
              <a:buFont typeface="Calibri"/>
              <a:buAutoNum type="alphaLcPeriod"/>
            </a:pPr>
            <a:r>
              <a:rPr lang="en-US" sz="2000" b="0" i="0" u="none" strike="noStrike" cap="none" dirty="0">
                <a:solidFill>
                  <a:schemeClr val="dk1"/>
                </a:solidFill>
                <a:latin typeface="Calibri"/>
                <a:ea typeface="Calibri"/>
                <a:cs typeface="Calibri"/>
                <a:sym typeface="Calibri"/>
              </a:rPr>
              <a:t>Q&amp;A / Discussion</a:t>
            </a:r>
          </a:p>
          <a:p>
            <a:pPr marL="914400" marR="0" lvl="1" indent="-355600" algn="l" rtl="0">
              <a:lnSpc>
                <a:spcPct val="100000"/>
              </a:lnSpc>
              <a:spcBef>
                <a:spcPts val="0"/>
              </a:spcBef>
              <a:spcAft>
                <a:spcPts val="0"/>
              </a:spcAft>
              <a:buClr>
                <a:schemeClr val="dk1"/>
              </a:buClr>
              <a:buSzPts val="2000"/>
              <a:buFont typeface="Calibri"/>
              <a:buAutoNum type="alphaLcPeriod"/>
            </a:pPr>
            <a:r>
              <a:rPr lang="en-US" sz="2000" dirty="0">
                <a:solidFill>
                  <a:schemeClr val="dk1"/>
                </a:solidFill>
                <a:latin typeface="Calibri"/>
                <a:ea typeface="Calibri"/>
                <a:cs typeface="Calibri"/>
                <a:sym typeface="Calibri"/>
              </a:rPr>
              <a:t>20</a:t>
            </a:r>
            <a:r>
              <a:rPr lang="en-US" sz="2000" b="0" i="0" u="none" strike="noStrike" cap="none" dirty="0">
                <a:solidFill>
                  <a:schemeClr val="dk1"/>
                </a:solidFill>
                <a:latin typeface="Calibri"/>
                <a:ea typeface="Calibri"/>
                <a:cs typeface="Calibri"/>
                <a:sym typeface="Calibri"/>
              </a:rPr>
              <a:t> Q&amp;A (2:20</a:t>
            </a:r>
            <a:r>
              <a:rPr lang="en-US" sz="2000" dirty="0">
                <a:solidFill>
                  <a:schemeClr val="dk1"/>
                </a:solidFill>
                <a:latin typeface="Calibri"/>
                <a:ea typeface="Calibri"/>
                <a:cs typeface="Calibri"/>
                <a:sym typeface="Calibri"/>
              </a:rPr>
              <a:t>)</a:t>
            </a:r>
            <a:endParaRPr lang="en-US"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Multiple means of engagement </a:t>
            </a:r>
            <a:r>
              <a:rPr lang="en-US" sz="2000" b="0" i="0" u="none" strike="noStrike" cap="none" dirty="0">
                <a:solidFill>
                  <a:schemeClr val="dk1"/>
                </a:solidFill>
                <a:latin typeface="Calibri"/>
                <a:ea typeface="Calibri"/>
                <a:cs typeface="Calibri"/>
                <a:sym typeface="Calibri"/>
              </a:rPr>
              <a:t>&amp; final wrap</a:t>
            </a:r>
            <a:r>
              <a:rPr lang="en-US" sz="2000" b="0" i="0" u="none" strike="noStrike" cap="none" dirty="0">
                <a:solidFill>
                  <a:srgbClr val="000000"/>
                </a:solidFill>
                <a:latin typeface="Calibri"/>
                <a:ea typeface="Calibri"/>
                <a:cs typeface="Calibri"/>
                <a:sym typeface="Calibri"/>
              </a:rPr>
              <a:t> - tied to OEP - Suzanne </a:t>
            </a:r>
          </a:p>
          <a:p>
            <a:pPr marL="914400" marR="0" lvl="1" indent="-355600" algn="l" rtl="0">
              <a:lnSpc>
                <a:spcPct val="100000"/>
              </a:lnSpc>
              <a:spcBef>
                <a:spcPts val="0"/>
              </a:spcBef>
              <a:spcAft>
                <a:spcPts val="0"/>
              </a:spcAft>
              <a:buClr>
                <a:srgbClr val="000000"/>
              </a:buClr>
              <a:buSzPts val="2000"/>
              <a:buFont typeface="Calibri"/>
              <a:buAutoNum type="alphaLcPeriod"/>
            </a:pPr>
            <a:r>
              <a:rPr lang="en-US" sz="2000" dirty="0">
                <a:solidFill>
                  <a:schemeClr val="dk1"/>
                </a:solidFill>
                <a:latin typeface="Calibri"/>
                <a:ea typeface="Calibri"/>
                <a:cs typeface="Calibri"/>
                <a:sym typeface="Calibri"/>
              </a:rPr>
              <a:t>20</a:t>
            </a:r>
            <a:r>
              <a:rPr lang="en-US" sz="2000" b="0" i="0" u="none" strike="noStrike" cap="none" dirty="0">
                <a:solidFill>
                  <a:schemeClr val="dk1"/>
                </a:solidFill>
                <a:latin typeface="Calibri"/>
                <a:ea typeface="Calibri"/>
                <a:cs typeface="Calibri"/>
                <a:sym typeface="Calibri"/>
              </a:rPr>
              <a:t> Q&amp;A (2</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40)</a:t>
            </a:r>
            <a:endParaRPr lang="en-US" sz="20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08" name="Google Shape;108;p1: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754f1e874_0_278: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8754f1e874_0_278: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754f1e874_0_173: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8754f1e874_0_173: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754f1e874_0_188: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8754f1e874_0_188: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754f1e874_0_203: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8754f1e874_0_203: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dirty="0"/>
              <a:t>This works because of the vast resource available for free online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754f1e874_0_298: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8754f1e874_0_298: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I have a long list of links in my class.  This works because I also have very specific Learning Outcomes.  Students are taught to focus on WHAT they are learning rather than what chapter in the book we are reading.  </a:t>
            </a:r>
            <a:endParaRPr/>
          </a:p>
          <a:p>
            <a:pPr marL="0" indent="0"/>
            <a:endParaRPr/>
          </a:p>
          <a:p>
            <a:pPr marL="0" indent="0"/>
            <a:r>
              <a:rPr lang="en-US"/>
              <a:t>It’s not a free-for-all.  There is still an end goal. Students just have the choice of how they get there. </a:t>
            </a:r>
            <a:endParaRPr/>
          </a:p>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60ce4914a_0_0: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860ce4914a_0_0: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I do put the resources in order</a:t>
            </a:r>
            <a:endParaRPr/>
          </a:p>
          <a:p>
            <a:pPr marL="0" indent="0"/>
            <a:endParaRPr/>
          </a:p>
          <a:p>
            <a:pPr marL="0" indent="0"/>
            <a:r>
              <a:rPr lang="en-US"/>
              <a:t>One additional advantage is that I use OER.  These are resources that can be customized.  So the top resource tracks the class content exactly - because I curated it.  The rest are extra. Students can pick what they like.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r>
              <a:rPr lang="en-US"/>
              <a:t>Can customize. </a:t>
            </a:r>
            <a:endParaRPr/>
          </a:p>
          <a:p>
            <a:pPr marL="0" indent="0"/>
            <a:r>
              <a:rPr lang="en-US"/>
              <a:t>Platforms - Libre, others - Word or Google Doc….</a:t>
            </a:r>
            <a:r>
              <a:rPr lang="en-US" b="1"/>
              <a:t>Canvas</a:t>
            </a:r>
            <a:endParaRPr b="1"/>
          </a:p>
          <a:p>
            <a:pPr marL="0" indent="0"/>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r>
              <a:rPr lang="en-US"/>
              <a:t>Can also customize to meet our student demographic.</a:t>
            </a:r>
            <a:endParaRPr/>
          </a:p>
          <a:p>
            <a:pPr marL="0" indent="0"/>
            <a:endParaRPr/>
          </a:p>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1: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1: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98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7990ffa95_0_53: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87990ffa95_0_53: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dirty="0"/>
              <a:t>Setting the Route-GPS</a:t>
            </a:r>
          </a:p>
          <a:p>
            <a:pPr marL="0" indent="0"/>
            <a:r>
              <a:rPr lang="en-US" dirty="0"/>
              <a:t>When you create the means to get to the goal</a:t>
            </a:r>
          </a:p>
          <a:p>
            <a:pPr marL="0" indent="0"/>
            <a:endParaRPr lang="en-US" dirty="0"/>
          </a:p>
          <a:p>
            <a:pPr marL="0" indent="0"/>
            <a:r>
              <a:rPr lang="en-US" dirty="0"/>
              <a:t>Among the top 5 UDL tips for fostering expert learns is to support relevant goal-setting (by the way the other ones are Communicate high expectations for all and recognize variability, Promote disciplinary expertise, Focus on the process, not just the outcome, Guide self-reflection). With a clear, explicit learning goal, learners are empowered to choose their best pathway to achieve that goal. (USE GPS example, set a goal or destination and then decide how I want to get there. Meandering pathway, toll road, freeway. Each route provides different opportunities and I might want a different route depending on my comfort level. When I was first learning to drive I might have avoided the freeway because of the emotions it elicited.) So here we want to stop and spend a minute are two (maybe a little bit more) to invite you to reflect on learning goal through the lens of your personal experience or work you want accomplish. When you do this the goals become purposeful and meaningful and maximize your opportunity to transfer the knowledge into real world experience. </a:t>
            </a:r>
          </a:p>
          <a:p>
            <a:pPr marL="0" indent="0"/>
            <a:endParaRPr lang="en-US" dirty="0"/>
          </a:p>
          <a:p>
            <a:pPr marL="0" indent="0"/>
            <a:r>
              <a:rPr lang="en-US" dirty="0"/>
              <a:t>Not right now</a:t>
            </a:r>
          </a:p>
          <a:p>
            <a:pPr marL="0" indent="0"/>
            <a:r>
              <a:rPr lang="en-US" dirty="0"/>
              <a:t>Not good or bad</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754f1e874_0_412: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8754f1e874_0_412: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lnSpc>
                <a:spcPct val="115000"/>
              </a:lnSpc>
              <a:buClr>
                <a:schemeClr val="dk1"/>
              </a:buClr>
              <a:buSzPts val="1100"/>
            </a:pPr>
            <a:r>
              <a:rPr lang="en-US"/>
              <a:t>A UDL approach to effective learning goals in postsecondary settings consists of three key components:</a:t>
            </a:r>
            <a:endParaRPr/>
          </a:p>
          <a:p>
            <a:pPr marL="0" indent="0">
              <a:lnSpc>
                <a:spcPct val="115000"/>
              </a:lnSpc>
              <a:buClr>
                <a:schemeClr val="dk1"/>
              </a:buClr>
              <a:buSzPts val="1100"/>
            </a:pPr>
            <a:r>
              <a:rPr lang="en-US"/>
              <a:t>separating the means from the ends</a:t>
            </a:r>
            <a:endParaRPr/>
          </a:p>
          <a:p>
            <a:pPr marL="0" indent="0">
              <a:lnSpc>
                <a:spcPct val="115000"/>
              </a:lnSpc>
              <a:buClr>
                <a:schemeClr val="dk1"/>
              </a:buClr>
              <a:buSzPts val="1100"/>
            </a:pPr>
            <a:r>
              <a:rPr lang="en-US"/>
              <a:t>addressing variability in learning</a:t>
            </a:r>
            <a:endParaRPr/>
          </a:p>
          <a:p>
            <a:pPr marL="0" indent="0">
              <a:lnSpc>
                <a:spcPct val="115000"/>
              </a:lnSpc>
              <a:buClr>
                <a:schemeClr val="dk1"/>
              </a:buClr>
              <a:buSzPts val="1100"/>
            </a:pPr>
            <a:r>
              <a:rPr lang="en-US"/>
              <a:t>providing UDL options in the materials, methods, and assessments</a:t>
            </a:r>
            <a:endParaRPr/>
          </a:p>
          <a:p>
            <a:pPr marL="0" indent="0">
              <a:lnSpc>
                <a:spcPct val="115000"/>
              </a:lnSpc>
              <a:buClr>
                <a:schemeClr val="dk1"/>
              </a:buClr>
              <a:buSzPts val="1100"/>
            </a:pPr>
            <a:r>
              <a:rPr lang="en-US"/>
              <a:t>SEPARATING THE MEANS FROM THE ENDS</a:t>
            </a:r>
            <a:endParaRPr/>
          </a:p>
          <a:p>
            <a:pPr marL="0" indent="0">
              <a:lnSpc>
                <a:spcPct val="115000"/>
              </a:lnSpc>
              <a:buClr>
                <a:schemeClr val="dk1"/>
              </a:buClr>
              <a:buSzPts val="1100"/>
            </a:pPr>
            <a:r>
              <a:rPr lang="en-US"/>
              <a:t>From a UDL perspective, goals and objectives should be attainable by different learners in different ways. In some instances, linking a goal with the means for achievement may be intentional; however, often times we unintentionally embed the </a:t>
            </a:r>
            <a:r>
              <a:rPr lang="en-US" b="1"/>
              <a:t>means of achievement into a goal</a:t>
            </a:r>
            <a:r>
              <a:rPr lang="en-US"/>
              <a:t>, </a:t>
            </a:r>
            <a:r>
              <a:rPr lang="en-US" b="1"/>
              <a:t>thereby restricting the pathways students can take to meet it</a:t>
            </a:r>
            <a:r>
              <a:rPr lang="en-US"/>
              <a:t>.</a:t>
            </a:r>
            <a:endParaRPr/>
          </a:p>
          <a:p>
            <a:pPr marL="0" indent="0">
              <a:lnSpc>
                <a:spcPct val="115000"/>
              </a:lnSpc>
              <a:buClr>
                <a:schemeClr val="dk1"/>
              </a:buClr>
              <a:buSzPts val="1100"/>
            </a:pPr>
            <a:r>
              <a:rPr lang="en-US"/>
              <a:t>The following sample curricular goal is articulated as: “Write a paragraph about how the circulatory system works.” What are the barriers this goal might pose for students?</a:t>
            </a:r>
            <a:endParaRPr/>
          </a:p>
          <a:p>
            <a:pPr marL="0" indent="0">
              <a:lnSpc>
                <a:spcPct val="115000"/>
              </a:lnSpc>
              <a:buClr>
                <a:schemeClr val="dk1"/>
              </a:buClr>
              <a:buSzPts val="1100"/>
            </a:pPr>
            <a:r>
              <a:rPr lang="en-US"/>
              <a:t>Writing a paragraph is an additional task layered over mastery of the content knowledge that you want your students to attain. Rephrasing this goal into something like, “Describe a complete cycle in the circulatory system” is more explicit about what students should be able to explain, and allows flexibility in terms of how students convey their knowledge (create a diagram, label an image, write out the steps in the process, make a short </a:t>
            </a:r>
            <a:r>
              <a:rPr lang="en-US" u="sng">
                <a:solidFill>
                  <a:schemeClr val="hlink"/>
                </a:solidFill>
                <a:hlinkClick r:id="rId3"/>
              </a:rPr>
              <a:t>video</a:t>
            </a:r>
            <a:r>
              <a:rPr lang="en-US"/>
              <a:t> explaining an image, etc.). It is also more of a learning goal than a performance goal in that it invites students to demonstrate the fullest extent of their understanding – rather than asking them to prove that they can write a paragraph.</a:t>
            </a:r>
            <a:endParaRPr/>
          </a:p>
          <a:p>
            <a:pPr marL="0" inden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lnSpc>
                <a:spcPct val="115000"/>
              </a:lnSpc>
              <a:buClr>
                <a:schemeClr val="dk1"/>
              </a:buClr>
              <a:buSzPts val="1100"/>
            </a:pPr>
            <a:r>
              <a:rPr lang="en-US"/>
              <a:t>From a UDL perspective, goals and objectives should be attainable by different learners in different ways. In some instances, linking a goal with the means for achievement may be intentional; however, often times we unintentionally embed the </a:t>
            </a:r>
            <a:r>
              <a:rPr lang="en-US" b="1"/>
              <a:t>means of achievement into a goal</a:t>
            </a:r>
            <a:r>
              <a:rPr lang="en-US"/>
              <a:t>, </a:t>
            </a:r>
            <a:r>
              <a:rPr lang="en-US" b="1"/>
              <a:t>thereby restricting the pathways students can take to meet it</a:t>
            </a:r>
            <a:r>
              <a:rPr lang="en-US"/>
              <a:t>.</a:t>
            </a:r>
            <a:endParaRPr/>
          </a:p>
          <a:p>
            <a:pPr marL="0" indent="0">
              <a:lnSpc>
                <a:spcPct val="115000"/>
              </a:lnSpc>
              <a:buClr>
                <a:schemeClr val="dk1"/>
              </a:buClr>
              <a:buSzPts val="1100"/>
            </a:pPr>
            <a:r>
              <a:rPr lang="en-US"/>
              <a:t>The following sample curricular goal is articulated as: “Write a paragraph about how the circulatory system works.” What are the barriers this goal might pose for students?</a:t>
            </a:r>
            <a:endParaRPr/>
          </a:p>
          <a:p>
            <a:pPr marL="0" indent="0">
              <a:lnSpc>
                <a:spcPct val="115000"/>
              </a:lnSpc>
              <a:buClr>
                <a:schemeClr val="dk1"/>
              </a:buClr>
              <a:buSzPts val="1100"/>
            </a:pPr>
            <a:r>
              <a:rPr lang="en-US"/>
              <a:t>Writing a paragraph is an additional task layered over mastery of the content knowledge that you want your students to attain. Rephrasing this goal into something like, “Describe a complete cycle in the circulatory system” is more explicit about what students should be able to explain, and allows flexibility in terms of how students convey their knowledge (create a diagram, label an image, write out the steps in the process, make a short </a:t>
            </a:r>
            <a:r>
              <a:rPr lang="en-US" u="sng">
                <a:solidFill>
                  <a:schemeClr val="hlink"/>
                </a:solidFill>
                <a:hlinkClick r:id="rId3"/>
              </a:rPr>
              <a:t>video</a:t>
            </a:r>
            <a:r>
              <a:rPr lang="en-US"/>
              <a:t> explaining an image, etc.). It is also more of a learning goal than a performance goal in that it invites students to demonstrate the fullest extent of their understanding – rather than asking them to prove that they can write a paragraph.</a:t>
            </a:r>
            <a:endParaRPr/>
          </a:p>
          <a:p>
            <a:pPr marL="0" inden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036dba69e_0_0: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036dba69e_0_0:notes"/>
          <p:cNvSpPr txBox="1">
            <a:spLocks noGrp="1"/>
          </p:cNvSpPr>
          <p:nvPr>
            <p:ph type="body" idx="1"/>
          </p:nvPr>
        </p:nvSpPr>
        <p:spPr>
          <a:xfrm>
            <a:off x="710249" y="4459527"/>
            <a:ext cx="5681858" cy="4224935"/>
          </a:xfrm>
          <a:prstGeom prst="rect">
            <a:avLst/>
          </a:prstGeom>
        </p:spPr>
        <p:txBody>
          <a:bodyPr spcFirstLastPara="1" wrap="square" lIns="94193" tIns="47097" rIns="94193" bIns="47097" anchor="t" anchorCtr="0">
            <a:noAutofit/>
          </a:bodyPr>
          <a:lstStyle/>
          <a:p>
            <a:pPr marL="0" indent="0"/>
            <a:endParaRPr/>
          </a:p>
        </p:txBody>
      </p:sp>
      <p:sp>
        <p:nvSpPr>
          <p:cNvPr id="267" name="Google Shape;267;g9036dba69e_0_0:notes"/>
          <p:cNvSpPr txBox="1">
            <a:spLocks noGrp="1"/>
          </p:cNvSpPr>
          <p:nvPr>
            <p:ph type="sldNum" idx="12"/>
          </p:nvPr>
        </p:nvSpPr>
        <p:spPr>
          <a:xfrm>
            <a:off x="4023092" y="8917422"/>
            <a:ext cx="3077699" cy="469303"/>
          </a:xfrm>
          <a:prstGeom prst="rect">
            <a:avLst/>
          </a:prstGeom>
        </p:spPr>
        <p:txBody>
          <a:bodyPr spcFirstLastPara="1" wrap="square" lIns="94193" tIns="47097" rIns="94193" bIns="47097" anchor="b" anchorCtr="0">
            <a:noAutofit/>
          </a:bodyPr>
          <a:lstStyle/>
          <a:p>
            <a:pPr algn="r">
              <a:buClr>
                <a:srgbClr val="000000"/>
              </a:buClr>
              <a:buSzPts val="1200"/>
            </a:pPr>
            <a:fld id="{00000000-1234-1234-1234-123412341234}" type="slidenum">
              <a:rPr lang="en-US"/>
              <a:pPr algn="r">
                <a:buClr>
                  <a:srgbClr val="000000"/>
                </a:buClr>
                <a:buSzPts val="12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saved this one for the end because it’s the most complicated.  We’re going to put two concepts together - UDL and OEP</a:t>
            </a:r>
          </a:p>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086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7: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r>
              <a:rPr lang="en-US"/>
              <a:t>Let’s go back to UDL  These are from the big table we saw at the beginning of the presentation.   How can we engage students?</a:t>
            </a:r>
            <a:endParaRPr/>
          </a:p>
          <a:p>
            <a:pPr marL="462321" indent="-321056">
              <a:buChar char="-"/>
            </a:pPr>
            <a:r>
              <a:rPr lang="en-US"/>
              <a:t>clarify what is important and why</a:t>
            </a:r>
            <a:endParaRPr/>
          </a:p>
          <a:p>
            <a:pPr marL="462321" indent="-321056">
              <a:buChar char="-"/>
            </a:pPr>
            <a:r>
              <a:rPr lang="en-US"/>
              <a:t>give them choices AND challenge them</a:t>
            </a:r>
            <a:endParaRPr/>
          </a:p>
          <a:p>
            <a:pPr marL="462321" indent="-321056">
              <a:buChar char="-"/>
            </a:pPr>
            <a:r>
              <a:rPr lang="en-US"/>
              <a:t>build community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754f1e874_0_394: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754f1e874_0_394: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Open Educational Pedagogy.  This is defined in many different ways by different folks.  It’s still a relatively new concept.</a:t>
            </a:r>
            <a:endParaRPr/>
          </a:p>
          <a:p>
            <a:pPr marL="0" indent="0"/>
            <a:endParaRPr/>
          </a:p>
          <a:p>
            <a:pPr marL="0" indent="0"/>
            <a:r>
              <a:rPr lang="en-US"/>
              <a:t>I think the clearest framework is similar to how Open Government is defined. Think of our class as a monarchy v. an open democracy.</a:t>
            </a:r>
            <a:endParaRPr/>
          </a:p>
          <a:p>
            <a:pPr marL="0" indent="0"/>
            <a:endParaRPr/>
          </a:p>
          <a:p>
            <a:pPr marL="0" indent="0"/>
            <a:r>
              <a:rPr lang="en-US"/>
              <a:t>Transparency. </a:t>
            </a:r>
            <a:endParaRPr/>
          </a:p>
          <a:p>
            <a:pPr marL="462321" indent="-321056">
              <a:buChar char="-"/>
            </a:pPr>
            <a:r>
              <a:rPr lang="en-US"/>
              <a:t>students know what to expect - what they will learn and how they will be graded.  The assessment from the last section only works if students know how they will be graded. Rubrics</a:t>
            </a:r>
            <a:endParaRPr/>
          </a:p>
          <a:p>
            <a:pPr marL="0" indent="0"/>
            <a:endParaRPr/>
          </a:p>
          <a:p>
            <a:pPr marL="0" indent="0"/>
            <a:r>
              <a:rPr lang="en-US"/>
              <a:t>Participation</a:t>
            </a:r>
            <a:endParaRPr/>
          </a:p>
          <a:p>
            <a:pPr marL="462321" indent="-321056">
              <a:buChar char="-"/>
            </a:pPr>
            <a:r>
              <a:rPr lang="en-US"/>
              <a:t>students are an active part of the class.  they aren’t just passive recipients of information.  </a:t>
            </a:r>
            <a:endParaRPr/>
          </a:p>
          <a:p>
            <a:pPr marL="462321" indent="-321056">
              <a:buChar char="-"/>
            </a:pPr>
            <a:r>
              <a:rPr lang="en-US"/>
              <a:t>like voting</a:t>
            </a:r>
            <a:endParaRPr/>
          </a:p>
          <a:p>
            <a:pPr marL="0" indent="0"/>
            <a:endParaRPr/>
          </a:p>
          <a:p>
            <a:pPr marL="0" indent="0"/>
            <a:r>
              <a:rPr lang="en-US"/>
              <a:t>Collaboration</a:t>
            </a:r>
            <a:endParaRPr/>
          </a:p>
          <a:p>
            <a:pPr marL="462321" indent="-321056">
              <a:buChar char="-"/>
            </a:pPr>
            <a:r>
              <a:rPr lang="en-US"/>
              <a:t>students are invited to help design aspects of the class</a:t>
            </a:r>
            <a:endParaRPr/>
          </a:p>
          <a:p>
            <a:pPr marL="462321" indent="-321056">
              <a:buChar char="-"/>
            </a:pPr>
            <a:r>
              <a:rPr lang="en-US"/>
              <a:t>like ballot initiative petition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754f1e874_0_403: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8754f1e874_0_403: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Having students help create the syllabus.  Transparency</a:t>
            </a:r>
            <a:endParaRPr/>
          </a:p>
          <a:p>
            <a:pPr marL="462321" indent="-321056">
              <a:buChar char="-"/>
            </a:pPr>
            <a:r>
              <a:rPr lang="en-US"/>
              <a:t>set class norms - netiquette, etc.</a:t>
            </a:r>
            <a:endParaRPr/>
          </a:p>
          <a:p>
            <a:pPr marL="462321" indent="-321056">
              <a:buChar char="-"/>
            </a:pPr>
            <a:r>
              <a:rPr lang="en-US"/>
              <a:t>set class rules - late policies, etc. </a:t>
            </a:r>
            <a:endParaRPr/>
          </a:p>
          <a:p>
            <a:pPr marL="462321" indent="-321056">
              <a:buChar char="-"/>
            </a:pPr>
            <a:r>
              <a:rPr lang="en-US"/>
              <a:t>contract grading </a:t>
            </a:r>
            <a:endParaRPr/>
          </a:p>
          <a:p>
            <a:pPr marL="924641" lvl="1" indent="-321056">
              <a:buChar char="-"/>
            </a:pPr>
            <a:r>
              <a:rPr lang="en-US"/>
              <a:t>demystifies grading and holds students accountable</a:t>
            </a:r>
            <a:endParaRPr/>
          </a:p>
          <a:p>
            <a:pPr marL="0" indent="0"/>
            <a:endParaRPr/>
          </a:p>
          <a:p>
            <a:pPr marL="0" indent="0"/>
            <a:r>
              <a:rPr lang="en-US"/>
              <a:t>UDL</a:t>
            </a:r>
            <a:endParaRPr/>
          </a:p>
          <a:p>
            <a:pPr marL="462321" indent="-321056">
              <a:buChar char="-"/>
            </a:pPr>
            <a:r>
              <a:rPr lang="en-US"/>
              <a:t>Optimize individual choice and autonomy</a:t>
            </a:r>
            <a:endParaRPr/>
          </a:p>
          <a:p>
            <a:pPr marL="462321" indent="-321056">
              <a:buChar char="-"/>
            </a:pPr>
            <a:r>
              <a:rPr lang="en-US"/>
              <a:t>Heighten salience of goals and objectives</a:t>
            </a:r>
            <a:endParaRPr/>
          </a:p>
          <a:p>
            <a:pPr marL="0" indent="0"/>
            <a:endParaRPr/>
          </a:p>
          <a:p>
            <a:pPr marL="0" inden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r>
              <a:rPr lang="en-US" dirty="0"/>
              <a:t>These are our outcomes/goals what are your goals?</a:t>
            </a:r>
          </a:p>
          <a:p>
            <a:pPr marL="0" indent="0"/>
            <a:r>
              <a:rPr lang="en-US" dirty="0"/>
              <a:t>What do you hope to get out of this talk? Maybe it’s just to learn what the heck OEP is</a:t>
            </a:r>
          </a:p>
          <a:p>
            <a:pPr marL="0" indent="0"/>
            <a:r>
              <a:rPr lang="en-US" dirty="0"/>
              <a:t>-We will revisit when we talk about going from novice leaner to </a:t>
            </a:r>
            <a:r>
              <a:rPr lang="en-US"/>
              <a:t>expert learner</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758d15472_0_47: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8758d15472_0_47: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An OEP that focuses on participation.  Compare to “throw away assignments”</a:t>
            </a:r>
            <a:endParaRPr/>
          </a:p>
          <a:p>
            <a:pPr marL="0" indent="0"/>
            <a:endParaRPr/>
          </a:p>
          <a:p>
            <a:pPr marL="0" indent="0"/>
            <a:r>
              <a:rPr lang="en-US"/>
              <a:t>Examples</a:t>
            </a:r>
            <a:endParaRPr/>
          </a:p>
          <a:p>
            <a:pPr marL="462321" indent="-321056">
              <a:buChar char="-"/>
            </a:pPr>
            <a:r>
              <a:rPr lang="en-US"/>
              <a:t>answer questions (example)</a:t>
            </a:r>
            <a:endParaRPr/>
          </a:p>
          <a:p>
            <a:pPr marL="462321" indent="-321056">
              <a:buChar char="-"/>
            </a:pPr>
            <a:r>
              <a:rPr lang="en-US"/>
              <a:t>Create content to share </a:t>
            </a:r>
            <a:endParaRPr/>
          </a:p>
          <a:p>
            <a:pPr marL="924641" lvl="1" indent="-321056">
              <a:buChar char="-"/>
            </a:pPr>
            <a:r>
              <a:rPr lang="en-US"/>
              <a:t>students who draw great pictures</a:t>
            </a:r>
            <a:endParaRPr/>
          </a:p>
          <a:p>
            <a:pPr marL="924641" lvl="1" indent="-321056">
              <a:buChar char="-"/>
            </a:pPr>
            <a:r>
              <a:rPr lang="en-US"/>
              <a:t>Wikipedia</a:t>
            </a:r>
            <a:endParaRPr/>
          </a:p>
          <a:p>
            <a:pPr marL="0" indent="0"/>
            <a:endParaRPr/>
          </a:p>
          <a:p>
            <a:pPr marL="0" indent="0"/>
            <a:r>
              <a:rPr lang="en-US"/>
              <a:t>Invites students into the academic space.  Not just passive recipients - active participants. </a:t>
            </a:r>
            <a:endParaRPr/>
          </a:p>
          <a:p>
            <a:pPr marL="0" indent="0"/>
            <a:endParaRPr/>
          </a:p>
          <a:p>
            <a:pPr marL="0" indent="0"/>
            <a:r>
              <a:rPr lang="en-US"/>
              <a:t>Optimize relevance, value, and authenticity</a:t>
            </a:r>
            <a:endParaRPr/>
          </a:p>
          <a:p>
            <a:pPr marL="0" indent="0"/>
            <a:r>
              <a:rPr lang="en-US"/>
              <a:t>Vary demand and resources to optimize challenge</a:t>
            </a:r>
            <a:endParaRPr/>
          </a:p>
          <a:p>
            <a:pPr marL="0" indent="0"/>
            <a:endParaRPr/>
          </a:p>
          <a:p>
            <a:pPr marL="0" inden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758d15472_0_57: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8758d15472_0_57: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buClr>
                <a:schemeClr val="dk1"/>
              </a:buClr>
              <a:buSzPts val="1100"/>
            </a:pPr>
            <a:r>
              <a:rPr lang="en-US" u="sng">
                <a:solidFill>
                  <a:schemeClr val="hlink"/>
                </a:solidFill>
                <a:hlinkClick r:id="rId3"/>
              </a:rPr>
              <a:t>Group Work </a:t>
            </a:r>
            <a:r>
              <a:rPr lang="en-US"/>
              <a:t>by Kate McCarthy [</a:t>
            </a:r>
            <a:r>
              <a:rPr lang="en-US" u="sng">
                <a:solidFill>
                  <a:schemeClr val="hlink"/>
                </a:solidFill>
                <a:hlinkClick r:id="rId4"/>
              </a:rPr>
              <a:t>CC-BY-ND</a:t>
            </a:r>
            <a:r>
              <a:rPr lang="en-US"/>
              <a:t>] via Flicker</a:t>
            </a:r>
            <a:endParaRPr/>
          </a:p>
          <a:p>
            <a:pPr marL="0" indent="0">
              <a:buClr>
                <a:schemeClr val="dk1"/>
              </a:buClr>
              <a:buSzPts val="1100"/>
            </a:pPr>
            <a:endParaRPr/>
          </a:p>
          <a:p>
            <a:pPr marL="0" indent="0">
              <a:buClr>
                <a:schemeClr val="dk1"/>
              </a:buClr>
              <a:buSzPts val="1100"/>
            </a:pPr>
            <a:r>
              <a:rPr lang="en-US" u="sng">
                <a:solidFill>
                  <a:schemeClr val="hlink"/>
                </a:solidFill>
                <a:hlinkClick r:id="rId5"/>
              </a:rPr>
              <a:t>Digital Writing, in the margins</a:t>
            </a:r>
            <a:r>
              <a:rPr lang="en-US"/>
              <a:t> by Kevin Hodgson [</a:t>
            </a:r>
            <a:r>
              <a:rPr lang="en-US" u="sng">
                <a:solidFill>
                  <a:schemeClr val="hlink"/>
                </a:solidFill>
                <a:hlinkClick r:id="rId6"/>
              </a:rPr>
              <a:t>CC BY 2.0</a:t>
            </a:r>
            <a:r>
              <a:rPr lang="en-US"/>
              <a:t>] via Flickr. </a:t>
            </a:r>
            <a:endParaRPr/>
          </a:p>
          <a:p>
            <a:pPr marL="0" indent="0">
              <a:buClr>
                <a:schemeClr val="dk1"/>
              </a:buClr>
              <a:buSzPts val="1100"/>
            </a:pPr>
            <a:endParaRPr/>
          </a:p>
          <a:p>
            <a:pPr marL="0" indent="0">
              <a:buClr>
                <a:schemeClr val="dk1"/>
              </a:buClr>
              <a:buSzPts val="1100"/>
            </a:pPr>
            <a:r>
              <a:rPr lang="en-US" u="sng">
                <a:solidFill>
                  <a:schemeClr val="hlink"/>
                </a:solidFill>
                <a:hlinkClick r:id="rId7"/>
              </a:rPr>
              <a:t>The Digiwrimo Quote Wall </a:t>
            </a:r>
            <a:r>
              <a:rPr lang="en-US"/>
              <a:t>by Kevin Hodgson [</a:t>
            </a:r>
            <a:r>
              <a:rPr lang="en-US" u="sng">
                <a:solidFill>
                  <a:schemeClr val="accent5"/>
                </a:solidFill>
                <a:hlinkClick r:id="rId6"/>
              </a:rPr>
              <a:t>CC BY 2.0</a:t>
            </a:r>
            <a:r>
              <a:rPr lang="en-US"/>
              <a:t>] via Flickr. </a:t>
            </a:r>
            <a:endParaRPr/>
          </a:p>
          <a:p>
            <a:pPr marL="0" indent="0">
              <a:buClr>
                <a:schemeClr val="dk1"/>
              </a:buClr>
              <a:buSzPts val="1100"/>
            </a:pPr>
            <a:endParaRPr/>
          </a:p>
          <a:p>
            <a:pPr marL="0" indent="0">
              <a:buClr>
                <a:schemeClr val="dk1"/>
              </a:buClr>
            </a:pPr>
            <a:r>
              <a:rPr lang="en-US"/>
              <a:t>Example tied to collaboration. </a:t>
            </a:r>
            <a:endParaRPr/>
          </a:p>
          <a:p>
            <a:pPr marL="462321" indent="-321056">
              <a:buChar char="-"/>
            </a:pPr>
            <a:r>
              <a:rPr lang="en-US"/>
              <a:t>Students can work together to create course content. </a:t>
            </a:r>
            <a:endParaRPr/>
          </a:p>
          <a:p>
            <a:pPr marL="924641" lvl="1" indent="-321056">
              <a:buChar char="-"/>
            </a:pPr>
            <a:r>
              <a:rPr lang="en-US"/>
              <a:t>Quiz questions</a:t>
            </a:r>
            <a:endParaRPr/>
          </a:p>
          <a:p>
            <a:pPr marL="924641" lvl="1" indent="-321056">
              <a:buChar char="-"/>
            </a:pPr>
            <a:r>
              <a:rPr lang="en-US"/>
              <a:t>study resources</a:t>
            </a:r>
            <a:endParaRPr/>
          </a:p>
          <a:p>
            <a:pPr marL="1386962" lvl="2" indent="-321056">
              <a:buChar char="-"/>
            </a:pPr>
            <a:r>
              <a:rPr lang="en-US"/>
              <a:t>quizlet</a:t>
            </a:r>
            <a:endParaRPr/>
          </a:p>
          <a:p>
            <a:pPr marL="1386962" lvl="2" indent="-321056">
              <a:buChar char="-"/>
            </a:pPr>
            <a:r>
              <a:rPr lang="en-US"/>
              <a:t>Purpose Games</a:t>
            </a:r>
            <a:endParaRPr/>
          </a:p>
          <a:p>
            <a:pPr marL="1386962" lvl="2" indent="-321056">
              <a:buChar char="-"/>
            </a:pPr>
            <a:r>
              <a:rPr lang="en-US"/>
              <a:t>Diigo - share links</a:t>
            </a:r>
            <a:endParaRPr/>
          </a:p>
          <a:p>
            <a:pPr marL="1386962" lvl="2" indent="-321056">
              <a:buChar char="-"/>
            </a:pPr>
            <a:r>
              <a:rPr lang="en-US"/>
              <a:t>padlet</a:t>
            </a:r>
            <a:endParaRPr/>
          </a:p>
          <a:p>
            <a:pPr marL="924641" lvl="1" indent="-321056">
              <a:buChar char="-"/>
            </a:pPr>
            <a:r>
              <a:rPr lang="en-US"/>
              <a:t>study guides</a:t>
            </a:r>
            <a:endParaRPr/>
          </a:p>
          <a:p>
            <a:pPr marL="1386962" lvl="2" indent="-321056">
              <a:buChar char="-"/>
            </a:pPr>
            <a:r>
              <a:rPr lang="en-US"/>
              <a:t>Google Docs</a:t>
            </a:r>
            <a:endParaRPr/>
          </a:p>
          <a:p>
            <a:pPr marL="1386962" lvl="2" indent="-321056">
              <a:buChar char="-"/>
            </a:pPr>
            <a:r>
              <a:rPr lang="en-US"/>
              <a:t>Hypothesis - annotate the book together (Perusall)</a:t>
            </a:r>
            <a:endParaRPr/>
          </a:p>
          <a:p>
            <a:pPr marL="924641" lvl="1" indent="-321056">
              <a:buChar char="-"/>
            </a:pPr>
            <a:r>
              <a:rPr lang="en-US"/>
              <a:t>Textbook</a:t>
            </a:r>
            <a:endParaRPr/>
          </a:p>
          <a:p>
            <a:pPr marL="0" indent="0">
              <a:buClr>
                <a:schemeClr val="dk1"/>
              </a:buClr>
            </a:pPr>
            <a:endParaRPr/>
          </a:p>
          <a:p>
            <a:pPr marL="0" indent="0">
              <a:buClr>
                <a:schemeClr val="dk1"/>
              </a:buClr>
            </a:pPr>
            <a:r>
              <a:rPr lang="en-US"/>
              <a:t>Foster collaboration and community </a:t>
            </a:r>
            <a:endParaRPr/>
          </a:p>
          <a:p>
            <a:pPr marL="0" indent="0">
              <a:buClr>
                <a:schemeClr val="dk1"/>
              </a:buClr>
            </a:pPr>
            <a:r>
              <a:rPr lang="en-US"/>
              <a:t>Promote expectations and beliefs that optimize motivation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754f1e874_0_448: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8754f1e874_0_448: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r>
              <a:rPr lang="en-US"/>
              <a:t>Bringing it all together.  Bike on road.</a:t>
            </a:r>
            <a:endParaRPr/>
          </a:p>
          <a:p>
            <a:pPr marL="0" indent="0"/>
            <a:endParaRPr/>
          </a:p>
          <a:p>
            <a:pPr marL="0" indent="0"/>
            <a:r>
              <a:rPr lang="en-US"/>
              <a:t>This is my favorite equity image because it doesn’t focus on students needing “more” or “less” (boxes).  It focuses on students needing different assistance.  We give them a choice of bikes and let them find their own path to the end goal.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saved this one for the end because it’s the most complicated.  We’re going to put two concepts together - UDL and OEP</a:t>
            </a:r>
          </a:p>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481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saved this one for the end because it’s the most complicated.  We’re going to put two concepts together - UDL and OEP</a:t>
            </a:r>
          </a:p>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129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8: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8:notes"/>
          <p:cNvSpPr txBox="1">
            <a:spLocks noGrp="1"/>
          </p:cNvSpPr>
          <p:nvPr>
            <p:ph type="body" idx="1"/>
          </p:nvPr>
        </p:nvSpPr>
        <p:spPr>
          <a:xfrm>
            <a:off x="710249" y="4459527"/>
            <a:ext cx="5681980" cy="4224814"/>
          </a:xfrm>
          <a:prstGeom prst="rect">
            <a:avLst/>
          </a:prstGeom>
          <a:noFill/>
          <a:ln>
            <a:noFill/>
          </a:ln>
        </p:spPr>
        <p:txBody>
          <a:bodyPr spcFirstLastPara="1" wrap="square" lIns="94193" tIns="47097" rIns="94193" bIns="47097"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754f1e874_0_430: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8754f1e874_0_430: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lnSpc>
                <a:spcPct val="120000"/>
              </a:lnSpc>
              <a:spcBef>
                <a:spcPts val="809"/>
              </a:spcBef>
              <a:buClr>
                <a:schemeClr val="dk1"/>
              </a:buClr>
              <a:buSzPts val="1100"/>
            </a:pPr>
            <a:r>
              <a:rPr lang="en-US" dirty="0">
                <a:solidFill>
                  <a:srgbClr val="DE1F37"/>
                </a:solidFill>
                <a:latin typeface="Arial"/>
                <a:ea typeface="Arial"/>
                <a:cs typeface="Arial"/>
                <a:sym typeface="Arial"/>
              </a:rPr>
              <a:t>•</a:t>
            </a:r>
            <a:r>
              <a:rPr lang="en-US" b="1" dirty="0">
                <a:solidFill>
                  <a:srgbClr val="454545"/>
                </a:solidFill>
                <a:latin typeface="Arial"/>
                <a:ea typeface="Arial"/>
                <a:cs typeface="Arial"/>
                <a:sym typeface="Arial"/>
              </a:rPr>
              <a:t>Universal: Regardless of the circumstances affecting the student </a:t>
            </a:r>
            <a:endParaRPr b="1" dirty="0">
              <a:solidFill>
                <a:srgbClr val="454545"/>
              </a:solidFill>
              <a:latin typeface="Arial"/>
              <a:ea typeface="Arial"/>
              <a:cs typeface="Arial"/>
              <a:sym typeface="Arial"/>
            </a:endParaRPr>
          </a:p>
          <a:p>
            <a:pPr marL="0" indent="0">
              <a:lnSpc>
                <a:spcPct val="120000"/>
              </a:lnSpc>
              <a:spcBef>
                <a:spcPts val="404"/>
              </a:spcBef>
              <a:buClr>
                <a:schemeClr val="dk1"/>
              </a:buClr>
              <a:buSzPts val="1100"/>
            </a:pPr>
            <a:r>
              <a:rPr lang="en-US" dirty="0">
                <a:solidFill>
                  <a:srgbClr val="DE1F37"/>
                </a:solidFill>
                <a:latin typeface="Arial"/>
                <a:ea typeface="Arial"/>
                <a:cs typeface="Arial"/>
                <a:sym typeface="Arial"/>
              </a:rPr>
              <a:t>•</a:t>
            </a:r>
            <a:r>
              <a:rPr lang="en-US" dirty="0">
                <a:solidFill>
                  <a:srgbClr val="454545"/>
                </a:solidFill>
                <a:latin typeface="Arial"/>
                <a:ea typeface="Arial"/>
                <a:cs typeface="Arial"/>
                <a:sym typeface="Arial"/>
              </a:rPr>
              <a:t>Curriculum that can be used and understood by everyone.</a:t>
            </a:r>
            <a:endParaRPr dirty="0">
              <a:solidFill>
                <a:srgbClr val="454545"/>
              </a:solidFill>
              <a:latin typeface="Arial"/>
              <a:ea typeface="Arial"/>
              <a:cs typeface="Arial"/>
              <a:sym typeface="Arial"/>
            </a:endParaRPr>
          </a:p>
          <a:p>
            <a:pPr marL="0" indent="0">
              <a:lnSpc>
                <a:spcPct val="120000"/>
              </a:lnSpc>
              <a:spcBef>
                <a:spcPts val="404"/>
              </a:spcBef>
              <a:buClr>
                <a:schemeClr val="dk1"/>
              </a:buClr>
              <a:buSzPts val="1100"/>
            </a:pPr>
            <a:r>
              <a:rPr lang="en-US" dirty="0">
                <a:solidFill>
                  <a:srgbClr val="DE1F37"/>
                </a:solidFill>
                <a:latin typeface="Arial"/>
                <a:ea typeface="Arial"/>
                <a:cs typeface="Arial"/>
                <a:sym typeface="Arial"/>
              </a:rPr>
              <a:t>•</a:t>
            </a:r>
            <a:r>
              <a:rPr lang="en-US" dirty="0">
                <a:solidFill>
                  <a:srgbClr val="454545"/>
                </a:solidFill>
                <a:latin typeface="Arial"/>
                <a:ea typeface="Arial"/>
                <a:cs typeface="Arial"/>
                <a:sym typeface="Arial"/>
              </a:rPr>
              <a:t>Curriculum provides genuine learning opportunities for each and every student</a:t>
            </a:r>
            <a:endParaRPr dirty="0">
              <a:solidFill>
                <a:srgbClr val="454545"/>
              </a:solidFill>
              <a:latin typeface="Arial"/>
              <a:ea typeface="Arial"/>
              <a:cs typeface="Arial"/>
              <a:sym typeface="Arial"/>
            </a:endParaRPr>
          </a:p>
          <a:p>
            <a:pPr marL="0" indent="0">
              <a:lnSpc>
                <a:spcPct val="120000"/>
              </a:lnSpc>
              <a:spcBef>
                <a:spcPts val="809"/>
              </a:spcBef>
              <a:buClr>
                <a:schemeClr val="dk1"/>
              </a:buClr>
              <a:buSzPts val="1100"/>
            </a:pPr>
            <a:r>
              <a:rPr lang="en-US" dirty="0">
                <a:solidFill>
                  <a:srgbClr val="DE1F37"/>
                </a:solidFill>
                <a:latin typeface="Arial"/>
                <a:ea typeface="Arial"/>
                <a:cs typeface="Arial"/>
                <a:sym typeface="Arial"/>
              </a:rPr>
              <a:t>•</a:t>
            </a:r>
            <a:r>
              <a:rPr lang="en-US" b="1" dirty="0">
                <a:solidFill>
                  <a:srgbClr val="454545"/>
                </a:solidFill>
                <a:latin typeface="Arial"/>
                <a:ea typeface="Arial"/>
                <a:cs typeface="Arial"/>
                <a:sym typeface="Arial"/>
              </a:rPr>
              <a:t>Learning</a:t>
            </a:r>
            <a:r>
              <a:rPr lang="en-US" dirty="0">
                <a:solidFill>
                  <a:srgbClr val="454545"/>
                </a:solidFill>
                <a:latin typeface="Arial"/>
                <a:ea typeface="Arial"/>
                <a:cs typeface="Arial"/>
                <a:sym typeface="Arial"/>
              </a:rPr>
              <a:t>: Our brain has three broad networks (basics of learning UDL centered on)</a:t>
            </a:r>
            <a:endParaRPr dirty="0">
              <a:solidFill>
                <a:srgbClr val="454545"/>
              </a:solidFill>
              <a:latin typeface="Arial"/>
              <a:ea typeface="Arial"/>
              <a:cs typeface="Arial"/>
              <a:sym typeface="Arial"/>
            </a:endParaRPr>
          </a:p>
          <a:p>
            <a:pPr marL="0" indent="0">
              <a:lnSpc>
                <a:spcPct val="120000"/>
              </a:lnSpc>
              <a:spcBef>
                <a:spcPts val="404"/>
              </a:spcBef>
              <a:buClr>
                <a:schemeClr val="dk1"/>
              </a:buClr>
              <a:buSzPts val="1100"/>
            </a:pPr>
            <a:r>
              <a:rPr lang="en-US" dirty="0">
                <a:solidFill>
                  <a:srgbClr val="DE1F37"/>
                </a:solidFill>
                <a:latin typeface="Arial"/>
                <a:ea typeface="Arial"/>
                <a:cs typeface="Arial"/>
                <a:sym typeface="Arial"/>
              </a:rPr>
              <a:t>•</a:t>
            </a:r>
            <a:r>
              <a:rPr lang="en-US" dirty="0">
                <a:solidFill>
                  <a:srgbClr val="454545"/>
                </a:solidFill>
                <a:latin typeface="Arial"/>
                <a:ea typeface="Arial"/>
                <a:cs typeface="Arial"/>
                <a:sym typeface="Arial"/>
              </a:rPr>
              <a:t>Recognition; The WHAT of learning</a:t>
            </a:r>
            <a:endParaRPr dirty="0">
              <a:solidFill>
                <a:srgbClr val="454545"/>
              </a:solidFill>
              <a:latin typeface="Arial"/>
              <a:ea typeface="Arial"/>
              <a:cs typeface="Arial"/>
              <a:sym typeface="Arial"/>
            </a:endParaRPr>
          </a:p>
          <a:p>
            <a:pPr marL="0" indent="0">
              <a:lnSpc>
                <a:spcPct val="120000"/>
              </a:lnSpc>
              <a:spcBef>
                <a:spcPts val="404"/>
              </a:spcBef>
              <a:buClr>
                <a:schemeClr val="dk1"/>
              </a:buClr>
              <a:buSzPts val="1100"/>
            </a:pPr>
            <a:r>
              <a:rPr lang="en-US" dirty="0">
                <a:solidFill>
                  <a:srgbClr val="DE1F37"/>
                </a:solidFill>
                <a:latin typeface="Arial"/>
                <a:ea typeface="Arial"/>
                <a:cs typeface="Arial"/>
                <a:sym typeface="Arial"/>
              </a:rPr>
              <a:t>•</a:t>
            </a:r>
            <a:r>
              <a:rPr lang="en-US" dirty="0">
                <a:solidFill>
                  <a:srgbClr val="454545"/>
                </a:solidFill>
                <a:latin typeface="Arial"/>
                <a:ea typeface="Arial"/>
                <a:cs typeface="Arial"/>
                <a:sym typeface="Arial"/>
              </a:rPr>
              <a:t>Skills and strategies; The HOW of learning</a:t>
            </a:r>
            <a:endParaRPr dirty="0">
              <a:solidFill>
                <a:srgbClr val="454545"/>
              </a:solidFill>
              <a:latin typeface="Arial"/>
              <a:ea typeface="Arial"/>
              <a:cs typeface="Arial"/>
              <a:sym typeface="Arial"/>
            </a:endParaRPr>
          </a:p>
          <a:p>
            <a:pPr marL="0" indent="0">
              <a:lnSpc>
                <a:spcPct val="120000"/>
              </a:lnSpc>
              <a:spcBef>
                <a:spcPts val="404"/>
              </a:spcBef>
              <a:buClr>
                <a:schemeClr val="dk1"/>
              </a:buClr>
              <a:buSzPts val="1100"/>
            </a:pPr>
            <a:r>
              <a:rPr lang="en-US" dirty="0">
                <a:solidFill>
                  <a:srgbClr val="DE1F37"/>
                </a:solidFill>
                <a:latin typeface="Arial"/>
                <a:ea typeface="Arial"/>
                <a:cs typeface="Arial"/>
                <a:sym typeface="Arial"/>
              </a:rPr>
              <a:t>•</a:t>
            </a:r>
            <a:r>
              <a:rPr lang="en-US" dirty="0">
                <a:solidFill>
                  <a:srgbClr val="454545"/>
                </a:solidFill>
                <a:latin typeface="Arial"/>
                <a:ea typeface="Arial"/>
                <a:cs typeface="Arial"/>
                <a:sym typeface="Arial"/>
              </a:rPr>
              <a:t>Caring and Prioritizing: The WHY of learning</a:t>
            </a:r>
            <a:endParaRPr dirty="0">
              <a:solidFill>
                <a:srgbClr val="454545"/>
              </a:solidFill>
              <a:latin typeface="Arial"/>
              <a:ea typeface="Arial"/>
              <a:cs typeface="Arial"/>
              <a:sym typeface="Arial"/>
            </a:endParaRPr>
          </a:p>
          <a:p>
            <a:pPr marL="0" indent="0">
              <a:lnSpc>
                <a:spcPct val="120000"/>
              </a:lnSpc>
              <a:spcBef>
                <a:spcPts val="809"/>
              </a:spcBef>
              <a:buClr>
                <a:schemeClr val="dk1"/>
              </a:buClr>
              <a:buSzPts val="1100"/>
            </a:pPr>
            <a:r>
              <a:rPr lang="en-US" dirty="0">
                <a:solidFill>
                  <a:srgbClr val="DE1F37"/>
                </a:solidFill>
                <a:latin typeface="Arial"/>
                <a:ea typeface="Arial"/>
                <a:cs typeface="Arial"/>
                <a:sym typeface="Arial"/>
              </a:rPr>
              <a:t>•</a:t>
            </a:r>
            <a:r>
              <a:rPr lang="en-US" b="1" dirty="0">
                <a:solidFill>
                  <a:srgbClr val="454545"/>
                </a:solidFill>
                <a:latin typeface="Arial"/>
                <a:ea typeface="Arial"/>
                <a:cs typeface="Arial"/>
                <a:sym typeface="Arial"/>
              </a:rPr>
              <a:t>Design</a:t>
            </a:r>
            <a:r>
              <a:rPr lang="en-US" dirty="0">
                <a:solidFill>
                  <a:srgbClr val="454545"/>
                </a:solidFill>
                <a:latin typeface="Arial"/>
                <a:ea typeface="Arial"/>
                <a:cs typeface="Arial"/>
                <a:sym typeface="Arial"/>
              </a:rPr>
              <a:t>: Flexible and accommodate all kinds of users </a:t>
            </a:r>
          </a:p>
          <a:p>
            <a:pPr marL="0" indent="0">
              <a:lnSpc>
                <a:spcPct val="120000"/>
              </a:lnSpc>
              <a:spcBef>
                <a:spcPts val="809"/>
              </a:spcBef>
              <a:buClr>
                <a:schemeClr val="dk1"/>
              </a:buClr>
              <a:buSzPts val="1100"/>
            </a:pPr>
            <a:r>
              <a:rPr lang="en-US" dirty="0">
                <a:solidFill>
                  <a:srgbClr val="454545"/>
                </a:solidFill>
                <a:latin typeface="Arial"/>
                <a:cs typeface="Arial"/>
                <a:sym typeface="Arial"/>
              </a:rPr>
              <a:t>	the way we teach</a:t>
            </a:r>
          </a:p>
          <a:p>
            <a:pPr marL="0" indent="0">
              <a:lnSpc>
                <a:spcPct val="120000"/>
              </a:lnSpc>
              <a:spcBef>
                <a:spcPts val="809"/>
              </a:spcBef>
              <a:buClr>
                <a:schemeClr val="dk1"/>
              </a:buClr>
              <a:buSzPts val="1100"/>
            </a:pPr>
            <a:r>
              <a:rPr lang="en-US" dirty="0">
                <a:solidFill>
                  <a:srgbClr val="454545"/>
                </a:solidFill>
                <a:latin typeface="Arial"/>
                <a:cs typeface="Arial"/>
                <a:sym typeface="Arial"/>
              </a:rPr>
              <a:t>	the content we offer </a:t>
            </a:r>
            <a:r>
              <a:rPr lang="en-US" dirty="0">
                <a:solidFill>
                  <a:srgbClr val="454545"/>
                </a:solidFill>
                <a:latin typeface="Arial"/>
                <a:cs typeface="Arial"/>
                <a:sym typeface="Wingdings" panose="05000000000000000000" pitchFamily="2" charset="2"/>
              </a:rPr>
              <a:t></a:t>
            </a:r>
            <a:r>
              <a:rPr lang="en-US" dirty="0">
                <a:solidFill>
                  <a:srgbClr val="454545"/>
                </a:solidFill>
                <a:latin typeface="Arial"/>
                <a:cs typeface="Arial"/>
                <a:sym typeface="Arial"/>
              </a:rPr>
              <a:t> we are flexible enough I our design that it can support all students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7990ffa95_0_10: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87990ffa95_0_10: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lnSpc>
                <a:spcPct val="120000"/>
              </a:lnSpc>
              <a:spcBef>
                <a:spcPts val="809"/>
              </a:spcBef>
              <a:buSzPts val="1100"/>
            </a:pPr>
            <a:r>
              <a:rPr lang="en-US" dirty="0"/>
              <a:t>Todd Rose </a:t>
            </a:r>
            <a:r>
              <a:rPr lang="en-US" dirty="0">
                <a:sym typeface="Wingdings" panose="05000000000000000000" pitchFamily="2" charset="2"/>
              </a:rPr>
              <a:t> End of average</a:t>
            </a:r>
          </a:p>
          <a:p>
            <a:pPr marL="0" indent="0">
              <a:lnSpc>
                <a:spcPct val="120000"/>
              </a:lnSpc>
              <a:spcBef>
                <a:spcPts val="809"/>
              </a:spcBef>
              <a:buSzPts val="1100"/>
            </a:pPr>
            <a:r>
              <a:rPr lang="en-US" dirty="0">
                <a:sym typeface="Wingdings" panose="05000000000000000000" pitchFamily="2" charset="2"/>
              </a:rPr>
              <a:t>-Tell personal teaching story and struggle with meeting all needs</a:t>
            </a:r>
          </a:p>
          <a:p>
            <a:pPr marL="0" indent="0">
              <a:lnSpc>
                <a:spcPct val="120000"/>
              </a:lnSpc>
              <a:spcBef>
                <a:spcPts val="809"/>
              </a:spcBef>
              <a:buSzPts val="1100"/>
            </a:pPr>
            <a:r>
              <a:rPr lang="en-US" dirty="0">
                <a:sym typeface="Wingdings" panose="05000000000000000000" pitchFamily="2" charset="2"/>
              </a:rPr>
              <a:t>-United States air force 1940’s</a:t>
            </a:r>
          </a:p>
          <a:p>
            <a:pPr marL="0" indent="0">
              <a:lnSpc>
                <a:spcPct val="120000"/>
              </a:lnSpc>
              <a:spcBef>
                <a:spcPts val="809"/>
              </a:spcBef>
              <a:buSzPts val="1100"/>
            </a:pPr>
            <a:r>
              <a:rPr lang="en-US" dirty="0">
                <a:sym typeface="Wingdings" panose="05000000000000000000" pitchFamily="2" charset="2"/>
              </a:rPr>
              <a:t>	-Unusual number of crashes  planes not malfunctioning human error</a:t>
            </a:r>
          </a:p>
          <a:p>
            <a:pPr marL="0" indent="0">
              <a:lnSpc>
                <a:spcPct val="120000"/>
              </a:lnSpc>
              <a:spcBef>
                <a:spcPts val="809"/>
              </a:spcBef>
              <a:buSzPts val="1100"/>
            </a:pPr>
            <a:r>
              <a:rPr lang="en-US" dirty="0">
                <a:sym typeface="Wingdings" panose="05000000000000000000" pitchFamily="2" charset="2"/>
              </a:rPr>
              <a:t>	-cockpits were designed for average male pilot in 1926  average sized hadn’t change the problem was there is no average</a:t>
            </a:r>
          </a:p>
          <a:p>
            <a:pPr marL="0" indent="0">
              <a:lnSpc>
                <a:spcPct val="120000"/>
              </a:lnSpc>
              <a:spcBef>
                <a:spcPts val="809"/>
              </a:spcBef>
              <a:buSzPts val="1100"/>
            </a:pPr>
            <a:r>
              <a:rPr lang="en-US" dirty="0">
                <a:sym typeface="Wingdings" panose="05000000000000000000" pitchFamily="2" charset="2"/>
              </a:rPr>
              <a:t>	“If you’ve designed a cockpit to fit the average pilot you’ve actually designed it to fit no one”</a:t>
            </a:r>
          </a:p>
          <a:p>
            <a:pPr marL="0" indent="0">
              <a:lnSpc>
                <a:spcPct val="120000"/>
              </a:lnSpc>
              <a:spcBef>
                <a:spcPts val="809"/>
              </a:spcBef>
              <a:buSzPts val="1100"/>
            </a:pPr>
            <a:r>
              <a:rPr lang="en-US" dirty="0">
                <a:sym typeface="Wingdings" panose="05000000000000000000" pitchFamily="2" charset="2"/>
              </a:rPr>
              <a:t>	-and so airplane manufacturers were told their design had to fit a range  also adjustable seats and seat belts were made</a:t>
            </a:r>
          </a:p>
          <a:p>
            <a:pPr marL="0" indent="0">
              <a:lnSpc>
                <a:spcPct val="120000"/>
              </a:lnSpc>
              <a:spcBef>
                <a:spcPts val="809"/>
              </a:spcBef>
              <a:buSzPts val="1100"/>
            </a:pPr>
            <a:r>
              <a:rPr lang="en-US" dirty="0">
                <a:sym typeface="Wingdings" panose="05000000000000000000" pitchFamily="2" charset="2"/>
              </a:rPr>
              <a:t>		Personal story: I’m 5’3” husband is almost 6’2” lots of adjustments</a:t>
            </a:r>
          </a:p>
          <a:p>
            <a:pPr marL="0" indent="0">
              <a:lnSpc>
                <a:spcPct val="120000"/>
              </a:lnSpc>
              <a:spcBef>
                <a:spcPts val="809"/>
              </a:spcBef>
              <a:buSzPts val="1100"/>
            </a:pPr>
            <a:r>
              <a:rPr lang="en-US" dirty="0">
                <a:sym typeface="Wingdings" panose="05000000000000000000" pitchFamily="2" charset="2"/>
              </a:rPr>
              <a:t> had to figure out how to drive based on average neither of us would be a very good driver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754f1e874_0_439: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8754f1e874_0_439: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lnSpc>
                <a:spcPct val="115000"/>
              </a:lnSpc>
              <a:buClr>
                <a:schemeClr val="dk1"/>
              </a:buClr>
              <a:buSzPts val="1100"/>
            </a:pPr>
            <a:r>
              <a:rPr lang="en-US" dirty="0"/>
              <a:t>The UDL framework offers an overarching approach to designing meaningful learning opportunities that address learner variability and suggests purposeful, proactive attention to the design of goals, assessments, methods, and materials. </a:t>
            </a:r>
            <a:r>
              <a:rPr lang="en-US" b="1" dirty="0"/>
              <a:t>CAST’s UDL Guidelines are a </a:t>
            </a:r>
            <a:r>
              <a:rPr lang="en-US" b="1" i="1" dirty="0"/>
              <a:t>tool</a:t>
            </a:r>
            <a:r>
              <a:rPr lang="en-US" b="1" dirty="0"/>
              <a:t> to support educators, curriculum developers, researchers, parents, and more to apply the UDL framework to practice.</a:t>
            </a:r>
            <a:endParaRPr b="1" dirty="0"/>
          </a:p>
          <a:p>
            <a:pPr marL="0" indent="0"/>
            <a:r>
              <a:rPr lang="en-US" dirty="0"/>
              <a:t>Representation = OER</a:t>
            </a:r>
          </a:p>
          <a:p>
            <a:pPr marL="0" indent="0"/>
            <a:r>
              <a:rPr lang="en-US" dirty="0"/>
              <a:t>Action/Expression=SLO</a:t>
            </a:r>
          </a:p>
          <a:p>
            <a:pPr marL="0" indent="0"/>
            <a:r>
              <a:rPr lang="en-US" dirty="0"/>
              <a:t>Engagement=OEP</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754f1e874_0_421: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8754f1e874_0_421: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7990ffa95_0_41:notes"/>
          <p:cNvSpPr>
            <a:spLocks noGrp="1" noRot="1" noChangeAspect="1"/>
          </p:cNvSpPr>
          <p:nvPr>
            <p:ph type="sldImg" idx="2"/>
          </p:nvPr>
        </p:nvSpPr>
        <p:spPr>
          <a:xfrm>
            <a:off x="830263" y="703263"/>
            <a:ext cx="54419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87990ffa95_0_41:notes"/>
          <p:cNvSpPr txBox="1">
            <a:spLocks noGrp="1"/>
          </p:cNvSpPr>
          <p:nvPr>
            <p:ph type="body" idx="1"/>
          </p:nvPr>
        </p:nvSpPr>
        <p:spPr>
          <a:xfrm>
            <a:off x="710249" y="4459527"/>
            <a:ext cx="5681858" cy="4224935"/>
          </a:xfrm>
          <a:prstGeom prst="rect">
            <a:avLst/>
          </a:prstGeom>
          <a:noFill/>
          <a:ln>
            <a:noFill/>
          </a:ln>
        </p:spPr>
        <p:txBody>
          <a:bodyPr spcFirstLastPara="1" wrap="square" lIns="94193" tIns="47097" rIns="94193" bIns="47097" anchor="t" anchorCtr="0">
            <a:noAutofit/>
          </a:bodyPr>
          <a:lstStyle/>
          <a:p>
            <a:pPr marL="0" indent="0">
              <a:lnSpc>
                <a:spcPct val="115000"/>
              </a:lnSpc>
              <a:buSzPts val="1100"/>
            </a:pPr>
            <a:r>
              <a:rPr lang="en-US" b="1" dirty="0"/>
              <a:t>** Good place to bring in equity piece**</a:t>
            </a:r>
            <a:endParaRPr b="1" dirty="0"/>
          </a:p>
          <a:p>
            <a:pPr marL="0" indent="0">
              <a:lnSpc>
                <a:spcPct val="115000"/>
              </a:lnSpc>
              <a:buSzPts val="1100"/>
            </a:pPr>
            <a:endParaRPr lang="en-US" b="1" dirty="0"/>
          </a:p>
          <a:p>
            <a:pPr marL="0" indent="0">
              <a:lnSpc>
                <a:spcPct val="115000"/>
              </a:lnSpc>
              <a:buSzPts val="1100"/>
            </a:pPr>
            <a:r>
              <a:rPr lang="en-US" b="1" dirty="0"/>
              <a:t>As you go down the vertical you have more internal controls</a:t>
            </a:r>
          </a:p>
          <a:p>
            <a:pPr marL="0" indent="0">
              <a:lnSpc>
                <a:spcPct val="115000"/>
              </a:lnSpc>
              <a:buSzPts val="1100"/>
            </a:pPr>
            <a:endParaRPr b="1" dirty="0"/>
          </a:p>
          <a:p>
            <a:pPr marL="0" indent="0">
              <a:lnSpc>
                <a:spcPct val="115000"/>
              </a:lnSpc>
              <a:buClr>
                <a:schemeClr val="dk1"/>
              </a:buClr>
              <a:buSzPts val="1100"/>
            </a:pPr>
            <a:r>
              <a:rPr lang="en-US" b="1" dirty="0"/>
              <a:t>The UDL Guidelines are a tool that can be used to design learning experiences that meet the needs of all learners.</a:t>
            </a:r>
            <a:r>
              <a:rPr lang="en-US" dirty="0"/>
              <a:t> These Guidelines offer a set of concrete suggestions for applying the </a:t>
            </a:r>
            <a:r>
              <a:rPr lang="en-US" u="sng" dirty="0">
                <a:solidFill>
                  <a:schemeClr val="hlink"/>
                </a:solidFill>
                <a:hlinkClick r:id="rId3"/>
              </a:rPr>
              <a:t>UDL framework</a:t>
            </a:r>
            <a:r>
              <a:rPr lang="en-US" dirty="0"/>
              <a:t> to practice and help ensure that all learners can access and participate in meaningful, challenging learning opportunities.</a:t>
            </a:r>
            <a:endParaRPr dirty="0"/>
          </a:p>
          <a:p>
            <a:pPr marL="0" indent="0">
              <a:lnSpc>
                <a:spcPct val="115000"/>
              </a:lnSpc>
              <a:buClr>
                <a:schemeClr val="dk1"/>
              </a:buClr>
              <a:buSzPts val="1100"/>
            </a:pPr>
            <a:r>
              <a:rPr lang="en-US" b="1" dirty="0"/>
              <a:t>Organization</a:t>
            </a:r>
            <a:endParaRPr b="1" dirty="0"/>
          </a:p>
          <a:p>
            <a:pPr marL="0" indent="0">
              <a:lnSpc>
                <a:spcPct val="115000"/>
              </a:lnSpc>
              <a:buClr>
                <a:schemeClr val="dk1"/>
              </a:buClr>
              <a:buSzPts val="1100"/>
            </a:pPr>
            <a:r>
              <a:rPr lang="en-US" dirty="0"/>
              <a:t>The UDL Guidelines are organized both horizontally and vertically. Vertically, the Guidelines are organized according to the three principles of UDL: </a:t>
            </a:r>
            <a:r>
              <a:rPr lang="en-US" b="1" dirty="0"/>
              <a:t>engagement, representation, and action and expression</a:t>
            </a:r>
            <a:r>
              <a:rPr lang="en-US" dirty="0"/>
              <a:t>. The principles are broken down into Guidelines, and each of these Guidelines have corresponding “checkpoints” that provide more detailed suggestions.</a:t>
            </a:r>
            <a:endParaRPr dirty="0"/>
          </a:p>
          <a:p>
            <a:pPr marL="0" indent="0">
              <a:lnSpc>
                <a:spcPct val="115000"/>
              </a:lnSpc>
              <a:buClr>
                <a:schemeClr val="dk1"/>
              </a:buClr>
              <a:buSzPts val="1100"/>
            </a:pPr>
            <a:r>
              <a:rPr lang="en-US" dirty="0"/>
              <a:t>The Guidelines are also organized horizontally. The “access” row includes the guidelines that suggest ways to increase access to the learning goal by recruiting interest and by offering options for perception and physical action.</a:t>
            </a:r>
            <a:endParaRPr dirty="0"/>
          </a:p>
          <a:p>
            <a:pPr marL="0" indent="0">
              <a:lnSpc>
                <a:spcPct val="115000"/>
              </a:lnSpc>
              <a:buClr>
                <a:schemeClr val="dk1"/>
              </a:buClr>
              <a:buSzPts val="1100"/>
            </a:pPr>
            <a:r>
              <a:rPr lang="en-US" dirty="0"/>
              <a:t>The “build” row includes the guidelines that suggest ways to develop effort and persistence, language and symbols, and expression and communication.</a:t>
            </a:r>
            <a:endParaRPr dirty="0"/>
          </a:p>
          <a:p>
            <a:pPr marL="0" indent="0">
              <a:lnSpc>
                <a:spcPct val="115000"/>
              </a:lnSpc>
              <a:buClr>
                <a:schemeClr val="dk1"/>
              </a:buClr>
              <a:buSzPts val="1100"/>
            </a:pPr>
            <a:r>
              <a:rPr lang="en-US" dirty="0"/>
              <a:t>Finally, the “internalize” row includes the guidelines that suggest ways to empower learners through self-regulation, comprehension, and executive function.</a:t>
            </a:r>
            <a:endParaRPr dirty="0"/>
          </a:p>
          <a:p>
            <a:pPr marL="0" indent="0">
              <a:lnSpc>
                <a:spcPct val="115000"/>
              </a:lnSpc>
              <a:buClr>
                <a:schemeClr val="dk1"/>
              </a:buClr>
              <a:buSzPts val="1100"/>
            </a:pPr>
            <a:r>
              <a:rPr lang="en-US" dirty="0"/>
              <a:t>Taken together, the Guidelines lead to the </a:t>
            </a:r>
            <a:r>
              <a:rPr lang="en-US" b="1" dirty="0"/>
              <a:t>ultimate goal of UDL: to develop “expert learners” </a:t>
            </a:r>
            <a:r>
              <a:rPr lang="en-US" dirty="0"/>
              <a:t>who are, each in their own way, resourceful and knowledgeable, strategic and goal-directed, purposeful and motivated.</a:t>
            </a:r>
            <a:endParaRPr dirty="0"/>
          </a:p>
          <a:p>
            <a:pPr marL="0" indent="0">
              <a:lnSpc>
                <a:spcPct val="115000"/>
              </a:lnSpc>
              <a:buClr>
                <a:schemeClr val="dk1"/>
              </a:buClr>
              <a:buSzPts val="1100"/>
            </a:pPr>
            <a:r>
              <a:rPr lang="en-US" b="1" dirty="0"/>
              <a:t>Applying to Practice</a:t>
            </a:r>
            <a:endParaRPr b="1" dirty="0"/>
          </a:p>
          <a:p>
            <a:pPr marL="0" indent="0">
              <a:lnSpc>
                <a:spcPct val="115000"/>
              </a:lnSpc>
              <a:buClr>
                <a:schemeClr val="dk1"/>
              </a:buClr>
              <a:buSzPts val="1100"/>
            </a:pPr>
            <a:r>
              <a:rPr lang="en-US" dirty="0"/>
              <a:t>The UDL Guidelines are not meant to be a “prescription” but a set of suggestions that can be applied to reduce barriers and maximize learning opportunities for all learners. </a:t>
            </a:r>
            <a:r>
              <a:rPr lang="en-US" b="1" dirty="0"/>
              <a:t>They can be mixed and matched according to specific learning goals</a:t>
            </a:r>
            <a:r>
              <a:rPr lang="en-US" dirty="0"/>
              <a:t> and can be applied to particular content areas and contexts.</a:t>
            </a:r>
            <a:endParaRPr dirty="0"/>
          </a:p>
          <a:p>
            <a:pPr marL="0" indent="0">
              <a:lnSpc>
                <a:spcPct val="115000"/>
              </a:lnSpc>
              <a:buClr>
                <a:schemeClr val="dk1"/>
              </a:buClr>
              <a:buSzPts val="1100"/>
            </a:pPr>
            <a:r>
              <a:rPr lang="en-US" dirty="0"/>
              <a:t>In many cases, educators find that they are already incorporating some aspects of these guidelines into their practice; however, barriers to the learning goal may still be present. We see the Guidelines as a tool to support the development of a shared language in the design of goals, assessments, methods, and materials that lead to accessible, meaningful, and challenging learning experiences for all.</a:t>
            </a:r>
            <a:endParaRPr dirty="0"/>
          </a:p>
          <a:p>
            <a:pPr marL="0" indent="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We’ll start with Multiple Means of Representation.  How do we give learners various ways of acquiring information?</a:t>
            </a:r>
          </a:p>
          <a:p>
            <a:pPr marL="0" indent="0"/>
            <a:endParaRPr lang="en-US" dirty="0"/>
          </a:p>
          <a:p>
            <a:pPr marL="0" indent="0"/>
            <a:r>
              <a:rPr lang="en-US" dirty="0"/>
              <a:t>Two ways to think about this:</a:t>
            </a:r>
          </a:p>
          <a:p>
            <a:pPr marL="462321" indent="-321056">
              <a:buChar char="-"/>
            </a:pPr>
            <a:r>
              <a:rPr lang="en-US" dirty="0"/>
              <a:t>learning preferences - students have different preferences </a:t>
            </a:r>
          </a:p>
          <a:p>
            <a:pPr marL="462321" indent="-321056">
              <a:buChar char="-"/>
            </a:pPr>
            <a:r>
              <a:rPr lang="en-US" dirty="0"/>
              <a:t>multiple modalities - the more different ways students interact with the information the better they learn it. </a:t>
            </a:r>
          </a:p>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8EE3-0A13-455B-A1BF-4D9B74AFF4D7}"/>
              </a:ext>
            </a:extLst>
          </p:cNvPr>
          <p:cNvSpPr>
            <a:spLocks noGrp="1"/>
          </p:cNvSpPr>
          <p:nvPr>
            <p:ph type="ctrTitle"/>
          </p:nvPr>
        </p:nvSpPr>
        <p:spPr>
          <a:xfrm>
            <a:off x="1943100" y="1646133"/>
            <a:ext cx="11658600" cy="3501813"/>
          </a:xfrm>
        </p:spPr>
        <p:txBody>
          <a:bodyPr anchor="b"/>
          <a:lstStyle>
            <a:lvl1pPr algn="ctr">
              <a:defRPr sz="7650"/>
            </a:lvl1pPr>
          </a:lstStyle>
          <a:p>
            <a:r>
              <a:rPr lang="en-US"/>
              <a:t>Click to edit Master title style</a:t>
            </a:r>
          </a:p>
        </p:txBody>
      </p:sp>
      <p:sp>
        <p:nvSpPr>
          <p:cNvPr id="3" name="Subtitle 2">
            <a:extLst>
              <a:ext uri="{FF2B5EF4-FFF2-40B4-BE49-F238E27FC236}">
                <a16:creationId xmlns:a16="http://schemas.microsoft.com/office/drawing/2014/main" id="{B33856ED-CBB9-4E2F-9779-C8278CE36BF3}"/>
              </a:ext>
            </a:extLst>
          </p:cNvPr>
          <p:cNvSpPr>
            <a:spLocks noGrp="1"/>
          </p:cNvSpPr>
          <p:nvPr>
            <p:ph type="subTitle" idx="1"/>
          </p:nvPr>
        </p:nvSpPr>
        <p:spPr>
          <a:xfrm>
            <a:off x="1943100" y="5282989"/>
            <a:ext cx="11658600"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a:extLst>
              <a:ext uri="{FF2B5EF4-FFF2-40B4-BE49-F238E27FC236}">
                <a16:creationId xmlns:a16="http://schemas.microsoft.com/office/drawing/2014/main" id="{FD5B3876-8DE8-4712-BD2B-CC913A50E8DF}"/>
              </a:ext>
            </a:extLst>
          </p:cNvPr>
          <p:cNvSpPr>
            <a:spLocks noGrp="1"/>
          </p:cNvSpPr>
          <p:nvPr>
            <p:ph type="dt" sz="half" idx="10"/>
          </p:nvPr>
        </p:nvSpPr>
        <p:spPr/>
        <p:txBody>
          <a:bodyPr/>
          <a:lstStyle/>
          <a:p>
            <a:fld id="{444FA04C-D7CF-4861-95F0-3F5ACF508755}" type="datetimeFigureOut">
              <a:rPr lang="en-US" smtClean="0"/>
              <a:t>10/5/2020</a:t>
            </a:fld>
            <a:endParaRPr lang="en-US" dirty="0"/>
          </a:p>
        </p:txBody>
      </p:sp>
      <p:sp>
        <p:nvSpPr>
          <p:cNvPr id="5" name="Footer Placeholder 4">
            <a:extLst>
              <a:ext uri="{FF2B5EF4-FFF2-40B4-BE49-F238E27FC236}">
                <a16:creationId xmlns:a16="http://schemas.microsoft.com/office/drawing/2014/main" id="{6921BB29-5A4C-427F-8281-5C19F3DE5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8B0A6F-542C-4E47-9641-E3A7CF24A4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04214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76ED-205B-4D12-B880-3E38892E1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981265-FAEB-4813-BF18-13B03BCBF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5EAFC-93FD-46DE-82FC-D36E886BD530}"/>
              </a:ext>
            </a:extLst>
          </p:cNvPr>
          <p:cNvSpPr>
            <a:spLocks noGrp="1"/>
          </p:cNvSpPr>
          <p:nvPr>
            <p:ph type="dt" sz="half" idx="10"/>
          </p:nvPr>
        </p:nvSpPr>
        <p:spPr/>
        <p:txBody>
          <a:bodyPr/>
          <a:lstStyle/>
          <a:p>
            <a:fld id="{4B45B24B-F41A-4540-8EEC-C29B4F79802D}" type="datetimeFigureOut">
              <a:rPr lang="en-US" smtClean="0"/>
              <a:t>10/5/2020</a:t>
            </a:fld>
            <a:endParaRPr lang="en-US" dirty="0"/>
          </a:p>
        </p:txBody>
      </p:sp>
      <p:sp>
        <p:nvSpPr>
          <p:cNvPr id="5" name="Footer Placeholder 4">
            <a:extLst>
              <a:ext uri="{FF2B5EF4-FFF2-40B4-BE49-F238E27FC236}">
                <a16:creationId xmlns:a16="http://schemas.microsoft.com/office/drawing/2014/main" id="{0FD9D7EA-36BF-45A4-86D5-FE1B201399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67141A-55FB-4C68-B403-3650029EC9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03810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5D023-5512-4241-877A-05BA50A9701C}"/>
              </a:ext>
            </a:extLst>
          </p:cNvPr>
          <p:cNvSpPr>
            <a:spLocks noGrp="1"/>
          </p:cNvSpPr>
          <p:nvPr>
            <p:ph type="title" orient="vert"/>
          </p:nvPr>
        </p:nvSpPr>
        <p:spPr>
          <a:xfrm>
            <a:off x="11124247" y="535517"/>
            <a:ext cx="335184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E8289-0CEA-496C-A7CE-1D6FC02F1760}"/>
              </a:ext>
            </a:extLst>
          </p:cNvPr>
          <p:cNvSpPr>
            <a:spLocks noGrp="1"/>
          </p:cNvSpPr>
          <p:nvPr>
            <p:ph type="body" orient="vert" idx="1"/>
          </p:nvPr>
        </p:nvSpPr>
        <p:spPr>
          <a:xfrm>
            <a:off x="1068705"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B4C1F-7695-41B5-A7C1-7DEAA0F56365}"/>
              </a:ext>
            </a:extLst>
          </p:cNvPr>
          <p:cNvSpPr>
            <a:spLocks noGrp="1"/>
          </p:cNvSpPr>
          <p:nvPr>
            <p:ph type="dt" sz="half" idx="10"/>
          </p:nvPr>
        </p:nvSpPr>
        <p:spPr/>
        <p:txBody>
          <a:bodyPr/>
          <a:lstStyle/>
          <a:p>
            <a:fld id="{CFBF989E-5397-49EE-B0F5-E72D9FFD7EC0}" type="datetimeFigureOut">
              <a:rPr lang="en-US" smtClean="0"/>
              <a:t>10/5/2020</a:t>
            </a:fld>
            <a:endParaRPr lang="en-US" dirty="0"/>
          </a:p>
        </p:txBody>
      </p:sp>
      <p:sp>
        <p:nvSpPr>
          <p:cNvPr id="5" name="Footer Placeholder 4">
            <a:extLst>
              <a:ext uri="{FF2B5EF4-FFF2-40B4-BE49-F238E27FC236}">
                <a16:creationId xmlns:a16="http://schemas.microsoft.com/office/drawing/2014/main" id="{FB61B152-7DC0-4DA2-8140-719746A6D0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3BB9BF-670E-40FA-B777-A97A47D027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82549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2"/>
          <p:cNvSpPr/>
          <p:nvPr/>
        </p:nvSpPr>
        <p:spPr>
          <a:xfrm>
            <a:off x="0" y="2239809"/>
            <a:ext cx="15544800" cy="5364855"/>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3082672" y="4742315"/>
            <a:ext cx="11012265" cy="259519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528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082669" y="7612476"/>
            <a:ext cx="11012267" cy="1433844"/>
          </a:xfrm>
          <a:prstGeom prst="rect">
            <a:avLst/>
          </a:prstGeom>
          <a:noFill/>
          <a:ln>
            <a:noFill/>
          </a:ln>
        </p:spPr>
        <p:txBody>
          <a:bodyPr spcFirstLastPara="1" wrap="square" lIns="91425" tIns="91425" rIns="91425" bIns="91425" anchor="t" anchorCtr="0">
            <a:noAutofit/>
          </a:bodyPr>
          <a:lstStyle>
            <a:lvl1pPr lvl="0" algn="l">
              <a:lnSpc>
                <a:spcPct val="120000"/>
              </a:lnSpc>
              <a:spcBef>
                <a:spcPts val="1100"/>
              </a:spcBef>
              <a:spcAft>
                <a:spcPts val="0"/>
              </a:spcAft>
              <a:buSzPts val="1600"/>
              <a:buNone/>
              <a:defRPr sz="2347" b="0" cap="none">
                <a:solidFill>
                  <a:schemeClr val="dk2"/>
                </a:solidFill>
              </a:defRPr>
            </a:lvl1pPr>
            <a:lvl2pPr lvl="1" algn="ctr">
              <a:lnSpc>
                <a:spcPct val="120000"/>
              </a:lnSpc>
              <a:spcBef>
                <a:spcPts val="550"/>
              </a:spcBef>
              <a:spcAft>
                <a:spcPts val="0"/>
              </a:spcAft>
              <a:buSzPts val="1350"/>
              <a:buNone/>
              <a:defRPr sz="1980"/>
            </a:lvl2pPr>
            <a:lvl3pPr lvl="2" algn="ctr">
              <a:lnSpc>
                <a:spcPct val="120000"/>
              </a:lnSpc>
              <a:spcBef>
                <a:spcPts val="550"/>
              </a:spcBef>
              <a:spcAft>
                <a:spcPts val="0"/>
              </a:spcAft>
              <a:buSzPts val="1350"/>
              <a:buNone/>
              <a:defRPr sz="1980"/>
            </a:lvl3pPr>
            <a:lvl4pPr lvl="3" algn="ctr">
              <a:lnSpc>
                <a:spcPct val="120000"/>
              </a:lnSpc>
              <a:spcBef>
                <a:spcPts val="550"/>
              </a:spcBef>
              <a:spcAft>
                <a:spcPts val="0"/>
              </a:spcAft>
              <a:buSzPts val="1200"/>
              <a:buNone/>
              <a:defRPr sz="1760"/>
            </a:lvl4pPr>
            <a:lvl5pPr lvl="4" algn="ctr">
              <a:lnSpc>
                <a:spcPct val="120000"/>
              </a:lnSpc>
              <a:spcBef>
                <a:spcPts val="550"/>
              </a:spcBef>
              <a:spcAft>
                <a:spcPts val="0"/>
              </a:spcAft>
              <a:buSzPts val="1200"/>
              <a:buNone/>
              <a:defRPr sz="1760"/>
            </a:lvl5pPr>
            <a:lvl6pPr lvl="5" algn="ctr">
              <a:lnSpc>
                <a:spcPct val="120000"/>
              </a:lnSpc>
              <a:spcBef>
                <a:spcPts val="550"/>
              </a:spcBef>
              <a:spcAft>
                <a:spcPts val="0"/>
              </a:spcAft>
              <a:buSzPts val="1200"/>
              <a:buNone/>
              <a:defRPr sz="1760"/>
            </a:lvl6pPr>
            <a:lvl7pPr lvl="6" algn="ctr">
              <a:lnSpc>
                <a:spcPct val="120000"/>
              </a:lnSpc>
              <a:spcBef>
                <a:spcPts val="550"/>
              </a:spcBef>
              <a:spcAft>
                <a:spcPts val="0"/>
              </a:spcAft>
              <a:buSzPts val="1200"/>
              <a:buNone/>
              <a:defRPr sz="1760"/>
            </a:lvl7pPr>
            <a:lvl8pPr lvl="7" algn="ctr">
              <a:lnSpc>
                <a:spcPct val="120000"/>
              </a:lnSpc>
              <a:spcBef>
                <a:spcPts val="550"/>
              </a:spcBef>
              <a:spcAft>
                <a:spcPts val="0"/>
              </a:spcAft>
              <a:buSzPts val="1200"/>
              <a:buNone/>
              <a:defRPr sz="1760"/>
            </a:lvl8pPr>
            <a:lvl9pPr lvl="8" algn="ctr">
              <a:lnSpc>
                <a:spcPct val="120000"/>
              </a:lnSpc>
              <a:spcBef>
                <a:spcPts val="550"/>
              </a:spcBef>
              <a:spcAft>
                <a:spcPts val="0"/>
              </a:spcAft>
              <a:buSzPts val="1200"/>
              <a:buNone/>
              <a:defRPr sz="1760"/>
            </a:lvl9pPr>
          </a:lstStyle>
          <a:p>
            <a:endParaRPr/>
          </a:p>
        </p:txBody>
      </p:sp>
      <p:cxnSp>
        <p:nvCxnSpPr>
          <p:cNvPr id="18" name="Google Shape;18;p2"/>
          <p:cNvCxnSpPr/>
          <p:nvPr/>
        </p:nvCxnSpPr>
        <p:spPr>
          <a:xfrm>
            <a:off x="0" y="7608567"/>
            <a:ext cx="155448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2881802" y="858337"/>
            <a:ext cx="7412311" cy="1980367"/>
          </a:xfrm>
          <a:prstGeom prst="rect">
            <a:avLst/>
          </a:prstGeom>
          <a:noFill/>
          <a:ln>
            <a:noFill/>
          </a:ln>
        </p:spPr>
      </p:pic>
    </p:spTree>
    <p:extLst>
      <p:ext uri="{BB962C8B-B14F-4D97-AF65-F5344CB8AC3E}">
        <p14:creationId xmlns:p14="http://schemas.microsoft.com/office/powerpoint/2010/main" val="176208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sp>
        <p:nvSpPr>
          <p:cNvPr id="21" name="Google Shape;21;p3"/>
          <p:cNvSpPr/>
          <p:nvPr/>
        </p:nvSpPr>
        <p:spPr>
          <a:xfrm>
            <a:off x="0" y="2231816"/>
            <a:ext cx="15544800" cy="5370133"/>
          </a:xfrm>
          <a:prstGeom prst="rect">
            <a:avLst/>
          </a:prstGeom>
          <a:solidFill>
            <a:schemeClr val="dk1">
              <a:alpha val="69803"/>
            </a:schemeClr>
          </a:solidFill>
          <a:ln>
            <a:noFill/>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sp>
        <p:nvSpPr>
          <p:cNvPr id="22" name="Google Shape;22;p3"/>
          <p:cNvSpPr>
            <a:spLocks noGrp="1"/>
          </p:cNvSpPr>
          <p:nvPr>
            <p:ph type="pic" idx="2"/>
          </p:nvPr>
        </p:nvSpPr>
        <p:spPr>
          <a:xfrm>
            <a:off x="0" y="2231817"/>
            <a:ext cx="15544800" cy="5369137"/>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1100"/>
              </a:spcBef>
              <a:spcAft>
                <a:spcPts val="0"/>
              </a:spcAft>
              <a:buClr>
                <a:schemeClr val="accent1"/>
              </a:buClr>
              <a:buSzPts val="1600"/>
              <a:buFont typeface="Arial"/>
              <a:buNone/>
              <a:defRPr sz="2347" b="0" i="0" u="none" strike="noStrike" cap="none">
                <a:solidFill>
                  <a:srgbClr val="3D372F"/>
                </a:solidFill>
                <a:latin typeface="Arial"/>
                <a:ea typeface="Arial"/>
                <a:cs typeface="Arial"/>
                <a:sym typeface="Arial"/>
              </a:defRPr>
            </a:lvl1pPr>
            <a:lvl2pPr marR="0" lvl="1" algn="l" rtl="0">
              <a:lnSpc>
                <a:spcPct val="120000"/>
              </a:lnSpc>
              <a:spcBef>
                <a:spcPts val="550"/>
              </a:spcBef>
              <a:spcAft>
                <a:spcPts val="0"/>
              </a:spcAft>
              <a:buClr>
                <a:schemeClr val="accent1"/>
              </a:buClr>
              <a:buSzPts val="1400"/>
              <a:buFont typeface="Arial"/>
              <a:buChar char="•"/>
              <a:defRPr sz="2053" b="0" i="0" u="none" strike="noStrike" cap="none">
                <a:solidFill>
                  <a:srgbClr val="3D372F"/>
                </a:solidFill>
                <a:latin typeface="Arial"/>
                <a:ea typeface="Arial"/>
                <a:cs typeface="Arial"/>
                <a:sym typeface="Arial"/>
              </a:defRPr>
            </a:lvl2pPr>
            <a:lvl3pPr marR="0" lvl="2" algn="l" rtl="0">
              <a:lnSpc>
                <a:spcPct val="120000"/>
              </a:lnSpc>
              <a:spcBef>
                <a:spcPts val="550"/>
              </a:spcBef>
              <a:spcAft>
                <a:spcPts val="0"/>
              </a:spcAft>
              <a:buClr>
                <a:schemeClr val="accent1"/>
              </a:buClr>
              <a:buSzPts val="1200"/>
              <a:buFont typeface="Arial"/>
              <a:buChar char="•"/>
              <a:defRPr sz="1760" b="0" i="0" u="none" strike="noStrike" cap="none">
                <a:solidFill>
                  <a:srgbClr val="3D372F"/>
                </a:solidFill>
                <a:latin typeface="Arial"/>
                <a:ea typeface="Arial"/>
                <a:cs typeface="Arial"/>
                <a:sym typeface="Arial"/>
              </a:defRPr>
            </a:lvl3pPr>
            <a:lvl4pPr marR="0" lvl="3" algn="l" rtl="0">
              <a:lnSpc>
                <a:spcPct val="120000"/>
              </a:lnSpc>
              <a:spcBef>
                <a:spcPts val="550"/>
              </a:spcBef>
              <a:spcAft>
                <a:spcPts val="0"/>
              </a:spcAft>
              <a:buClr>
                <a:schemeClr val="accent1"/>
              </a:buClr>
              <a:buSzPts val="1050"/>
              <a:buFont typeface="Arial"/>
              <a:buChar char="•"/>
              <a:defRPr sz="1540" b="0" i="0" u="none" strike="noStrike" cap="none">
                <a:solidFill>
                  <a:srgbClr val="3D372F"/>
                </a:solidFill>
                <a:latin typeface="Arial"/>
                <a:ea typeface="Arial"/>
                <a:cs typeface="Arial"/>
                <a:sym typeface="Arial"/>
              </a:defRPr>
            </a:lvl4pPr>
            <a:lvl5pPr marR="0" lvl="4" algn="l" rtl="0">
              <a:lnSpc>
                <a:spcPct val="120000"/>
              </a:lnSpc>
              <a:spcBef>
                <a:spcPts val="550"/>
              </a:spcBef>
              <a:spcAft>
                <a:spcPts val="0"/>
              </a:spcAft>
              <a:buClr>
                <a:schemeClr val="accent1"/>
              </a:buClr>
              <a:buSzPts val="900"/>
              <a:buFont typeface="Arial"/>
              <a:buChar char="•"/>
              <a:defRPr sz="1320" b="0" i="0" u="none" strike="noStrike" cap="none">
                <a:solidFill>
                  <a:srgbClr val="3D372F"/>
                </a:solidFill>
                <a:latin typeface="Arial"/>
                <a:ea typeface="Arial"/>
                <a:cs typeface="Arial"/>
                <a:sym typeface="Arial"/>
              </a:defRPr>
            </a:lvl5pPr>
            <a:lvl6pPr marR="0" lvl="5" algn="l" rtl="0">
              <a:lnSpc>
                <a:spcPct val="120000"/>
              </a:lnSpc>
              <a:spcBef>
                <a:spcPts val="550"/>
              </a:spcBef>
              <a:spcAft>
                <a:spcPts val="0"/>
              </a:spcAft>
              <a:buClr>
                <a:schemeClr val="accent1"/>
              </a:buClr>
              <a:buSzPts val="900"/>
              <a:buFont typeface="Arial"/>
              <a:buChar char="•"/>
              <a:defRPr sz="1320" b="0" i="0" u="none" strike="noStrike" cap="none">
                <a:solidFill>
                  <a:schemeClr val="dk1"/>
                </a:solidFill>
                <a:latin typeface="Arial"/>
                <a:ea typeface="Arial"/>
                <a:cs typeface="Arial"/>
                <a:sym typeface="Arial"/>
              </a:defRPr>
            </a:lvl6pPr>
            <a:lvl7pPr marR="0" lvl="6" algn="l" rtl="0">
              <a:lnSpc>
                <a:spcPct val="120000"/>
              </a:lnSpc>
              <a:spcBef>
                <a:spcPts val="550"/>
              </a:spcBef>
              <a:spcAft>
                <a:spcPts val="0"/>
              </a:spcAft>
              <a:buClr>
                <a:schemeClr val="accent1"/>
              </a:buClr>
              <a:buSzPts val="900"/>
              <a:buFont typeface="Arial"/>
              <a:buChar char="•"/>
              <a:defRPr sz="1320" b="0" i="0" u="none" strike="noStrike" cap="none">
                <a:solidFill>
                  <a:schemeClr val="dk1"/>
                </a:solidFill>
                <a:latin typeface="Arial"/>
                <a:ea typeface="Arial"/>
                <a:cs typeface="Arial"/>
                <a:sym typeface="Arial"/>
              </a:defRPr>
            </a:lvl7pPr>
            <a:lvl8pPr marR="0" lvl="7" algn="l" rtl="0">
              <a:lnSpc>
                <a:spcPct val="120000"/>
              </a:lnSpc>
              <a:spcBef>
                <a:spcPts val="550"/>
              </a:spcBef>
              <a:spcAft>
                <a:spcPts val="0"/>
              </a:spcAft>
              <a:buClr>
                <a:schemeClr val="accent1"/>
              </a:buClr>
              <a:buSzPts val="900"/>
              <a:buFont typeface="Arial"/>
              <a:buChar char="•"/>
              <a:defRPr sz="1320" b="0" i="0" u="none" strike="noStrike" cap="none">
                <a:solidFill>
                  <a:schemeClr val="dk1"/>
                </a:solidFill>
                <a:latin typeface="Arial"/>
                <a:ea typeface="Arial"/>
                <a:cs typeface="Arial"/>
                <a:sym typeface="Arial"/>
              </a:defRPr>
            </a:lvl8pPr>
            <a:lvl9pPr marR="0" lvl="8" algn="l" rtl="0">
              <a:lnSpc>
                <a:spcPct val="120000"/>
              </a:lnSpc>
              <a:spcBef>
                <a:spcPts val="550"/>
              </a:spcBef>
              <a:spcAft>
                <a:spcPts val="0"/>
              </a:spcAft>
              <a:buClr>
                <a:schemeClr val="accent1"/>
              </a:buClr>
              <a:buSzPts val="900"/>
              <a:buFont typeface="Arial"/>
              <a:buChar char="•"/>
              <a:defRPr sz="132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ctrTitle"/>
          </p:nvPr>
        </p:nvSpPr>
        <p:spPr>
          <a:xfrm>
            <a:off x="3082672" y="5081356"/>
            <a:ext cx="11012265" cy="22561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Arial"/>
              <a:buNone/>
              <a:defRPr sz="528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3082669" y="7611420"/>
            <a:ext cx="11012267" cy="1433844"/>
          </a:xfrm>
          <a:prstGeom prst="rect">
            <a:avLst/>
          </a:prstGeom>
          <a:noFill/>
          <a:ln>
            <a:noFill/>
          </a:ln>
        </p:spPr>
        <p:txBody>
          <a:bodyPr spcFirstLastPara="1" wrap="square" lIns="91425" tIns="91425" rIns="91425" bIns="91425" anchor="t" anchorCtr="0">
            <a:noAutofit/>
          </a:bodyPr>
          <a:lstStyle>
            <a:lvl1pPr lvl="0" algn="l">
              <a:lnSpc>
                <a:spcPct val="120000"/>
              </a:lnSpc>
              <a:spcBef>
                <a:spcPts val="1100"/>
              </a:spcBef>
              <a:spcAft>
                <a:spcPts val="0"/>
              </a:spcAft>
              <a:buSzPts val="1600"/>
              <a:buNone/>
              <a:defRPr sz="2347" b="0" cap="none">
                <a:solidFill>
                  <a:schemeClr val="dk2"/>
                </a:solidFill>
              </a:defRPr>
            </a:lvl1pPr>
            <a:lvl2pPr lvl="1" algn="ctr">
              <a:lnSpc>
                <a:spcPct val="120000"/>
              </a:lnSpc>
              <a:spcBef>
                <a:spcPts val="550"/>
              </a:spcBef>
              <a:spcAft>
                <a:spcPts val="0"/>
              </a:spcAft>
              <a:buSzPts val="1350"/>
              <a:buNone/>
              <a:defRPr sz="1980"/>
            </a:lvl2pPr>
            <a:lvl3pPr lvl="2" algn="ctr">
              <a:lnSpc>
                <a:spcPct val="120000"/>
              </a:lnSpc>
              <a:spcBef>
                <a:spcPts val="550"/>
              </a:spcBef>
              <a:spcAft>
                <a:spcPts val="0"/>
              </a:spcAft>
              <a:buSzPts val="1350"/>
              <a:buNone/>
              <a:defRPr sz="1980"/>
            </a:lvl3pPr>
            <a:lvl4pPr lvl="3" algn="ctr">
              <a:lnSpc>
                <a:spcPct val="120000"/>
              </a:lnSpc>
              <a:spcBef>
                <a:spcPts val="550"/>
              </a:spcBef>
              <a:spcAft>
                <a:spcPts val="0"/>
              </a:spcAft>
              <a:buSzPts val="1200"/>
              <a:buNone/>
              <a:defRPr sz="1760"/>
            </a:lvl4pPr>
            <a:lvl5pPr lvl="4" algn="ctr">
              <a:lnSpc>
                <a:spcPct val="120000"/>
              </a:lnSpc>
              <a:spcBef>
                <a:spcPts val="550"/>
              </a:spcBef>
              <a:spcAft>
                <a:spcPts val="0"/>
              </a:spcAft>
              <a:buSzPts val="1200"/>
              <a:buNone/>
              <a:defRPr sz="1760"/>
            </a:lvl5pPr>
            <a:lvl6pPr lvl="5" algn="ctr">
              <a:lnSpc>
                <a:spcPct val="120000"/>
              </a:lnSpc>
              <a:spcBef>
                <a:spcPts val="550"/>
              </a:spcBef>
              <a:spcAft>
                <a:spcPts val="0"/>
              </a:spcAft>
              <a:buSzPts val="1200"/>
              <a:buNone/>
              <a:defRPr sz="1760"/>
            </a:lvl6pPr>
            <a:lvl7pPr lvl="6" algn="ctr">
              <a:lnSpc>
                <a:spcPct val="120000"/>
              </a:lnSpc>
              <a:spcBef>
                <a:spcPts val="550"/>
              </a:spcBef>
              <a:spcAft>
                <a:spcPts val="0"/>
              </a:spcAft>
              <a:buSzPts val="1200"/>
              <a:buNone/>
              <a:defRPr sz="1760"/>
            </a:lvl7pPr>
            <a:lvl8pPr lvl="7" algn="ctr">
              <a:lnSpc>
                <a:spcPct val="120000"/>
              </a:lnSpc>
              <a:spcBef>
                <a:spcPts val="550"/>
              </a:spcBef>
              <a:spcAft>
                <a:spcPts val="0"/>
              </a:spcAft>
              <a:buSzPts val="1200"/>
              <a:buNone/>
              <a:defRPr sz="1760"/>
            </a:lvl8pPr>
            <a:lvl9pPr lvl="8" algn="ctr">
              <a:lnSpc>
                <a:spcPct val="120000"/>
              </a:lnSpc>
              <a:spcBef>
                <a:spcPts val="550"/>
              </a:spcBef>
              <a:spcAft>
                <a:spcPts val="0"/>
              </a:spcAft>
              <a:buSzPts val="1200"/>
              <a:buNone/>
              <a:defRPr sz="1760"/>
            </a:lvl9pPr>
          </a:lstStyle>
          <a:p>
            <a:endParaRPr/>
          </a:p>
        </p:txBody>
      </p:sp>
      <p:cxnSp>
        <p:nvCxnSpPr>
          <p:cNvPr id="25" name="Google Shape;25;p3"/>
          <p:cNvCxnSpPr/>
          <p:nvPr/>
        </p:nvCxnSpPr>
        <p:spPr>
          <a:xfrm>
            <a:off x="0" y="7608567"/>
            <a:ext cx="15544800" cy="0"/>
          </a:xfrm>
          <a:prstGeom prst="straightConnector1">
            <a:avLst/>
          </a:prstGeom>
          <a:noFill/>
          <a:ln w="31750" cap="flat" cmpd="sng">
            <a:solidFill>
              <a:schemeClr val="accent1"/>
            </a:solidFill>
            <a:prstDash val="solid"/>
            <a:round/>
            <a:headEnd type="none" w="sm" len="sm"/>
            <a:tailEnd type="none" w="sm" len="sm"/>
          </a:ln>
        </p:spPr>
      </p:cxnSp>
      <p:pic>
        <p:nvPicPr>
          <p:cNvPr id="26" name="Google Shape;26;p3"/>
          <p:cNvPicPr preferRelativeResize="0"/>
          <p:nvPr/>
        </p:nvPicPr>
        <p:blipFill rotWithShape="1">
          <a:blip r:embed="rId2">
            <a:alphaModFix/>
          </a:blip>
          <a:srcRect/>
          <a:stretch/>
        </p:blipFill>
        <p:spPr>
          <a:xfrm>
            <a:off x="2881802" y="858337"/>
            <a:ext cx="7412311" cy="1980367"/>
          </a:xfrm>
          <a:prstGeom prst="rect">
            <a:avLst/>
          </a:prstGeom>
          <a:noFill/>
          <a:ln>
            <a:noFill/>
          </a:ln>
        </p:spPr>
      </p:pic>
    </p:spTree>
    <p:extLst>
      <p:ext uri="{BB962C8B-B14F-4D97-AF65-F5344CB8AC3E}">
        <p14:creationId xmlns:p14="http://schemas.microsoft.com/office/powerpoint/2010/main" val="271882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850766" y="1179963"/>
            <a:ext cx="12244175" cy="13179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81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850766" y="2956407"/>
            <a:ext cx="12244175" cy="5925210"/>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30" name="Google Shape;30;p4"/>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32" name="Google Shape;32;p4"/>
          <p:cNvCxnSpPr/>
          <p:nvPr/>
        </p:nvCxnSpPr>
        <p:spPr>
          <a:xfrm>
            <a:off x="1850766" y="2727167"/>
            <a:ext cx="1224417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451292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5"/>
          <p:cNvSpPr/>
          <p:nvPr/>
        </p:nvSpPr>
        <p:spPr>
          <a:xfrm>
            <a:off x="1526438" y="0"/>
            <a:ext cx="11627997" cy="5578871"/>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35" name="Google Shape;35;p5"/>
          <p:cNvCxnSpPr/>
          <p:nvPr/>
        </p:nvCxnSpPr>
        <p:spPr>
          <a:xfrm>
            <a:off x="1516642" y="5597239"/>
            <a:ext cx="11637794"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854156" y="3179981"/>
            <a:ext cx="11020022" cy="21646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69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854157" y="5582425"/>
            <a:ext cx="11003820" cy="1485629"/>
          </a:xfrm>
          <a:prstGeom prst="rect">
            <a:avLst/>
          </a:prstGeom>
          <a:noFill/>
          <a:ln>
            <a:noFill/>
          </a:ln>
        </p:spPr>
        <p:txBody>
          <a:bodyPr spcFirstLastPara="1" wrap="square" lIns="91425" tIns="91425" rIns="91425" bIns="45700" anchor="t" anchorCtr="0">
            <a:noAutofit/>
          </a:bodyPr>
          <a:lstStyle>
            <a:lvl1pPr marL="670575" lvl="0" indent="-335288" algn="l">
              <a:lnSpc>
                <a:spcPct val="120000"/>
              </a:lnSpc>
              <a:spcBef>
                <a:spcPts val="1100"/>
              </a:spcBef>
              <a:spcAft>
                <a:spcPts val="0"/>
              </a:spcAft>
              <a:buSzPts val="1600"/>
              <a:buNone/>
              <a:defRPr sz="2347">
                <a:solidFill>
                  <a:schemeClr val="dk2"/>
                </a:solidFill>
              </a:defRPr>
            </a:lvl1pPr>
            <a:lvl2pPr marL="1341150" lvl="1" indent="-335288" algn="l">
              <a:lnSpc>
                <a:spcPct val="120000"/>
              </a:lnSpc>
              <a:spcBef>
                <a:spcPts val="550"/>
              </a:spcBef>
              <a:spcAft>
                <a:spcPts val="0"/>
              </a:spcAft>
              <a:buSzPts val="1350"/>
              <a:buNone/>
              <a:defRPr sz="1980">
                <a:solidFill>
                  <a:srgbClr val="8891AA"/>
                </a:solidFill>
              </a:defRPr>
            </a:lvl2pPr>
            <a:lvl3pPr marL="2011726" lvl="2" indent="-335288" algn="l">
              <a:lnSpc>
                <a:spcPct val="120000"/>
              </a:lnSpc>
              <a:spcBef>
                <a:spcPts val="550"/>
              </a:spcBef>
              <a:spcAft>
                <a:spcPts val="0"/>
              </a:spcAft>
              <a:buSzPts val="1350"/>
              <a:buNone/>
              <a:defRPr sz="1980">
                <a:solidFill>
                  <a:srgbClr val="8891AA"/>
                </a:solidFill>
              </a:defRPr>
            </a:lvl3pPr>
            <a:lvl4pPr marL="2682301" lvl="3" indent="-335288" algn="l">
              <a:lnSpc>
                <a:spcPct val="120000"/>
              </a:lnSpc>
              <a:spcBef>
                <a:spcPts val="550"/>
              </a:spcBef>
              <a:spcAft>
                <a:spcPts val="0"/>
              </a:spcAft>
              <a:buSzPts val="1200"/>
              <a:buNone/>
              <a:defRPr sz="1760">
                <a:solidFill>
                  <a:srgbClr val="8891AA"/>
                </a:solidFill>
              </a:defRPr>
            </a:lvl4pPr>
            <a:lvl5pPr marL="3352876" lvl="4" indent="-335288" algn="l">
              <a:lnSpc>
                <a:spcPct val="120000"/>
              </a:lnSpc>
              <a:spcBef>
                <a:spcPts val="550"/>
              </a:spcBef>
              <a:spcAft>
                <a:spcPts val="0"/>
              </a:spcAft>
              <a:buSzPts val="1200"/>
              <a:buNone/>
              <a:defRPr sz="1760">
                <a:solidFill>
                  <a:srgbClr val="8891AA"/>
                </a:solidFill>
              </a:defRPr>
            </a:lvl5pPr>
            <a:lvl6pPr marL="4023451" lvl="5" indent="-335288" algn="l">
              <a:lnSpc>
                <a:spcPct val="120000"/>
              </a:lnSpc>
              <a:spcBef>
                <a:spcPts val="550"/>
              </a:spcBef>
              <a:spcAft>
                <a:spcPts val="0"/>
              </a:spcAft>
              <a:buSzPts val="1200"/>
              <a:buNone/>
              <a:defRPr sz="1760">
                <a:solidFill>
                  <a:srgbClr val="8891AA"/>
                </a:solidFill>
              </a:defRPr>
            </a:lvl6pPr>
            <a:lvl7pPr marL="4694027" lvl="6" indent="-335288" algn="l">
              <a:lnSpc>
                <a:spcPct val="120000"/>
              </a:lnSpc>
              <a:spcBef>
                <a:spcPts val="550"/>
              </a:spcBef>
              <a:spcAft>
                <a:spcPts val="0"/>
              </a:spcAft>
              <a:buSzPts val="1200"/>
              <a:buNone/>
              <a:defRPr sz="1760">
                <a:solidFill>
                  <a:srgbClr val="8891AA"/>
                </a:solidFill>
              </a:defRPr>
            </a:lvl7pPr>
            <a:lvl8pPr marL="5364602" lvl="7" indent="-335288" algn="l">
              <a:lnSpc>
                <a:spcPct val="120000"/>
              </a:lnSpc>
              <a:spcBef>
                <a:spcPts val="550"/>
              </a:spcBef>
              <a:spcAft>
                <a:spcPts val="0"/>
              </a:spcAft>
              <a:buSzPts val="1200"/>
              <a:buNone/>
              <a:defRPr sz="1760">
                <a:solidFill>
                  <a:srgbClr val="8891AA"/>
                </a:solidFill>
              </a:defRPr>
            </a:lvl8pPr>
            <a:lvl9pPr marL="6035177" lvl="8" indent="-335288" algn="l">
              <a:lnSpc>
                <a:spcPct val="120000"/>
              </a:lnSpc>
              <a:spcBef>
                <a:spcPts val="550"/>
              </a:spcBef>
              <a:spcAft>
                <a:spcPts val="0"/>
              </a:spcAft>
              <a:buSzPts val="1200"/>
              <a:buNone/>
              <a:defRPr sz="1760">
                <a:solidFill>
                  <a:srgbClr val="8891AA"/>
                </a:solidFill>
              </a:defRPr>
            </a:lvl9pPr>
          </a:lstStyle>
          <a:p>
            <a:endParaRPr/>
          </a:p>
        </p:txBody>
      </p:sp>
      <p:sp>
        <p:nvSpPr>
          <p:cNvPr id="38" name="Google Shape;38;p5"/>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025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0"/>
        <p:cNvGrpSpPr/>
        <p:nvPr/>
      </p:nvGrpSpPr>
      <p:grpSpPr>
        <a:xfrm>
          <a:off x="0" y="0"/>
          <a:ext cx="0" cy="0"/>
          <a:chOff x="0" y="0"/>
          <a:chExt cx="0" cy="0"/>
        </a:xfrm>
      </p:grpSpPr>
      <p:sp>
        <p:nvSpPr>
          <p:cNvPr id="41" name="Google Shape;41;p6"/>
          <p:cNvSpPr/>
          <p:nvPr/>
        </p:nvSpPr>
        <p:spPr>
          <a:xfrm>
            <a:off x="1516642" y="-31058"/>
            <a:ext cx="12930226" cy="2755447"/>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42" name="Google Shape;42;p6"/>
          <p:cNvCxnSpPr/>
          <p:nvPr/>
        </p:nvCxnSpPr>
        <p:spPr>
          <a:xfrm>
            <a:off x="1516642" y="2727429"/>
            <a:ext cx="12930226" cy="0"/>
          </a:xfrm>
          <a:prstGeom prst="straightConnector1">
            <a:avLst/>
          </a:prstGeom>
          <a:noFill/>
          <a:ln w="31750" cap="flat" cmpd="sng">
            <a:solidFill>
              <a:schemeClr val="accent1"/>
            </a:solidFill>
            <a:prstDash val="solid"/>
            <a:round/>
            <a:headEnd type="none" w="sm" len="sm"/>
            <a:tailEnd type="none" w="sm" len="sm"/>
          </a:ln>
        </p:spPr>
      </p:cxnSp>
      <p:sp>
        <p:nvSpPr>
          <p:cNvPr id="43" name="Google Shape;43;p6"/>
          <p:cNvSpPr txBox="1">
            <a:spLocks noGrp="1"/>
          </p:cNvSpPr>
          <p:nvPr>
            <p:ph type="title"/>
          </p:nvPr>
        </p:nvSpPr>
        <p:spPr>
          <a:xfrm>
            <a:off x="1850766" y="1185512"/>
            <a:ext cx="12244175" cy="13098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69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850766" y="2956412"/>
            <a:ext cx="12244175" cy="5923983"/>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45" name="Google Shape;45;p6"/>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209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with 2 columns" type="twoObj">
  <p:cSld name="Section Header with 2 columns">
    <p:spTree>
      <p:nvGrpSpPr>
        <p:cNvPr id="1" name="Shape 47"/>
        <p:cNvGrpSpPr/>
        <p:nvPr/>
      </p:nvGrpSpPr>
      <p:grpSpPr>
        <a:xfrm>
          <a:off x="0" y="0"/>
          <a:ext cx="0" cy="0"/>
          <a:chOff x="0" y="0"/>
          <a:chExt cx="0" cy="0"/>
        </a:xfrm>
      </p:grpSpPr>
      <p:sp>
        <p:nvSpPr>
          <p:cNvPr id="48" name="Google Shape;48;p7"/>
          <p:cNvSpPr/>
          <p:nvPr/>
        </p:nvSpPr>
        <p:spPr>
          <a:xfrm>
            <a:off x="1526438" y="0"/>
            <a:ext cx="12848498" cy="2709062"/>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49" name="Google Shape;49;p7"/>
          <p:cNvCxnSpPr/>
          <p:nvPr/>
        </p:nvCxnSpPr>
        <p:spPr>
          <a:xfrm rot="10800000" flipH="1">
            <a:off x="1516642" y="2709065"/>
            <a:ext cx="12858295" cy="18367"/>
          </a:xfrm>
          <a:prstGeom prst="straightConnector1">
            <a:avLst/>
          </a:prstGeom>
          <a:noFill/>
          <a:ln w="31750" cap="flat" cmpd="sng">
            <a:solidFill>
              <a:schemeClr val="accent1"/>
            </a:solidFill>
            <a:prstDash val="solid"/>
            <a:round/>
            <a:headEnd type="none" w="sm" len="sm"/>
            <a:tailEnd type="none" w="sm" len="sm"/>
          </a:ln>
        </p:spPr>
      </p:cxnSp>
      <p:sp>
        <p:nvSpPr>
          <p:cNvPr id="50" name="Google Shape;50;p7"/>
          <p:cNvSpPr txBox="1">
            <a:spLocks noGrp="1"/>
          </p:cNvSpPr>
          <p:nvPr>
            <p:ph type="title"/>
          </p:nvPr>
        </p:nvSpPr>
        <p:spPr>
          <a:xfrm>
            <a:off x="1847752" y="1180505"/>
            <a:ext cx="12247184" cy="132506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69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845347" y="2949288"/>
            <a:ext cx="5922569" cy="5939713"/>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52" name="Google Shape;52;p7"/>
          <p:cNvSpPr txBox="1">
            <a:spLocks noGrp="1"/>
          </p:cNvSpPr>
          <p:nvPr>
            <p:ph type="body" idx="2"/>
          </p:nvPr>
        </p:nvSpPr>
        <p:spPr>
          <a:xfrm>
            <a:off x="8177558" y="2958773"/>
            <a:ext cx="5922569" cy="5930231"/>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53" name="Google Shape;53;p7"/>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2243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Section Header with Comparison">
    <p:spTree>
      <p:nvGrpSpPr>
        <p:cNvPr id="1" name="Shape 55"/>
        <p:cNvGrpSpPr/>
        <p:nvPr/>
      </p:nvGrpSpPr>
      <p:grpSpPr>
        <a:xfrm>
          <a:off x="0" y="0"/>
          <a:ext cx="0" cy="0"/>
          <a:chOff x="0" y="0"/>
          <a:chExt cx="0" cy="0"/>
        </a:xfrm>
      </p:grpSpPr>
      <p:sp>
        <p:nvSpPr>
          <p:cNvPr id="56" name="Google Shape;56;p8"/>
          <p:cNvSpPr/>
          <p:nvPr/>
        </p:nvSpPr>
        <p:spPr>
          <a:xfrm>
            <a:off x="1526438" y="0"/>
            <a:ext cx="12848498" cy="270499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57" name="Google Shape;57;p8"/>
          <p:cNvCxnSpPr/>
          <p:nvPr/>
        </p:nvCxnSpPr>
        <p:spPr>
          <a:xfrm rot="10800000" flipH="1">
            <a:off x="1516642" y="2709065"/>
            <a:ext cx="12858295" cy="18367"/>
          </a:xfrm>
          <a:prstGeom prst="straightConnector1">
            <a:avLst/>
          </a:prstGeom>
          <a:noFill/>
          <a:ln w="31750" cap="flat" cmpd="sng">
            <a:solidFill>
              <a:schemeClr val="accent1"/>
            </a:solidFill>
            <a:prstDash val="solid"/>
            <a:round/>
            <a:headEnd type="none" w="sm" len="sm"/>
            <a:tailEnd type="none" w="sm" len="sm"/>
          </a:ln>
        </p:spPr>
      </p:cxnSp>
      <p:sp>
        <p:nvSpPr>
          <p:cNvPr id="58" name="Google Shape;58;p8"/>
          <p:cNvSpPr txBox="1">
            <a:spLocks noGrp="1"/>
          </p:cNvSpPr>
          <p:nvPr>
            <p:ph type="title"/>
          </p:nvPr>
        </p:nvSpPr>
        <p:spPr>
          <a:xfrm>
            <a:off x="1845170" y="1179445"/>
            <a:ext cx="12249768" cy="12899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69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845168" y="2962010"/>
            <a:ext cx="5922569" cy="1176183"/>
          </a:xfrm>
          <a:prstGeom prst="rect">
            <a:avLst/>
          </a:prstGeom>
          <a:noFill/>
          <a:ln>
            <a:noFill/>
          </a:ln>
        </p:spPr>
        <p:txBody>
          <a:bodyPr spcFirstLastPara="1" wrap="square" lIns="91425" tIns="45700" rIns="91425" bIns="45700" anchor="b" anchorCtr="0">
            <a:noAutofit/>
          </a:bodyPr>
          <a:lstStyle>
            <a:lvl1pPr marL="670575" lvl="0" indent="-335288" algn="l">
              <a:lnSpc>
                <a:spcPct val="100000"/>
              </a:lnSpc>
              <a:spcBef>
                <a:spcPts val="1100"/>
              </a:spcBef>
              <a:spcAft>
                <a:spcPts val="0"/>
              </a:spcAft>
              <a:buSzPts val="1800"/>
              <a:buNone/>
              <a:defRPr sz="2640" b="0" cap="none">
                <a:solidFill>
                  <a:schemeClr val="dk1"/>
                </a:solidFill>
              </a:defRPr>
            </a:lvl1pPr>
            <a:lvl2pPr marL="1341150" lvl="1" indent="-335288" algn="l">
              <a:lnSpc>
                <a:spcPct val="120000"/>
              </a:lnSpc>
              <a:spcBef>
                <a:spcPts val="550"/>
              </a:spcBef>
              <a:spcAft>
                <a:spcPts val="0"/>
              </a:spcAft>
              <a:buSzPts val="1500"/>
              <a:buNone/>
              <a:defRPr sz="2200" b="1"/>
            </a:lvl2pPr>
            <a:lvl3pPr marL="2011726" lvl="2" indent="-335288" algn="l">
              <a:lnSpc>
                <a:spcPct val="120000"/>
              </a:lnSpc>
              <a:spcBef>
                <a:spcPts val="550"/>
              </a:spcBef>
              <a:spcAft>
                <a:spcPts val="0"/>
              </a:spcAft>
              <a:buSzPts val="1350"/>
              <a:buNone/>
              <a:defRPr sz="1980" b="1"/>
            </a:lvl3pPr>
            <a:lvl4pPr marL="2682301" lvl="3" indent="-335288" algn="l">
              <a:lnSpc>
                <a:spcPct val="120000"/>
              </a:lnSpc>
              <a:spcBef>
                <a:spcPts val="550"/>
              </a:spcBef>
              <a:spcAft>
                <a:spcPts val="0"/>
              </a:spcAft>
              <a:buSzPts val="1200"/>
              <a:buNone/>
              <a:defRPr sz="1760" b="1"/>
            </a:lvl4pPr>
            <a:lvl5pPr marL="3352876" lvl="4" indent="-335288" algn="l">
              <a:lnSpc>
                <a:spcPct val="120000"/>
              </a:lnSpc>
              <a:spcBef>
                <a:spcPts val="550"/>
              </a:spcBef>
              <a:spcAft>
                <a:spcPts val="0"/>
              </a:spcAft>
              <a:buSzPts val="1200"/>
              <a:buNone/>
              <a:defRPr sz="1760" b="1"/>
            </a:lvl5pPr>
            <a:lvl6pPr marL="4023451" lvl="5" indent="-335288" algn="l">
              <a:lnSpc>
                <a:spcPct val="120000"/>
              </a:lnSpc>
              <a:spcBef>
                <a:spcPts val="550"/>
              </a:spcBef>
              <a:spcAft>
                <a:spcPts val="0"/>
              </a:spcAft>
              <a:buSzPts val="1200"/>
              <a:buNone/>
              <a:defRPr sz="1760" b="1"/>
            </a:lvl6pPr>
            <a:lvl7pPr marL="4694027" lvl="6" indent="-335288" algn="l">
              <a:lnSpc>
                <a:spcPct val="120000"/>
              </a:lnSpc>
              <a:spcBef>
                <a:spcPts val="550"/>
              </a:spcBef>
              <a:spcAft>
                <a:spcPts val="0"/>
              </a:spcAft>
              <a:buSzPts val="1200"/>
              <a:buNone/>
              <a:defRPr sz="1760" b="1"/>
            </a:lvl7pPr>
            <a:lvl8pPr marL="5364602" lvl="7" indent="-335288" algn="l">
              <a:lnSpc>
                <a:spcPct val="120000"/>
              </a:lnSpc>
              <a:spcBef>
                <a:spcPts val="550"/>
              </a:spcBef>
              <a:spcAft>
                <a:spcPts val="0"/>
              </a:spcAft>
              <a:buSzPts val="1200"/>
              <a:buNone/>
              <a:defRPr sz="1760" b="1"/>
            </a:lvl8pPr>
            <a:lvl9pPr marL="6035177" lvl="8" indent="-335288" algn="l">
              <a:lnSpc>
                <a:spcPct val="120000"/>
              </a:lnSpc>
              <a:spcBef>
                <a:spcPts val="550"/>
              </a:spcBef>
              <a:spcAft>
                <a:spcPts val="0"/>
              </a:spcAft>
              <a:buSzPts val="1200"/>
              <a:buNone/>
              <a:defRPr sz="1760" b="1"/>
            </a:lvl9pPr>
          </a:lstStyle>
          <a:p>
            <a:endParaRPr/>
          </a:p>
        </p:txBody>
      </p:sp>
      <p:sp>
        <p:nvSpPr>
          <p:cNvPr id="60" name="Google Shape;60;p8"/>
          <p:cNvSpPr txBox="1">
            <a:spLocks noGrp="1"/>
          </p:cNvSpPr>
          <p:nvPr>
            <p:ph type="body" idx="2"/>
          </p:nvPr>
        </p:nvSpPr>
        <p:spPr>
          <a:xfrm>
            <a:off x="1845168" y="4142263"/>
            <a:ext cx="5922569" cy="4738128"/>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61" name="Google Shape;61;p8"/>
          <p:cNvSpPr txBox="1">
            <a:spLocks noGrp="1"/>
          </p:cNvSpPr>
          <p:nvPr>
            <p:ph type="body" idx="3"/>
          </p:nvPr>
        </p:nvSpPr>
        <p:spPr>
          <a:xfrm>
            <a:off x="8175762" y="2967076"/>
            <a:ext cx="5922569" cy="1176614"/>
          </a:xfrm>
          <a:prstGeom prst="rect">
            <a:avLst/>
          </a:prstGeom>
          <a:noFill/>
          <a:ln>
            <a:noFill/>
          </a:ln>
        </p:spPr>
        <p:txBody>
          <a:bodyPr spcFirstLastPara="1" wrap="square" lIns="91425" tIns="45700" rIns="91425" bIns="45700" anchor="b" anchorCtr="0">
            <a:noAutofit/>
          </a:bodyPr>
          <a:lstStyle>
            <a:lvl1pPr marL="670575" lvl="0" indent="-335288" algn="l">
              <a:lnSpc>
                <a:spcPct val="100000"/>
              </a:lnSpc>
              <a:spcBef>
                <a:spcPts val="1100"/>
              </a:spcBef>
              <a:spcAft>
                <a:spcPts val="0"/>
              </a:spcAft>
              <a:buSzPts val="1800"/>
              <a:buNone/>
              <a:defRPr sz="2640" b="0" cap="none">
                <a:solidFill>
                  <a:schemeClr val="dk1"/>
                </a:solidFill>
              </a:defRPr>
            </a:lvl1pPr>
            <a:lvl2pPr marL="1341150" lvl="1" indent="-335288" algn="l">
              <a:lnSpc>
                <a:spcPct val="120000"/>
              </a:lnSpc>
              <a:spcBef>
                <a:spcPts val="550"/>
              </a:spcBef>
              <a:spcAft>
                <a:spcPts val="0"/>
              </a:spcAft>
              <a:buSzPts val="1500"/>
              <a:buNone/>
              <a:defRPr sz="2200" b="1"/>
            </a:lvl2pPr>
            <a:lvl3pPr marL="2011726" lvl="2" indent="-335288" algn="l">
              <a:lnSpc>
                <a:spcPct val="120000"/>
              </a:lnSpc>
              <a:spcBef>
                <a:spcPts val="550"/>
              </a:spcBef>
              <a:spcAft>
                <a:spcPts val="0"/>
              </a:spcAft>
              <a:buSzPts val="1350"/>
              <a:buNone/>
              <a:defRPr sz="1980" b="1"/>
            </a:lvl3pPr>
            <a:lvl4pPr marL="2682301" lvl="3" indent="-335288" algn="l">
              <a:lnSpc>
                <a:spcPct val="120000"/>
              </a:lnSpc>
              <a:spcBef>
                <a:spcPts val="550"/>
              </a:spcBef>
              <a:spcAft>
                <a:spcPts val="0"/>
              </a:spcAft>
              <a:buSzPts val="1200"/>
              <a:buNone/>
              <a:defRPr sz="1760" b="1"/>
            </a:lvl4pPr>
            <a:lvl5pPr marL="3352876" lvl="4" indent="-335288" algn="l">
              <a:lnSpc>
                <a:spcPct val="120000"/>
              </a:lnSpc>
              <a:spcBef>
                <a:spcPts val="550"/>
              </a:spcBef>
              <a:spcAft>
                <a:spcPts val="0"/>
              </a:spcAft>
              <a:buSzPts val="1200"/>
              <a:buNone/>
              <a:defRPr sz="1760" b="1"/>
            </a:lvl5pPr>
            <a:lvl6pPr marL="4023451" lvl="5" indent="-335288" algn="l">
              <a:lnSpc>
                <a:spcPct val="120000"/>
              </a:lnSpc>
              <a:spcBef>
                <a:spcPts val="550"/>
              </a:spcBef>
              <a:spcAft>
                <a:spcPts val="0"/>
              </a:spcAft>
              <a:buSzPts val="1200"/>
              <a:buNone/>
              <a:defRPr sz="1760" b="1"/>
            </a:lvl6pPr>
            <a:lvl7pPr marL="4694027" lvl="6" indent="-335288" algn="l">
              <a:lnSpc>
                <a:spcPct val="120000"/>
              </a:lnSpc>
              <a:spcBef>
                <a:spcPts val="550"/>
              </a:spcBef>
              <a:spcAft>
                <a:spcPts val="0"/>
              </a:spcAft>
              <a:buSzPts val="1200"/>
              <a:buNone/>
              <a:defRPr sz="1760" b="1"/>
            </a:lvl7pPr>
            <a:lvl8pPr marL="5364602" lvl="7" indent="-335288" algn="l">
              <a:lnSpc>
                <a:spcPct val="120000"/>
              </a:lnSpc>
              <a:spcBef>
                <a:spcPts val="550"/>
              </a:spcBef>
              <a:spcAft>
                <a:spcPts val="0"/>
              </a:spcAft>
              <a:buSzPts val="1200"/>
              <a:buNone/>
              <a:defRPr sz="1760" b="1"/>
            </a:lvl8pPr>
            <a:lvl9pPr marL="6035177" lvl="8" indent="-335288" algn="l">
              <a:lnSpc>
                <a:spcPct val="120000"/>
              </a:lnSpc>
              <a:spcBef>
                <a:spcPts val="550"/>
              </a:spcBef>
              <a:spcAft>
                <a:spcPts val="0"/>
              </a:spcAft>
              <a:buSzPts val="1200"/>
              <a:buNone/>
              <a:defRPr sz="1760" b="1"/>
            </a:lvl9pPr>
          </a:lstStyle>
          <a:p>
            <a:endParaRPr/>
          </a:p>
        </p:txBody>
      </p:sp>
      <p:sp>
        <p:nvSpPr>
          <p:cNvPr id="62" name="Google Shape;62;p8"/>
          <p:cNvSpPr txBox="1">
            <a:spLocks noGrp="1"/>
          </p:cNvSpPr>
          <p:nvPr>
            <p:ph type="body" idx="4"/>
          </p:nvPr>
        </p:nvSpPr>
        <p:spPr>
          <a:xfrm>
            <a:off x="8175762" y="4138192"/>
            <a:ext cx="5922569" cy="4742204"/>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63" name="Google Shape;63;p8"/>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7606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itle only" type="titleOnly">
  <p:cSld name="Section Header title only">
    <p:spTree>
      <p:nvGrpSpPr>
        <p:cNvPr id="1" name="Shape 65"/>
        <p:cNvGrpSpPr/>
        <p:nvPr/>
      </p:nvGrpSpPr>
      <p:grpSpPr>
        <a:xfrm>
          <a:off x="0" y="0"/>
          <a:ext cx="0" cy="0"/>
          <a:chOff x="0" y="0"/>
          <a:chExt cx="0" cy="0"/>
        </a:xfrm>
      </p:grpSpPr>
      <p:sp>
        <p:nvSpPr>
          <p:cNvPr id="66" name="Google Shape;66;p9"/>
          <p:cNvSpPr/>
          <p:nvPr/>
        </p:nvSpPr>
        <p:spPr>
          <a:xfrm>
            <a:off x="1526438" y="0"/>
            <a:ext cx="12848498" cy="2709062"/>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67" name="Google Shape;67;p9"/>
          <p:cNvCxnSpPr/>
          <p:nvPr/>
        </p:nvCxnSpPr>
        <p:spPr>
          <a:xfrm rot="10800000" flipH="1">
            <a:off x="1516642" y="2709065"/>
            <a:ext cx="12858295" cy="18367"/>
          </a:xfrm>
          <a:prstGeom prst="straightConnector1">
            <a:avLst/>
          </a:prstGeom>
          <a:noFill/>
          <a:ln w="31750" cap="flat" cmpd="sng">
            <a:solidFill>
              <a:schemeClr val="accent1"/>
            </a:solidFill>
            <a:prstDash val="solid"/>
            <a:round/>
            <a:headEnd type="none" w="sm" len="sm"/>
            <a:tailEnd type="none" w="sm" len="sm"/>
          </a:ln>
        </p:spPr>
      </p:cxnSp>
      <p:sp>
        <p:nvSpPr>
          <p:cNvPr id="68" name="Google Shape;68;p9"/>
          <p:cNvSpPr txBox="1">
            <a:spLocks noGrp="1"/>
          </p:cNvSpPr>
          <p:nvPr>
            <p:ph type="title"/>
          </p:nvPr>
        </p:nvSpPr>
        <p:spPr>
          <a:xfrm>
            <a:off x="1850766" y="1188554"/>
            <a:ext cx="12244175" cy="138937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69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888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87B0-9690-4845-B589-D38A19B41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6AEC5-1163-4B0A-BA66-BBD0CE9D5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9D37B-1057-49B7-9C70-6DECD9B36B80}"/>
              </a:ext>
            </a:extLst>
          </p:cNvPr>
          <p:cNvSpPr>
            <a:spLocks noGrp="1"/>
          </p:cNvSpPr>
          <p:nvPr>
            <p:ph type="dt" sz="half" idx="10"/>
          </p:nvPr>
        </p:nvSpPr>
        <p:spPr/>
        <p:txBody>
          <a:bodyPr/>
          <a:lstStyle/>
          <a:p>
            <a:fld id="{0D6BC42F-EA91-460E-9436-9A6C9B1CB0C6}" type="datetimeFigureOut">
              <a:rPr lang="en-US" smtClean="0"/>
              <a:t>10/5/2020</a:t>
            </a:fld>
            <a:endParaRPr lang="en-US" dirty="0"/>
          </a:p>
        </p:txBody>
      </p:sp>
      <p:sp>
        <p:nvSpPr>
          <p:cNvPr id="5" name="Footer Placeholder 4">
            <a:extLst>
              <a:ext uri="{FF2B5EF4-FFF2-40B4-BE49-F238E27FC236}">
                <a16:creationId xmlns:a16="http://schemas.microsoft.com/office/drawing/2014/main" id="{36ED9F8A-77E3-4566-B3A8-B3D203BD8D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DFAE8-F5F5-4847-996D-9997D03796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02294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Section Side Header with content">
    <p:spTree>
      <p:nvGrpSpPr>
        <p:cNvPr id="1" name="Shape 71"/>
        <p:cNvGrpSpPr/>
        <p:nvPr/>
      </p:nvGrpSpPr>
      <p:grpSpPr>
        <a:xfrm>
          <a:off x="0" y="0"/>
          <a:ext cx="0" cy="0"/>
          <a:chOff x="0" y="0"/>
          <a:chExt cx="0" cy="0"/>
        </a:xfrm>
      </p:grpSpPr>
      <p:sp>
        <p:nvSpPr>
          <p:cNvPr id="72" name="Google Shape;72;p10"/>
          <p:cNvSpPr/>
          <p:nvPr/>
        </p:nvSpPr>
        <p:spPr>
          <a:xfrm>
            <a:off x="0" y="1171827"/>
            <a:ext cx="6201896" cy="341266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73" name="Google Shape;73;p10"/>
          <p:cNvCxnSpPr/>
          <p:nvPr/>
        </p:nvCxnSpPr>
        <p:spPr>
          <a:xfrm rot="10800000" flipH="1">
            <a:off x="4" y="4575314"/>
            <a:ext cx="6195662" cy="9183"/>
          </a:xfrm>
          <a:prstGeom prst="straightConnector1">
            <a:avLst/>
          </a:prstGeom>
          <a:noFill/>
          <a:ln w="31750" cap="flat" cmpd="sng">
            <a:solidFill>
              <a:schemeClr val="accent1"/>
            </a:solidFill>
            <a:prstDash val="solid"/>
            <a:round/>
            <a:headEnd type="none" w="sm" len="sm"/>
            <a:tailEnd type="none" w="sm" len="sm"/>
          </a:ln>
        </p:spPr>
      </p:cxnSp>
      <p:sp>
        <p:nvSpPr>
          <p:cNvPr id="74" name="Google Shape;74;p10"/>
          <p:cNvSpPr txBox="1">
            <a:spLocks noGrp="1"/>
          </p:cNvSpPr>
          <p:nvPr>
            <p:ph type="title"/>
          </p:nvPr>
        </p:nvSpPr>
        <p:spPr>
          <a:xfrm>
            <a:off x="1841957" y="1171828"/>
            <a:ext cx="4175642" cy="329577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381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6430737" y="1171832"/>
            <a:ext cx="7665900" cy="7708561"/>
          </a:xfrm>
          <a:prstGeom prst="rect">
            <a:avLst/>
          </a:prstGeom>
          <a:noFill/>
          <a:ln>
            <a:noFill/>
          </a:ln>
        </p:spPr>
        <p:txBody>
          <a:bodyPr spcFirstLastPara="1" wrap="square" lIns="91425" tIns="45700" rIns="91425" bIns="45700" anchor="ctr"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76" name="Google Shape;76;p10"/>
          <p:cNvSpPr txBox="1">
            <a:spLocks noGrp="1"/>
          </p:cNvSpPr>
          <p:nvPr>
            <p:ph type="body" idx="2"/>
          </p:nvPr>
        </p:nvSpPr>
        <p:spPr>
          <a:xfrm>
            <a:off x="1841957" y="4701392"/>
            <a:ext cx="4175642" cy="4179001"/>
          </a:xfrm>
          <a:prstGeom prst="rect">
            <a:avLst/>
          </a:prstGeom>
          <a:noFill/>
          <a:ln>
            <a:noFill/>
          </a:ln>
        </p:spPr>
        <p:txBody>
          <a:bodyPr spcFirstLastPara="1" wrap="square" lIns="91425" tIns="45700" rIns="91425" bIns="45700" anchor="t" anchorCtr="0">
            <a:noAutofit/>
          </a:bodyPr>
          <a:lstStyle>
            <a:lvl1pPr marL="670575" lvl="0" indent="-335288" algn="l">
              <a:lnSpc>
                <a:spcPct val="120000"/>
              </a:lnSpc>
              <a:spcBef>
                <a:spcPts val="1100"/>
              </a:spcBef>
              <a:spcAft>
                <a:spcPts val="0"/>
              </a:spcAft>
              <a:buSzPts val="1600"/>
              <a:buNone/>
              <a:defRPr sz="2347">
                <a:solidFill>
                  <a:schemeClr val="dk2"/>
                </a:solidFill>
              </a:defRPr>
            </a:lvl1pPr>
            <a:lvl2pPr marL="1341150" lvl="1" indent="-335288" algn="l">
              <a:lnSpc>
                <a:spcPct val="120000"/>
              </a:lnSpc>
              <a:spcBef>
                <a:spcPts val="550"/>
              </a:spcBef>
              <a:spcAft>
                <a:spcPts val="0"/>
              </a:spcAft>
              <a:buSzPts val="1050"/>
              <a:buNone/>
              <a:defRPr sz="1540"/>
            </a:lvl2pPr>
            <a:lvl3pPr marL="2011726" lvl="2" indent="-335288" algn="l">
              <a:lnSpc>
                <a:spcPct val="120000"/>
              </a:lnSpc>
              <a:spcBef>
                <a:spcPts val="550"/>
              </a:spcBef>
              <a:spcAft>
                <a:spcPts val="0"/>
              </a:spcAft>
              <a:buSzPts val="900"/>
              <a:buNone/>
              <a:defRPr sz="1320"/>
            </a:lvl3pPr>
            <a:lvl4pPr marL="2682301" lvl="3" indent="-335288" algn="l">
              <a:lnSpc>
                <a:spcPct val="120000"/>
              </a:lnSpc>
              <a:spcBef>
                <a:spcPts val="550"/>
              </a:spcBef>
              <a:spcAft>
                <a:spcPts val="0"/>
              </a:spcAft>
              <a:buSzPts val="750"/>
              <a:buNone/>
              <a:defRPr sz="1100"/>
            </a:lvl4pPr>
            <a:lvl5pPr marL="3352876" lvl="4" indent="-335288" algn="l">
              <a:lnSpc>
                <a:spcPct val="120000"/>
              </a:lnSpc>
              <a:spcBef>
                <a:spcPts val="550"/>
              </a:spcBef>
              <a:spcAft>
                <a:spcPts val="0"/>
              </a:spcAft>
              <a:buSzPts val="750"/>
              <a:buNone/>
              <a:defRPr sz="1100"/>
            </a:lvl5pPr>
            <a:lvl6pPr marL="4023451" lvl="5" indent="-335288" algn="l">
              <a:lnSpc>
                <a:spcPct val="120000"/>
              </a:lnSpc>
              <a:spcBef>
                <a:spcPts val="550"/>
              </a:spcBef>
              <a:spcAft>
                <a:spcPts val="0"/>
              </a:spcAft>
              <a:buSzPts val="750"/>
              <a:buNone/>
              <a:defRPr sz="1100"/>
            </a:lvl6pPr>
            <a:lvl7pPr marL="4694027" lvl="6" indent="-335288" algn="l">
              <a:lnSpc>
                <a:spcPct val="120000"/>
              </a:lnSpc>
              <a:spcBef>
                <a:spcPts val="550"/>
              </a:spcBef>
              <a:spcAft>
                <a:spcPts val="0"/>
              </a:spcAft>
              <a:buSzPts val="750"/>
              <a:buNone/>
              <a:defRPr sz="1100"/>
            </a:lvl7pPr>
            <a:lvl8pPr marL="5364602" lvl="7" indent="-335288" algn="l">
              <a:lnSpc>
                <a:spcPct val="120000"/>
              </a:lnSpc>
              <a:spcBef>
                <a:spcPts val="550"/>
              </a:spcBef>
              <a:spcAft>
                <a:spcPts val="0"/>
              </a:spcAft>
              <a:buSzPts val="750"/>
              <a:buNone/>
              <a:defRPr sz="1100"/>
            </a:lvl8pPr>
            <a:lvl9pPr marL="6035177" lvl="8" indent="-335288" algn="l">
              <a:lnSpc>
                <a:spcPct val="120000"/>
              </a:lnSpc>
              <a:spcBef>
                <a:spcPts val="550"/>
              </a:spcBef>
              <a:spcAft>
                <a:spcPts val="0"/>
              </a:spcAft>
              <a:buSzPts val="750"/>
              <a:buNone/>
              <a:defRPr sz="1100"/>
            </a:lvl9pPr>
          </a:lstStyle>
          <a:p>
            <a:endParaRPr/>
          </a:p>
        </p:txBody>
      </p:sp>
      <p:sp>
        <p:nvSpPr>
          <p:cNvPr id="77" name="Google Shape;77;p10"/>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340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Section Side Header with picture">
    <p:spTree>
      <p:nvGrpSpPr>
        <p:cNvPr id="1" name="Shape 79"/>
        <p:cNvGrpSpPr/>
        <p:nvPr/>
      </p:nvGrpSpPr>
      <p:grpSpPr>
        <a:xfrm>
          <a:off x="0" y="0"/>
          <a:ext cx="0" cy="0"/>
          <a:chOff x="0" y="0"/>
          <a:chExt cx="0" cy="0"/>
        </a:xfrm>
      </p:grpSpPr>
      <p:sp>
        <p:nvSpPr>
          <p:cNvPr id="80" name="Google Shape;80;p11"/>
          <p:cNvSpPr/>
          <p:nvPr/>
        </p:nvSpPr>
        <p:spPr>
          <a:xfrm>
            <a:off x="-2" y="1171827"/>
            <a:ext cx="8892785" cy="341266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134090" tIns="67027" rIns="134090" bIns="67027" anchor="ctr" anchorCtr="0">
            <a:noAutofit/>
          </a:bodyPr>
          <a:lstStyle/>
          <a:p>
            <a:pPr marL="0" marR="0" lvl="0" indent="0" algn="ctr" rtl="0">
              <a:spcBef>
                <a:spcPts val="0"/>
              </a:spcBef>
              <a:spcAft>
                <a:spcPts val="0"/>
              </a:spcAft>
              <a:buNone/>
            </a:pPr>
            <a:endParaRPr sz="1980" b="0" i="0" u="none" strike="noStrike" cap="none">
              <a:solidFill>
                <a:schemeClr val="lt1"/>
              </a:solidFill>
              <a:latin typeface="Arial"/>
              <a:ea typeface="Arial"/>
              <a:cs typeface="Arial"/>
              <a:sym typeface="Arial"/>
            </a:endParaRPr>
          </a:p>
        </p:txBody>
      </p:sp>
      <p:cxnSp>
        <p:nvCxnSpPr>
          <p:cNvPr id="81" name="Google Shape;81;p11"/>
          <p:cNvCxnSpPr/>
          <p:nvPr/>
        </p:nvCxnSpPr>
        <p:spPr>
          <a:xfrm rot="10800000" flipH="1">
            <a:off x="2" y="4570722"/>
            <a:ext cx="8883846" cy="13776"/>
          </a:xfrm>
          <a:prstGeom prst="straightConnector1">
            <a:avLst/>
          </a:prstGeom>
          <a:noFill/>
          <a:ln w="31750" cap="flat" cmpd="sng">
            <a:solidFill>
              <a:schemeClr val="accent1"/>
            </a:solidFill>
            <a:prstDash val="solid"/>
            <a:round/>
            <a:headEnd type="none" w="sm" len="sm"/>
            <a:tailEnd type="none" w="sm" len="sm"/>
          </a:ln>
        </p:spPr>
      </p:cxnSp>
      <p:sp>
        <p:nvSpPr>
          <p:cNvPr id="82" name="Google Shape;82;p11"/>
          <p:cNvSpPr txBox="1">
            <a:spLocks noGrp="1"/>
          </p:cNvSpPr>
          <p:nvPr>
            <p:ph type="title"/>
          </p:nvPr>
        </p:nvSpPr>
        <p:spPr>
          <a:xfrm>
            <a:off x="1850289" y="1656619"/>
            <a:ext cx="7053718" cy="26848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381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a:spLocks noGrp="1"/>
          </p:cNvSpPr>
          <p:nvPr>
            <p:ph type="pic" idx="2"/>
          </p:nvPr>
        </p:nvSpPr>
        <p:spPr>
          <a:xfrm>
            <a:off x="9263819" y="1169782"/>
            <a:ext cx="4831121" cy="769806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1100"/>
              </a:spcBef>
              <a:spcAft>
                <a:spcPts val="0"/>
              </a:spcAft>
              <a:buClr>
                <a:schemeClr val="accent1"/>
              </a:buClr>
              <a:buSzPts val="1500"/>
              <a:buFont typeface="Arial"/>
              <a:buNone/>
              <a:defRPr sz="2200" b="0" i="0" u="none" strike="noStrike" cap="none">
                <a:solidFill>
                  <a:srgbClr val="3D372F"/>
                </a:solidFill>
                <a:latin typeface="Arial"/>
                <a:ea typeface="Arial"/>
                <a:cs typeface="Arial"/>
                <a:sym typeface="Arial"/>
              </a:defRPr>
            </a:lvl1pPr>
            <a:lvl2pPr marR="0" lvl="1" algn="l" rtl="0">
              <a:lnSpc>
                <a:spcPct val="120000"/>
              </a:lnSpc>
              <a:spcBef>
                <a:spcPts val="550"/>
              </a:spcBef>
              <a:spcAft>
                <a:spcPts val="0"/>
              </a:spcAft>
              <a:buClr>
                <a:schemeClr val="accent1"/>
              </a:buClr>
              <a:buSzPts val="2100"/>
              <a:buFont typeface="Arial"/>
              <a:buNone/>
              <a:defRPr sz="3080" b="0" i="0" u="none" strike="noStrike" cap="none">
                <a:solidFill>
                  <a:srgbClr val="3D372F"/>
                </a:solidFill>
                <a:latin typeface="Arial"/>
                <a:ea typeface="Arial"/>
                <a:cs typeface="Arial"/>
                <a:sym typeface="Arial"/>
              </a:defRPr>
            </a:lvl2pPr>
            <a:lvl3pPr marR="0" lvl="2" algn="l" rtl="0">
              <a:lnSpc>
                <a:spcPct val="120000"/>
              </a:lnSpc>
              <a:spcBef>
                <a:spcPts val="550"/>
              </a:spcBef>
              <a:spcAft>
                <a:spcPts val="0"/>
              </a:spcAft>
              <a:buClr>
                <a:schemeClr val="accent1"/>
              </a:buClr>
              <a:buSzPts val="1800"/>
              <a:buFont typeface="Arial"/>
              <a:buNone/>
              <a:defRPr sz="2640" b="0" i="0" u="none" strike="noStrike" cap="none">
                <a:solidFill>
                  <a:srgbClr val="3D372F"/>
                </a:solidFill>
                <a:latin typeface="Arial"/>
                <a:ea typeface="Arial"/>
                <a:cs typeface="Arial"/>
                <a:sym typeface="Arial"/>
              </a:defRPr>
            </a:lvl3pPr>
            <a:lvl4pPr marR="0" lvl="3" algn="l" rtl="0">
              <a:lnSpc>
                <a:spcPct val="120000"/>
              </a:lnSpc>
              <a:spcBef>
                <a:spcPts val="550"/>
              </a:spcBef>
              <a:spcAft>
                <a:spcPts val="0"/>
              </a:spcAft>
              <a:buClr>
                <a:schemeClr val="accent1"/>
              </a:buClr>
              <a:buSzPts val="1500"/>
              <a:buFont typeface="Arial"/>
              <a:buNone/>
              <a:defRPr sz="2200" b="0" i="0" u="none" strike="noStrike" cap="none">
                <a:solidFill>
                  <a:srgbClr val="3D372F"/>
                </a:solidFill>
                <a:latin typeface="Arial"/>
                <a:ea typeface="Arial"/>
                <a:cs typeface="Arial"/>
                <a:sym typeface="Arial"/>
              </a:defRPr>
            </a:lvl4pPr>
            <a:lvl5pPr marR="0" lvl="4" algn="l" rtl="0">
              <a:lnSpc>
                <a:spcPct val="120000"/>
              </a:lnSpc>
              <a:spcBef>
                <a:spcPts val="550"/>
              </a:spcBef>
              <a:spcAft>
                <a:spcPts val="0"/>
              </a:spcAft>
              <a:buClr>
                <a:schemeClr val="accent1"/>
              </a:buClr>
              <a:buSzPts val="1500"/>
              <a:buFont typeface="Arial"/>
              <a:buNone/>
              <a:defRPr sz="2200" b="0" i="0" u="none" strike="noStrike" cap="none">
                <a:solidFill>
                  <a:srgbClr val="3D372F"/>
                </a:solidFill>
                <a:latin typeface="Arial"/>
                <a:ea typeface="Arial"/>
                <a:cs typeface="Arial"/>
                <a:sym typeface="Arial"/>
              </a:defRPr>
            </a:lvl5pPr>
            <a:lvl6pPr marR="0" lvl="5" algn="l" rtl="0">
              <a:lnSpc>
                <a:spcPct val="120000"/>
              </a:lnSpc>
              <a:spcBef>
                <a:spcPts val="550"/>
              </a:spcBef>
              <a:spcAft>
                <a:spcPts val="0"/>
              </a:spcAft>
              <a:buClr>
                <a:schemeClr val="accent1"/>
              </a:buClr>
              <a:buSzPts val="1500"/>
              <a:buFont typeface="Arial"/>
              <a:buNone/>
              <a:defRPr sz="2200" b="0" i="0" u="none" strike="noStrike" cap="none">
                <a:solidFill>
                  <a:schemeClr val="dk1"/>
                </a:solidFill>
                <a:latin typeface="Arial"/>
                <a:ea typeface="Arial"/>
                <a:cs typeface="Arial"/>
                <a:sym typeface="Arial"/>
              </a:defRPr>
            </a:lvl6pPr>
            <a:lvl7pPr marR="0" lvl="6" algn="l" rtl="0">
              <a:lnSpc>
                <a:spcPct val="120000"/>
              </a:lnSpc>
              <a:spcBef>
                <a:spcPts val="550"/>
              </a:spcBef>
              <a:spcAft>
                <a:spcPts val="0"/>
              </a:spcAft>
              <a:buClr>
                <a:schemeClr val="accent1"/>
              </a:buClr>
              <a:buSzPts val="1500"/>
              <a:buFont typeface="Arial"/>
              <a:buNone/>
              <a:defRPr sz="2200" b="0" i="0" u="none" strike="noStrike" cap="none">
                <a:solidFill>
                  <a:schemeClr val="dk1"/>
                </a:solidFill>
                <a:latin typeface="Arial"/>
                <a:ea typeface="Arial"/>
                <a:cs typeface="Arial"/>
                <a:sym typeface="Arial"/>
              </a:defRPr>
            </a:lvl7pPr>
            <a:lvl8pPr marR="0" lvl="7" algn="l" rtl="0">
              <a:lnSpc>
                <a:spcPct val="120000"/>
              </a:lnSpc>
              <a:spcBef>
                <a:spcPts val="550"/>
              </a:spcBef>
              <a:spcAft>
                <a:spcPts val="0"/>
              </a:spcAft>
              <a:buClr>
                <a:schemeClr val="accent1"/>
              </a:buClr>
              <a:buSzPts val="1500"/>
              <a:buFont typeface="Arial"/>
              <a:buNone/>
              <a:defRPr sz="2200" b="0" i="0" u="none" strike="noStrike" cap="none">
                <a:solidFill>
                  <a:schemeClr val="dk1"/>
                </a:solidFill>
                <a:latin typeface="Arial"/>
                <a:ea typeface="Arial"/>
                <a:cs typeface="Arial"/>
                <a:sym typeface="Arial"/>
              </a:defRPr>
            </a:lvl8pPr>
            <a:lvl9pPr marR="0" lvl="8" algn="l" rtl="0">
              <a:lnSpc>
                <a:spcPct val="120000"/>
              </a:lnSpc>
              <a:spcBef>
                <a:spcPts val="550"/>
              </a:spcBef>
              <a:spcAft>
                <a:spcPts val="0"/>
              </a:spcAft>
              <a:buClr>
                <a:schemeClr val="accent1"/>
              </a:buClr>
              <a:buSzPts val="1500"/>
              <a:buFont typeface="Arial"/>
              <a:buNone/>
              <a:defRPr sz="2200" b="0" i="0" u="none" strike="noStrike" cap="none">
                <a:solidFill>
                  <a:schemeClr val="dk1"/>
                </a:solidFill>
                <a:latin typeface="Arial"/>
                <a:ea typeface="Arial"/>
                <a:cs typeface="Arial"/>
                <a:sym typeface="Arial"/>
              </a:defRPr>
            </a:lvl9pPr>
          </a:lstStyle>
          <a:p>
            <a:endParaRPr/>
          </a:p>
        </p:txBody>
      </p:sp>
      <p:sp>
        <p:nvSpPr>
          <p:cNvPr id="84" name="Google Shape;84;p11"/>
          <p:cNvSpPr txBox="1">
            <a:spLocks noGrp="1"/>
          </p:cNvSpPr>
          <p:nvPr>
            <p:ph type="body" idx="1"/>
          </p:nvPr>
        </p:nvSpPr>
        <p:spPr>
          <a:xfrm>
            <a:off x="1849173" y="4614125"/>
            <a:ext cx="7043615" cy="4253716"/>
          </a:xfrm>
          <a:prstGeom prst="rect">
            <a:avLst/>
          </a:prstGeom>
          <a:noFill/>
          <a:ln>
            <a:noFill/>
          </a:ln>
        </p:spPr>
        <p:txBody>
          <a:bodyPr spcFirstLastPara="1" wrap="square" lIns="91425" tIns="45700" rIns="91425" bIns="45700" anchor="t" anchorCtr="0">
            <a:noAutofit/>
          </a:bodyPr>
          <a:lstStyle>
            <a:lvl1pPr marL="670575" lvl="0" indent="-335288" algn="l">
              <a:lnSpc>
                <a:spcPct val="120000"/>
              </a:lnSpc>
              <a:spcBef>
                <a:spcPts val="1100"/>
              </a:spcBef>
              <a:spcAft>
                <a:spcPts val="0"/>
              </a:spcAft>
              <a:buSzPts val="1600"/>
              <a:buNone/>
              <a:defRPr sz="2347">
                <a:solidFill>
                  <a:schemeClr val="dk2"/>
                </a:solidFill>
              </a:defRPr>
            </a:lvl1pPr>
            <a:lvl2pPr marL="1341150" lvl="1" indent="-335288" algn="l">
              <a:lnSpc>
                <a:spcPct val="120000"/>
              </a:lnSpc>
              <a:spcBef>
                <a:spcPts val="550"/>
              </a:spcBef>
              <a:spcAft>
                <a:spcPts val="0"/>
              </a:spcAft>
              <a:buSzPts val="1050"/>
              <a:buNone/>
              <a:defRPr sz="1540"/>
            </a:lvl2pPr>
            <a:lvl3pPr marL="2011726" lvl="2" indent="-335288" algn="l">
              <a:lnSpc>
                <a:spcPct val="120000"/>
              </a:lnSpc>
              <a:spcBef>
                <a:spcPts val="550"/>
              </a:spcBef>
              <a:spcAft>
                <a:spcPts val="0"/>
              </a:spcAft>
              <a:buSzPts val="900"/>
              <a:buNone/>
              <a:defRPr sz="1320"/>
            </a:lvl3pPr>
            <a:lvl4pPr marL="2682301" lvl="3" indent="-335288" algn="l">
              <a:lnSpc>
                <a:spcPct val="120000"/>
              </a:lnSpc>
              <a:spcBef>
                <a:spcPts val="550"/>
              </a:spcBef>
              <a:spcAft>
                <a:spcPts val="0"/>
              </a:spcAft>
              <a:buSzPts val="750"/>
              <a:buNone/>
              <a:defRPr sz="1100"/>
            </a:lvl4pPr>
            <a:lvl5pPr marL="3352876" lvl="4" indent="-335288" algn="l">
              <a:lnSpc>
                <a:spcPct val="120000"/>
              </a:lnSpc>
              <a:spcBef>
                <a:spcPts val="550"/>
              </a:spcBef>
              <a:spcAft>
                <a:spcPts val="0"/>
              </a:spcAft>
              <a:buSzPts val="750"/>
              <a:buNone/>
              <a:defRPr sz="1100"/>
            </a:lvl5pPr>
            <a:lvl6pPr marL="4023451" lvl="5" indent="-335288" algn="l">
              <a:lnSpc>
                <a:spcPct val="120000"/>
              </a:lnSpc>
              <a:spcBef>
                <a:spcPts val="550"/>
              </a:spcBef>
              <a:spcAft>
                <a:spcPts val="0"/>
              </a:spcAft>
              <a:buSzPts val="750"/>
              <a:buNone/>
              <a:defRPr sz="1100"/>
            </a:lvl6pPr>
            <a:lvl7pPr marL="4694027" lvl="6" indent="-335288" algn="l">
              <a:lnSpc>
                <a:spcPct val="120000"/>
              </a:lnSpc>
              <a:spcBef>
                <a:spcPts val="550"/>
              </a:spcBef>
              <a:spcAft>
                <a:spcPts val="0"/>
              </a:spcAft>
              <a:buSzPts val="750"/>
              <a:buNone/>
              <a:defRPr sz="1100"/>
            </a:lvl7pPr>
            <a:lvl8pPr marL="5364602" lvl="7" indent="-335288" algn="l">
              <a:lnSpc>
                <a:spcPct val="120000"/>
              </a:lnSpc>
              <a:spcBef>
                <a:spcPts val="550"/>
              </a:spcBef>
              <a:spcAft>
                <a:spcPts val="0"/>
              </a:spcAft>
              <a:buSzPts val="750"/>
              <a:buNone/>
              <a:defRPr sz="1100"/>
            </a:lvl8pPr>
            <a:lvl9pPr marL="6035177" lvl="8" indent="-335288" algn="l">
              <a:lnSpc>
                <a:spcPct val="120000"/>
              </a:lnSpc>
              <a:spcBef>
                <a:spcPts val="550"/>
              </a:spcBef>
              <a:spcAft>
                <a:spcPts val="0"/>
              </a:spcAft>
              <a:buSzPts val="750"/>
              <a:buNone/>
              <a:defRPr sz="1100"/>
            </a:lvl9pPr>
          </a:lstStyle>
          <a:p>
            <a:endParaRPr/>
          </a:p>
        </p:txBody>
      </p:sp>
      <p:sp>
        <p:nvSpPr>
          <p:cNvPr id="85" name="Google Shape;85;p11"/>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86" name="Google Shape;86;p11"/>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7941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7"/>
        <p:cNvGrpSpPr/>
        <p:nvPr/>
      </p:nvGrpSpPr>
      <p:grpSpPr>
        <a:xfrm>
          <a:off x="0" y="0"/>
          <a:ext cx="0" cy="0"/>
          <a:chOff x="0" y="0"/>
          <a:chExt cx="0" cy="0"/>
        </a:xfrm>
      </p:grpSpPr>
      <p:sp>
        <p:nvSpPr>
          <p:cNvPr id="88" name="Google Shape;88;p12"/>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89" name="Google Shape;89;p12"/>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6487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0"/>
        <p:cNvGrpSpPr/>
        <p:nvPr/>
      </p:nvGrpSpPr>
      <p:grpSpPr>
        <a:xfrm>
          <a:off x="0" y="0"/>
          <a:ext cx="0" cy="0"/>
          <a:chOff x="0" y="0"/>
          <a:chExt cx="0" cy="0"/>
        </a:xfrm>
      </p:grpSpPr>
      <p:cxnSp>
        <p:nvCxnSpPr>
          <p:cNvPr id="91" name="Google Shape;91;p13"/>
          <p:cNvCxnSpPr/>
          <p:nvPr/>
        </p:nvCxnSpPr>
        <p:spPr>
          <a:xfrm>
            <a:off x="1845350" y="2709062"/>
            <a:ext cx="12249591" cy="0"/>
          </a:xfrm>
          <a:prstGeom prst="straightConnector1">
            <a:avLst/>
          </a:prstGeom>
          <a:noFill/>
          <a:ln w="31750" cap="flat" cmpd="sng">
            <a:solidFill>
              <a:schemeClr val="accent1"/>
            </a:solidFill>
            <a:prstDash val="solid"/>
            <a:round/>
            <a:headEnd type="none" w="sm" len="sm"/>
            <a:tailEnd type="none" w="sm" len="sm"/>
          </a:ln>
        </p:spPr>
      </p:cxnSp>
      <p:sp>
        <p:nvSpPr>
          <p:cNvPr id="92" name="Google Shape;92;p13"/>
          <p:cNvSpPr txBox="1">
            <a:spLocks noGrp="1"/>
          </p:cNvSpPr>
          <p:nvPr>
            <p:ph type="body" idx="1"/>
          </p:nvPr>
        </p:nvSpPr>
        <p:spPr>
          <a:xfrm>
            <a:off x="1845347" y="2949288"/>
            <a:ext cx="5543685" cy="5950434"/>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93" name="Google Shape;93;p13"/>
          <p:cNvSpPr txBox="1">
            <a:spLocks noGrp="1"/>
          </p:cNvSpPr>
          <p:nvPr>
            <p:ph type="body" idx="2"/>
          </p:nvPr>
        </p:nvSpPr>
        <p:spPr>
          <a:xfrm>
            <a:off x="8177558" y="2958768"/>
            <a:ext cx="5922569" cy="5940953"/>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94" name="Google Shape;94;p13"/>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96" name="Google Shape;96;p13"/>
          <p:cNvSpPr txBox="1">
            <a:spLocks noGrp="1"/>
          </p:cNvSpPr>
          <p:nvPr>
            <p:ph type="title"/>
          </p:nvPr>
        </p:nvSpPr>
        <p:spPr>
          <a:xfrm>
            <a:off x="1850766" y="1179963"/>
            <a:ext cx="12244175" cy="13179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81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41782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7"/>
        <p:cNvGrpSpPr/>
        <p:nvPr/>
      </p:nvGrpSpPr>
      <p:grpSpPr>
        <a:xfrm>
          <a:off x="0" y="0"/>
          <a:ext cx="0" cy="0"/>
          <a:chOff x="0" y="0"/>
          <a:chExt cx="0" cy="0"/>
        </a:xfrm>
      </p:grpSpPr>
      <p:cxnSp>
        <p:nvCxnSpPr>
          <p:cNvPr id="98" name="Google Shape;98;p14"/>
          <p:cNvCxnSpPr/>
          <p:nvPr/>
        </p:nvCxnSpPr>
        <p:spPr>
          <a:xfrm>
            <a:off x="1845172" y="2709062"/>
            <a:ext cx="12249770" cy="0"/>
          </a:xfrm>
          <a:prstGeom prst="straightConnector1">
            <a:avLst/>
          </a:prstGeom>
          <a:noFill/>
          <a:ln w="31750" cap="flat" cmpd="sng">
            <a:solidFill>
              <a:schemeClr val="accent1"/>
            </a:solidFill>
            <a:prstDash val="solid"/>
            <a:round/>
            <a:headEnd type="none" w="sm" len="sm"/>
            <a:tailEnd type="none" w="sm" len="sm"/>
          </a:ln>
        </p:spPr>
      </p:cxnSp>
      <p:sp>
        <p:nvSpPr>
          <p:cNvPr id="99" name="Google Shape;99;p14"/>
          <p:cNvSpPr txBox="1">
            <a:spLocks noGrp="1"/>
          </p:cNvSpPr>
          <p:nvPr>
            <p:ph type="body" idx="1"/>
          </p:nvPr>
        </p:nvSpPr>
        <p:spPr>
          <a:xfrm>
            <a:off x="1845168" y="2962010"/>
            <a:ext cx="5922569" cy="1176183"/>
          </a:xfrm>
          <a:prstGeom prst="rect">
            <a:avLst/>
          </a:prstGeom>
          <a:noFill/>
          <a:ln>
            <a:noFill/>
          </a:ln>
        </p:spPr>
        <p:txBody>
          <a:bodyPr spcFirstLastPara="1" wrap="square" lIns="91425" tIns="45700" rIns="91425" bIns="45700" anchor="b" anchorCtr="0">
            <a:noAutofit/>
          </a:bodyPr>
          <a:lstStyle>
            <a:lvl1pPr marL="670575" lvl="0" indent="-335288" algn="l">
              <a:lnSpc>
                <a:spcPct val="100000"/>
              </a:lnSpc>
              <a:spcBef>
                <a:spcPts val="1100"/>
              </a:spcBef>
              <a:spcAft>
                <a:spcPts val="0"/>
              </a:spcAft>
              <a:buSzPts val="1800"/>
              <a:buNone/>
              <a:defRPr sz="2640" b="0" cap="none">
                <a:solidFill>
                  <a:schemeClr val="dk1"/>
                </a:solidFill>
              </a:defRPr>
            </a:lvl1pPr>
            <a:lvl2pPr marL="1341150" lvl="1" indent="-335288" algn="l">
              <a:lnSpc>
                <a:spcPct val="120000"/>
              </a:lnSpc>
              <a:spcBef>
                <a:spcPts val="550"/>
              </a:spcBef>
              <a:spcAft>
                <a:spcPts val="0"/>
              </a:spcAft>
              <a:buSzPts val="1500"/>
              <a:buNone/>
              <a:defRPr sz="2200" b="1"/>
            </a:lvl2pPr>
            <a:lvl3pPr marL="2011726" lvl="2" indent="-335288" algn="l">
              <a:lnSpc>
                <a:spcPct val="120000"/>
              </a:lnSpc>
              <a:spcBef>
                <a:spcPts val="550"/>
              </a:spcBef>
              <a:spcAft>
                <a:spcPts val="0"/>
              </a:spcAft>
              <a:buSzPts val="1350"/>
              <a:buNone/>
              <a:defRPr sz="1980" b="1"/>
            </a:lvl3pPr>
            <a:lvl4pPr marL="2682301" lvl="3" indent="-335288" algn="l">
              <a:lnSpc>
                <a:spcPct val="120000"/>
              </a:lnSpc>
              <a:spcBef>
                <a:spcPts val="550"/>
              </a:spcBef>
              <a:spcAft>
                <a:spcPts val="0"/>
              </a:spcAft>
              <a:buSzPts val="1200"/>
              <a:buNone/>
              <a:defRPr sz="1760" b="1"/>
            </a:lvl4pPr>
            <a:lvl5pPr marL="3352876" lvl="4" indent="-335288" algn="l">
              <a:lnSpc>
                <a:spcPct val="120000"/>
              </a:lnSpc>
              <a:spcBef>
                <a:spcPts val="550"/>
              </a:spcBef>
              <a:spcAft>
                <a:spcPts val="0"/>
              </a:spcAft>
              <a:buSzPts val="1200"/>
              <a:buNone/>
              <a:defRPr sz="1760" b="1"/>
            </a:lvl5pPr>
            <a:lvl6pPr marL="4023451" lvl="5" indent="-335288" algn="l">
              <a:lnSpc>
                <a:spcPct val="120000"/>
              </a:lnSpc>
              <a:spcBef>
                <a:spcPts val="550"/>
              </a:spcBef>
              <a:spcAft>
                <a:spcPts val="0"/>
              </a:spcAft>
              <a:buSzPts val="1200"/>
              <a:buNone/>
              <a:defRPr sz="1760" b="1"/>
            </a:lvl6pPr>
            <a:lvl7pPr marL="4694027" lvl="6" indent="-335288" algn="l">
              <a:lnSpc>
                <a:spcPct val="120000"/>
              </a:lnSpc>
              <a:spcBef>
                <a:spcPts val="550"/>
              </a:spcBef>
              <a:spcAft>
                <a:spcPts val="0"/>
              </a:spcAft>
              <a:buSzPts val="1200"/>
              <a:buNone/>
              <a:defRPr sz="1760" b="1"/>
            </a:lvl7pPr>
            <a:lvl8pPr marL="5364602" lvl="7" indent="-335288" algn="l">
              <a:lnSpc>
                <a:spcPct val="120000"/>
              </a:lnSpc>
              <a:spcBef>
                <a:spcPts val="550"/>
              </a:spcBef>
              <a:spcAft>
                <a:spcPts val="0"/>
              </a:spcAft>
              <a:buSzPts val="1200"/>
              <a:buNone/>
              <a:defRPr sz="1760" b="1"/>
            </a:lvl8pPr>
            <a:lvl9pPr marL="6035177" lvl="8" indent="-335288" algn="l">
              <a:lnSpc>
                <a:spcPct val="120000"/>
              </a:lnSpc>
              <a:spcBef>
                <a:spcPts val="550"/>
              </a:spcBef>
              <a:spcAft>
                <a:spcPts val="0"/>
              </a:spcAft>
              <a:buSzPts val="1200"/>
              <a:buNone/>
              <a:defRPr sz="1760" b="1"/>
            </a:lvl9pPr>
          </a:lstStyle>
          <a:p>
            <a:endParaRPr/>
          </a:p>
        </p:txBody>
      </p:sp>
      <p:sp>
        <p:nvSpPr>
          <p:cNvPr id="100" name="Google Shape;100;p14"/>
          <p:cNvSpPr txBox="1">
            <a:spLocks noGrp="1"/>
          </p:cNvSpPr>
          <p:nvPr>
            <p:ph type="body" idx="2"/>
          </p:nvPr>
        </p:nvSpPr>
        <p:spPr>
          <a:xfrm>
            <a:off x="1845168" y="4142266"/>
            <a:ext cx="5922569" cy="4720005"/>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101" name="Google Shape;101;p14"/>
          <p:cNvSpPr txBox="1">
            <a:spLocks noGrp="1"/>
          </p:cNvSpPr>
          <p:nvPr>
            <p:ph type="body" idx="3"/>
          </p:nvPr>
        </p:nvSpPr>
        <p:spPr>
          <a:xfrm>
            <a:off x="8175762" y="2967076"/>
            <a:ext cx="5922569" cy="1176614"/>
          </a:xfrm>
          <a:prstGeom prst="rect">
            <a:avLst/>
          </a:prstGeom>
          <a:noFill/>
          <a:ln>
            <a:noFill/>
          </a:ln>
        </p:spPr>
        <p:txBody>
          <a:bodyPr spcFirstLastPara="1" wrap="square" lIns="91425" tIns="45700" rIns="91425" bIns="45700" anchor="b" anchorCtr="0">
            <a:noAutofit/>
          </a:bodyPr>
          <a:lstStyle>
            <a:lvl1pPr marL="670575" lvl="0" indent="-335288" algn="l">
              <a:lnSpc>
                <a:spcPct val="100000"/>
              </a:lnSpc>
              <a:spcBef>
                <a:spcPts val="1100"/>
              </a:spcBef>
              <a:spcAft>
                <a:spcPts val="0"/>
              </a:spcAft>
              <a:buSzPts val="1800"/>
              <a:buNone/>
              <a:defRPr sz="2640" b="0" cap="none">
                <a:solidFill>
                  <a:schemeClr val="dk1"/>
                </a:solidFill>
              </a:defRPr>
            </a:lvl1pPr>
            <a:lvl2pPr marL="1341150" lvl="1" indent="-335288" algn="l">
              <a:lnSpc>
                <a:spcPct val="120000"/>
              </a:lnSpc>
              <a:spcBef>
                <a:spcPts val="550"/>
              </a:spcBef>
              <a:spcAft>
                <a:spcPts val="0"/>
              </a:spcAft>
              <a:buSzPts val="1500"/>
              <a:buNone/>
              <a:defRPr sz="2200" b="1"/>
            </a:lvl2pPr>
            <a:lvl3pPr marL="2011726" lvl="2" indent="-335288" algn="l">
              <a:lnSpc>
                <a:spcPct val="120000"/>
              </a:lnSpc>
              <a:spcBef>
                <a:spcPts val="550"/>
              </a:spcBef>
              <a:spcAft>
                <a:spcPts val="0"/>
              </a:spcAft>
              <a:buSzPts val="1350"/>
              <a:buNone/>
              <a:defRPr sz="1980" b="1"/>
            </a:lvl3pPr>
            <a:lvl4pPr marL="2682301" lvl="3" indent="-335288" algn="l">
              <a:lnSpc>
                <a:spcPct val="120000"/>
              </a:lnSpc>
              <a:spcBef>
                <a:spcPts val="550"/>
              </a:spcBef>
              <a:spcAft>
                <a:spcPts val="0"/>
              </a:spcAft>
              <a:buSzPts val="1200"/>
              <a:buNone/>
              <a:defRPr sz="1760" b="1"/>
            </a:lvl4pPr>
            <a:lvl5pPr marL="3352876" lvl="4" indent="-335288" algn="l">
              <a:lnSpc>
                <a:spcPct val="120000"/>
              </a:lnSpc>
              <a:spcBef>
                <a:spcPts val="550"/>
              </a:spcBef>
              <a:spcAft>
                <a:spcPts val="0"/>
              </a:spcAft>
              <a:buSzPts val="1200"/>
              <a:buNone/>
              <a:defRPr sz="1760" b="1"/>
            </a:lvl5pPr>
            <a:lvl6pPr marL="4023451" lvl="5" indent="-335288" algn="l">
              <a:lnSpc>
                <a:spcPct val="120000"/>
              </a:lnSpc>
              <a:spcBef>
                <a:spcPts val="550"/>
              </a:spcBef>
              <a:spcAft>
                <a:spcPts val="0"/>
              </a:spcAft>
              <a:buSzPts val="1200"/>
              <a:buNone/>
              <a:defRPr sz="1760" b="1"/>
            </a:lvl6pPr>
            <a:lvl7pPr marL="4694027" lvl="6" indent="-335288" algn="l">
              <a:lnSpc>
                <a:spcPct val="120000"/>
              </a:lnSpc>
              <a:spcBef>
                <a:spcPts val="550"/>
              </a:spcBef>
              <a:spcAft>
                <a:spcPts val="0"/>
              </a:spcAft>
              <a:buSzPts val="1200"/>
              <a:buNone/>
              <a:defRPr sz="1760" b="1"/>
            </a:lvl7pPr>
            <a:lvl8pPr marL="5364602" lvl="7" indent="-335288" algn="l">
              <a:lnSpc>
                <a:spcPct val="120000"/>
              </a:lnSpc>
              <a:spcBef>
                <a:spcPts val="550"/>
              </a:spcBef>
              <a:spcAft>
                <a:spcPts val="0"/>
              </a:spcAft>
              <a:buSzPts val="1200"/>
              <a:buNone/>
              <a:defRPr sz="1760" b="1"/>
            </a:lvl8pPr>
            <a:lvl9pPr marL="6035177" lvl="8" indent="-335288" algn="l">
              <a:lnSpc>
                <a:spcPct val="120000"/>
              </a:lnSpc>
              <a:spcBef>
                <a:spcPts val="550"/>
              </a:spcBef>
              <a:spcAft>
                <a:spcPts val="0"/>
              </a:spcAft>
              <a:buSzPts val="1200"/>
              <a:buNone/>
              <a:defRPr sz="1760" b="1"/>
            </a:lvl9pPr>
          </a:lstStyle>
          <a:p>
            <a:endParaRPr/>
          </a:p>
        </p:txBody>
      </p:sp>
      <p:sp>
        <p:nvSpPr>
          <p:cNvPr id="102" name="Google Shape;102;p14"/>
          <p:cNvSpPr txBox="1">
            <a:spLocks noGrp="1"/>
          </p:cNvSpPr>
          <p:nvPr>
            <p:ph type="body" idx="4"/>
          </p:nvPr>
        </p:nvSpPr>
        <p:spPr>
          <a:xfrm>
            <a:off x="8175762" y="4138192"/>
            <a:ext cx="5922569" cy="4724079"/>
          </a:xfrm>
          <a:prstGeom prst="rect">
            <a:avLst/>
          </a:prstGeom>
          <a:noFill/>
          <a:ln>
            <a:noFill/>
          </a:ln>
        </p:spPr>
        <p:txBody>
          <a:bodyPr spcFirstLastPara="1" wrap="square" lIns="91425" tIns="45700" rIns="91425" bIns="45700" anchor="t" anchorCtr="0">
            <a:noAutofit/>
          </a:bodyPr>
          <a:lstStyle>
            <a:lvl1pPr marL="670575" lvl="0" indent="-484304" algn="l">
              <a:lnSpc>
                <a:spcPct val="120000"/>
              </a:lnSpc>
              <a:spcBef>
                <a:spcPts val="1100"/>
              </a:spcBef>
              <a:spcAft>
                <a:spcPts val="0"/>
              </a:spcAft>
              <a:buSzPts val="1600"/>
              <a:buChar char="•"/>
              <a:defRPr>
                <a:solidFill>
                  <a:schemeClr val="dk2"/>
                </a:solidFill>
              </a:defRPr>
            </a:lvl1pPr>
            <a:lvl2pPr marL="1341150" lvl="1" indent="-465677" algn="l">
              <a:lnSpc>
                <a:spcPct val="120000"/>
              </a:lnSpc>
              <a:spcBef>
                <a:spcPts val="550"/>
              </a:spcBef>
              <a:spcAft>
                <a:spcPts val="0"/>
              </a:spcAft>
              <a:buSzPts val="1400"/>
              <a:buChar char="•"/>
              <a:defRPr>
                <a:solidFill>
                  <a:schemeClr val="dk2"/>
                </a:solidFill>
              </a:defRPr>
            </a:lvl2pPr>
            <a:lvl3pPr marL="2011726" lvl="2" indent="-447050" algn="l">
              <a:lnSpc>
                <a:spcPct val="120000"/>
              </a:lnSpc>
              <a:spcBef>
                <a:spcPts val="550"/>
              </a:spcBef>
              <a:spcAft>
                <a:spcPts val="0"/>
              </a:spcAft>
              <a:buSzPts val="1200"/>
              <a:buChar char="•"/>
              <a:defRPr>
                <a:solidFill>
                  <a:schemeClr val="dk2"/>
                </a:solidFill>
              </a:defRPr>
            </a:lvl3pPr>
            <a:lvl4pPr marL="2682301" lvl="3" indent="-433080" algn="l">
              <a:lnSpc>
                <a:spcPct val="120000"/>
              </a:lnSpc>
              <a:spcBef>
                <a:spcPts val="550"/>
              </a:spcBef>
              <a:spcAft>
                <a:spcPts val="0"/>
              </a:spcAft>
              <a:buSzPts val="1050"/>
              <a:buChar char="•"/>
              <a:defRPr>
                <a:solidFill>
                  <a:schemeClr val="dk2"/>
                </a:solidFill>
              </a:defRPr>
            </a:lvl4pPr>
            <a:lvl5pPr marL="3352876" lvl="4" indent="-419110" algn="l">
              <a:lnSpc>
                <a:spcPct val="120000"/>
              </a:lnSpc>
              <a:spcBef>
                <a:spcPts val="550"/>
              </a:spcBef>
              <a:spcAft>
                <a:spcPts val="0"/>
              </a:spcAft>
              <a:buSzPts val="900"/>
              <a:buChar char="•"/>
              <a:defRPr>
                <a:solidFill>
                  <a:schemeClr val="dk2"/>
                </a:solidFill>
              </a:defRPr>
            </a:lvl5pPr>
            <a:lvl6pPr marL="4023451" lvl="5" indent="-502931" algn="l">
              <a:lnSpc>
                <a:spcPct val="120000"/>
              </a:lnSpc>
              <a:spcBef>
                <a:spcPts val="550"/>
              </a:spcBef>
              <a:spcAft>
                <a:spcPts val="0"/>
              </a:spcAft>
              <a:buSzPts val="1800"/>
              <a:buChar char="•"/>
              <a:defRPr/>
            </a:lvl6pPr>
            <a:lvl7pPr marL="4694027" lvl="6" indent="-502931" algn="l">
              <a:lnSpc>
                <a:spcPct val="120000"/>
              </a:lnSpc>
              <a:spcBef>
                <a:spcPts val="550"/>
              </a:spcBef>
              <a:spcAft>
                <a:spcPts val="0"/>
              </a:spcAft>
              <a:buSzPts val="1800"/>
              <a:buChar char="•"/>
              <a:defRPr/>
            </a:lvl7pPr>
            <a:lvl8pPr marL="5364602" lvl="7" indent="-502931" algn="l">
              <a:lnSpc>
                <a:spcPct val="120000"/>
              </a:lnSpc>
              <a:spcBef>
                <a:spcPts val="550"/>
              </a:spcBef>
              <a:spcAft>
                <a:spcPts val="0"/>
              </a:spcAft>
              <a:buSzPts val="1800"/>
              <a:buChar char="•"/>
              <a:defRPr/>
            </a:lvl8pPr>
            <a:lvl9pPr marL="6035177" lvl="8" indent="-502931" algn="l">
              <a:lnSpc>
                <a:spcPct val="120000"/>
              </a:lnSpc>
              <a:spcBef>
                <a:spcPts val="550"/>
              </a:spcBef>
              <a:spcAft>
                <a:spcPts val="0"/>
              </a:spcAft>
              <a:buSzPts val="1800"/>
              <a:buChar char="•"/>
              <a:defRPr/>
            </a:lvl9pPr>
          </a:lstStyle>
          <a:p>
            <a:endParaRPr/>
          </a:p>
        </p:txBody>
      </p:sp>
      <p:sp>
        <p:nvSpPr>
          <p:cNvPr id="103" name="Google Shape;103;p14"/>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105" name="Google Shape;105;p14"/>
          <p:cNvSpPr txBox="1">
            <a:spLocks noGrp="1"/>
          </p:cNvSpPr>
          <p:nvPr>
            <p:ph type="title"/>
          </p:nvPr>
        </p:nvSpPr>
        <p:spPr>
          <a:xfrm>
            <a:off x="1850766" y="1179963"/>
            <a:ext cx="12244175" cy="13179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00"/>
              <a:buFont typeface="Arial"/>
              <a:buNone/>
              <a:defRPr sz="381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0369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1AF0-E240-495E-8802-BD5FD30C88AD}"/>
              </a:ext>
            </a:extLst>
          </p:cNvPr>
          <p:cNvSpPr>
            <a:spLocks noGrp="1"/>
          </p:cNvSpPr>
          <p:nvPr>
            <p:ph type="title"/>
          </p:nvPr>
        </p:nvSpPr>
        <p:spPr>
          <a:xfrm>
            <a:off x="1060609" y="2507617"/>
            <a:ext cx="13407390" cy="4184014"/>
          </a:xfrm>
        </p:spPr>
        <p:txBody>
          <a:bodyPr anchor="b"/>
          <a:lstStyle>
            <a:lvl1pPr>
              <a:defRPr sz="7650"/>
            </a:lvl1pPr>
          </a:lstStyle>
          <a:p>
            <a:r>
              <a:rPr lang="en-US"/>
              <a:t>Click to edit Master title style</a:t>
            </a:r>
          </a:p>
        </p:txBody>
      </p:sp>
      <p:sp>
        <p:nvSpPr>
          <p:cNvPr id="3" name="Text Placeholder 2">
            <a:extLst>
              <a:ext uri="{FF2B5EF4-FFF2-40B4-BE49-F238E27FC236}">
                <a16:creationId xmlns:a16="http://schemas.microsoft.com/office/drawing/2014/main" id="{9F43EBDF-B315-4A16-9FA7-AF23FD8BC6A9}"/>
              </a:ext>
            </a:extLst>
          </p:cNvPr>
          <p:cNvSpPr>
            <a:spLocks noGrp="1"/>
          </p:cNvSpPr>
          <p:nvPr>
            <p:ph type="body" idx="1"/>
          </p:nvPr>
        </p:nvSpPr>
        <p:spPr>
          <a:xfrm>
            <a:off x="1060609" y="6731213"/>
            <a:ext cx="13407390" cy="2200274"/>
          </a:xfrm>
        </p:spPr>
        <p:txBody>
          <a:bodyPr/>
          <a:lstStyle>
            <a:lvl1pPr marL="0" indent="0">
              <a:buNone/>
              <a:defRPr sz="3060">
                <a:solidFill>
                  <a:schemeClr val="tx1">
                    <a:tint val="75000"/>
                  </a:schemeClr>
                </a:solidFill>
              </a:defRPr>
            </a:lvl1pPr>
            <a:lvl2pPr marL="582930" indent="0">
              <a:buNone/>
              <a:defRPr sz="2550">
                <a:solidFill>
                  <a:schemeClr val="tx1">
                    <a:tint val="75000"/>
                  </a:schemeClr>
                </a:solidFill>
              </a:defRPr>
            </a:lvl2pPr>
            <a:lvl3pPr marL="1165860" indent="0">
              <a:buNone/>
              <a:defRPr sz="2295">
                <a:solidFill>
                  <a:schemeClr val="tx1">
                    <a:tint val="75000"/>
                  </a:schemeClr>
                </a:solidFill>
              </a:defRPr>
            </a:lvl3pPr>
            <a:lvl4pPr marL="1748790" indent="0">
              <a:buNone/>
              <a:defRPr sz="2040">
                <a:solidFill>
                  <a:schemeClr val="tx1">
                    <a:tint val="75000"/>
                  </a:schemeClr>
                </a:solidFill>
              </a:defRPr>
            </a:lvl4pPr>
            <a:lvl5pPr marL="2331720" indent="0">
              <a:buNone/>
              <a:defRPr sz="2040">
                <a:solidFill>
                  <a:schemeClr val="tx1">
                    <a:tint val="75000"/>
                  </a:schemeClr>
                </a:solidFill>
              </a:defRPr>
            </a:lvl5pPr>
            <a:lvl6pPr marL="2914650" indent="0">
              <a:buNone/>
              <a:defRPr sz="2040">
                <a:solidFill>
                  <a:schemeClr val="tx1">
                    <a:tint val="75000"/>
                  </a:schemeClr>
                </a:solidFill>
              </a:defRPr>
            </a:lvl6pPr>
            <a:lvl7pPr marL="3497580" indent="0">
              <a:buNone/>
              <a:defRPr sz="2040">
                <a:solidFill>
                  <a:schemeClr val="tx1">
                    <a:tint val="75000"/>
                  </a:schemeClr>
                </a:solidFill>
              </a:defRPr>
            </a:lvl7pPr>
            <a:lvl8pPr marL="4080510" indent="0">
              <a:buNone/>
              <a:defRPr sz="2040">
                <a:solidFill>
                  <a:schemeClr val="tx1">
                    <a:tint val="75000"/>
                  </a:schemeClr>
                </a:solidFill>
              </a:defRPr>
            </a:lvl8pPr>
            <a:lvl9pPr marL="4663440" indent="0">
              <a:buNone/>
              <a:defRPr sz="20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CEA5C-EE26-491E-B9F8-D22E83464002}"/>
              </a:ext>
            </a:extLst>
          </p:cNvPr>
          <p:cNvSpPr>
            <a:spLocks noGrp="1"/>
          </p:cNvSpPr>
          <p:nvPr>
            <p:ph type="dt" sz="half" idx="10"/>
          </p:nvPr>
        </p:nvSpPr>
        <p:spPr/>
        <p:txBody>
          <a:bodyPr/>
          <a:lstStyle/>
          <a:p>
            <a:fld id="{823D4350-0632-4F67-B357-AFC21C62564D}" type="datetimeFigureOut">
              <a:rPr lang="en-US" smtClean="0"/>
              <a:t>10/5/2020</a:t>
            </a:fld>
            <a:endParaRPr lang="en-US" dirty="0"/>
          </a:p>
        </p:txBody>
      </p:sp>
      <p:sp>
        <p:nvSpPr>
          <p:cNvPr id="5" name="Footer Placeholder 4">
            <a:extLst>
              <a:ext uri="{FF2B5EF4-FFF2-40B4-BE49-F238E27FC236}">
                <a16:creationId xmlns:a16="http://schemas.microsoft.com/office/drawing/2014/main" id="{2E989D1F-A139-4F4D-B8DF-0AA0BAD004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C8F105-7223-482C-8EC7-9BF7676D1F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28490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AF79-1064-4E9D-83C3-33721FDE9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14EA3-313B-41C2-9A0D-287A67C3C6E0}"/>
              </a:ext>
            </a:extLst>
          </p:cNvPr>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892EB-0208-4473-95DC-15FD4F70E939}"/>
              </a:ext>
            </a:extLst>
          </p:cNvPr>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3FAC32-5D14-4D8A-BE75-C0AF403198FD}"/>
              </a:ext>
            </a:extLst>
          </p:cNvPr>
          <p:cNvSpPr>
            <a:spLocks noGrp="1"/>
          </p:cNvSpPr>
          <p:nvPr>
            <p:ph type="dt" sz="half" idx="10"/>
          </p:nvPr>
        </p:nvSpPr>
        <p:spPr/>
        <p:txBody>
          <a:bodyPr/>
          <a:lstStyle/>
          <a:p>
            <a:fld id="{87F31A35-803D-44FA-BA88-E6B5FB347587}" type="datetimeFigureOut">
              <a:rPr lang="en-US" smtClean="0"/>
              <a:t>10/5/2020</a:t>
            </a:fld>
            <a:endParaRPr lang="en-US" dirty="0"/>
          </a:p>
        </p:txBody>
      </p:sp>
      <p:sp>
        <p:nvSpPr>
          <p:cNvPr id="6" name="Footer Placeholder 5">
            <a:extLst>
              <a:ext uri="{FF2B5EF4-FFF2-40B4-BE49-F238E27FC236}">
                <a16:creationId xmlns:a16="http://schemas.microsoft.com/office/drawing/2014/main" id="{4D26D077-52D4-4586-885F-C203F4A438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855420-C722-477C-B0F0-755AE3D334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903603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80B9-05BB-4E54-A954-3C8FF89867DD}"/>
              </a:ext>
            </a:extLst>
          </p:cNvPr>
          <p:cNvSpPr>
            <a:spLocks noGrp="1"/>
          </p:cNvSpPr>
          <p:nvPr>
            <p:ph type="title"/>
          </p:nvPr>
        </p:nvSpPr>
        <p:spPr>
          <a:xfrm>
            <a:off x="1070730" y="535517"/>
            <a:ext cx="1340739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25C91-A817-4455-9C39-1267FFCD026E}"/>
              </a:ext>
            </a:extLst>
          </p:cNvPr>
          <p:cNvSpPr>
            <a:spLocks noGrp="1"/>
          </p:cNvSpPr>
          <p:nvPr>
            <p:ph type="body" idx="1"/>
          </p:nvPr>
        </p:nvSpPr>
        <p:spPr>
          <a:xfrm>
            <a:off x="1070731" y="2465706"/>
            <a:ext cx="6576178"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4" name="Content Placeholder 3">
            <a:extLst>
              <a:ext uri="{FF2B5EF4-FFF2-40B4-BE49-F238E27FC236}">
                <a16:creationId xmlns:a16="http://schemas.microsoft.com/office/drawing/2014/main" id="{31D9E747-BDB4-48E7-BEBB-3D53ED28955F}"/>
              </a:ext>
            </a:extLst>
          </p:cNvPr>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06F3F5-3420-4F91-B618-16932B3E64C0}"/>
              </a:ext>
            </a:extLst>
          </p:cNvPr>
          <p:cNvSpPr>
            <a:spLocks noGrp="1"/>
          </p:cNvSpPr>
          <p:nvPr>
            <p:ph type="body" sz="quarter" idx="3"/>
          </p:nvPr>
        </p:nvSpPr>
        <p:spPr>
          <a:xfrm>
            <a:off x="7869555" y="2465706"/>
            <a:ext cx="6608565"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6" name="Content Placeholder 5">
            <a:extLst>
              <a:ext uri="{FF2B5EF4-FFF2-40B4-BE49-F238E27FC236}">
                <a16:creationId xmlns:a16="http://schemas.microsoft.com/office/drawing/2014/main" id="{4F11EB97-FFDA-472B-8F1E-1962FBBDBCC4}"/>
              </a:ext>
            </a:extLst>
          </p:cNvPr>
          <p:cNvSpPr>
            <a:spLocks noGrp="1"/>
          </p:cNvSpPr>
          <p:nvPr>
            <p:ph sz="quarter" idx="4"/>
          </p:nvPr>
        </p:nvSpPr>
        <p:spPr>
          <a:xfrm>
            <a:off x="7869555"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A4D505-EF8E-44B4-B8FE-54F59FF4DF20}"/>
              </a:ext>
            </a:extLst>
          </p:cNvPr>
          <p:cNvSpPr>
            <a:spLocks noGrp="1"/>
          </p:cNvSpPr>
          <p:nvPr>
            <p:ph type="dt" sz="half" idx="10"/>
          </p:nvPr>
        </p:nvSpPr>
        <p:spPr/>
        <p:txBody>
          <a:bodyPr/>
          <a:lstStyle/>
          <a:p>
            <a:fld id="{14956CED-B3EE-49D9-9922-CBB48E543356}" type="datetimeFigureOut">
              <a:rPr lang="en-US" smtClean="0"/>
              <a:t>10/5/2020</a:t>
            </a:fld>
            <a:endParaRPr lang="en-US" dirty="0"/>
          </a:p>
        </p:txBody>
      </p:sp>
      <p:sp>
        <p:nvSpPr>
          <p:cNvPr id="8" name="Footer Placeholder 7">
            <a:extLst>
              <a:ext uri="{FF2B5EF4-FFF2-40B4-BE49-F238E27FC236}">
                <a16:creationId xmlns:a16="http://schemas.microsoft.com/office/drawing/2014/main" id="{047BCF24-DA5A-47B2-B792-7668FAA10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A59EA4-757F-4E25-B5CA-86EA06C3DDD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08252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CE19-07E6-4908-A1A2-12B27AAE48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550D7-2FEC-4676-84D9-48A851AE0AB0}"/>
              </a:ext>
            </a:extLst>
          </p:cNvPr>
          <p:cNvSpPr>
            <a:spLocks noGrp="1"/>
          </p:cNvSpPr>
          <p:nvPr>
            <p:ph type="dt" sz="half" idx="10"/>
          </p:nvPr>
        </p:nvSpPr>
        <p:spPr/>
        <p:txBody>
          <a:bodyPr/>
          <a:lstStyle/>
          <a:p>
            <a:fld id="{3F9237B0-CC05-45CB-9D8E-44851499E325}" type="datetimeFigureOut">
              <a:rPr lang="en-US" smtClean="0"/>
              <a:t>10/5/2020</a:t>
            </a:fld>
            <a:endParaRPr lang="en-US" dirty="0"/>
          </a:p>
        </p:txBody>
      </p:sp>
      <p:sp>
        <p:nvSpPr>
          <p:cNvPr id="4" name="Footer Placeholder 3">
            <a:extLst>
              <a:ext uri="{FF2B5EF4-FFF2-40B4-BE49-F238E27FC236}">
                <a16:creationId xmlns:a16="http://schemas.microsoft.com/office/drawing/2014/main" id="{E6B34E1F-DA56-4028-AF60-744062B079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5C639F-15BF-48E3-A329-29BCCBEF55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54015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5CDBD-91FE-41AB-968C-CF45C3BA1CC6}"/>
              </a:ext>
            </a:extLst>
          </p:cNvPr>
          <p:cNvSpPr>
            <a:spLocks noGrp="1"/>
          </p:cNvSpPr>
          <p:nvPr>
            <p:ph type="dt" sz="half" idx="10"/>
          </p:nvPr>
        </p:nvSpPr>
        <p:spPr/>
        <p:txBody>
          <a:bodyPr/>
          <a:lstStyle/>
          <a:p>
            <a:fld id="{B7B41777-83B6-4CFA-89A1-52400FB2059F}" type="datetimeFigureOut">
              <a:rPr lang="en-US" smtClean="0"/>
              <a:t>10/5/2020</a:t>
            </a:fld>
            <a:endParaRPr lang="en-US" dirty="0"/>
          </a:p>
        </p:txBody>
      </p:sp>
      <p:sp>
        <p:nvSpPr>
          <p:cNvPr id="3" name="Footer Placeholder 2">
            <a:extLst>
              <a:ext uri="{FF2B5EF4-FFF2-40B4-BE49-F238E27FC236}">
                <a16:creationId xmlns:a16="http://schemas.microsoft.com/office/drawing/2014/main" id="{5C179030-583D-4EA8-8CD5-87A3AB218C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43AF23-8BD0-4FC3-88A4-5B4B5CE7C2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447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AFE7-D7B0-4B01-8F04-126E98A2CB0C}"/>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Content Placeholder 2">
            <a:extLst>
              <a:ext uri="{FF2B5EF4-FFF2-40B4-BE49-F238E27FC236}">
                <a16:creationId xmlns:a16="http://schemas.microsoft.com/office/drawing/2014/main" id="{A2B22A52-E667-4C60-B8D1-B95B694AEE74}"/>
              </a:ext>
            </a:extLst>
          </p:cNvPr>
          <p:cNvSpPr>
            <a:spLocks noGrp="1"/>
          </p:cNvSpPr>
          <p:nvPr>
            <p:ph idx="1"/>
          </p:nvPr>
        </p:nvSpPr>
        <p:spPr>
          <a:xfrm>
            <a:off x="6608565" y="1448224"/>
            <a:ext cx="7869555" cy="7147983"/>
          </a:xfrm>
        </p:spPr>
        <p:txBody>
          <a:bodyPr/>
          <a:lstStyle>
            <a:lvl1pPr>
              <a:defRPr sz="4080"/>
            </a:lvl1pPr>
            <a:lvl2pPr>
              <a:defRPr sz="3570"/>
            </a:lvl2pPr>
            <a:lvl3pPr>
              <a:defRPr sz="3060"/>
            </a:lvl3pPr>
            <a:lvl4pPr>
              <a:defRPr sz="2550"/>
            </a:lvl4pPr>
            <a:lvl5pPr>
              <a:defRPr sz="2550"/>
            </a:lvl5pPr>
            <a:lvl6pPr>
              <a:defRPr sz="2550"/>
            </a:lvl6pPr>
            <a:lvl7pPr>
              <a:defRPr sz="2550"/>
            </a:lvl7pPr>
            <a:lvl8pPr>
              <a:defRPr sz="2550"/>
            </a:lvl8pPr>
            <a:lvl9pPr>
              <a:defRPr sz="2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A4105E-0962-4E41-AD14-AFF88AC76E2C}"/>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a:extLst>
              <a:ext uri="{FF2B5EF4-FFF2-40B4-BE49-F238E27FC236}">
                <a16:creationId xmlns:a16="http://schemas.microsoft.com/office/drawing/2014/main" id="{5FB8C000-3828-4901-B17D-59C993AEC0EC}"/>
              </a:ext>
            </a:extLst>
          </p:cNvPr>
          <p:cNvSpPr>
            <a:spLocks noGrp="1"/>
          </p:cNvSpPr>
          <p:nvPr>
            <p:ph type="dt" sz="half" idx="10"/>
          </p:nvPr>
        </p:nvSpPr>
        <p:spPr/>
        <p:txBody>
          <a:bodyPr/>
          <a:lstStyle/>
          <a:p>
            <a:fld id="{6F6AA2A1-C9A8-42DC-AF5F-29D58FE3A81E}" type="datetimeFigureOut">
              <a:rPr lang="en-US" smtClean="0"/>
              <a:t>10/5/2020</a:t>
            </a:fld>
            <a:endParaRPr lang="en-US" dirty="0"/>
          </a:p>
        </p:txBody>
      </p:sp>
      <p:sp>
        <p:nvSpPr>
          <p:cNvPr id="6" name="Footer Placeholder 5">
            <a:extLst>
              <a:ext uri="{FF2B5EF4-FFF2-40B4-BE49-F238E27FC236}">
                <a16:creationId xmlns:a16="http://schemas.microsoft.com/office/drawing/2014/main" id="{92A2B552-0B70-4D17-94A5-A316AC6AC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B6E34E-1BE0-41A4-BC96-0E4BC4E10BB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87140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05EF-98E9-4432-B4F8-DC354FC567BC}"/>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Picture Placeholder 2">
            <a:extLst>
              <a:ext uri="{FF2B5EF4-FFF2-40B4-BE49-F238E27FC236}">
                <a16:creationId xmlns:a16="http://schemas.microsoft.com/office/drawing/2014/main" id="{ABF9CF66-B20E-4671-8778-31F9565E2029}"/>
              </a:ext>
            </a:extLst>
          </p:cNvPr>
          <p:cNvSpPr>
            <a:spLocks noGrp="1"/>
          </p:cNvSpPr>
          <p:nvPr>
            <p:ph type="pic" idx="1"/>
          </p:nvPr>
        </p:nvSpPr>
        <p:spPr>
          <a:xfrm>
            <a:off x="6608565" y="1448224"/>
            <a:ext cx="7869555" cy="7147983"/>
          </a:xfrm>
        </p:spPr>
        <p:txBody>
          <a:bodyPr/>
          <a:lstStyle>
            <a:lvl1pPr marL="0" indent="0">
              <a:buNone/>
              <a:defRPr sz="4080"/>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endParaRPr lang="en-US"/>
          </a:p>
        </p:txBody>
      </p:sp>
      <p:sp>
        <p:nvSpPr>
          <p:cNvPr id="4" name="Text Placeholder 3">
            <a:extLst>
              <a:ext uri="{FF2B5EF4-FFF2-40B4-BE49-F238E27FC236}">
                <a16:creationId xmlns:a16="http://schemas.microsoft.com/office/drawing/2014/main" id="{B5A136B3-92EA-417C-9603-1DB6ECC130A6}"/>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a:extLst>
              <a:ext uri="{FF2B5EF4-FFF2-40B4-BE49-F238E27FC236}">
                <a16:creationId xmlns:a16="http://schemas.microsoft.com/office/drawing/2014/main" id="{33D44E06-22E0-433D-9395-99B807992669}"/>
              </a:ext>
            </a:extLst>
          </p:cNvPr>
          <p:cNvSpPr>
            <a:spLocks noGrp="1"/>
          </p:cNvSpPr>
          <p:nvPr>
            <p:ph type="dt" sz="half" idx="10"/>
          </p:nvPr>
        </p:nvSpPr>
        <p:spPr/>
        <p:txBody>
          <a:bodyPr/>
          <a:lstStyle/>
          <a:p>
            <a:fld id="{18FC28B6-2144-4760-B3DF-18C646FA52B1}" type="datetimeFigureOut">
              <a:rPr lang="en-US" smtClean="0"/>
              <a:t>10/5/2020</a:t>
            </a:fld>
            <a:endParaRPr lang="en-US" dirty="0"/>
          </a:p>
        </p:txBody>
      </p:sp>
      <p:sp>
        <p:nvSpPr>
          <p:cNvPr id="6" name="Footer Placeholder 5">
            <a:extLst>
              <a:ext uri="{FF2B5EF4-FFF2-40B4-BE49-F238E27FC236}">
                <a16:creationId xmlns:a16="http://schemas.microsoft.com/office/drawing/2014/main" id="{1668417F-93E2-4AEE-A9B4-52A14832C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F6E6F-6004-4C4A-8AB1-CD3306FEDB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40456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E1AC1-CA8A-4D2C-A520-21F290B69BDD}"/>
              </a:ext>
            </a:extLst>
          </p:cNvPr>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21F052-E52C-401D-B863-B6FDDDC15BFC}"/>
              </a:ext>
            </a:extLst>
          </p:cNvPr>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AEA19-C79D-47CF-92E2-157598F50A95}"/>
              </a:ext>
            </a:extLst>
          </p:cNvPr>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530">
                <a:solidFill>
                  <a:schemeClr val="tx1">
                    <a:tint val="75000"/>
                  </a:schemeClr>
                </a:solidFill>
              </a:defRPr>
            </a:lvl1pPr>
          </a:lstStyle>
          <a:p>
            <a:fld id="{251F38EA-B09F-4C97-9264-D1353869D1EA}" type="datetimeFigureOut">
              <a:rPr lang="en-US" smtClean="0"/>
              <a:t>10/5/2020</a:t>
            </a:fld>
            <a:endParaRPr lang="en-US" dirty="0"/>
          </a:p>
        </p:txBody>
      </p:sp>
      <p:sp>
        <p:nvSpPr>
          <p:cNvPr id="5" name="Footer Placeholder 4">
            <a:extLst>
              <a:ext uri="{FF2B5EF4-FFF2-40B4-BE49-F238E27FC236}">
                <a16:creationId xmlns:a16="http://schemas.microsoft.com/office/drawing/2014/main" id="{DF71742E-06C2-47E1-8B24-C1084649C486}"/>
              </a:ext>
            </a:extLst>
          </p:cNvPr>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53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7ECE2B-01EB-4905-98EB-1381674F4317}"/>
              </a:ext>
            </a:extLst>
          </p:cNvPr>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53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607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1165860" rtl="0" eaLnBrk="1" latinLnBrk="0" hangingPunct="1">
        <a:lnSpc>
          <a:spcPct val="90000"/>
        </a:lnSpc>
        <a:spcBef>
          <a:spcPct val="0"/>
        </a:spcBef>
        <a:buNone/>
        <a:defRPr sz="5610" kern="1200">
          <a:solidFill>
            <a:schemeClr val="tx1"/>
          </a:solidFill>
          <a:latin typeface="+mj-lt"/>
          <a:ea typeface="+mj-ea"/>
          <a:cs typeface="+mj-cs"/>
        </a:defRPr>
      </a:lvl1pPr>
    </p:titleStyle>
    <p:bodyStyle>
      <a:lvl1pPr marL="291465" indent="-291465" algn="l" defTabSz="1165860" rtl="0" eaLnBrk="1" latinLnBrk="0" hangingPunct="1">
        <a:lnSpc>
          <a:spcPct val="90000"/>
        </a:lnSpc>
        <a:spcBef>
          <a:spcPts val="1275"/>
        </a:spcBef>
        <a:buFont typeface="Arial" panose="020B0604020202020204" pitchFamily="34" charset="0"/>
        <a:buChar char="•"/>
        <a:defRPr sz="3570" kern="1200">
          <a:solidFill>
            <a:schemeClr val="tx1"/>
          </a:solidFill>
          <a:latin typeface="+mn-lt"/>
          <a:ea typeface="+mn-ea"/>
          <a:cs typeface="+mn-cs"/>
        </a:defRPr>
      </a:lvl1pPr>
      <a:lvl2pPr marL="874395" indent="-291465" algn="l" defTabSz="1165860" rtl="0" eaLnBrk="1" latinLnBrk="0" hangingPunct="1">
        <a:lnSpc>
          <a:spcPct val="90000"/>
        </a:lnSpc>
        <a:spcBef>
          <a:spcPts val="638"/>
        </a:spcBef>
        <a:buFont typeface="Arial" panose="020B0604020202020204" pitchFamily="34" charset="0"/>
        <a:buChar char="•"/>
        <a:defRPr sz="3060" kern="1200">
          <a:solidFill>
            <a:schemeClr val="tx1"/>
          </a:solidFill>
          <a:latin typeface="+mn-lt"/>
          <a:ea typeface="+mn-ea"/>
          <a:cs typeface="+mn-cs"/>
        </a:defRPr>
      </a:lvl2pPr>
      <a:lvl3pPr marL="1457325" indent="-291465" algn="l" defTabSz="1165860" rtl="0" eaLnBrk="1" latinLnBrk="0" hangingPunct="1">
        <a:lnSpc>
          <a:spcPct val="90000"/>
        </a:lnSpc>
        <a:spcBef>
          <a:spcPts val="638"/>
        </a:spcBef>
        <a:buFont typeface="Arial" panose="020B0604020202020204" pitchFamily="34" charset="0"/>
        <a:buChar char="•"/>
        <a:defRPr sz="2550" kern="1200">
          <a:solidFill>
            <a:schemeClr val="tx1"/>
          </a:solidFill>
          <a:latin typeface="+mn-lt"/>
          <a:ea typeface="+mn-ea"/>
          <a:cs typeface="+mn-cs"/>
        </a:defRPr>
      </a:lvl3pPr>
      <a:lvl4pPr marL="204025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4pPr>
      <a:lvl5pPr marL="262318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850766" y="1179966"/>
            <a:ext cx="12244175" cy="15388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50766" y="2956411"/>
            <a:ext cx="12244175" cy="5060899"/>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12733785" y="9112416"/>
            <a:ext cx="1361156" cy="45193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264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4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4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4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4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4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4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4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850767" y="9110861"/>
            <a:ext cx="868885" cy="45349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540" b="0" i="0" u="none" strike="noStrike" cap="none">
                <a:solidFill>
                  <a:srgbClr val="7F7F7F"/>
                </a:solidFill>
                <a:latin typeface="Arial"/>
                <a:ea typeface="Arial"/>
                <a:cs typeface="Arial"/>
                <a:sym typeface="Arial"/>
              </a:defRPr>
            </a:lvl1pPr>
            <a:lvl2pPr marL="0" marR="0" lvl="1" indent="0" algn="l" rtl="0">
              <a:spcBef>
                <a:spcPts val="0"/>
              </a:spcBef>
              <a:buNone/>
              <a:defRPr sz="1540" b="0" i="0" u="none" strike="noStrike" cap="none">
                <a:solidFill>
                  <a:srgbClr val="7F7F7F"/>
                </a:solidFill>
                <a:latin typeface="Arial"/>
                <a:ea typeface="Arial"/>
                <a:cs typeface="Arial"/>
                <a:sym typeface="Arial"/>
              </a:defRPr>
            </a:lvl2pPr>
            <a:lvl3pPr marL="0" marR="0" lvl="2" indent="0" algn="l" rtl="0">
              <a:spcBef>
                <a:spcPts val="0"/>
              </a:spcBef>
              <a:buNone/>
              <a:defRPr sz="1540" b="0" i="0" u="none" strike="noStrike" cap="none">
                <a:solidFill>
                  <a:srgbClr val="7F7F7F"/>
                </a:solidFill>
                <a:latin typeface="Arial"/>
                <a:ea typeface="Arial"/>
                <a:cs typeface="Arial"/>
                <a:sym typeface="Arial"/>
              </a:defRPr>
            </a:lvl3pPr>
            <a:lvl4pPr marL="0" marR="0" lvl="3" indent="0" algn="l" rtl="0">
              <a:spcBef>
                <a:spcPts val="0"/>
              </a:spcBef>
              <a:buNone/>
              <a:defRPr sz="1540" b="0" i="0" u="none" strike="noStrike" cap="none">
                <a:solidFill>
                  <a:srgbClr val="7F7F7F"/>
                </a:solidFill>
                <a:latin typeface="Arial"/>
                <a:ea typeface="Arial"/>
                <a:cs typeface="Arial"/>
                <a:sym typeface="Arial"/>
              </a:defRPr>
            </a:lvl4pPr>
            <a:lvl5pPr marL="0" marR="0" lvl="4" indent="0" algn="l" rtl="0">
              <a:spcBef>
                <a:spcPts val="0"/>
              </a:spcBef>
              <a:buNone/>
              <a:defRPr sz="1540" b="0" i="0" u="none" strike="noStrike" cap="none">
                <a:solidFill>
                  <a:srgbClr val="7F7F7F"/>
                </a:solidFill>
                <a:latin typeface="Arial"/>
                <a:ea typeface="Arial"/>
                <a:cs typeface="Arial"/>
                <a:sym typeface="Arial"/>
              </a:defRPr>
            </a:lvl5pPr>
            <a:lvl6pPr marL="0" marR="0" lvl="5" indent="0" algn="l" rtl="0">
              <a:spcBef>
                <a:spcPts val="0"/>
              </a:spcBef>
              <a:buNone/>
              <a:defRPr sz="1540" b="0" i="0" u="none" strike="noStrike" cap="none">
                <a:solidFill>
                  <a:srgbClr val="7F7F7F"/>
                </a:solidFill>
                <a:latin typeface="Arial"/>
                <a:ea typeface="Arial"/>
                <a:cs typeface="Arial"/>
                <a:sym typeface="Arial"/>
              </a:defRPr>
            </a:lvl6pPr>
            <a:lvl7pPr marL="0" marR="0" lvl="6" indent="0" algn="l" rtl="0">
              <a:spcBef>
                <a:spcPts val="0"/>
              </a:spcBef>
              <a:buNone/>
              <a:defRPr sz="1540" b="0" i="0" u="none" strike="noStrike" cap="none">
                <a:solidFill>
                  <a:srgbClr val="7F7F7F"/>
                </a:solidFill>
                <a:latin typeface="Arial"/>
                <a:ea typeface="Arial"/>
                <a:cs typeface="Arial"/>
                <a:sym typeface="Arial"/>
              </a:defRPr>
            </a:lvl7pPr>
            <a:lvl8pPr marL="0" marR="0" lvl="7" indent="0" algn="l" rtl="0">
              <a:spcBef>
                <a:spcPts val="0"/>
              </a:spcBef>
              <a:buNone/>
              <a:defRPr sz="1540" b="0" i="0" u="none" strike="noStrike" cap="none">
                <a:solidFill>
                  <a:srgbClr val="7F7F7F"/>
                </a:solidFill>
                <a:latin typeface="Arial"/>
                <a:ea typeface="Arial"/>
                <a:cs typeface="Arial"/>
                <a:sym typeface="Arial"/>
              </a:defRPr>
            </a:lvl8pPr>
            <a:lvl9pPr marL="0" marR="0" lvl="8" indent="0" algn="l" rtl="0">
              <a:spcBef>
                <a:spcPts val="0"/>
              </a:spcBef>
              <a:buNone/>
              <a:defRPr sz="1540" b="0" i="0" u="none" strike="noStrike" cap="none">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3112342"/>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5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unsplash.com/s/photos/goals?utm_source=unsplash&amp;utm_medium=referral&amp;utm_content=creditCopyText" TargetMode="External"/><Relationship Id="rId4" Type="http://schemas.openxmlformats.org/officeDocument/2006/relationships/hyperlink" Target="https://unsplash.com/@markuswinkler?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unsplash.com/s/photos/barriers?utm_source=unsplash&amp;utm_medium=referral&amp;utm_content=creditCopyText" TargetMode="External"/><Relationship Id="rId4" Type="http://schemas.openxmlformats.org/officeDocument/2006/relationships/hyperlink" Target="https://unsplash.com/@dillonwinspear?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hyperlink" Target="https://upload.wikimedia.org/wikipedia/commons/0/02/Open_government_schema.jp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30.png"/><Relationship Id="rId4" Type="http://schemas.openxmlformats.org/officeDocument/2006/relationships/hyperlink" Target="http://openpedagogy.or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Amanda.taintor@reedleycollege.edu"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mailto:wakimsu@butt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ixabay.com/?utm_source=link-attribution&amp;utm_medium=referral&amp;utm_campaign=image&amp;utm_content=2889576" TargetMode="External"/><Relationship Id="rId5" Type="http://schemas.openxmlformats.org/officeDocument/2006/relationships/hyperlink" Target="https://pixabay.com/users/mcmurryjulie-2375405/?utm_source=link-attribution&amp;utm_medium=referral&amp;utm_campaign=image&amp;utm_content=2889576"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3726360" y="4742315"/>
            <a:ext cx="9500778" cy="2595198"/>
          </a:xfrm>
          <a:prstGeom prst="rect">
            <a:avLst/>
          </a:prstGeom>
          <a:noFill/>
          <a:ln>
            <a:noFill/>
          </a:ln>
        </p:spPr>
        <p:txBody>
          <a:bodyPr spcFirstLastPara="1" wrap="square" lIns="134090" tIns="67027" rIns="134090" bIns="0" anchor="b" anchorCtr="0">
            <a:noAutofit/>
          </a:bodyPr>
          <a:lstStyle/>
          <a:p>
            <a:pPr lvl="0">
              <a:lnSpc>
                <a:spcPct val="100000"/>
              </a:lnSpc>
            </a:pPr>
            <a:r>
              <a:rPr lang="en-US" sz="5867" dirty="0">
                <a:latin typeface="Aharoni"/>
                <a:ea typeface="Aharoni"/>
                <a:cs typeface="Aharoni"/>
                <a:sym typeface="Aharoni"/>
              </a:rPr>
              <a:t>UDL, SLO, OEP </a:t>
            </a:r>
            <a:br>
              <a:rPr lang="en-US" sz="5867" dirty="0">
                <a:latin typeface="Aharoni"/>
                <a:ea typeface="Aharoni"/>
                <a:cs typeface="Aharoni"/>
                <a:sym typeface="Aharoni"/>
              </a:rPr>
            </a:br>
            <a:r>
              <a:rPr lang="en-US" sz="5867" dirty="0">
                <a:latin typeface="Aharoni"/>
                <a:ea typeface="Aharoni"/>
                <a:cs typeface="Aharoni"/>
                <a:sym typeface="Aharoni"/>
              </a:rPr>
              <a:t>T</a:t>
            </a:r>
            <a:r>
              <a:rPr lang="en-US" dirty="0">
                <a:latin typeface="Aharoni"/>
                <a:ea typeface="Aharoni"/>
                <a:cs typeface="Aharoni"/>
                <a:sym typeface="Aharoni"/>
              </a:rPr>
              <a:t>he alphabet soup of good course design</a:t>
            </a:r>
            <a:br>
              <a:rPr lang="en-US" sz="1467" dirty="0"/>
            </a:br>
            <a:endParaRPr dirty="0"/>
          </a:p>
        </p:txBody>
      </p:sp>
      <p:sp>
        <p:nvSpPr>
          <p:cNvPr id="111" name="Google Shape;111;p15"/>
          <p:cNvSpPr txBox="1">
            <a:spLocks noGrp="1"/>
          </p:cNvSpPr>
          <p:nvPr>
            <p:ph type="subTitle" idx="1"/>
          </p:nvPr>
        </p:nvSpPr>
        <p:spPr>
          <a:xfrm>
            <a:off x="3726358" y="7612476"/>
            <a:ext cx="9500779" cy="1433844"/>
          </a:xfrm>
          <a:prstGeom prst="rect">
            <a:avLst/>
          </a:prstGeom>
          <a:noFill/>
          <a:ln>
            <a:noFill/>
          </a:ln>
        </p:spPr>
        <p:txBody>
          <a:bodyPr spcFirstLastPara="1" wrap="square" lIns="134090" tIns="134090" rIns="134090" bIns="134090" anchor="t" anchorCtr="0">
            <a:noAutofit/>
          </a:bodyPr>
          <a:lstStyle/>
          <a:p>
            <a:pPr marL="0" indent="0" algn="ctr">
              <a:lnSpc>
                <a:spcPct val="100000"/>
              </a:lnSpc>
              <a:spcBef>
                <a:spcPts val="0"/>
              </a:spcBef>
              <a:buClr>
                <a:schemeClr val="lt1"/>
              </a:buClr>
              <a:buSzPts val="4000"/>
            </a:pPr>
            <a:r>
              <a:rPr lang="en-US" sz="3600" dirty="0">
                <a:latin typeface="Aharoni"/>
                <a:ea typeface="Aharoni"/>
                <a:cs typeface="Aharoni"/>
                <a:sym typeface="Aharoni"/>
              </a:rPr>
              <a:t>Amanda Taintor</a:t>
            </a:r>
          </a:p>
          <a:p>
            <a:pPr marL="0" indent="0" algn="ctr">
              <a:lnSpc>
                <a:spcPct val="100000"/>
              </a:lnSpc>
              <a:spcBef>
                <a:spcPts val="0"/>
              </a:spcBef>
              <a:buClr>
                <a:schemeClr val="lt1"/>
              </a:buClr>
              <a:buSzPts val="4000"/>
            </a:pPr>
            <a:r>
              <a:rPr lang="en-US" sz="3600" dirty="0">
                <a:latin typeface="Aharoni"/>
                <a:ea typeface="Aharoni"/>
                <a:cs typeface="Aharoni"/>
                <a:sym typeface="Aharoni"/>
              </a:rPr>
              <a:t>Suzanne Wakim</a:t>
            </a:r>
          </a:p>
          <a:p>
            <a:pPr marL="0" indent="0">
              <a:spcBef>
                <a:spcPts val="0"/>
              </a:spcBef>
            </a:pPr>
            <a:endParaRPr dirty="0"/>
          </a:p>
        </p:txBody>
      </p:sp>
      <p:pic>
        <p:nvPicPr>
          <p:cNvPr id="3" name="Picture 2">
            <a:extLst>
              <a:ext uri="{FF2B5EF4-FFF2-40B4-BE49-F238E27FC236}">
                <a16:creationId xmlns:a16="http://schemas.microsoft.com/office/drawing/2014/main" id="{59B07E20-4DBE-4E12-9634-D2804FEC3DB6}"/>
              </a:ext>
            </a:extLst>
          </p:cNvPr>
          <p:cNvPicPr>
            <a:picLocks noChangeAspect="1"/>
          </p:cNvPicPr>
          <p:nvPr/>
        </p:nvPicPr>
        <p:blipFill>
          <a:blip r:embed="rId3"/>
          <a:stretch>
            <a:fillRect/>
          </a:stretch>
        </p:blipFill>
        <p:spPr>
          <a:xfrm>
            <a:off x="12031579" y="9287118"/>
            <a:ext cx="3513221" cy="7712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777240" y="387562"/>
            <a:ext cx="13678061" cy="1207781"/>
          </a:xfrm>
          <a:prstGeom prst="rect">
            <a:avLst/>
          </a:prstGeom>
          <a:noFill/>
          <a:ln>
            <a:noFill/>
          </a:ln>
        </p:spPr>
        <p:txBody>
          <a:bodyPr spcFirstLastPara="1" wrap="square" lIns="146300" tIns="73150" rIns="146300" bIns="73150" anchor="ctr" anchorCtr="0">
            <a:norm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Multiple Means of Representation</a:t>
            </a:r>
            <a:endParaRPr sz="6000" b="0" i="0" u="none" strike="noStrike" cap="none">
              <a:latin typeface="Arial"/>
              <a:ea typeface="Arial"/>
              <a:cs typeface="Arial"/>
              <a:sym typeface="Arial"/>
            </a:endParaRPr>
          </a:p>
        </p:txBody>
      </p:sp>
      <p:sp>
        <p:nvSpPr>
          <p:cNvPr id="146" name="Google Shape;146;p3" descr="paragraph of a process"/>
          <p:cNvSpPr txBox="1"/>
          <p:nvPr/>
        </p:nvSpPr>
        <p:spPr>
          <a:xfrm>
            <a:off x="288840" y="1774959"/>
            <a:ext cx="8178900" cy="3260700"/>
          </a:xfrm>
          <a:prstGeom prst="rect">
            <a:avLst/>
          </a:prstGeom>
          <a:noFill/>
          <a:ln>
            <a:noFill/>
          </a:ln>
        </p:spPr>
        <p:txBody>
          <a:bodyPr spcFirstLastPara="1" wrap="square" lIns="217625" tIns="217625" rIns="217625" bIns="2176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rgbClr val="000000"/>
                </a:solidFill>
                <a:latin typeface="+mj-lt"/>
                <a:ea typeface="Calibri"/>
                <a:cs typeface="Calibri"/>
                <a:sym typeface="Calibri"/>
              </a:rPr>
              <a:t>The enzyme used for this process is DNA polymerase.  (“poly” means many “</a:t>
            </a:r>
            <a:r>
              <a:rPr lang="en-US" sz="2500" b="0" i="0" u="none" strike="noStrike" cap="none" dirty="0" err="1">
                <a:solidFill>
                  <a:srgbClr val="000000"/>
                </a:solidFill>
                <a:latin typeface="+mj-lt"/>
                <a:ea typeface="Calibri"/>
                <a:cs typeface="Calibri"/>
                <a:sym typeface="Calibri"/>
              </a:rPr>
              <a:t>mer</a:t>
            </a:r>
            <a:r>
              <a:rPr lang="en-US" sz="2500" b="0" i="0" u="none" strike="noStrike" cap="none" dirty="0">
                <a:solidFill>
                  <a:srgbClr val="000000"/>
                </a:solidFill>
                <a:latin typeface="+mj-lt"/>
                <a:ea typeface="Calibri"/>
                <a:cs typeface="Calibri"/>
                <a:sym typeface="Calibri"/>
              </a:rPr>
              <a:t>” means pieces and “</a:t>
            </a:r>
            <a:r>
              <a:rPr lang="en-US" sz="2500" b="0" i="0" u="none" strike="noStrike" cap="none" dirty="0" err="1">
                <a:solidFill>
                  <a:srgbClr val="000000"/>
                </a:solidFill>
                <a:latin typeface="+mj-lt"/>
                <a:ea typeface="Calibri"/>
                <a:cs typeface="Calibri"/>
                <a:sym typeface="Calibri"/>
              </a:rPr>
              <a:t>ase</a:t>
            </a:r>
            <a:r>
              <a:rPr lang="en-US" sz="2500" b="0" i="0" u="none" strike="noStrike" cap="none" dirty="0">
                <a:solidFill>
                  <a:srgbClr val="000000"/>
                </a:solidFill>
                <a:latin typeface="+mj-lt"/>
                <a:ea typeface="Calibri"/>
                <a:cs typeface="Calibri"/>
                <a:sym typeface="Calibri"/>
              </a:rPr>
              <a:t>” tells me this is an enzyme).  So, the name tells me this is an enzyme (“</a:t>
            </a:r>
            <a:r>
              <a:rPr lang="en-US" sz="2500" b="0" i="0" u="none" strike="noStrike" cap="none" dirty="0" err="1">
                <a:solidFill>
                  <a:srgbClr val="000000"/>
                </a:solidFill>
                <a:latin typeface="+mj-lt"/>
                <a:ea typeface="Calibri"/>
                <a:cs typeface="Calibri"/>
                <a:sym typeface="Calibri"/>
              </a:rPr>
              <a:t>ase</a:t>
            </a:r>
            <a:r>
              <a:rPr lang="en-US" sz="2500" b="0" i="0" u="none" strike="noStrike" cap="none" dirty="0">
                <a:solidFill>
                  <a:srgbClr val="000000"/>
                </a:solidFill>
                <a:latin typeface="+mj-lt"/>
                <a:ea typeface="Calibri"/>
                <a:cs typeface="Calibri"/>
                <a:sym typeface="Calibri"/>
              </a:rPr>
              <a:t>”) that binds many (“poly”) pieces (“</a:t>
            </a:r>
            <a:r>
              <a:rPr lang="en-US" sz="2500" b="0" i="0" u="none" strike="noStrike" cap="none" dirty="0" err="1">
                <a:solidFill>
                  <a:srgbClr val="000000"/>
                </a:solidFill>
                <a:latin typeface="+mj-lt"/>
                <a:ea typeface="Calibri"/>
                <a:cs typeface="Calibri"/>
                <a:sym typeface="Calibri"/>
              </a:rPr>
              <a:t>mer</a:t>
            </a:r>
            <a:r>
              <a:rPr lang="en-US" sz="2500" b="0" i="0" u="none" strike="noStrike" cap="none" dirty="0">
                <a:solidFill>
                  <a:srgbClr val="000000"/>
                </a:solidFill>
                <a:latin typeface="+mj-lt"/>
                <a:ea typeface="Calibri"/>
                <a:cs typeface="Calibri"/>
                <a:sym typeface="Calibri"/>
              </a:rPr>
              <a:t>”) of DNA to each other. There are a number of other enzymes involved in this process as well (as you can see below). Some enzymes open the DNA strand, others copy the strand, and others fill in any gaps.</a:t>
            </a:r>
            <a:endParaRPr sz="2500" b="0" i="0" u="none" strike="noStrike" cap="none" dirty="0">
              <a:solidFill>
                <a:srgbClr val="000000"/>
              </a:solidFill>
              <a:latin typeface="+mj-lt"/>
              <a:ea typeface="Calibri"/>
              <a:cs typeface="Calibri"/>
              <a:sym typeface="Calibri"/>
            </a:endParaRPr>
          </a:p>
        </p:txBody>
      </p:sp>
      <p:pic>
        <p:nvPicPr>
          <p:cNvPr id="4" name="Picture 3" descr="ASCCC OERI Open Educational Resources Inititative">
            <a:extLst>
              <a:ext uri="{FF2B5EF4-FFF2-40B4-BE49-F238E27FC236}">
                <a16:creationId xmlns:a16="http://schemas.microsoft.com/office/drawing/2014/main" id="{8AAF7E01-7D87-408D-8367-FC3E8B5170A1}"/>
              </a:ext>
            </a:extLst>
          </p:cNvPr>
          <p:cNvPicPr>
            <a:picLocks noChangeAspect="1"/>
          </p:cNvPicPr>
          <p:nvPr/>
        </p:nvPicPr>
        <p:blipFill>
          <a:blip r:embed="rId3"/>
          <a:stretch>
            <a:fillRect/>
          </a:stretch>
        </p:blipFill>
        <p:spPr>
          <a:xfrm>
            <a:off x="10841986" y="8598568"/>
            <a:ext cx="4702814" cy="1459832"/>
          </a:xfrm>
          <a:prstGeom prst="rect">
            <a:avLst/>
          </a:prstGeom>
        </p:spPr>
      </p:pic>
      <p:pic>
        <p:nvPicPr>
          <p:cNvPr id="5" name="Picture 4">
            <a:extLst>
              <a:ext uri="{FF2B5EF4-FFF2-40B4-BE49-F238E27FC236}">
                <a16:creationId xmlns:a16="http://schemas.microsoft.com/office/drawing/2014/main" id="{FD561113-277A-4E6E-9A50-B3D7FA8F2A0A}"/>
              </a:ext>
            </a:extLst>
          </p:cNvPr>
          <p:cNvPicPr>
            <a:picLocks noChangeAspect="1"/>
          </p:cNvPicPr>
          <p:nvPr/>
        </p:nvPicPr>
        <p:blipFill>
          <a:blip r:embed="rId4"/>
          <a:stretch>
            <a:fillRect/>
          </a:stretch>
        </p:blipFill>
        <p:spPr>
          <a:xfrm>
            <a:off x="0" y="9285197"/>
            <a:ext cx="3513221" cy="7712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754f1e874_0_278"/>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Multiple Means of Representation</a:t>
            </a:r>
            <a:endParaRPr sz="6000" b="0" i="0" u="none" strike="noStrike" cap="none">
              <a:latin typeface="Arial"/>
              <a:ea typeface="Arial"/>
              <a:cs typeface="Arial"/>
              <a:sym typeface="Arial"/>
            </a:endParaRPr>
          </a:p>
        </p:txBody>
      </p:sp>
      <p:sp>
        <p:nvSpPr>
          <p:cNvPr id="152" name="Google Shape;152;g8754f1e874_0_278" descr="paragraph of a process"/>
          <p:cNvSpPr txBox="1"/>
          <p:nvPr/>
        </p:nvSpPr>
        <p:spPr>
          <a:xfrm>
            <a:off x="288840" y="1774959"/>
            <a:ext cx="8178900" cy="3260700"/>
          </a:xfrm>
          <a:prstGeom prst="rect">
            <a:avLst/>
          </a:prstGeom>
          <a:noFill/>
          <a:ln>
            <a:noFill/>
          </a:ln>
        </p:spPr>
        <p:txBody>
          <a:bodyPr spcFirstLastPara="1" wrap="square" lIns="217625" tIns="217625" rIns="217625" bIns="2176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alibri"/>
                <a:ea typeface="Calibri"/>
                <a:cs typeface="Calibri"/>
                <a:sym typeface="Calibri"/>
              </a:rPr>
              <a:t>The enzyme used for this process is DNA polymerase.  (“poly” means many “mer” means pieces and “ase” tells me this is an enzyme).  So, the name tells me this is an enzyme (“ase”) that binds many (“poly”) pieces (“mer”) of DNA to each other. There are a number of other enzymes involved in this process as well (as you can see below). Some enzymes open the DNA strand, others copy the strand, and others fill in any gaps.</a:t>
            </a:r>
            <a:endParaRPr sz="2500" b="0" i="0" u="none" strike="noStrike" cap="none">
              <a:solidFill>
                <a:srgbClr val="000000"/>
              </a:solidFill>
              <a:latin typeface="Calibri"/>
              <a:ea typeface="Calibri"/>
              <a:cs typeface="Calibri"/>
              <a:sym typeface="Calibri"/>
            </a:endParaRPr>
          </a:p>
        </p:txBody>
      </p:sp>
      <p:pic>
        <p:nvPicPr>
          <p:cNvPr id="153" name="Google Shape;153;g8754f1e874_0_278" descr="picture of a process"/>
          <p:cNvPicPr preferRelativeResize="0"/>
          <p:nvPr/>
        </p:nvPicPr>
        <p:blipFill rotWithShape="1">
          <a:blip r:embed="rId3">
            <a:alphaModFix/>
          </a:blip>
          <a:srcRect/>
          <a:stretch/>
        </p:blipFill>
        <p:spPr>
          <a:xfrm>
            <a:off x="9068222" y="1671813"/>
            <a:ext cx="6187012" cy="30084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754f1e874_0_173"/>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Multiple Means of Representation</a:t>
            </a:r>
            <a:endParaRPr sz="6000" b="0" i="0" u="none" strike="noStrike" cap="none">
              <a:latin typeface="Arial"/>
              <a:ea typeface="Arial"/>
              <a:cs typeface="Arial"/>
              <a:sym typeface="Arial"/>
            </a:endParaRPr>
          </a:p>
        </p:txBody>
      </p:sp>
      <p:sp>
        <p:nvSpPr>
          <p:cNvPr id="159" name="Google Shape;159;g8754f1e874_0_173" descr="paragraph of a process"/>
          <p:cNvSpPr txBox="1"/>
          <p:nvPr/>
        </p:nvSpPr>
        <p:spPr>
          <a:xfrm>
            <a:off x="288840" y="1774959"/>
            <a:ext cx="8178900" cy="3260700"/>
          </a:xfrm>
          <a:prstGeom prst="rect">
            <a:avLst/>
          </a:prstGeom>
          <a:noFill/>
          <a:ln>
            <a:noFill/>
          </a:ln>
        </p:spPr>
        <p:txBody>
          <a:bodyPr spcFirstLastPara="1" wrap="square" lIns="217625" tIns="217625" rIns="217625" bIns="2176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alibri"/>
                <a:ea typeface="Calibri"/>
                <a:cs typeface="Calibri"/>
                <a:sym typeface="Calibri"/>
              </a:rPr>
              <a:t>The enzyme used for this process is DNA polymerase.  (“poly” means many “mer” means pieces and “ase” tells me this is an enzyme).  So, the name tells me this is an enzyme (“ase”) that binds many (“poly”) pieces (“mer”) of DNA to each other. There are a number of other enzymes involved in this process as well (as you can see below). Some enzymes open the DNA strand, others copy the strand, and others fill in any gaps.</a:t>
            </a:r>
            <a:endParaRPr sz="2500" b="0" i="0" u="none" strike="noStrike" cap="none">
              <a:solidFill>
                <a:srgbClr val="000000"/>
              </a:solidFill>
              <a:latin typeface="Calibri"/>
              <a:ea typeface="Calibri"/>
              <a:cs typeface="Calibri"/>
              <a:sym typeface="Calibri"/>
            </a:endParaRPr>
          </a:p>
        </p:txBody>
      </p:sp>
      <p:pic>
        <p:nvPicPr>
          <p:cNvPr id="160" name="Google Shape;160;g8754f1e874_0_173" descr="picture of a process"/>
          <p:cNvPicPr preferRelativeResize="0"/>
          <p:nvPr/>
        </p:nvPicPr>
        <p:blipFill rotWithShape="1">
          <a:blip r:embed="rId3">
            <a:alphaModFix/>
          </a:blip>
          <a:srcRect/>
          <a:stretch/>
        </p:blipFill>
        <p:spPr>
          <a:xfrm>
            <a:off x="9068222" y="1671813"/>
            <a:ext cx="6187012" cy="3008405"/>
          </a:xfrm>
          <a:prstGeom prst="rect">
            <a:avLst/>
          </a:prstGeom>
          <a:noFill/>
          <a:ln>
            <a:noFill/>
          </a:ln>
        </p:spPr>
      </p:pic>
      <p:pic>
        <p:nvPicPr>
          <p:cNvPr id="161" name="Google Shape;161;g8754f1e874_0_173" descr="video of a process"/>
          <p:cNvPicPr preferRelativeResize="0"/>
          <p:nvPr/>
        </p:nvPicPr>
        <p:blipFill rotWithShape="1">
          <a:blip r:embed="rId4">
            <a:alphaModFix/>
          </a:blip>
          <a:srcRect/>
          <a:stretch/>
        </p:blipFill>
        <p:spPr>
          <a:xfrm>
            <a:off x="453425" y="6001746"/>
            <a:ext cx="5464140" cy="31340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754f1e874_0_188"/>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Multiple Means of Representation</a:t>
            </a:r>
            <a:endParaRPr sz="6000" b="0" i="0" u="none" strike="noStrike" cap="none">
              <a:latin typeface="Arial"/>
              <a:ea typeface="Arial"/>
              <a:cs typeface="Arial"/>
              <a:sym typeface="Arial"/>
            </a:endParaRPr>
          </a:p>
        </p:txBody>
      </p:sp>
      <p:sp>
        <p:nvSpPr>
          <p:cNvPr id="167" name="Google Shape;167;g8754f1e874_0_188" descr="paragraph of a process"/>
          <p:cNvSpPr txBox="1"/>
          <p:nvPr/>
        </p:nvSpPr>
        <p:spPr>
          <a:xfrm>
            <a:off x="288840" y="1774959"/>
            <a:ext cx="8178900" cy="3260700"/>
          </a:xfrm>
          <a:prstGeom prst="rect">
            <a:avLst/>
          </a:prstGeom>
          <a:noFill/>
          <a:ln>
            <a:noFill/>
          </a:ln>
        </p:spPr>
        <p:txBody>
          <a:bodyPr spcFirstLastPara="1" wrap="square" lIns="217625" tIns="217625" rIns="217625" bIns="2176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alibri"/>
                <a:ea typeface="Calibri"/>
                <a:cs typeface="Calibri"/>
                <a:sym typeface="Calibri"/>
              </a:rPr>
              <a:t>The enzyme used for this process is DNA polymerase.  (“poly” means many “mer” means pieces and “ase” tells me this is an enzyme).  So, the name tells me this is an enzyme (“ase”) that binds many (“poly”) pieces (“mer”) of DNA to each other. There are a number of other enzymes involved in this process as well (as you can see below). Some enzymes open the DNA strand, others copy the strand, and others fill in any gaps.</a:t>
            </a:r>
            <a:endParaRPr sz="2500" b="0" i="0" u="none" strike="noStrike" cap="none">
              <a:solidFill>
                <a:srgbClr val="000000"/>
              </a:solidFill>
              <a:latin typeface="Calibri"/>
              <a:ea typeface="Calibri"/>
              <a:cs typeface="Calibri"/>
              <a:sym typeface="Calibri"/>
            </a:endParaRPr>
          </a:p>
        </p:txBody>
      </p:sp>
      <p:pic>
        <p:nvPicPr>
          <p:cNvPr id="168" name="Google Shape;168;g8754f1e874_0_188" descr="picture of a process"/>
          <p:cNvPicPr preferRelativeResize="0"/>
          <p:nvPr/>
        </p:nvPicPr>
        <p:blipFill rotWithShape="1">
          <a:blip r:embed="rId3">
            <a:alphaModFix/>
          </a:blip>
          <a:srcRect/>
          <a:stretch/>
        </p:blipFill>
        <p:spPr>
          <a:xfrm>
            <a:off x="9068222" y="1671813"/>
            <a:ext cx="6187012" cy="3008405"/>
          </a:xfrm>
          <a:prstGeom prst="rect">
            <a:avLst/>
          </a:prstGeom>
          <a:noFill/>
          <a:ln>
            <a:noFill/>
          </a:ln>
        </p:spPr>
      </p:pic>
      <p:sp>
        <p:nvSpPr>
          <p:cNvPr id="169" name="Google Shape;169;g8754f1e874_0_188" descr="step-by-step for a process"/>
          <p:cNvSpPr txBox="1"/>
          <p:nvPr/>
        </p:nvSpPr>
        <p:spPr>
          <a:xfrm>
            <a:off x="5547559" y="5672427"/>
            <a:ext cx="5199000" cy="3443700"/>
          </a:xfrm>
          <a:prstGeom prst="rect">
            <a:avLst/>
          </a:prstGeom>
          <a:noFill/>
          <a:ln>
            <a:noFill/>
          </a:ln>
        </p:spPr>
        <p:txBody>
          <a:bodyPr spcFirstLastPara="1" wrap="square" lIns="217625" tIns="217625" rIns="217625" bIns="217625" anchor="t" anchorCtr="0">
            <a:noAutofit/>
          </a:bodyPr>
          <a:lstStyle/>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Helicase unwinds DNA strands</a:t>
            </a:r>
            <a:endParaRPr sz="2500" b="0" i="0" u="none" strike="noStrike" cap="none" dirty="0">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Topoisomerase prevents supercoiling</a:t>
            </a:r>
            <a:endParaRPr sz="2500" b="0" i="0" u="none" strike="noStrike" cap="none" dirty="0">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SSBP prevent reattachment</a:t>
            </a:r>
            <a:endParaRPr sz="2500" b="0" i="0" u="none" strike="noStrike" cap="none" dirty="0">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RNA primase adds RNA primer</a:t>
            </a:r>
            <a:endParaRPr sz="2500" b="0" i="0" u="none" strike="noStrike" cap="none" dirty="0">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And so on...</a:t>
            </a:r>
            <a:endParaRPr sz="2500" b="0" i="0" u="none" strike="noStrike" cap="none" dirty="0">
              <a:solidFill>
                <a:srgbClr val="000000"/>
              </a:solidFill>
              <a:latin typeface="Calibri"/>
              <a:ea typeface="Calibri"/>
              <a:cs typeface="Calibri"/>
              <a:sym typeface="Calibri"/>
            </a:endParaRPr>
          </a:p>
        </p:txBody>
      </p:sp>
      <p:pic>
        <p:nvPicPr>
          <p:cNvPr id="170" name="Google Shape;170;g8754f1e874_0_188" descr="video of a process"/>
          <p:cNvPicPr preferRelativeResize="0"/>
          <p:nvPr/>
        </p:nvPicPr>
        <p:blipFill rotWithShape="1">
          <a:blip r:embed="rId4">
            <a:alphaModFix/>
          </a:blip>
          <a:srcRect/>
          <a:stretch/>
        </p:blipFill>
        <p:spPr>
          <a:xfrm>
            <a:off x="416750" y="5982096"/>
            <a:ext cx="5464140" cy="31340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8754f1e874_0_203"/>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Multiple Means of Representation</a:t>
            </a:r>
            <a:endParaRPr sz="6000" b="0" i="0" u="none" strike="noStrike" cap="none">
              <a:latin typeface="Arial"/>
              <a:ea typeface="Arial"/>
              <a:cs typeface="Arial"/>
              <a:sym typeface="Arial"/>
            </a:endParaRPr>
          </a:p>
        </p:txBody>
      </p:sp>
      <p:sp>
        <p:nvSpPr>
          <p:cNvPr id="176" name="Google Shape;176;g8754f1e874_0_203" descr="paragraph of a process"/>
          <p:cNvSpPr txBox="1"/>
          <p:nvPr/>
        </p:nvSpPr>
        <p:spPr>
          <a:xfrm>
            <a:off x="288840" y="1774959"/>
            <a:ext cx="8178900" cy="3260700"/>
          </a:xfrm>
          <a:prstGeom prst="rect">
            <a:avLst/>
          </a:prstGeom>
          <a:noFill/>
          <a:ln>
            <a:noFill/>
          </a:ln>
        </p:spPr>
        <p:txBody>
          <a:bodyPr spcFirstLastPara="1" wrap="square" lIns="217625" tIns="217625" rIns="217625" bIns="2176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dirty="0">
                <a:solidFill>
                  <a:srgbClr val="000000"/>
                </a:solidFill>
                <a:latin typeface="Calibri"/>
                <a:ea typeface="Calibri"/>
                <a:cs typeface="Calibri"/>
                <a:sym typeface="Calibri"/>
              </a:rPr>
              <a:t>The enzyme used for this process is DNA polymerase.  (“poly” means many “</a:t>
            </a:r>
            <a:r>
              <a:rPr lang="en-US" sz="2500" b="0" i="0" u="none" strike="noStrike" cap="none" dirty="0" err="1">
                <a:solidFill>
                  <a:srgbClr val="000000"/>
                </a:solidFill>
                <a:latin typeface="Calibri"/>
                <a:ea typeface="Calibri"/>
                <a:cs typeface="Calibri"/>
                <a:sym typeface="Calibri"/>
              </a:rPr>
              <a:t>mer</a:t>
            </a:r>
            <a:r>
              <a:rPr lang="en-US" sz="2500" b="0" i="0" u="none" strike="noStrike" cap="none" dirty="0">
                <a:solidFill>
                  <a:srgbClr val="000000"/>
                </a:solidFill>
                <a:latin typeface="Calibri"/>
                <a:ea typeface="Calibri"/>
                <a:cs typeface="Calibri"/>
                <a:sym typeface="Calibri"/>
              </a:rPr>
              <a:t>” means pieces and “</a:t>
            </a:r>
            <a:r>
              <a:rPr lang="en-US" sz="2500" b="0" i="0" u="none" strike="noStrike" cap="none" dirty="0" err="1">
                <a:solidFill>
                  <a:srgbClr val="000000"/>
                </a:solidFill>
                <a:latin typeface="Calibri"/>
                <a:ea typeface="Calibri"/>
                <a:cs typeface="Calibri"/>
                <a:sym typeface="Calibri"/>
              </a:rPr>
              <a:t>ase</a:t>
            </a:r>
            <a:r>
              <a:rPr lang="en-US" sz="2500" b="0" i="0" u="none" strike="noStrike" cap="none" dirty="0">
                <a:solidFill>
                  <a:srgbClr val="000000"/>
                </a:solidFill>
                <a:latin typeface="Calibri"/>
                <a:ea typeface="Calibri"/>
                <a:cs typeface="Calibri"/>
                <a:sym typeface="Calibri"/>
              </a:rPr>
              <a:t>” tells me this is an enzyme).  So, the name tells me this is an enzyme (“</a:t>
            </a:r>
            <a:r>
              <a:rPr lang="en-US" sz="2500" b="0" i="0" u="none" strike="noStrike" cap="none" dirty="0" err="1">
                <a:solidFill>
                  <a:srgbClr val="000000"/>
                </a:solidFill>
                <a:latin typeface="Calibri"/>
                <a:ea typeface="Calibri"/>
                <a:cs typeface="Calibri"/>
                <a:sym typeface="Calibri"/>
              </a:rPr>
              <a:t>ase</a:t>
            </a:r>
            <a:r>
              <a:rPr lang="en-US" sz="2500" b="0" i="0" u="none" strike="noStrike" cap="none" dirty="0">
                <a:solidFill>
                  <a:srgbClr val="000000"/>
                </a:solidFill>
                <a:latin typeface="Calibri"/>
                <a:ea typeface="Calibri"/>
                <a:cs typeface="Calibri"/>
                <a:sym typeface="Calibri"/>
              </a:rPr>
              <a:t>”) that binds many (“poly”) pieces (“</a:t>
            </a:r>
            <a:r>
              <a:rPr lang="en-US" sz="2500" b="0" i="0" u="none" strike="noStrike" cap="none" dirty="0" err="1">
                <a:solidFill>
                  <a:srgbClr val="000000"/>
                </a:solidFill>
                <a:latin typeface="Calibri"/>
                <a:ea typeface="Calibri"/>
                <a:cs typeface="Calibri"/>
                <a:sym typeface="Calibri"/>
              </a:rPr>
              <a:t>mer</a:t>
            </a:r>
            <a:r>
              <a:rPr lang="en-US" sz="2500" b="0" i="0" u="none" strike="noStrike" cap="none" dirty="0">
                <a:solidFill>
                  <a:srgbClr val="000000"/>
                </a:solidFill>
                <a:latin typeface="Calibri"/>
                <a:ea typeface="Calibri"/>
                <a:cs typeface="Calibri"/>
                <a:sym typeface="Calibri"/>
              </a:rPr>
              <a:t>”) of DNA to each other. There are a number of other enzymes involved in this process as well (as you can see below). Some enzymes open the DNA strand, others copy the strand, and others fill in any gaps.</a:t>
            </a:r>
            <a:endParaRPr sz="2500" b="0" i="0" u="none" strike="noStrike" cap="none" dirty="0">
              <a:solidFill>
                <a:srgbClr val="000000"/>
              </a:solidFill>
              <a:latin typeface="Calibri"/>
              <a:ea typeface="Calibri"/>
              <a:cs typeface="Calibri"/>
              <a:sym typeface="Calibri"/>
            </a:endParaRPr>
          </a:p>
        </p:txBody>
      </p:sp>
      <p:pic>
        <p:nvPicPr>
          <p:cNvPr id="177" name="Google Shape;177;g8754f1e874_0_203" descr="picture of a process"/>
          <p:cNvPicPr preferRelativeResize="0"/>
          <p:nvPr/>
        </p:nvPicPr>
        <p:blipFill rotWithShape="1">
          <a:blip r:embed="rId3">
            <a:alphaModFix/>
          </a:blip>
          <a:srcRect/>
          <a:stretch/>
        </p:blipFill>
        <p:spPr>
          <a:xfrm>
            <a:off x="9068222" y="1671813"/>
            <a:ext cx="6187012" cy="3008405"/>
          </a:xfrm>
          <a:prstGeom prst="rect">
            <a:avLst/>
          </a:prstGeom>
          <a:noFill/>
          <a:ln>
            <a:noFill/>
          </a:ln>
        </p:spPr>
      </p:pic>
      <p:sp>
        <p:nvSpPr>
          <p:cNvPr id="178" name="Google Shape;178;g8754f1e874_0_203" descr="step-by-step for a process"/>
          <p:cNvSpPr txBox="1"/>
          <p:nvPr/>
        </p:nvSpPr>
        <p:spPr>
          <a:xfrm>
            <a:off x="5567309" y="5697752"/>
            <a:ext cx="5199000" cy="3443700"/>
          </a:xfrm>
          <a:prstGeom prst="rect">
            <a:avLst/>
          </a:prstGeom>
          <a:noFill/>
          <a:ln>
            <a:noFill/>
          </a:ln>
        </p:spPr>
        <p:txBody>
          <a:bodyPr spcFirstLastPara="1" wrap="square" lIns="217625" tIns="217625" rIns="217625" bIns="217625" anchor="t" anchorCtr="0">
            <a:noAutofit/>
          </a:bodyPr>
          <a:lstStyle/>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a:solidFill>
                  <a:srgbClr val="000000"/>
                </a:solidFill>
                <a:latin typeface="Calibri"/>
                <a:ea typeface="Calibri"/>
                <a:cs typeface="Calibri"/>
                <a:sym typeface="Calibri"/>
              </a:rPr>
              <a:t>Helicase unwinds DNA strands</a:t>
            </a:r>
            <a:endParaRPr sz="2500" b="0" i="0" u="none" strike="noStrike" cap="none">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a:solidFill>
                  <a:srgbClr val="000000"/>
                </a:solidFill>
                <a:latin typeface="Calibri"/>
                <a:ea typeface="Calibri"/>
                <a:cs typeface="Calibri"/>
                <a:sym typeface="Calibri"/>
              </a:rPr>
              <a:t>Topoisomerase prevents supercoiling</a:t>
            </a:r>
            <a:endParaRPr sz="2500" b="0" i="0" u="none" strike="noStrike" cap="none">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a:solidFill>
                  <a:srgbClr val="000000"/>
                </a:solidFill>
                <a:latin typeface="Calibri"/>
                <a:ea typeface="Calibri"/>
                <a:cs typeface="Calibri"/>
                <a:sym typeface="Calibri"/>
              </a:rPr>
              <a:t>SSBP prevent reattachment</a:t>
            </a:r>
            <a:endParaRPr sz="2500" b="0" i="0" u="none" strike="noStrike" cap="none">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a:solidFill>
                  <a:srgbClr val="000000"/>
                </a:solidFill>
                <a:latin typeface="Calibri"/>
                <a:ea typeface="Calibri"/>
                <a:cs typeface="Calibri"/>
                <a:sym typeface="Calibri"/>
              </a:rPr>
              <a:t>RNA primase adds RNA primer</a:t>
            </a:r>
            <a:endParaRPr sz="2500" b="0" i="0" u="none" strike="noStrike" cap="none">
              <a:solidFill>
                <a:srgbClr val="000000"/>
              </a:solidFill>
              <a:latin typeface="Calibri"/>
              <a:ea typeface="Calibri"/>
              <a:cs typeface="Calibri"/>
              <a:sym typeface="Calibri"/>
            </a:endParaRPr>
          </a:p>
          <a:p>
            <a:pPr marL="1092200" marR="0" lvl="0" indent="-438150" algn="l" rtl="0">
              <a:lnSpc>
                <a:spcPct val="100000"/>
              </a:lnSpc>
              <a:spcBef>
                <a:spcPts val="0"/>
              </a:spcBef>
              <a:spcAft>
                <a:spcPts val="0"/>
              </a:spcAft>
              <a:buClr>
                <a:srgbClr val="000000"/>
              </a:buClr>
              <a:buSzPts val="2500"/>
              <a:buFont typeface="Calibri"/>
              <a:buAutoNum type="arabicPeriod"/>
            </a:pPr>
            <a:r>
              <a:rPr lang="en-US" sz="2500" b="0" i="0" u="none" strike="noStrike" cap="none">
                <a:solidFill>
                  <a:srgbClr val="000000"/>
                </a:solidFill>
                <a:latin typeface="Calibri"/>
                <a:ea typeface="Calibri"/>
                <a:cs typeface="Calibri"/>
                <a:sym typeface="Calibri"/>
              </a:rPr>
              <a:t>And so on...</a:t>
            </a:r>
            <a:endParaRPr sz="2500" b="0" i="0" u="none" strike="noStrike" cap="none">
              <a:solidFill>
                <a:srgbClr val="000000"/>
              </a:solidFill>
              <a:latin typeface="Calibri"/>
              <a:ea typeface="Calibri"/>
              <a:cs typeface="Calibri"/>
              <a:sym typeface="Calibri"/>
            </a:endParaRPr>
          </a:p>
        </p:txBody>
      </p:sp>
      <p:pic>
        <p:nvPicPr>
          <p:cNvPr id="179" name="Google Shape;179;g8754f1e874_0_203" descr="video of a process"/>
          <p:cNvPicPr preferRelativeResize="0"/>
          <p:nvPr/>
        </p:nvPicPr>
        <p:blipFill rotWithShape="1">
          <a:blip r:embed="rId4">
            <a:alphaModFix/>
          </a:blip>
          <a:srcRect/>
          <a:stretch/>
        </p:blipFill>
        <p:spPr>
          <a:xfrm>
            <a:off x="453425" y="6007421"/>
            <a:ext cx="5464140" cy="3134038"/>
          </a:xfrm>
          <a:prstGeom prst="rect">
            <a:avLst/>
          </a:prstGeom>
          <a:noFill/>
          <a:ln>
            <a:noFill/>
          </a:ln>
        </p:spPr>
      </p:pic>
      <p:pic>
        <p:nvPicPr>
          <p:cNvPr id="180" name="Google Shape;180;g8754f1e874_0_203" descr="interactive site where students click on things"/>
          <p:cNvPicPr preferRelativeResize="0"/>
          <p:nvPr/>
        </p:nvPicPr>
        <p:blipFill rotWithShape="1">
          <a:blip r:embed="rId5">
            <a:alphaModFix/>
          </a:blip>
          <a:srcRect r="27629" b="15633"/>
          <a:stretch/>
        </p:blipFill>
        <p:spPr>
          <a:xfrm>
            <a:off x="10671803" y="5261787"/>
            <a:ext cx="4583412" cy="4032060"/>
          </a:xfrm>
          <a:prstGeom prst="rect">
            <a:avLst/>
          </a:prstGeom>
          <a:noFill/>
          <a:ln>
            <a:noFill/>
          </a:ln>
        </p:spPr>
      </p:pic>
      <p:pic>
        <p:nvPicPr>
          <p:cNvPr id="8" name="Picture 7">
            <a:extLst>
              <a:ext uri="{FF2B5EF4-FFF2-40B4-BE49-F238E27FC236}">
                <a16:creationId xmlns:a16="http://schemas.microsoft.com/office/drawing/2014/main" id="{F7DEF8A1-3189-453F-8007-079E60953803}"/>
              </a:ext>
            </a:extLst>
          </p:cNvPr>
          <p:cNvPicPr>
            <a:picLocks noChangeAspect="1"/>
          </p:cNvPicPr>
          <p:nvPr/>
        </p:nvPicPr>
        <p:blipFill>
          <a:blip r:embed="rId6"/>
          <a:stretch>
            <a:fillRect/>
          </a:stretch>
        </p:blipFill>
        <p:spPr>
          <a:xfrm>
            <a:off x="1" y="9604084"/>
            <a:ext cx="2069432" cy="4543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8754f1e874_0_298" descr="Study guide questions"/>
          <p:cNvPicPr preferRelativeResize="0"/>
          <p:nvPr/>
        </p:nvPicPr>
        <p:blipFill rotWithShape="1">
          <a:blip r:embed="rId3">
            <a:alphaModFix/>
          </a:blip>
          <a:srcRect r="24242"/>
          <a:stretch/>
        </p:blipFill>
        <p:spPr>
          <a:xfrm>
            <a:off x="8485652" y="320800"/>
            <a:ext cx="6890422" cy="9496074"/>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B7B7B7">
                <a:alpha val="49411"/>
              </a:srgbClr>
            </a:outerShdw>
          </a:effectLst>
        </p:spPr>
      </p:pic>
      <p:pic>
        <p:nvPicPr>
          <p:cNvPr id="186" name="Google Shape;186;g8754f1e874_0_298" descr="List of learning resources"/>
          <p:cNvPicPr preferRelativeResize="0"/>
          <p:nvPr/>
        </p:nvPicPr>
        <p:blipFill rotWithShape="1">
          <a:blip r:embed="rId4">
            <a:alphaModFix/>
          </a:blip>
          <a:srcRect r="12495"/>
          <a:stretch/>
        </p:blipFill>
        <p:spPr>
          <a:xfrm>
            <a:off x="343326" y="320794"/>
            <a:ext cx="7612868" cy="9496077"/>
          </a:xfrm>
          <a:prstGeom prst="rect">
            <a:avLst/>
          </a:prstGeom>
          <a:noFill/>
          <a:ln w="9525" cap="flat" cmpd="sng">
            <a:solidFill>
              <a:srgbClr val="89126F"/>
            </a:solidFill>
            <a:prstDash val="solid"/>
            <a:round/>
            <a:headEnd type="none" w="sm" len="sm"/>
            <a:tailEnd type="none" w="sm" len="sm"/>
          </a:ln>
          <a:effectLst>
            <a:outerShdw blurRad="57150" dist="19050" dir="5400000" algn="bl" rotWithShape="0">
              <a:srgbClr val="000000">
                <a:alpha val="49411"/>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g860ce4914a_0_0"/>
          <p:cNvGrpSpPr/>
          <p:nvPr/>
        </p:nvGrpSpPr>
        <p:grpSpPr>
          <a:xfrm>
            <a:off x="343326" y="320794"/>
            <a:ext cx="7612877" cy="9496077"/>
            <a:chOff x="370157" y="504328"/>
            <a:chExt cx="7268356" cy="9259948"/>
          </a:xfrm>
        </p:grpSpPr>
        <p:pic>
          <p:nvPicPr>
            <p:cNvPr id="192" name="Google Shape;192;g860ce4914a_0_0" descr="List of learning resources"/>
            <p:cNvPicPr preferRelativeResize="0"/>
            <p:nvPr/>
          </p:nvPicPr>
          <p:blipFill rotWithShape="1">
            <a:blip r:embed="rId3">
              <a:alphaModFix/>
            </a:blip>
            <a:srcRect r="12495"/>
            <a:stretch/>
          </p:blipFill>
          <p:spPr>
            <a:xfrm>
              <a:off x="370157" y="504328"/>
              <a:ext cx="7268348" cy="9259948"/>
            </a:xfrm>
            <a:prstGeom prst="rect">
              <a:avLst/>
            </a:prstGeom>
            <a:noFill/>
            <a:ln w="9525" cap="flat" cmpd="sng">
              <a:solidFill>
                <a:srgbClr val="89126F"/>
              </a:solidFill>
              <a:prstDash val="solid"/>
              <a:round/>
              <a:headEnd type="none" w="sm" len="sm"/>
              <a:tailEnd type="none" w="sm" len="sm"/>
            </a:ln>
            <a:effectLst>
              <a:outerShdw blurRad="57150" dist="19050" dir="5400000" algn="bl" rotWithShape="0">
                <a:srgbClr val="000000">
                  <a:alpha val="49411"/>
                </a:srgbClr>
              </a:outerShdw>
            </a:effectLst>
          </p:spPr>
        </p:pic>
        <p:grpSp>
          <p:nvGrpSpPr>
            <p:cNvPr id="193" name="Google Shape;193;g860ce4914a_0_0"/>
            <p:cNvGrpSpPr/>
            <p:nvPr/>
          </p:nvGrpSpPr>
          <p:grpSpPr>
            <a:xfrm>
              <a:off x="2249313" y="2453611"/>
              <a:ext cx="5389200" cy="6713470"/>
              <a:chOff x="2249313" y="2453611"/>
              <a:chExt cx="5389200" cy="6713470"/>
            </a:xfrm>
          </p:grpSpPr>
          <p:sp>
            <p:nvSpPr>
              <p:cNvPr id="194" name="Google Shape;194;g860ce4914a_0_0"/>
              <p:cNvSpPr/>
              <p:nvPr/>
            </p:nvSpPr>
            <p:spPr>
              <a:xfrm>
                <a:off x="2249313" y="2453611"/>
                <a:ext cx="5389200" cy="1693200"/>
              </a:xfrm>
              <a:prstGeom prst="leftArrow">
                <a:avLst>
                  <a:gd name="adj1" fmla="val 50000"/>
                  <a:gd name="adj2" fmla="val 79110"/>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163200" tIns="163200" rIns="163200" bIns="1632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195" name="Google Shape;195;g860ce4914a_0_0"/>
              <p:cNvSpPr txBox="1"/>
              <p:nvPr/>
            </p:nvSpPr>
            <p:spPr>
              <a:xfrm>
                <a:off x="3220237" y="2890389"/>
                <a:ext cx="4405800" cy="819600"/>
              </a:xfrm>
              <a:prstGeom prst="rect">
                <a:avLst/>
              </a:prstGeom>
              <a:noFill/>
              <a:ln>
                <a:noFill/>
              </a:ln>
            </p:spPr>
            <p:txBody>
              <a:bodyPr spcFirstLastPara="1" wrap="square" lIns="163200" tIns="163200" rIns="163200" bIns="1632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Raleway"/>
                    <a:ea typeface="Raleway"/>
                    <a:cs typeface="Raleway"/>
                    <a:sym typeface="Raleway"/>
                  </a:rPr>
                  <a:t>Customized OER Text</a:t>
                </a:r>
                <a:endParaRPr sz="3200" b="1" i="0" u="none" strike="noStrike" cap="none">
                  <a:solidFill>
                    <a:srgbClr val="000000"/>
                  </a:solidFill>
                  <a:latin typeface="Raleway"/>
                  <a:ea typeface="Raleway"/>
                  <a:cs typeface="Raleway"/>
                  <a:sym typeface="Raleway"/>
                </a:endParaRPr>
              </a:p>
            </p:txBody>
          </p:sp>
          <p:sp>
            <p:nvSpPr>
              <p:cNvPr id="196" name="Google Shape;196;g860ce4914a_0_0"/>
              <p:cNvSpPr/>
              <p:nvPr/>
            </p:nvSpPr>
            <p:spPr>
              <a:xfrm>
                <a:off x="2249313" y="4276800"/>
                <a:ext cx="5389200" cy="2644800"/>
              </a:xfrm>
              <a:prstGeom prst="leftArrow">
                <a:avLst>
                  <a:gd name="adj1" fmla="val 50000"/>
                  <a:gd name="adj2" fmla="val 79029"/>
                </a:avLst>
              </a:prstGeom>
              <a:noFill/>
              <a:ln w="19050" cap="flat" cmpd="sng">
                <a:solidFill>
                  <a:schemeClr val="accent1"/>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163200" tIns="163200" rIns="163200" bIns="16320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197" name="Google Shape;197;g860ce4914a_0_0"/>
              <p:cNvSpPr txBox="1"/>
              <p:nvPr/>
            </p:nvSpPr>
            <p:spPr>
              <a:xfrm>
                <a:off x="3800149" y="4956381"/>
                <a:ext cx="3825900" cy="1324200"/>
              </a:xfrm>
              <a:prstGeom prst="rect">
                <a:avLst/>
              </a:prstGeom>
              <a:noFill/>
              <a:ln>
                <a:noFill/>
              </a:ln>
            </p:spPr>
            <p:txBody>
              <a:bodyPr spcFirstLastPara="1" wrap="square" lIns="163200" tIns="163200" rIns="163200" bIns="1632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Raleway"/>
                    <a:ea typeface="Raleway"/>
                    <a:cs typeface="Raleway"/>
                    <a:sym typeface="Raleway"/>
                  </a:rPr>
                  <a:t>Free Resources</a:t>
                </a:r>
                <a:endParaRPr sz="3200" b="0"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Raleway"/>
                    <a:ea typeface="Raleway"/>
                    <a:cs typeface="Raleway"/>
                    <a:sym typeface="Raleway"/>
                  </a:rPr>
                  <a:t>Text and Interactive</a:t>
                </a:r>
                <a:endParaRPr sz="3200" b="0"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Raleway"/>
                  <a:ea typeface="Raleway"/>
                  <a:cs typeface="Raleway"/>
                  <a:sym typeface="Raleway"/>
                </a:endParaRPr>
              </a:p>
            </p:txBody>
          </p:sp>
          <p:sp>
            <p:nvSpPr>
              <p:cNvPr id="198" name="Google Shape;198;g860ce4914a_0_0"/>
              <p:cNvSpPr/>
              <p:nvPr/>
            </p:nvSpPr>
            <p:spPr>
              <a:xfrm>
                <a:off x="2251353" y="7125581"/>
                <a:ext cx="5385000" cy="2041500"/>
              </a:xfrm>
              <a:prstGeom prst="leftArrow">
                <a:avLst>
                  <a:gd name="adj1" fmla="val 50000"/>
                  <a:gd name="adj2" fmla="val 79029"/>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163200" tIns="163200" rIns="163200" bIns="1632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       </a:t>
                </a:r>
                <a:endParaRPr sz="2500" b="0" i="0" u="none" strike="noStrike" cap="none">
                  <a:solidFill>
                    <a:srgbClr val="000000"/>
                  </a:solidFill>
                  <a:latin typeface="Arial"/>
                  <a:ea typeface="Arial"/>
                  <a:cs typeface="Arial"/>
                  <a:sym typeface="Arial"/>
                </a:endParaRPr>
              </a:p>
            </p:txBody>
          </p:sp>
          <p:sp>
            <p:nvSpPr>
              <p:cNvPr id="199" name="Google Shape;199;g860ce4914a_0_0"/>
              <p:cNvSpPr txBox="1"/>
              <p:nvPr/>
            </p:nvSpPr>
            <p:spPr>
              <a:xfrm>
                <a:off x="3755348" y="7724543"/>
                <a:ext cx="3825900" cy="819600"/>
              </a:xfrm>
              <a:prstGeom prst="rect">
                <a:avLst/>
              </a:prstGeom>
              <a:noFill/>
              <a:ln>
                <a:noFill/>
              </a:ln>
            </p:spPr>
            <p:txBody>
              <a:bodyPr spcFirstLastPara="1" wrap="square" lIns="163200" tIns="163200" rIns="163200" bIns="1632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Raleway"/>
                    <a:ea typeface="Raleway"/>
                    <a:cs typeface="Raleway"/>
                    <a:sym typeface="Raleway"/>
                  </a:rPr>
                  <a:t>Free Online Videos</a:t>
                </a:r>
                <a:endParaRPr sz="32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Raleway"/>
                  <a:ea typeface="Raleway"/>
                  <a:cs typeface="Raleway"/>
                  <a:sym typeface="Raleway"/>
                </a:endParaRPr>
              </a:p>
            </p:txBody>
          </p:sp>
        </p:grpSp>
      </p:grpSp>
      <p:pic>
        <p:nvPicPr>
          <p:cNvPr id="200" name="Google Shape;200;g860ce4914a_0_0" descr="Study guide questions"/>
          <p:cNvPicPr preferRelativeResize="0"/>
          <p:nvPr/>
        </p:nvPicPr>
        <p:blipFill rotWithShape="1">
          <a:blip r:embed="rId4">
            <a:alphaModFix/>
          </a:blip>
          <a:srcRect r="24242"/>
          <a:stretch/>
        </p:blipFill>
        <p:spPr>
          <a:xfrm>
            <a:off x="8485652" y="320800"/>
            <a:ext cx="6890422" cy="9496074"/>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B7B7B7">
                <a:alpha val="49411"/>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p:nvPr/>
        </p:nvSpPr>
        <p:spPr>
          <a:xfrm>
            <a:off x="777240" y="387562"/>
            <a:ext cx="13678061" cy="1207781"/>
          </a:xfrm>
          <a:prstGeom prst="rect">
            <a:avLst/>
          </a:prstGeom>
          <a:noFill/>
          <a:ln>
            <a:noFill/>
          </a:ln>
        </p:spPr>
        <p:txBody>
          <a:bodyPr spcFirstLastPara="1" wrap="square" lIns="146300" tIns="73150" rIns="146300" bIns="73150" anchor="ctr" anchorCtr="0">
            <a:normAutofit/>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Curated and Customized Resources</a:t>
            </a:r>
            <a:endParaRPr sz="6000" b="0" i="0" u="none" strike="noStrike" cap="none">
              <a:latin typeface="Arial"/>
              <a:ea typeface="Arial"/>
              <a:cs typeface="Arial"/>
              <a:sym typeface="Arial"/>
            </a:endParaRPr>
          </a:p>
        </p:txBody>
      </p:sp>
      <p:pic>
        <p:nvPicPr>
          <p:cNvPr id="206" name="Google Shape;206;p4" descr="Editing a textbook"/>
          <p:cNvPicPr preferRelativeResize="0"/>
          <p:nvPr/>
        </p:nvPicPr>
        <p:blipFill rotWithShape="1">
          <a:blip r:embed="rId3">
            <a:alphaModFix/>
          </a:blip>
          <a:srcRect/>
          <a:stretch/>
        </p:blipFill>
        <p:spPr>
          <a:xfrm>
            <a:off x="136075" y="1610574"/>
            <a:ext cx="10647070" cy="7176125"/>
          </a:xfrm>
          <a:prstGeom prst="rect">
            <a:avLst/>
          </a:prstGeom>
          <a:noFill/>
          <a:ln>
            <a:noFill/>
          </a:ln>
          <a:effectLst>
            <a:outerShdw blurRad="57150" dist="19050" dir="5400000" algn="bl" rotWithShape="0">
              <a:srgbClr val="000000">
                <a:alpha val="49803"/>
              </a:srgbClr>
            </a:outerShdw>
          </a:effectLst>
        </p:spPr>
      </p:pic>
      <p:pic>
        <p:nvPicPr>
          <p:cNvPr id="207" name="Google Shape;207;p4" descr="Editing a textbook page"/>
          <p:cNvPicPr preferRelativeResize="0"/>
          <p:nvPr/>
        </p:nvPicPr>
        <p:blipFill>
          <a:blip r:embed="rId4">
            <a:alphaModFix/>
          </a:blip>
          <a:stretch>
            <a:fillRect/>
          </a:stretch>
        </p:blipFill>
        <p:spPr>
          <a:xfrm>
            <a:off x="6176800" y="3493575"/>
            <a:ext cx="8715235" cy="6471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p:nvPr/>
        </p:nvSpPr>
        <p:spPr>
          <a:xfrm>
            <a:off x="777250" y="387550"/>
            <a:ext cx="13991100" cy="1207800"/>
          </a:xfrm>
          <a:prstGeom prst="rect">
            <a:avLst/>
          </a:prstGeom>
          <a:noFill/>
          <a:ln>
            <a:noFill/>
          </a:ln>
        </p:spPr>
        <p:txBody>
          <a:bodyPr spcFirstLastPara="1" wrap="square" lIns="146300" tIns="73150" rIns="146300" bIns="73150" anchor="ctr" anchorCtr="0">
            <a:normAutofit fontScale="70000" lnSpcReduction="20000"/>
          </a:bodyPr>
          <a:lstStyle/>
          <a:p>
            <a:pPr marL="0" marR="0" lvl="0" indent="0" algn="l" rtl="0">
              <a:lnSpc>
                <a:spcPct val="100000"/>
              </a:lnSpc>
              <a:spcBef>
                <a:spcPts val="0"/>
              </a:spcBef>
              <a:spcAft>
                <a:spcPts val="0"/>
              </a:spcAft>
              <a:buClr>
                <a:schemeClr val="lt1"/>
              </a:buClr>
              <a:buSzPts val="4000"/>
              <a:buFont typeface="Aharoni"/>
              <a:buNone/>
            </a:pPr>
            <a:r>
              <a:rPr lang="en-US" sz="6000" b="0" i="0" u="none" strike="noStrike" cap="none">
                <a:latin typeface="Aharoni"/>
                <a:ea typeface="Aharoni"/>
                <a:cs typeface="Aharoni"/>
                <a:sym typeface="Aharoni"/>
              </a:rPr>
              <a:t>Personalize for OUR students - increase relevance and engagement</a:t>
            </a:r>
            <a:endParaRPr sz="6000" b="0" i="0" u="none" strike="noStrike" cap="none">
              <a:latin typeface="Arial"/>
              <a:ea typeface="Arial"/>
              <a:cs typeface="Arial"/>
              <a:sym typeface="Arial"/>
            </a:endParaRPr>
          </a:p>
        </p:txBody>
      </p:sp>
      <p:pic>
        <p:nvPicPr>
          <p:cNvPr id="213" name="Google Shape;213;p5"/>
          <p:cNvPicPr preferRelativeResize="0"/>
          <p:nvPr/>
        </p:nvPicPr>
        <p:blipFill rotWithShape="1">
          <a:blip r:embed="rId3">
            <a:alphaModFix/>
          </a:blip>
          <a:srcRect l="2266" t="19099" r="21420" b="19704"/>
          <a:stretch/>
        </p:blipFill>
        <p:spPr>
          <a:xfrm>
            <a:off x="428325" y="1846675"/>
            <a:ext cx="14688152" cy="6625213"/>
          </a:xfrm>
          <a:prstGeom prst="rect">
            <a:avLst/>
          </a:prstGeom>
          <a:noFill/>
          <a:ln>
            <a:noFill/>
          </a:ln>
        </p:spPr>
      </p:pic>
      <p:pic>
        <p:nvPicPr>
          <p:cNvPr id="5" name="Picture 4">
            <a:extLst>
              <a:ext uri="{FF2B5EF4-FFF2-40B4-BE49-F238E27FC236}">
                <a16:creationId xmlns:a16="http://schemas.microsoft.com/office/drawing/2014/main" id="{C3C9116A-564C-4220-93F8-2BFEFE7DE299}"/>
              </a:ext>
            </a:extLst>
          </p:cNvPr>
          <p:cNvPicPr>
            <a:picLocks noChangeAspect="1"/>
          </p:cNvPicPr>
          <p:nvPr/>
        </p:nvPicPr>
        <p:blipFill>
          <a:blip r:embed="rId4"/>
          <a:stretch>
            <a:fillRect/>
          </a:stretch>
        </p:blipFill>
        <p:spPr>
          <a:xfrm>
            <a:off x="12031579" y="9287118"/>
            <a:ext cx="3513221" cy="7712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013241" y="5017278"/>
            <a:ext cx="11012265" cy="2595198"/>
          </a:xfrm>
          <a:prstGeom prst="rect">
            <a:avLst/>
          </a:prstGeom>
          <a:noFill/>
          <a:ln>
            <a:noFill/>
          </a:ln>
        </p:spPr>
        <p:txBody>
          <a:bodyPr spcFirstLastPara="1" wrap="square" lIns="134090" tIns="67027" rIns="134090" bIns="0" anchor="b" anchorCtr="0">
            <a:noAutofit/>
          </a:bodyPr>
          <a:lstStyle/>
          <a:p>
            <a:pPr>
              <a:lnSpc>
                <a:spcPct val="100000"/>
              </a:lnSpc>
            </a:pPr>
            <a:r>
              <a:rPr lang="en-US" sz="5400" dirty="0">
                <a:latin typeface="Aharoni"/>
                <a:ea typeface="Aharoni"/>
                <a:cs typeface="Aharoni"/>
                <a:sym typeface="Aharoni"/>
              </a:rPr>
              <a:t>Provide Multiple Means of Representation: </a:t>
            </a:r>
            <a:r>
              <a:rPr lang="en-US" sz="3600" dirty="0">
                <a:latin typeface="Aharoni"/>
                <a:ea typeface="Aharoni"/>
                <a:cs typeface="Aharoni"/>
                <a:sym typeface="Aharoni"/>
              </a:rPr>
              <a:t>OER and giving learners various ways of acquiring information </a:t>
            </a:r>
            <a:br>
              <a:rPr lang="en-US" sz="3600" dirty="0">
                <a:latin typeface="Aharoni"/>
                <a:ea typeface="Aharoni"/>
                <a:cs typeface="Aharoni"/>
                <a:sym typeface="Aharoni"/>
              </a:rPr>
            </a:br>
            <a:r>
              <a:rPr lang="en-US" sz="3600" dirty="0">
                <a:latin typeface="Aharoni"/>
                <a:ea typeface="Aharoni"/>
                <a:cs typeface="Aharoni"/>
                <a:sym typeface="Aharoni"/>
              </a:rPr>
              <a:t> </a:t>
            </a:r>
            <a:br>
              <a:rPr lang="en-US" sz="3600" dirty="0">
                <a:latin typeface="Aharoni"/>
                <a:ea typeface="Aharoni"/>
                <a:cs typeface="Aharoni"/>
                <a:sym typeface="Aharoni"/>
              </a:rPr>
            </a:br>
            <a:br>
              <a:rPr lang="en-US" sz="5400" dirty="0"/>
            </a:br>
            <a:br>
              <a:rPr lang="en-US" sz="1467" dirty="0"/>
            </a:br>
            <a:endParaRPr dirty="0"/>
          </a:p>
        </p:txBody>
      </p:sp>
      <p:sp>
        <p:nvSpPr>
          <p:cNvPr id="111" name="Google Shape;111;p15"/>
          <p:cNvSpPr txBox="1">
            <a:spLocks noGrp="1"/>
          </p:cNvSpPr>
          <p:nvPr>
            <p:ph type="subTitle" idx="1"/>
          </p:nvPr>
        </p:nvSpPr>
        <p:spPr>
          <a:prstGeom prst="rect">
            <a:avLst/>
          </a:prstGeom>
          <a:noFill/>
          <a:ln>
            <a:noFill/>
          </a:ln>
        </p:spPr>
        <p:txBody>
          <a:bodyPr spcFirstLastPara="1" wrap="square" lIns="134090" tIns="134090" rIns="134090" bIns="134090" anchor="t" anchorCtr="0">
            <a:noAutofit/>
          </a:bodyPr>
          <a:lstStyle/>
          <a:p>
            <a:pPr marL="0" lvl="0" indent="0" algn="ctr">
              <a:lnSpc>
                <a:spcPct val="100000"/>
              </a:lnSpc>
              <a:spcBef>
                <a:spcPts val="0"/>
              </a:spcBef>
              <a:buClr>
                <a:srgbClr val="000000"/>
              </a:buClr>
              <a:buSzPts val="9700"/>
            </a:pPr>
            <a:r>
              <a:rPr lang="en-US" sz="9600" dirty="0">
                <a:latin typeface="Aharoni"/>
                <a:ea typeface="Aharoni"/>
                <a:cs typeface="Aharoni"/>
                <a:sym typeface="Aharoni"/>
              </a:rPr>
              <a:t>Q &amp; A Time</a:t>
            </a:r>
            <a:endParaRPr lang="en-US" sz="1600" dirty="0">
              <a:latin typeface="Calibri"/>
              <a:ea typeface="Calibri"/>
              <a:cs typeface="Calibri"/>
              <a:sym typeface="Calibri"/>
            </a:endParaRPr>
          </a:p>
          <a:p>
            <a:pPr marL="0" indent="0">
              <a:spcBef>
                <a:spcPts val="0"/>
              </a:spcBef>
            </a:pPr>
            <a:endParaRPr dirty="0"/>
          </a:p>
        </p:txBody>
      </p:sp>
      <p:pic>
        <p:nvPicPr>
          <p:cNvPr id="4" name="Google Shape;221;g87c0c4d909_0_97">
            <a:extLst>
              <a:ext uri="{FF2B5EF4-FFF2-40B4-BE49-F238E27FC236}">
                <a16:creationId xmlns:a16="http://schemas.microsoft.com/office/drawing/2014/main" id="{8DAD36C4-70FF-4551-B4A6-A9E09002684A}"/>
              </a:ext>
            </a:extLst>
          </p:cNvPr>
          <p:cNvPicPr preferRelativeResize="0"/>
          <p:nvPr/>
        </p:nvPicPr>
        <p:blipFill rotWithShape="1">
          <a:blip r:embed="rId3">
            <a:alphaModFix/>
          </a:blip>
          <a:srcRect l="26312" r="30580"/>
          <a:stretch/>
        </p:blipFill>
        <p:spPr>
          <a:xfrm>
            <a:off x="11816875" y="1012080"/>
            <a:ext cx="3727925" cy="864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3726360" y="4742315"/>
            <a:ext cx="9500778" cy="2595198"/>
          </a:xfrm>
          <a:prstGeom prst="rect">
            <a:avLst/>
          </a:prstGeom>
          <a:noFill/>
          <a:ln>
            <a:noFill/>
          </a:ln>
        </p:spPr>
        <p:txBody>
          <a:bodyPr spcFirstLastPara="1" wrap="square" lIns="134090" tIns="67027" rIns="134090" bIns="0" anchor="b" anchorCtr="0">
            <a:noAutofit/>
          </a:bodyPr>
          <a:lstStyle/>
          <a:p>
            <a:pPr lvl="0">
              <a:lnSpc>
                <a:spcPct val="100000"/>
              </a:lnSpc>
            </a:pPr>
            <a:r>
              <a:rPr lang="en-US" sz="5867" dirty="0">
                <a:latin typeface="Aharoni"/>
                <a:ea typeface="Aharoni"/>
                <a:cs typeface="Aharoni"/>
                <a:sym typeface="Aharoni"/>
              </a:rPr>
              <a:t>Introduction to Universal Design for Learning</a:t>
            </a:r>
            <a:endParaRPr dirty="0"/>
          </a:p>
        </p:txBody>
      </p:sp>
      <p:sp>
        <p:nvSpPr>
          <p:cNvPr id="111" name="Google Shape;111;p15"/>
          <p:cNvSpPr txBox="1">
            <a:spLocks noGrp="1"/>
          </p:cNvSpPr>
          <p:nvPr>
            <p:ph type="subTitle" idx="1"/>
          </p:nvPr>
        </p:nvSpPr>
        <p:spPr>
          <a:xfrm>
            <a:off x="3726358" y="7612476"/>
            <a:ext cx="9500779" cy="1433844"/>
          </a:xfrm>
          <a:prstGeom prst="rect">
            <a:avLst/>
          </a:prstGeom>
          <a:noFill/>
          <a:ln>
            <a:noFill/>
          </a:ln>
        </p:spPr>
        <p:txBody>
          <a:bodyPr spcFirstLastPara="1" wrap="square" lIns="134090" tIns="134090" rIns="134090" bIns="134090" anchor="t" anchorCtr="0">
            <a:noAutofit/>
          </a:bodyPr>
          <a:lstStyle/>
          <a:p>
            <a:pPr marL="0" indent="0" algn="ctr">
              <a:lnSpc>
                <a:spcPct val="100000"/>
              </a:lnSpc>
              <a:spcBef>
                <a:spcPts val="0"/>
              </a:spcBef>
              <a:buClr>
                <a:schemeClr val="lt1"/>
              </a:buClr>
              <a:buSzPts val="4000"/>
            </a:pPr>
            <a:r>
              <a:rPr lang="en-US" sz="6600" dirty="0">
                <a:latin typeface="Aharoni"/>
                <a:ea typeface="Aharoni"/>
                <a:cs typeface="Aharoni"/>
                <a:sym typeface="Aharoni"/>
              </a:rPr>
              <a:t>AKA: UDL</a:t>
            </a:r>
            <a:endParaRPr sz="6600" dirty="0"/>
          </a:p>
        </p:txBody>
      </p:sp>
      <p:pic>
        <p:nvPicPr>
          <p:cNvPr id="3" name="Picture 2">
            <a:extLst>
              <a:ext uri="{FF2B5EF4-FFF2-40B4-BE49-F238E27FC236}">
                <a16:creationId xmlns:a16="http://schemas.microsoft.com/office/drawing/2014/main" id="{762FE2B5-1450-4234-ABC0-17684C49D9CD}"/>
              </a:ext>
            </a:extLst>
          </p:cNvPr>
          <p:cNvPicPr>
            <a:picLocks noChangeAspect="1"/>
          </p:cNvPicPr>
          <p:nvPr/>
        </p:nvPicPr>
        <p:blipFill>
          <a:blip r:embed="rId3"/>
          <a:stretch>
            <a:fillRect/>
          </a:stretch>
        </p:blipFill>
        <p:spPr>
          <a:xfrm>
            <a:off x="12817642" y="9485703"/>
            <a:ext cx="2727158" cy="598711"/>
          </a:xfrm>
          <a:prstGeom prst="rect">
            <a:avLst/>
          </a:prstGeom>
        </p:spPr>
      </p:pic>
    </p:spTree>
    <p:extLst>
      <p:ext uri="{BB962C8B-B14F-4D97-AF65-F5344CB8AC3E}">
        <p14:creationId xmlns:p14="http://schemas.microsoft.com/office/powerpoint/2010/main" val="189415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1013241" y="5017278"/>
            <a:ext cx="11012265" cy="2595198"/>
          </a:xfrm>
          <a:prstGeom prst="rect">
            <a:avLst/>
          </a:prstGeom>
          <a:noFill/>
          <a:ln>
            <a:noFill/>
          </a:ln>
        </p:spPr>
        <p:txBody>
          <a:bodyPr spcFirstLastPara="1" wrap="square" lIns="134090" tIns="67027" rIns="134090" bIns="0" anchor="b" anchorCtr="0">
            <a:noAutofit/>
          </a:bodyPr>
          <a:lstStyle/>
          <a:p>
            <a:pPr>
              <a:lnSpc>
                <a:spcPct val="100000"/>
              </a:lnSpc>
            </a:pPr>
            <a:r>
              <a:rPr lang="en-US" sz="5400" dirty="0">
                <a:latin typeface="Aharoni"/>
                <a:ea typeface="Aharoni"/>
                <a:cs typeface="Aharoni"/>
                <a:sym typeface="Aharoni"/>
              </a:rPr>
              <a:t>Provide Multiple Means of Action and Expression</a:t>
            </a:r>
            <a:endParaRPr dirty="0"/>
          </a:p>
        </p:txBody>
      </p:sp>
      <p:sp>
        <p:nvSpPr>
          <p:cNvPr id="111" name="Google Shape;111;p15"/>
          <p:cNvSpPr txBox="1">
            <a:spLocks noGrp="1"/>
          </p:cNvSpPr>
          <p:nvPr>
            <p:ph type="subTitle" idx="1"/>
          </p:nvPr>
        </p:nvSpPr>
        <p:spPr>
          <a:xfrm>
            <a:off x="1" y="7612476"/>
            <a:ext cx="11787445" cy="1433844"/>
          </a:xfrm>
          <a:prstGeom prst="rect">
            <a:avLst/>
          </a:prstGeom>
          <a:noFill/>
          <a:ln>
            <a:noFill/>
          </a:ln>
        </p:spPr>
        <p:txBody>
          <a:bodyPr spcFirstLastPara="1" wrap="square" lIns="134090" tIns="134090" rIns="134090" bIns="134090" anchor="t" anchorCtr="0">
            <a:noAutofit/>
          </a:bodyPr>
          <a:lstStyle/>
          <a:p>
            <a:r>
              <a:rPr lang="en-US" sz="3200" dirty="0">
                <a:latin typeface="Aharoni"/>
                <a:ea typeface="Aharoni"/>
                <a:cs typeface="Aharoni"/>
                <a:sym typeface="Aharoni"/>
              </a:rPr>
              <a:t>SLO and Backward Design:  Flexible options for HOW we learn and express what we know</a:t>
            </a:r>
          </a:p>
          <a:p>
            <a:r>
              <a:rPr lang="en-US" sz="3200" dirty="0">
                <a:latin typeface="Aharoni"/>
                <a:ea typeface="Aharoni"/>
                <a:cs typeface="Aharoni"/>
                <a:sym typeface="Aharoni"/>
              </a:rPr>
              <a:t>Amanda Taintor</a:t>
            </a:r>
            <a:endParaRPr lang="en-US" sz="1100" dirty="0">
              <a:latin typeface="Calibri"/>
              <a:ea typeface="Calibri"/>
              <a:cs typeface="Calibri"/>
              <a:sym typeface="Calibri"/>
            </a:endParaRPr>
          </a:p>
          <a:p>
            <a:pPr marL="0" indent="0">
              <a:spcBef>
                <a:spcPts val="0"/>
              </a:spcBef>
            </a:pPr>
            <a:endParaRPr sz="700" dirty="0"/>
          </a:p>
        </p:txBody>
      </p:sp>
      <p:pic>
        <p:nvPicPr>
          <p:cNvPr id="5" name="Google Shape;227;g87c0c4d909_0_46">
            <a:extLst>
              <a:ext uri="{FF2B5EF4-FFF2-40B4-BE49-F238E27FC236}">
                <a16:creationId xmlns:a16="http://schemas.microsoft.com/office/drawing/2014/main" id="{79705593-A59C-4DE8-AFBE-AEED1A9E60B8}"/>
              </a:ext>
            </a:extLst>
          </p:cNvPr>
          <p:cNvPicPr preferRelativeResize="0"/>
          <p:nvPr/>
        </p:nvPicPr>
        <p:blipFill rotWithShape="1">
          <a:blip r:embed="rId3">
            <a:alphaModFix/>
          </a:blip>
          <a:srcRect l="30496" r="30484"/>
          <a:stretch/>
        </p:blipFill>
        <p:spPr>
          <a:xfrm>
            <a:off x="11787446" y="0"/>
            <a:ext cx="3757353" cy="8828115"/>
          </a:xfrm>
          <a:prstGeom prst="rect">
            <a:avLst/>
          </a:prstGeom>
          <a:noFill/>
          <a:ln w="9525" cap="flat" cmpd="sng">
            <a:solidFill>
              <a:srgbClr val="4A7DBA"/>
            </a:solidFill>
            <a:prstDash val="solid"/>
            <a:round/>
            <a:headEnd type="none" w="sm" len="sm"/>
            <a:tailEnd type="none" w="sm" len="sm"/>
          </a:ln>
          <a:effectLst>
            <a:outerShdw blurRad="330200" dist="50800" dir="5400000" sx="102000" sy="102000" algn="t" rotWithShape="0">
              <a:srgbClr val="000000">
                <a:alpha val="27450"/>
              </a:srgbClr>
            </a:outerShdw>
          </a:effectLst>
        </p:spPr>
      </p:pic>
    </p:spTree>
    <p:extLst>
      <p:ext uri="{BB962C8B-B14F-4D97-AF65-F5344CB8AC3E}">
        <p14:creationId xmlns:p14="http://schemas.microsoft.com/office/powerpoint/2010/main" val="234776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pic>
        <p:nvPicPr>
          <p:cNvPr id="237" name="Google Shape;237;g87990ffa95_0_53"/>
          <p:cNvPicPr preferRelativeResize="0"/>
          <p:nvPr/>
        </p:nvPicPr>
        <p:blipFill rotWithShape="1">
          <a:blip r:embed="rId3"/>
          <a:srcRect l="20201" r="28469"/>
          <a:stretch/>
        </p:blipFill>
        <p:spPr>
          <a:xfrm>
            <a:off x="1" y="10"/>
            <a:ext cx="7734790" cy="10058388"/>
          </a:xfrm>
          <a:prstGeom prst="rect">
            <a:avLst/>
          </a:prstGeom>
          <a:noFill/>
        </p:spPr>
      </p:pic>
      <p:sp>
        <p:nvSpPr>
          <p:cNvPr id="2" name="Title 1">
            <a:extLst>
              <a:ext uri="{FF2B5EF4-FFF2-40B4-BE49-F238E27FC236}">
                <a16:creationId xmlns:a16="http://schemas.microsoft.com/office/drawing/2014/main" id="{78F96DDB-8500-48F6-B8F6-864EBDFC46E3}"/>
              </a:ext>
            </a:extLst>
          </p:cNvPr>
          <p:cNvSpPr>
            <a:spLocks noGrp="1"/>
          </p:cNvSpPr>
          <p:nvPr>
            <p:ph type="title"/>
          </p:nvPr>
        </p:nvSpPr>
        <p:spPr>
          <a:xfrm>
            <a:off x="8161019" y="710793"/>
            <a:ext cx="6756973" cy="2360371"/>
          </a:xfrm>
          <a:ln>
            <a:noFill/>
          </a:ln>
        </p:spPr>
        <p:txBody>
          <a:bodyPr vert="horz" lIns="91440" tIns="45720" rIns="91440" bIns="45720" rtlCol="0">
            <a:normAutofit/>
          </a:bodyPr>
          <a:lstStyle/>
          <a:p>
            <a:pPr marL="0" marR="0" lvl="0" indent="0" defTabSz="914400">
              <a:spcAft>
                <a:spcPts val="0"/>
              </a:spcAft>
              <a:buClr>
                <a:schemeClr val="lt1"/>
              </a:buClr>
              <a:buSzPts val="4000"/>
            </a:pPr>
            <a:r>
              <a:rPr lang="en-US" sz="5500" b="0" i="0" u="none" strike="noStrike">
                <a:sym typeface="Aharoni"/>
              </a:rPr>
              <a:t>Multiple Means of Action and Expression</a:t>
            </a:r>
            <a:endParaRPr lang="en-US" sz="5500" b="0" i="0" u="none" strike="noStrike">
              <a:sym typeface="Arial"/>
            </a:endParaRPr>
          </a:p>
        </p:txBody>
      </p:sp>
      <p:sp>
        <p:nvSpPr>
          <p:cNvPr id="3" name="Content Placeholder 2">
            <a:extLst>
              <a:ext uri="{FF2B5EF4-FFF2-40B4-BE49-F238E27FC236}">
                <a16:creationId xmlns:a16="http://schemas.microsoft.com/office/drawing/2014/main" id="{B4F96728-FDF3-4415-8938-2B2C83CF56E4}"/>
              </a:ext>
            </a:extLst>
          </p:cNvPr>
          <p:cNvSpPr>
            <a:spLocks noGrp="1"/>
          </p:cNvSpPr>
          <p:nvPr>
            <p:ph idx="1"/>
          </p:nvPr>
        </p:nvSpPr>
        <p:spPr>
          <a:xfrm>
            <a:off x="8161018" y="3111398"/>
            <a:ext cx="6756971" cy="5941162"/>
          </a:xfrm>
        </p:spPr>
        <p:txBody>
          <a:bodyPr vert="horz" lIns="91440" tIns="45720" rIns="91440" bIns="45720" rtlCol="0">
            <a:normAutofit/>
          </a:bodyPr>
          <a:lstStyle/>
          <a:p>
            <a:pPr indent="-182880" defTabSz="914400">
              <a:buClr>
                <a:schemeClr val="accent1">
                  <a:lumMod val="75000"/>
                </a:schemeClr>
              </a:buClr>
            </a:pPr>
            <a:r>
              <a:rPr lang="en-US" sz="2500" dirty="0"/>
              <a:t>UDL emphasizes the importance of building expert learners in any context. </a:t>
            </a:r>
          </a:p>
          <a:p>
            <a:pPr indent="-182880" defTabSz="914400">
              <a:buClr>
                <a:schemeClr val="accent1">
                  <a:lumMod val="75000"/>
                </a:schemeClr>
              </a:buClr>
            </a:pPr>
            <a:r>
              <a:rPr lang="en-US" sz="2500" dirty="0"/>
              <a:t>To foster expert learners support relevant goal-setting</a:t>
            </a:r>
          </a:p>
          <a:p>
            <a:pPr indent="-182880" defTabSz="914400">
              <a:buClr>
                <a:schemeClr val="accent1">
                  <a:lumMod val="75000"/>
                </a:schemeClr>
              </a:buClr>
            </a:pPr>
            <a:r>
              <a:rPr lang="en-US" sz="2500" dirty="0"/>
              <a:t>Setting the route</a:t>
            </a:r>
          </a:p>
        </p:txBody>
      </p:sp>
      <p:sp>
        <p:nvSpPr>
          <p:cNvPr id="238" name="Google Shape;238;g87990ffa95_0_53"/>
          <p:cNvSpPr txBox="1"/>
          <p:nvPr/>
        </p:nvSpPr>
        <p:spPr>
          <a:xfrm>
            <a:off x="12544800" y="8105700"/>
            <a:ext cx="3000000" cy="579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600"/>
              </a:spcAft>
              <a:buClr>
                <a:srgbClr val="000000"/>
              </a:buClr>
              <a:buSzPts val="1050"/>
              <a:buFont typeface="Arial"/>
              <a:buNone/>
            </a:pPr>
            <a:r>
              <a:rPr lang="en-US" sz="1050" b="0" i="0" u="none" strike="noStrike" cap="none">
                <a:solidFill>
                  <a:srgbClr val="111111"/>
                </a:solidFill>
                <a:highlight>
                  <a:srgbClr val="F5F5F5"/>
                </a:highlight>
                <a:latin typeface="Roboto"/>
                <a:ea typeface="Roboto"/>
                <a:cs typeface="Roboto"/>
                <a:sym typeface="Roboto"/>
              </a:rPr>
              <a:t>Photo by </a:t>
            </a:r>
            <a:r>
              <a:rPr lang="en-US" sz="1050" b="0" i="0" u="sng" strike="noStrike" cap="none">
                <a:solidFill>
                  <a:srgbClr val="767676"/>
                </a:solidFill>
                <a:highlight>
                  <a:srgbClr val="F5F5F5"/>
                </a:highlight>
                <a:latin typeface="Roboto"/>
                <a:ea typeface="Roboto"/>
                <a:cs typeface="Roboto"/>
                <a:sym typeface="Roboto"/>
                <a:hlinkClick r:id="rId4"/>
              </a:rPr>
              <a:t>Markus Winkler</a:t>
            </a:r>
            <a:r>
              <a:rPr lang="en-US" sz="1050" b="0" i="0" u="none" strike="noStrike" cap="none">
                <a:solidFill>
                  <a:srgbClr val="111111"/>
                </a:solidFill>
                <a:highlight>
                  <a:srgbClr val="F5F5F5"/>
                </a:highlight>
                <a:latin typeface="Roboto"/>
                <a:ea typeface="Roboto"/>
                <a:cs typeface="Roboto"/>
                <a:sym typeface="Roboto"/>
              </a:rPr>
              <a:t> on </a:t>
            </a:r>
            <a:r>
              <a:rPr lang="en-US" sz="1050" b="0" i="0" u="sng" strike="noStrike" cap="none">
                <a:solidFill>
                  <a:srgbClr val="767676"/>
                </a:solidFill>
                <a:highlight>
                  <a:srgbClr val="F5F5F5"/>
                </a:highlight>
                <a:latin typeface="Roboto"/>
                <a:ea typeface="Roboto"/>
                <a:cs typeface="Roboto"/>
                <a:sym typeface="Roboto"/>
                <a:hlinkClick r:id="rId5"/>
              </a:rPr>
              <a:t>Unsplash</a:t>
            </a:r>
            <a:endParaRPr lang="en-US" sz="1400" b="0" i="0" u="none" strike="noStrike" cap="none">
              <a:solidFill>
                <a:srgbClr val="000000"/>
              </a:solidFill>
              <a:latin typeface="Arial"/>
              <a:ea typeface="Arial"/>
              <a:cs typeface="Arial"/>
              <a:sym typeface="Arial"/>
            </a:endParaRPr>
          </a:p>
        </p:txBody>
      </p:sp>
      <p:pic>
        <p:nvPicPr>
          <p:cNvPr id="6" name="Picture 5" descr="ASCCC OERI Open Educational Resources Inititative">
            <a:extLst>
              <a:ext uri="{FF2B5EF4-FFF2-40B4-BE49-F238E27FC236}">
                <a16:creationId xmlns:a16="http://schemas.microsoft.com/office/drawing/2014/main" id="{86F59F76-0D4E-4E05-A24B-3051D2C0AA1C}"/>
              </a:ext>
            </a:extLst>
          </p:cNvPr>
          <p:cNvPicPr>
            <a:picLocks noChangeAspect="1"/>
          </p:cNvPicPr>
          <p:nvPr/>
        </p:nvPicPr>
        <p:blipFill>
          <a:blip r:embed="rId6"/>
          <a:stretch>
            <a:fillRect/>
          </a:stretch>
        </p:blipFill>
        <p:spPr>
          <a:xfrm>
            <a:off x="12256167" y="0"/>
            <a:ext cx="3288632" cy="1020846"/>
          </a:xfrm>
          <a:prstGeom prst="rect">
            <a:avLst/>
          </a:prstGeom>
        </p:spPr>
      </p:pic>
      <p:pic>
        <p:nvPicPr>
          <p:cNvPr id="7" name="Picture 6">
            <a:extLst>
              <a:ext uri="{FF2B5EF4-FFF2-40B4-BE49-F238E27FC236}">
                <a16:creationId xmlns:a16="http://schemas.microsoft.com/office/drawing/2014/main" id="{07557159-0E3F-4995-A559-74B19515E837}"/>
              </a:ext>
            </a:extLst>
          </p:cNvPr>
          <p:cNvPicPr>
            <a:picLocks noChangeAspect="1"/>
          </p:cNvPicPr>
          <p:nvPr/>
        </p:nvPicPr>
        <p:blipFill>
          <a:blip r:embed="rId7"/>
          <a:stretch>
            <a:fillRect/>
          </a:stretch>
        </p:blipFill>
        <p:spPr>
          <a:xfrm>
            <a:off x="12031579" y="9287118"/>
            <a:ext cx="3513221" cy="7712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pic>
        <p:nvPicPr>
          <p:cNvPr id="245" name="Picture 244">
            <a:extLst>
              <a:ext uri="{FF2B5EF4-FFF2-40B4-BE49-F238E27FC236}">
                <a16:creationId xmlns:a16="http://schemas.microsoft.com/office/drawing/2014/main" id="{B466F332-00EC-45A9-94DE-95E5FD1999EC}"/>
              </a:ext>
            </a:extLst>
          </p:cNvPr>
          <p:cNvPicPr>
            <a:picLocks noChangeAspect="1"/>
          </p:cNvPicPr>
          <p:nvPr/>
        </p:nvPicPr>
        <p:blipFill rotWithShape="1">
          <a:blip r:embed="rId3"/>
          <a:srcRect l="54016" r="9759" b="1"/>
          <a:stretch/>
        </p:blipFill>
        <p:spPr>
          <a:xfrm>
            <a:off x="4263" y="10"/>
            <a:ext cx="5924576" cy="10058390"/>
          </a:xfrm>
          <a:prstGeom prst="rect">
            <a:avLst/>
          </a:prstGeom>
        </p:spPr>
      </p:pic>
      <p:sp>
        <p:nvSpPr>
          <p:cNvPr id="2" name="Title 1">
            <a:extLst>
              <a:ext uri="{FF2B5EF4-FFF2-40B4-BE49-F238E27FC236}">
                <a16:creationId xmlns:a16="http://schemas.microsoft.com/office/drawing/2014/main" id="{671A1552-9D51-410B-A303-B43746B23601}"/>
              </a:ext>
            </a:extLst>
          </p:cNvPr>
          <p:cNvSpPr>
            <a:spLocks noGrp="1"/>
          </p:cNvSpPr>
          <p:nvPr>
            <p:ph type="title"/>
          </p:nvPr>
        </p:nvSpPr>
        <p:spPr>
          <a:xfrm>
            <a:off x="6336888" y="710793"/>
            <a:ext cx="8581104" cy="2360371"/>
          </a:xfrm>
          <a:ln>
            <a:noFill/>
          </a:ln>
        </p:spPr>
        <p:txBody>
          <a:bodyPr>
            <a:normAutofit/>
          </a:bodyPr>
          <a:lstStyle/>
          <a:p>
            <a:r>
              <a:rPr lang="en-US" sz="5200" dirty="0">
                <a:latin typeface="Aharoni"/>
                <a:ea typeface="Aharoni"/>
                <a:cs typeface="Aharoni"/>
                <a:sym typeface="Aharoni"/>
              </a:rPr>
              <a:t>Multiple Means of Action and Expression</a:t>
            </a:r>
            <a:br>
              <a:rPr lang="en-US" sz="5200" dirty="0"/>
            </a:br>
            <a:endParaRPr lang="en-US" sz="5200" dirty="0"/>
          </a:p>
        </p:txBody>
      </p:sp>
      <p:sp>
        <p:nvSpPr>
          <p:cNvPr id="3" name="Content Placeholder 2">
            <a:extLst>
              <a:ext uri="{FF2B5EF4-FFF2-40B4-BE49-F238E27FC236}">
                <a16:creationId xmlns:a16="http://schemas.microsoft.com/office/drawing/2014/main" id="{DE39A977-7DBB-41DD-9523-920F8C5C8BA3}"/>
              </a:ext>
            </a:extLst>
          </p:cNvPr>
          <p:cNvSpPr>
            <a:spLocks noGrp="1"/>
          </p:cNvSpPr>
          <p:nvPr>
            <p:ph idx="1"/>
          </p:nvPr>
        </p:nvSpPr>
        <p:spPr>
          <a:xfrm>
            <a:off x="6336888" y="3111398"/>
            <a:ext cx="8581102" cy="5941162"/>
          </a:xfrm>
        </p:spPr>
        <p:txBody>
          <a:bodyPr>
            <a:normAutofit/>
          </a:bodyPr>
          <a:lstStyle/>
          <a:p>
            <a:r>
              <a:rPr lang="en-US" sz="4800" b="1" dirty="0">
                <a:latin typeface="Roboto Medium"/>
                <a:ea typeface="Roboto Medium"/>
                <a:cs typeface="Roboto Medium"/>
                <a:sym typeface="Roboto Medium"/>
              </a:rPr>
              <a:t>Effective Learning Goals</a:t>
            </a:r>
          </a:p>
          <a:p>
            <a:pPr lvl="1"/>
            <a:r>
              <a:rPr lang="en-US" sz="4000" dirty="0">
                <a:latin typeface="Roboto"/>
                <a:ea typeface="Roboto"/>
                <a:cs typeface="Roboto"/>
                <a:sym typeface="Roboto"/>
              </a:rPr>
              <a:t>Separating the means from the ends</a:t>
            </a:r>
          </a:p>
          <a:p>
            <a:pPr lvl="1"/>
            <a:r>
              <a:rPr lang="en-US" sz="4000" dirty="0">
                <a:latin typeface="Roboto"/>
                <a:ea typeface="Roboto"/>
                <a:cs typeface="Roboto"/>
                <a:sym typeface="Roboto"/>
              </a:rPr>
              <a:t>providing UDL options in the materials, methods and assessments </a:t>
            </a:r>
          </a:p>
          <a:p>
            <a:pPr lvl="1"/>
            <a:r>
              <a:rPr lang="en-US" sz="4000" dirty="0">
                <a:latin typeface="Roboto"/>
                <a:ea typeface="Roboto"/>
                <a:cs typeface="Roboto"/>
                <a:sym typeface="Roboto"/>
              </a:rPr>
              <a:t>Addressing variability in learning</a:t>
            </a:r>
          </a:p>
          <a:p>
            <a:endParaRPr lang="en-US" sz="2500" dirty="0">
              <a:latin typeface="Roboto Medium"/>
              <a:ea typeface="Roboto Medium"/>
              <a:cs typeface="Roboto Medium"/>
              <a:sym typeface="Roboto Medium"/>
            </a:endParaRPr>
          </a:p>
          <a:p>
            <a:endParaRPr lang="en-US" sz="2500" dirty="0">
              <a:latin typeface="Roboto Medium"/>
              <a:ea typeface="Roboto Medium"/>
              <a:cs typeface="Roboto Medium"/>
              <a:sym typeface="Roboto Medium"/>
            </a:endParaRPr>
          </a:p>
          <a:p>
            <a:endParaRPr lang="en-US" sz="2500" dirty="0"/>
          </a:p>
        </p:txBody>
      </p:sp>
      <p:sp>
        <p:nvSpPr>
          <p:cNvPr id="243" name="Google Shape;243;g8754f1e874_0_412"/>
          <p:cNvSpPr txBox="1"/>
          <p:nvPr/>
        </p:nvSpPr>
        <p:spPr>
          <a:xfrm>
            <a:off x="0" y="1005840"/>
            <a:ext cx="15544800" cy="1207800"/>
          </a:xfrm>
          <a:prstGeom prst="rect">
            <a:avLst/>
          </a:prstGeom>
          <a:noFill/>
          <a:ln>
            <a:noFill/>
          </a:ln>
        </p:spPr>
        <p:txBody>
          <a:bodyPr spcFirstLastPara="1" wrap="square" lIns="146300" tIns="73150" rIns="146300" bIns="73150" anchor="ctr" anchorCtr="0">
            <a:noAutofit/>
          </a:bodyPr>
          <a:lstStyle/>
          <a:p>
            <a:pPr marL="0" marR="0" lvl="0" indent="0" algn="ctr" rtl="0">
              <a:lnSpc>
                <a:spcPct val="100000"/>
              </a:lnSpc>
              <a:spcBef>
                <a:spcPts val="0"/>
              </a:spcBef>
              <a:spcAft>
                <a:spcPts val="0"/>
              </a:spcAft>
              <a:buClr>
                <a:schemeClr val="lt1"/>
              </a:buClr>
              <a:buSzPts val="4000"/>
              <a:buFont typeface="Aharoni"/>
              <a:buNone/>
            </a:pPr>
            <a:endParaRPr sz="6000" b="1" i="0" u="none" strike="noStrike" cap="none" dirty="0"/>
          </a:p>
        </p:txBody>
      </p:sp>
      <p:pic>
        <p:nvPicPr>
          <p:cNvPr id="6" name="Picture 5" descr="ASCCC OERI Open Educational Resources Inititative">
            <a:extLst>
              <a:ext uri="{FF2B5EF4-FFF2-40B4-BE49-F238E27FC236}">
                <a16:creationId xmlns:a16="http://schemas.microsoft.com/office/drawing/2014/main" id="{88B1161B-9D45-48E4-A07D-59B3B8C86EC6}"/>
              </a:ext>
            </a:extLst>
          </p:cNvPr>
          <p:cNvPicPr>
            <a:picLocks noChangeAspect="1"/>
          </p:cNvPicPr>
          <p:nvPr/>
        </p:nvPicPr>
        <p:blipFill>
          <a:blip r:embed="rId4"/>
          <a:stretch>
            <a:fillRect/>
          </a:stretch>
        </p:blipFill>
        <p:spPr>
          <a:xfrm>
            <a:off x="12560046" y="79323"/>
            <a:ext cx="2984753" cy="926517"/>
          </a:xfrm>
          <a:prstGeom prst="rect">
            <a:avLst/>
          </a:prstGeom>
        </p:spPr>
      </p:pic>
      <p:pic>
        <p:nvPicPr>
          <p:cNvPr id="7" name="Picture 6">
            <a:extLst>
              <a:ext uri="{FF2B5EF4-FFF2-40B4-BE49-F238E27FC236}">
                <a16:creationId xmlns:a16="http://schemas.microsoft.com/office/drawing/2014/main" id="{0CE0652C-B241-4D9E-BA8E-2E08F55EEB2E}"/>
              </a:ext>
            </a:extLst>
          </p:cNvPr>
          <p:cNvPicPr>
            <a:picLocks noChangeAspect="1"/>
          </p:cNvPicPr>
          <p:nvPr/>
        </p:nvPicPr>
        <p:blipFill>
          <a:blip r:embed="rId5"/>
          <a:stretch>
            <a:fillRect/>
          </a:stretch>
        </p:blipFill>
        <p:spPr>
          <a:xfrm>
            <a:off x="12031579" y="9287118"/>
            <a:ext cx="3513221" cy="7712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1EB1485A-90F8-4F57-AF4B-290FE5820487}"/>
              </a:ext>
            </a:extLst>
          </p:cNvPr>
          <p:cNvSpPr>
            <a:spLocks noGrp="1"/>
          </p:cNvSpPr>
          <p:nvPr>
            <p:ph type="title"/>
          </p:nvPr>
        </p:nvSpPr>
        <p:spPr>
          <a:xfrm>
            <a:off x="1364056" y="710793"/>
            <a:ext cx="12824460" cy="2360371"/>
          </a:xfrm>
        </p:spPr>
        <p:txBody>
          <a:bodyPr vert="horz" lIns="91440" tIns="45720" rIns="91440" bIns="45720" rtlCol="0" anchor="ctr">
            <a:normAutofit/>
          </a:bodyPr>
          <a:lstStyle/>
          <a:p>
            <a:pPr defTabSz="914400"/>
            <a:r>
              <a:rPr lang="en-US" sz="4800" dirty="0">
                <a:solidFill>
                  <a:schemeClr val="bg1"/>
                </a:solidFill>
                <a:sym typeface="Aharoni"/>
              </a:rPr>
              <a:t>Outcomes as Barriers</a:t>
            </a:r>
            <a:br>
              <a:rPr lang="en-US" sz="4800" dirty="0">
                <a:solidFill>
                  <a:schemeClr val="bg1"/>
                </a:solidFill>
              </a:rPr>
            </a:br>
            <a:endParaRPr lang="en-US" sz="4800" dirty="0">
              <a:solidFill>
                <a:schemeClr val="bg1"/>
              </a:solidFill>
            </a:endParaRPr>
          </a:p>
        </p:txBody>
      </p:sp>
      <p:sp>
        <p:nvSpPr>
          <p:cNvPr id="3" name="Content Placeholder 2">
            <a:extLst>
              <a:ext uri="{FF2B5EF4-FFF2-40B4-BE49-F238E27FC236}">
                <a16:creationId xmlns:a16="http://schemas.microsoft.com/office/drawing/2014/main" id="{59929AD4-73D4-44CE-95F1-D173CF1AAD9C}"/>
              </a:ext>
            </a:extLst>
          </p:cNvPr>
          <p:cNvSpPr>
            <a:spLocks noGrp="1"/>
          </p:cNvSpPr>
          <p:nvPr>
            <p:ph sz="half" idx="1"/>
          </p:nvPr>
        </p:nvSpPr>
        <p:spPr>
          <a:xfrm>
            <a:off x="1364056" y="3111398"/>
            <a:ext cx="12824460" cy="5941162"/>
          </a:xfrm>
        </p:spPr>
        <p:txBody>
          <a:bodyPr vert="horz" lIns="91440" tIns="45720" rIns="91440" bIns="45720" rtlCol="0">
            <a:normAutofit/>
          </a:bodyPr>
          <a:lstStyle/>
          <a:p>
            <a:pPr indent="-182880" defTabSz="914400">
              <a:buClr>
                <a:schemeClr val="accent1">
                  <a:lumMod val="75000"/>
                </a:schemeClr>
              </a:buClr>
            </a:pPr>
            <a:r>
              <a:rPr lang="en-US" sz="4000" b="1" dirty="0">
                <a:sym typeface="Calibri"/>
              </a:rPr>
              <a:t>“</a:t>
            </a:r>
            <a:r>
              <a:rPr lang="en-US" sz="4000" b="1" dirty="0">
                <a:solidFill>
                  <a:schemeClr val="bg1"/>
                </a:solidFill>
                <a:sym typeface="Calibri"/>
              </a:rPr>
              <a:t>Write a paragraph about how the circulatory system works.” </a:t>
            </a:r>
          </a:p>
          <a:p>
            <a:pPr indent="-182880" defTabSz="914400">
              <a:buClr>
                <a:schemeClr val="accent1">
                  <a:lumMod val="75000"/>
                </a:schemeClr>
              </a:buClr>
            </a:pPr>
            <a:endParaRPr lang="en-US" dirty="0"/>
          </a:p>
        </p:txBody>
      </p:sp>
      <p:pic>
        <p:nvPicPr>
          <p:cNvPr id="9" name="Google Shape;260;p6">
            <a:extLst>
              <a:ext uri="{FF2B5EF4-FFF2-40B4-BE49-F238E27FC236}">
                <a16:creationId xmlns:a16="http://schemas.microsoft.com/office/drawing/2014/main" id="{4210277D-419A-4BAE-A242-EAC5D9FF8370}"/>
              </a:ext>
            </a:extLst>
          </p:cNvPr>
          <p:cNvPicPr preferRelativeResize="0">
            <a:picLocks noGrp="1"/>
          </p:cNvPicPr>
          <p:nvPr>
            <p:ph sz="half" idx="2"/>
          </p:nvPr>
        </p:nvPicPr>
        <p:blipFill rotWithShape="1">
          <a:blip r:embed="rId3"/>
          <a:srcRect t="3062"/>
          <a:stretch/>
        </p:blipFill>
        <p:spPr>
          <a:xfrm>
            <a:off x="20" y="10"/>
            <a:ext cx="15544779" cy="10058388"/>
          </a:xfrm>
          <a:prstGeom prst="rect">
            <a:avLst/>
          </a:prstGeom>
          <a:noFill/>
        </p:spPr>
      </p:pic>
      <p:sp>
        <p:nvSpPr>
          <p:cNvPr id="261" name="Google Shape;261;p6"/>
          <p:cNvSpPr txBox="1"/>
          <p:nvPr/>
        </p:nvSpPr>
        <p:spPr>
          <a:xfrm>
            <a:off x="12544800" y="8297100"/>
            <a:ext cx="3000000" cy="387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600"/>
              </a:spcAft>
              <a:buClr>
                <a:srgbClr val="000000"/>
              </a:buClr>
              <a:buSzPts val="1050"/>
              <a:buFont typeface="Arial"/>
              <a:buNone/>
            </a:pPr>
            <a:r>
              <a:rPr lang="en-US" sz="1050" b="0" i="0" u="none" strike="noStrike" cap="none">
                <a:solidFill>
                  <a:srgbClr val="111111"/>
                </a:solidFill>
                <a:highlight>
                  <a:srgbClr val="F5F5F5"/>
                </a:highlight>
                <a:latin typeface="Roboto"/>
                <a:ea typeface="Roboto"/>
                <a:cs typeface="Roboto"/>
                <a:sym typeface="Roboto"/>
              </a:rPr>
              <a:t>Photo by </a:t>
            </a:r>
            <a:r>
              <a:rPr lang="en-US" sz="1050" b="0" i="0" u="sng" strike="noStrike" cap="none">
                <a:solidFill>
                  <a:srgbClr val="767676"/>
                </a:solidFill>
                <a:highlight>
                  <a:srgbClr val="F5F5F5"/>
                </a:highlight>
                <a:latin typeface="Roboto"/>
                <a:ea typeface="Roboto"/>
                <a:cs typeface="Roboto"/>
                <a:sym typeface="Roboto"/>
                <a:hlinkClick r:id="rId4"/>
              </a:rPr>
              <a:t>Dillon Winspear</a:t>
            </a:r>
            <a:r>
              <a:rPr lang="en-US" sz="1050" b="0" i="0" u="none" strike="noStrike" cap="none">
                <a:solidFill>
                  <a:srgbClr val="111111"/>
                </a:solidFill>
                <a:highlight>
                  <a:srgbClr val="F5F5F5"/>
                </a:highlight>
                <a:latin typeface="Roboto"/>
                <a:ea typeface="Roboto"/>
                <a:cs typeface="Roboto"/>
                <a:sym typeface="Roboto"/>
              </a:rPr>
              <a:t> on </a:t>
            </a:r>
            <a:r>
              <a:rPr lang="en-US" sz="1050" b="0" i="0" u="sng" strike="noStrike" cap="none">
                <a:solidFill>
                  <a:srgbClr val="767676"/>
                </a:solidFill>
                <a:highlight>
                  <a:srgbClr val="F5F5F5"/>
                </a:highlight>
                <a:latin typeface="Roboto"/>
                <a:ea typeface="Roboto"/>
                <a:cs typeface="Roboto"/>
                <a:sym typeface="Roboto"/>
                <a:hlinkClick r:id="rId5"/>
              </a:rPr>
              <a:t>Unsplash</a:t>
            </a:r>
            <a:endParaRPr lang="en-US" sz="1400" b="0" i="0" u="none" strike="noStrike" cap="none">
              <a:solidFill>
                <a:srgbClr val="000000"/>
              </a:solidFill>
              <a:latin typeface="Arial"/>
              <a:ea typeface="Arial"/>
              <a:cs typeface="Arial"/>
              <a:sym typeface="Arial"/>
            </a:endParaRPr>
          </a:p>
        </p:txBody>
      </p:sp>
      <p:sp>
        <p:nvSpPr>
          <p:cNvPr id="263" name="Google Shape;263;p6"/>
          <p:cNvSpPr txBox="1"/>
          <p:nvPr/>
        </p:nvSpPr>
        <p:spPr>
          <a:xfrm>
            <a:off x="777240" y="387562"/>
            <a:ext cx="13678200" cy="1207800"/>
          </a:xfrm>
          <a:prstGeom prst="rect">
            <a:avLst/>
          </a:prstGeom>
          <a:noFill/>
          <a:ln>
            <a:noFill/>
          </a:ln>
        </p:spPr>
        <p:txBody>
          <a:bodyPr spcFirstLastPara="1" wrap="square" lIns="146300" tIns="73150" rIns="146300" bIns="73150" anchor="ctr" anchorCtr="0">
            <a:normAutofit/>
          </a:bodyPr>
          <a:lstStyle/>
          <a:p>
            <a:pPr marL="0" marR="0" lvl="0" indent="0" algn="l" rtl="0">
              <a:lnSpc>
                <a:spcPct val="100000"/>
              </a:lnSpc>
              <a:spcBef>
                <a:spcPts val="0"/>
              </a:spcBef>
              <a:spcAft>
                <a:spcPts val="0"/>
              </a:spcAft>
              <a:buClr>
                <a:schemeClr val="lt1"/>
              </a:buClr>
              <a:buSzPts val="4000"/>
              <a:buFont typeface="Aharoni"/>
              <a:buNone/>
            </a:pPr>
            <a:endParaRPr sz="6000" b="1" i="0" u="none" strike="noStrike" cap="none"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2" name="Title 1">
            <a:extLst>
              <a:ext uri="{FF2B5EF4-FFF2-40B4-BE49-F238E27FC236}">
                <a16:creationId xmlns:a16="http://schemas.microsoft.com/office/drawing/2014/main" id="{B1509312-51D9-47C6-8448-CF5BFE2630BC}"/>
              </a:ext>
            </a:extLst>
          </p:cNvPr>
          <p:cNvSpPr>
            <a:spLocks noGrp="1"/>
          </p:cNvSpPr>
          <p:nvPr>
            <p:ph type="title"/>
          </p:nvPr>
        </p:nvSpPr>
        <p:spPr>
          <a:xfrm>
            <a:off x="2654701" y="943750"/>
            <a:ext cx="4268722" cy="8170898"/>
          </a:xfrm>
        </p:spPr>
        <p:txBody>
          <a:bodyPr>
            <a:normAutofit/>
          </a:bodyPr>
          <a:lstStyle/>
          <a:p>
            <a:pPr marL="0" lvl="0" indent="0" rtl="0">
              <a:spcBef>
                <a:spcPts val="0"/>
              </a:spcBef>
              <a:spcAft>
                <a:spcPts val="0"/>
              </a:spcAft>
              <a:buNone/>
            </a:pPr>
            <a:r>
              <a:rPr lang="en-US" sz="5100">
                <a:solidFill>
                  <a:schemeClr val="tx1"/>
                </a:solidFill>
                <a:latin typeface="Tahoma"/>
                <a:ea typeface="Tahoma"/>
                <a:cs typeface="Tahoma"/>
                <a:sym typeface="Tahoma"/>
              </a:rPr>
              <a:t>Alternatives</a:t>
            </a:r>
          </a:p>
        </p:txBody>
      </p:sp>
      <p:sp>
        <p:nvSpPr>
          <p:cNvPr id="269" name="Google Shape;269;g9036dba69e_0_0"/>
          <p:cNvSpPr txBox="1">
            <a:spLocks noGrp="1"/>
          </p:cNvSpPr>
          <p:nvPr>
            <p:ph idx="1"/>
          </p:nvPr>
        </p:nvSpPr>
        <p:spPr>
          <a:xfrm>
            <a:off x="8634701" y="943751"/>
            <a:ext cx="5781846" cy="8170897"/>
          </a:xfrm>
          <a:prstGeom prst="rect">
            <a:avLst/>
          </a:prstGeom>
        </p:spPr>
        <p:txBody>
          <a:bodyPr spcFirstLastPara="1" lIns="146300" tIns="73150" rIns="146300" bIns="73150" anchor="ctr" anchorCtr="0">
            <a:normAutofit lnSpcReduction="10000"/>
          </a:bodyPr>
          <a:lstStyle/>
          <a:p>
            <a:pPr marL="457200" lvl="0" indent="-431800" rtl="0">
              <a:spcBef>
                <a:spcPts val="1200"/>
              </a:spcBef>
              <a:spcAft>
                <a:spcPts val="0"/>
              </a:spcAft>
              <a:buClr>
                <a:srgbClr val="000000"/>
              </a:buClr>
              <a:buSzPts val="3200"/>
              <a:buFont typeface="Tahoma"/>
              <a:buChar char="•"/>
            </a:pPr>
            <a:r>
              <a:rPr lang="en-US" sz="2100" dirty="0">
                <a:latin typeface="Tahoma"/>
                <a:ea typeface="Tahoma"/>
                <a:cs typeface="Tahoma"/>
                <a:sym typeface="Tahoma"/>
              </a:rPr>
              <a:t>Provide open-book quizzes: </a:t>
            </a:r>
            <a:r>
              <a:rPr lang="en-US" sz="2100" b="1" dirty="0">
                <a:latin typeface="Tahoma"/>
                <a:ea typeface="Tahoma"/>
                <a:cs typeface="Tahoma"/>
                <a:sym typeface="Tahoma"/>
              </a:rPr>
              <a:t>What does a timed test assess?</a:t>
            </a: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Use a computer program, software for creating drawings, Mind-mapping software for outcome</a:t>
            </a: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Demonstrate process of working a complex problem: </a:t>
            </a:r>
            <a:r>
              <a:rPr lang="en-US" sz="2100" b="1" dirty="0">
                <a:latin typeface="Tahoma"/>
                <a:ea typeface="Tahoma"/>
                <a:cs typeface="Tahoma"/>
                <a:sym typeface="Tahoma"/>
              </a:rPr>
              <a:t>Allow students to take a video of themselves solving a problem and talking through their thought processes</a:t>
            </a: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Provide a choice of problems for students to complete to demonstrate mastery of a learning objective</a:t>
            </a: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Co-Create assessments with students to demonstrate knowledge. </a:t>
            </a:r>
          </a:p>
          <a:p>
            <a:pPr marL="914400" lvl="1"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Students can:</a:t>
            </a:r>
          </a:p>
          <a:p>
            <a:pPr marL="1371600" lvl="2"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Write questions for future quizzes, exams</a:t>
            </a: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Co-Create captions for complex figures and diagrams to include in future work: </a:t>
            </a:r>
            <a:r>
              <a:rPr lang="en-US" sz="2100" b="1" dirty="0">
                <a:latin typeface="Tahoma"/>
                <a:ea typeface="Tahoma"/>
                <a:cs typeface="Tahoma"/>
                <a:sym typeface="Tahoma"/>
              </a:rPr>
              <a:t>What would this demonstrate?</a:t>
            </a: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endParaRPr lang="en-US" sz="2100" dirty="0">
              <a:latin typeface="Tahoma"/>
              <a:ea typeface="Tahoma"/>
              <a:cs typeface="Tahoma"/>
              <a:sym typeface="Tahoma"/>
            </a:endParaRPr>
          </a:p>
          <a:p>
            <a:pPr marL="457200" lvl="0" indent="-406400" rtl="0">
              <a:spcBef>
                <a:spcPts val="0"/>
              </a:spcBef>
              <a:spcAft>
                <a:spcPts val="0"/>
              </a:spcAft>
              <a:buClr>
                <a:srgbClr val="000000"/>
              </a:buClr>
              <a:buSzPts val="2800"/>
              <a:buFont typeface="Tahoma"/>
              <a:buChar char="•"/>
            </a:pPr>
            <a:r>
              <a:rPr lang="en-US" sz="2100" dirty="0">
                <a:latin typeface="Tahoma"/>
                <a:ea typeface="Tahoma"/>
                <a:cs typeface="Tahoma"/>
                <a:sym typeface="Tahoma"/>
              </a:rPr>
              <a:t>Create open-ended questions that allow creativity in response and submission type </a:t>
            </a:r>
          </a:p>
          <a:p>
            <a:pPr marL="0" lvl="0" indent="0" rtl="0">
              <a:spcBef>
                <a:spcPts val="1200"/>
              </a:spcBef>
              <a:spcAft>
                <a:spcPts val="0"/>
              </a:spcAft>
              <a:buNone/>
            </a:pPr>
            <a:endParaRPr lang="en-US" sz="2100" dirty="0"/>
          </a:p>
        </p:txBody>
      </p:sp>
      <p:pic>
        <p:nvPicPr>
          <p:cNvPr id="4" name="Picture 3" descr="ASCCC OERI Open Educational Resources Inititative">
            <a:extLst>
              <a:ext uri="{FF2B5EF4-FFF2-40B4-BE49-F238E27FC236}">
                <a16:creationId xmlns:a16="http://schemas.microsoft.com/office/drawing/2014/main" id="{0AD92E37-3124-45B8-8D97-4491072FE041}"/>
              </a:ext>
            </a:extLst>
          </p:cNvPr>
          <p:cNvPicPr>
            <a:picLocks noChangeAspect="1"/>
          </p:cNvPicPr>
          <p:nvPr/>
        </p:nvPicPr>
        <p:blipFill>
          <a:blip r:embed="rId3"/>
          <a:stretch>
            <a:fillRect/>
          </a:stretch>
        </p:blipFill>
        <p:spPr>
          <a:xfrm>
            <a:off x="12504525" y="-2"/>
            <a:ext cx="3040275" cy="943752"/>
          </a:xfrm>
          <a:prstGeom prst="rect">
            <a:avLst/>
          </a:prstGeom>
        </p:spPr>
      </p:pic>
      <p:pic>
        <p:nvPicPr>
          <p:cNvPr id="5" name="Picture 4">
            <a:extLst>
              <a:ext uri="{FF2B5EF4-FFF2-40B4-BE49-F238E27FC236}">
                <a16:creationId xmlns:a16="http://schemas.microsoft.com/office/drawing/2014/main" id="{E304999F-271E-4EF1-87AA-203E58CF0155}"/>
              </a:ext>
            </a:extLst>
          </p:cNvPr>
          <p:cNvPicPr>
            <a:picLocks noChangeAspect="1"/>
          </p:cNvPicPr>
          <p:nvPr/>
        </p:nvPicPr>
        <p:blipFill>
          <a:blip r:embed="rId4"/>
          <a:stretch>
            <a:fillRect/>
          </a:stretch>
        </p:blipFill>
        <p:spPr>
          <a:xfrm>
            <a:off x="12031579" y="9287118"/>
            <a:ext cx="3513221" cy="77128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pic" idx="2"/>
          </p:nvPr>
        </p:nvSpPr>
        <p:spPr>
          <a:xfrm>
            <a:off x="1066800" y="2231817"/>
            <a:ext cx="13411200" cy="5369137"/>
          </a:xfrm>
          <a:prstGeom prst="rect">
            <a:avLst/>
          </a:prstGeom>
          <a:noFill/>
          <a:ln>
            <a:noFill/>
          </a:ln>
        </p:spPr>
        <p:txBody>
          <a:bodyPr spcFirstLastPara="1" wrap="square" lIns="134090" tIns="67027" rIns="134090" bIns="67027" anchor="ctr" anchorCtr="0">
            <a:noAutofit/>
          </a:bodyPr>
          <a:lstStyle/>
          <a:p>
            <a:pPr marL="0" indent="0"/>
            <a:endParaRPr/>
          </a:p>
        </p:txBody>
      </p:sp>
      <p:sp>
        <p:nvSpPr>
          <p:cNvPr id="124" name="Google Shape;124;p17"/>
          <p:cNvSpPr txBox="1">
            <a:spLocks noGrp="1"/>
          </p:cNvSpPr>
          <p:nvPr>
            <p:ph type="ctrTitle"/>
          </p:nvPr>
        </p:nvSpPr>
        <p:spPr>
          <a:xfrm>
            <a:off x="3726360" y="5081356"/>
            <a:ext cx="9500778" cy="2256157"/>
          </a:xfrm>
          <a:prstGeom prst="rect">
            <a:avLst/>
          </a:prstGeom>
          <a:noFill/>
          <a:ln>
            <a:noFill/>
          </a:ln>
        </p:spPr>
        <p:txBody>
          <a:bodyPr spcFirstLastPara="1" wrap="square" lIns="134090" tIns="67027" rIns="134090" bIns="0" anchor="b" anchorCtr="0">
            <a:noAutofit/>
          </a:bodyPr>
          <a:lstStyle/>
          <a:p>
            <a:r>
              <a:rPr lang="en-US" sz="4800" dirty="0">
                <a:latin typeface="Aharoni"/>
                <a:ea typeface="Aharoni"/>
                <a:cs typeface="Aharoni"/>
                <a:sym typeface="Aharoni"/>
              </a:rPr>
              <a:t>Provide Multiple Means of Action and Expression</a:t>
            </a:r>
            <a:br>
              <a:rPr lang="en-US" sz="4800" dirty="0">
                <a:latin typeface="Aharoni"/>
                <a:ea typeface="Aharoni"/>
                <a:cs typeface="Aharoni"/>
                <a:sym typeface="Aharoni"/>
              </a:rPr>
            </a:br>
            <a:r>
              <a:rPr lang="en-US" sz="3200" dirty="0">
                <a:latin typeface="Aharoni"/>
                <a:ea typeface="Aharoni"/>
                <a:cs typeface="Aharoni"/>
                <a:sym typeface="Aharoni"/>
              </a:rPr>
              <a:t>SLO and Backward Design:  Flexible options for HOW we learn and express what we know</a:t>
            </a:r>
            <a:br>
              <a:rPr lang="en-US" sz="1200" dirty="0">
                <a:latin typeface="Aharoni"/>
                <a:ea typeface="Aharoni"/>
                <a:cs typeface="Aharoni"/>
                <a:sym typeface="Aharoni"/>
              </a:rPr>
            </a:br>
            <a:br>
              <a:rPr lang="en-US" sz="1200" dirty="0"/>
            </a:br>
            <a:endParaRPr dirty="0"/>
          </a:p>
        </p:txBody>
      </p:sp>
      <p:sp>
        <p:nvSpPr>
          <p:cNvPr id="125" name="Google Shape;125;p17"/>
          <p:cNvSpPr txBox="1">
            <a:spLocks noGrp="1"/>
          </p:cNvSpPr>
          <p:nvPr>
            <p:ph type="subTitle" idx="1"/>
          </p:nvPr>
        </p:nvSpPr>
        <p:spPr>
          <a:xfrm>
            <a:off x="3726358" y="7611420"/>
            <a:ext cx="9500779" cy="1433844"/>
          </a:xfrm>
          <a:prstGeom prst="rect">
            <a:avLst/>
          </a:prstGeom>
          <a:noFill/>
          <a:ln>
            <a:noFill/>
          </a:ln>
        </p:spPr>
        <p:txBody>
          <a:bodyPr spcFirstLastPara="1" wrap="square" lIns="134090" tIns="134090" rIns="134090" bIns="134090" anchor="t" anchorCtr="0">
            <a:noAutofit/>
          </a:bodyPr>
          <a:lstStyle/>
          <a:p>
            <a:pPr marL="0" indent="0">
              <a:spcBef>
                <a:spcPts val="0"/>
              </a:spcBef>
            </a:pPr>
            <a:r>
              <a:rPr lang="en-US" sz="9600" dirty="0">
                <a:latin typeface="Aharoni"/>
                <a:ea typeface="Aharoni"/>
                <a:cs typeface="Aharoni"/>
                <a:sym typeface="Aharoni"/>
              </a:rPr>
              <a:t>Q &amp; A Time</a:t>
            </a:r>
            <a:endParaRPr lang="en-US" sz="800" dirty="0">
              <a:latin typeface="Calibri"/>
              <a:ea typeface="Calibri"/>
              <a:cs typeface="Calibri"/>
              <a:sym typeface="Calibri"/>
            </a:endParaRPr>
          </a:p>
          <a:p>
            <a:pPr marL="0" indent="0">
              <a:spcBef>
                <a:spcPts val="0"/>
              </a:spcBef>
            </a:pPr>
            <a:endParaRPr dirty="0"/>
          </a:p>
        </p:txBody>
      </p:sp>
      <p:pic>
        <p:nvPicPr>
          <p:cNvPr id="5" name="Google Shape;279;g87c0c4d909_0_113">
            <a:extLst>
              <a:ext uri="{FF2B5EF4-FFF2-40B4-BE49-F238E27FC236}">
                <a16:creationId xmlns:a16="http://schemas.microsoft.com/office/drawing/2014/main" id="{847BC771-4A67-4633-B392-3BEB2D9AA95B}"/>
              </a:ext>
            </a:extLst>
          </p:cNvPr>
          <p:cNvPicPr preferRelativeResize="0"/>
          <p:nvPr/>
        </p:nvPicPr>
        <p:blipFill rotWithShape="1">
          <a:blip r:embed="rId3">
            <a:alphaModFix/>
          </a:blip>
          <a:srcRect l="30490" r="31127"/>
          <a:stretch/>
        </p:blipFill>
        <p:spPr>
          <a:xfrm>
            <a:off x="12031579" y="66287"/>
            <a:ext cx="3513221" cy="9992114"/>
          </a:xfrm>
          <a:prstGeom prst="rect">
            <a:avLst/>
          </a:prstGeom>
          <a:noFill/>
          <a:ln w="9525" cap="flat" cmpd="sng">
            <a:solidFill>
              <a:srgbClr val="4A7DBA"/>
            </a:solidFill>
            <a:prstDash val="solid"/>
            <a:round/>
            <a:headEnd type="none" w="sm" len="sm"/>
            <a:tailEnd type="none" w="sm" len="sm"/>
          </a:ln>
          <a:effectLst>
            <a:outerShdw blurRad="330200" dist="50800" dir="5400000" sx="102000" sy="102000" algn="t" rotWithShape="0">
              <a:srgbClr val="000000">
                <a:alpha val="2745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pic" idx="2"/>
          </p:nvPr>
        </p:nvSpPr>
        <p:spPr>
          <a:xfrm>
            <a:off x="1066800" y="2231817"/>
            <a:ext cx="13411200" cy="5369137"/>
          </a:xfrm>
          <a:prstGeom prst="rect">
            <a:avLst/>
          </a:prstGeom>
          <a:noFill/>
          <a:ln>
            <a:noFill/>
          </a:ln>
        </p:spPr>
        <p:txBody>
          <a:bodyPr spcFirstLastPara="1" wrap="square" lIns="134090" tIns="67027" rIns="134090" bIns="67027" anchor="ctr" anchorCtr="0">
            <a:noAutofit/>
          </a:bodyPr>
          <a:lstStyle/>
          <a:p>
            <a:pPr marL="0" indent="0"/>
            <a:endParaRPr/>
          </a:p>
        </p:txBody>
      </p:sp>
      <p:sp>
        <p:nvSpPr>
          <p:cNvPr id="124" name="Google Shape;124;p17"/>
          <p:cNvSpPr txBox="1">
            <a:spLocks noGrp="1"/>
          </p:cNvSpPr>
          <p:nvPr>
            <p:ph type="ctrTitle"/>
          </p:nvPr>
        </p:nvSpPr>
        <p:spPr>
          <a:xfrm>
            <a:off x="3726360" y="5081356"/>
            <a:ext cx="9500778" cy="2256157"/>
          </a:xfrm>
          <a:prstGeom prst="rect">
            <a:avLst/>
          </a:prstGeom>
          <a:noFill/>
          <a:ln>
            <a:noFill/>
          </a:ln>
        </p:spPr>
        <p:txBody>
          <a:bodyPr spcFirstLastPara="1" wrap="square" lIns="134090" tIns="67027" rIns="134090" bIns="0" anchor="b" anchorCtr="0">
            <a:noAutofit/>
          </a:bodyPr>
          <a:lstStyle/>
          <a:p>
            <a:pPr algn="ctr">
              <a:lnSpc>
                <a:spcPct val="100000"/>
              </a:lnSpc>
              <a:buSzPts val="5400"/>
            </a:pPr>
            <a:r>
              <a:rPr lang="en-US" sz="4800" dirty="0">
                <a:latin typeface="Aharoni"/>
                <a:ea typeface="Aharoni"/>
                <a:cs typeface="Aharoni"/>
                <a:sym typeface="Aharoni"/>
              </a:rPr>
              <a:t>Provide Multiple Means of Engagement : OEP Tapping into Students Interests </a:t>
            </a:r>
            <a:br>
              <a:rPr lang="en-US" sz="4800" dirty="0">
                <a:latin typeface="Aharoni"/>
                <a:ea typeface="Aharoni"/>
                <a:cs typeface="Aharoni"/>
                <a:sym typeface="Aharoni"/>
              </a:rPr>
            </a:br>
            <a:r>
              <a:rPr lang="en-US" sz="4800" dirty="0">
                <a:latin typeface="Aharoni"/>
                <a:ea typeface="Aharoni"/>
                <a:cs typeface="Aharoni"/>
                <a:sym typeface="Aharoni"/>
              </a:rPr>
              <a:t> </a:t>
            </a:r>
            <a:endParaRPr lang="en-US" sz="1200" dirty="0"/>
          </a:p>
        </p:txBody>
      </p:sp>
      <p:sp>
        <p:nvSpPr>
          <p:cNvPr id="125" name="Google Shape;125;p17"/>
          <p:cNvSpPr txBox="1">
            <a:spLocks noGrp="1"/>
          </p:cNvSpPr>
          <p:nvPr>
            <p:ph type="subTitle" idx="1"/>
          </p:nvPr>
        </p:nvSpPr>
        <p:spPr>
          <a:xfrm>
            <a:off x="3726358" y="7611420"/>
            <a:ext cx="9500779" cy="1433844"/>
          </a:xfrm>
          <a:prstGeom prst="rect">
            <a:avLst/>
          </a:prstGeom>
          <a:noFill/>
          <a:ln>
            <a:noFill/>
          </a:ln>
        </p:spPr>
        <p:txBody>
          <a:bodyPr spcFirstLastPara="1" wrap="square" lIns="134090" tIns="134090" rIns="134090" bIns="134090" anchor="t" anchorCtr="0">
            <a:noAutofit/>
          </a:bodyPr>
          <a:lstStyle/>
          <a:p>
            <a:pPr marL="0" lvl="0" indent="0" algn="ctr">
              <a:lnSpc>
                <a:spcPct val="100000"/>
              </a:lnSpc>
              <a:spcBef>
                <a:spcPts val="0"/>
              </a:spcBef>
              <a:buClr>
                <a:srgbClr val="000000"/>
              </a:buClr>
              <a:buSzPts val="4000"/>
            </a:pPr>
            <a:r>
              <a:rPr lang="en-US" sz="4800" dirty="0">
                <a:latin typeface="Aharoni"/>
                <a:ea typeface="Aharoni"/>
                <a:cs typeface="Aharoni"/>
                <a:sym typeface="Aharoni"/>
              </a:rPr>
              <a:t>Suzanne Wakim</a:t>
            </a:r>
            <a:endParaRPr lang="en-US" sz="1800" dirty="0">
              <a:latin typeface="Calibri"/>
              <a:ea typeface="Calibri"/>
              <a:cs typeface="Calibri"/>
              <a:sym typeface="Calibri"/>
            </a:endParaRPr>
          </a:p>
          <a:p>
            <a:pPr marL="0" indent="0">
              <a:spcBef>
                <a:spcPts val="0"/>
              </a:spcBef>
            </a:pPr>
            <a:endParaRPr dirty="0"/>
          </a:p>
        </p:txBody>
      </p:sp>
      <p:pic>
        <p:nvPicPr>
          <p:cNvPr id="6" name="Google Shape;288;g87c0c4d909_0_78">
            <a:extLst>
              <a:ext uri="{FF2B5EF4-FFF2-40B4-BE49-F238E27FC236}">
                <a16:creationId xmlns:a16="http://schemas.microsoft.com/office/drawing/2014/main" id="{B92CD903-30BB-4BB1-91AF-BE919B55E7BC}"/>
              </a:ext>
            </a:extLst>
          </p:cNvPr>
          <p:cNvPicPr preferRelativeResize="0"/>
          <p:nvPr/>
        </p:nvPicPr>
        <p:blipFill rotWithShape="1">
          <a:blip r:embed="rId3">
            <a:alphaModFix/>
          </a:blip>
          <a:srcRect l="34866" r="30867"/>
          <a:stretch/>
        </p:blipFill>
        <p:spPr>
          <a:xfrm>
            <a:off x="12610123" y="0"/>
            <a:ext cx="2934677" cy="9549082"/>
          </a:xfrm>
          <a:prstGeom prst="rect">
            <a:avLst/>
          </a:prstGeom>
          <a:noFill/>
          <a:ln w="9525" cap="flat" cmpd="sng">
            <a:solidFill>
              <a:srgbClr val="4A7DBA"/>
            </a:solidFill>
            <a:prstDash val="solid"/>
            <a:round/>
            <a:headEnd type="none" w="sm" len="sm"/>
            <a:tailEnd type="none" w="sm" len="sm"/>
          </a:ln>
          <a:effectLst>
            <a:outerShdw blurRad="330200" dist="50800" dir="5400000" sx="102000" sy="102000" algn="t" rotWithShape="0">
              <a:srgbClr val="000000">
                <a:alpha val="27450"/>
              </a:srgbClr>
            </a:outerShdw>
          </a:effectLst>
        </p:spPr>
      </p:pic>
    </p:spTree>
    <p:extLst>
      <p:ext uri="{BB962C8B-B14F-4D97-AF65-F5344CB8AC3E}">
        <p14:creationId xmlns:p14="http://schemas.microsoft.com/office/powerpoint/2010/main" val="252321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2"/>
        <p:cNvGrpSpPr/>
        <p:nvPr/>
      </p:nvGrpSpPr>
      <p:grpSpPr>
        <a:xfrm>
          <a:off x="0" y="0"/>
          <a:ext cx="0" cy="0"/>
          <a:chOff x="0" y="0"/>
          <a:chExt cx="0" cy="0"/>
        </a:xfrm>
      </p:grpSpPr>
      <p:sp>
        <p:nvSpPr>
          <p:cNvPr id="293" name="Google Shape;293;p7"/>
          <p:cNvSpPr txBox="1"/>
          <p:nvPr/>
        </p:nvSpPr>
        <p:spPr>
          <a:xfrm>
            <a:off x="1360170" y="6617450"/>
            <a:ext cx="12824459" cy="2360371"/>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buClr>
                <a:schemeClr val="lt1"/>
              </a:buClr>
              <a:buSzPts val="4000"/>
            </a:pPr>
            <a:r>
              <a:rPr lang="en-US" sz="4800" i="0" u="none" strike="noStrike">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sym typeface="Aharoni"/>
              </a:rPr>
              <a:t>Multiple Means of Engagement</a:t>
            </a:r>
            <a:endParaRPr lang="en-US" sz="4800" i="0" u="none" strike="noStrike">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graphicFrame>
        <p:nvGraphicFramePr>
          <p:cNvPr id="305" name="Google Shape;294;p7">
            <a:extLst>
              <a:ext uri="{FF2B5EF4-FFF2-40B4-BE49-F238E27FC236}">
                <a16:creationId xmlns:a16="http://schemas.microsoft.com/office/drawing/2014/main" id="{DE1D1BF3-1412-421F-8303-F71AF7D37349}"/>
              </a:ext>
            </a:extLst>
          </p:cNvPr>
          <p:cNvGraphicFramePr/>
          <p:nvPr>
            <p:extLst>
              <p:ext uri="{D42A27DB-BD31-4B8C-83A1-F6EECF244321}">
                <p14:modId xmlns:p14="http://schemas.microsoft.com/office/powerpoint/2010/main" val="1441685788"/>
              </p:ext>
            </p:extLst>
          </p:nvPr>
        </p:nvGraphicFramePr>
        <p:xfrm>
          <a:off x="1364218" y="942974"/>
          <a:ext cx="12824460" cy="5063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SCCC OERI Open Educational Resources Inititative">
            <a:extLst>
              <a:ext uri="{FF2B5EF4-FFF2-40B4-BE49-F238E27FC236}">
                <a16:creationId xmlns:a16="http://schemas.microsoft.com/office/drawing/2014/main" id="{2EE5633E-ACF3-4CF7-8749-16B58B4F5764}"/>
              </a:ext>
            </a:extLst>
          </p:cNvPr>
          <p:cNvPicPr>
            <a:picLocks noChangeAspect="1"/>
          </p:cNvPicPr>
          <p:nvPr/>
        </p:nvPicPr>
        <p:blipFill>
          <a:blip r:embed="rId9"/>
          <a:stretch>
            <a:fillRect/>
          </a:stretch>
        </p:blipFill>
        <p:spPr>
          <a:xfrm>
            <a:off x="11823032" y="59852"/>
            <a:ext cx="3721768" cy="1155299"/>
          </a:xfrm>
          <a:prstGeom prst="rect">
            <a:avLst/>
          </a:prstGeom>
        </p:spPr>
      </p:pic>
      <p:pic>
        <p:nvPicPr>
          <p:cNvPr id="5" name="Picture 4">
            <a:extLst>
              <a:ext uri="{FF2B5EF4-FFF2-40B4-BE49-F238E27FC236}">
                <a16:creationId xmlns:a16="http://schemas.microsoft.com/office/drawing/2014/main" id="{F4917282-38E9-4C38-92AE-1E436A7F2E9C}"/>
              </a:ext>
            </a:extLst>
          </p:cNvPr>
          <p:cNvPicPr>
            <a:picLocks noChangeAspect="1"/>
          </p:cNvPicPr>
          <p:nvPr/>
        </p:nvPicPr>
        <p:blipFill>
          <a:blip r:embed="rId10"/>
          <a:stretch>
            <a:fillRect/>
          </a:stretch>
        </p:blipFill>
        <p:spPr>
          <a:xfrm>
            <a:off x="12031579" y="9287118"/>
            <a:ext cx="3513221" cy="77128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8754f1e874_0_394"/>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6000" i="0" u="none" strike="noStrike" cap="none">
                <a:latin typeface="Aharoni"/>
                <a:ea typeface="Aharoni"/>
                <a:cs typeface="Aharoni"/>
                <a:sym typeface="Aharoni"/>
              </a:rPr>
              <a:t>OEP</a:t>
            </a:r>
            <a:endParaRPr sz="6000" i="0" u="none" strike="noStrike" cap="none"/>
          </a:p>
        </p:txBody>
      </p:sp>
      <p:pic>
        <p:nvPicPr>
          <p:cNvPr id="300" name="Google Shape;300;g8754f1e874_0_394" descr="Open Government">
            <a:hlinkClick r:id="rId3"/>
          </p:cNvPr>
          <p:cNvPicPr preferRelativeResize="0"/>
          <p:nvPr/>
        </p:nvPicPr>
        <p:blipFill rotWithShape="1">
          <a:blip r:embed="rId4">
            <a:alphaModFix/>
          </a:blip>
          <a:srcRect/>
          <a:stretch/>
        </p:blipFill>
        <p:spPr>
          <a:xfrm>
            <a:off x="2687325" y="254650"/>
            <a:ext cx="12650675" cy="8944426"/>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p:nvSpPr>
          <p:cNvPr id="305" name="Google Shape;305;g8754f1e874_0_403"/>
          <p:cNvSpPr txBox="1"/>
          <p:nvPr/>
        </p:nvSpPr>
        <p:spPr>
          <a:xfrm>
            <a:off x="1340739" y="6388348"/>
            <a:ext cx="11584573" cy="2159262"/>
          </a:xfrm>
          <a:prstGeom prst="rect">
            <a:avLst/>
          </a:prstGeom>
        </p:spPr>
        <p:txBody>
          <a:bodyPr spcFirstLastPara="1" vert="horz" lIns="91440" tIns="45720" rIns="91440" bIns="45720" rtlCol="0" anchor="b" anchorCtr="0">
            <a:normAutofit/>
          </a:bodyPr>
          <a:lstStyle/>
          <a:p>
            <a:pPr marL="0" marR="0" lvl="0" indent="0" defTabSz="914400">
              <a:lnSpc>
                <a:spcPct val="80000"/>
              </a:lnSpc>
              <a:spcBef>
                <a:spcPct val="0"/>
              </a:spcBef>
              <a:spcAft>
                <a:spcPts val="600"/>
              </a:spcAft>
              <a:buClr>
                <a:schemeClr val="lt1"/>
              </a:buClr>
              <a:buSzPts val="4000"/>
            </a:pPr>
            <a:r>
              <a:rPr lang="en-US" sz="6300" i="0" u="none" strike="noStrike" kern="1200" cap="none" baseline="0">
                <a:blipFill dpi="0" rotWithShape="1">
                  <a:blip r:embed="rId3"/>
                  <a:srcRect/>
                  <a:tile tx="6350" ty="-127000" sx="65000" sy="64000" flip="none" algn="tl"/>
                </a:blipFill>
                <a:latin typeface="+mj-lt"/>
                <a:ea typeface="+mj-ea"/>
                <a:cs typeface="+mj-cs"/>
                <a:sym typeface="Aharoni"/>
              </a:rPr>
              <a:t>Open Educational Practices - Transparency</a:t>
            </a:r>
            <a:endParaRPr lang="en-US" sz="6300" i="0" u="none" strike="noStrike" kern="1200" cap="none" baseline="0">
              <a:blipFill dpi="0" rotWithShape="1">
                <a:blip r:embed="rId3"/>
                <a:srcRect/>
                <a:tile tx="6350" ty="-127000" sx="65000" sy="64000" flip="none" algn="tl"/>
              </a:blipFill>
              <a:latin typeface="+mj-lt"/>
              <a:ea typeface="+mj-ea"/>
              <a:cs typeface="+mj-cs"/>
            </a:endParaRPr>
          </a:p>
        </p:txBody>
      </p:sp>
      <p:pic>
        <p:nvPicPr>
          <p:cNvPr id="306" name="Google Shape;306;g8754f1e874_0_403" descr="Open Pedagogy Notebook">
            <a:hlinkClick r:id="rId4"/>
          </p:cNvPr>
          <p:cNvPicPr preferRelativeResize="0"/>
          <p:nvPr/>
        </p:nvPicPr>
        <p:blipFill rotWithShape="1">
          <a:blip r:embed="rId5"/>
          <a:srcRect t="13304" r="-1" b="14638"/>
          <a:stretch/>
        </p:blipFill>
        <p:spPr>
          <a:xfrm>
            <a:off x="810207" y="938783"/>
            <a:ext cx="13918490" cy="4864184"/>
          </a:xfrm>
          <a:prstGeom prst="rect">
            <a:avLst/>
          </a:prstGeom>
          <a:noFill/>
        </p:spPr>
      </p:pic>
      <p:pic>
        <p:nvPicPr>
          <p:cNvPr id="4" name="Picture 3" descr="ASCCC OERI Open Educational Resources Inititative">
            <a:extLst>
              <a:ext uri="{FF2B5EF4-FFF2-40B4-BE49-F238E27FC236}">
                <a16:creationId xmlns:a16="http://schemas.microsoft.com/office/drawing/2014/main" id="{E44A99FB-81CD-4213-AA92-E4A03A39F797}"/>
              </a:ext>
            </a:extLst>
          </p:cNvPr>
          <p:cNvPicPr>
            <a:picLocks noChangeAspect="1"/>
          </p:cNvPicPr>
          <p:nvPr/>
        </p:nvPicPr>
        <p:blipFill>
          <a:blip r:embed="rId6"/>
          <a:stretch>
            <a:fillRect/>
          </a:stretch>
        </p:blipFill>
        <p:spPr>
          <a:xfrm>
            <a:off x="12925312" y="125650"/>
            <a:ext cx="2619488" cy="813133"/>
          </a:xfrm>
          <a:prstGeom prst="rect">
            <a:avLst/>
          </a:prstGeom>
        </p:spPr>
      </p:pic>
      <p:pic>
        <p:nvPicPr>
          <p:cNvPr id="5" name="Picture 4">
            <a:extLst>
              <a:ext uri="{FF2B5EF4-FFF2-40B4-BE49-F238E27FC236}">
                <a16:creationId xmlns:a16="http://schemas.microsoft.com/office/drawing/2014/main" id="{6B387EDD-FC67-4247-99F2-695875006A4D}"/>
              </a:ext>
            </a:extLst>
          </p:cNvPr>
          <p:cNvPicPr>
            <a:picLocks noChangeAspect="1"/>
          </p:cNvPicPr>
          <p:nvPr/>
        </p:nvPicPr>
        <p:blipFill>
          <a:blip r:embed="rId7"/>
          <a:stretch>
            <a:fillRect/>
          </a:stretch>
        </p:blipFill>
        <p:spPr>
          <a:xfrm>
            <a:off x="12031579" y="9287118"/>
            <a:ext cx="3513221" cy="7712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811715" y="938319"/>
            <a:ext cx="4136737" cy="7593486"/>
          </a:xfrm>
          <a:prstGeom prst="rect">
            <a:avLst/>
          </a:prstGeom>
          <a:ln>
            <a:noFill/>
          </a:ln>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buClr>
                <a:schemeClr val="lt1"/>
              </a:buClr>
              <a:buSzPts val="4000"/>
            </a:pPr>
            <a:r>
              <a:rPr lang="en-US" sz="5500" b="0" i="0" u="none" strike="noStrike"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sym typeface="Aharoni"/>
              </a:rPr>
              <a:t>Learning Outcomes</a:t>
            </a:r>
            <a:endParaRPr lang="en-US" sz="5500" b="0" i="0" u="none" strike="noStrike"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sym typeface="Arial"/>
            </a:endParaRPr>
          </a:p>
        </p:txBody>
      </p:sp>
      <p:graphicFrame>
        <p:nvGraphicFramePr>
          <p:cNvPr id="100" name="Google Shape;98;p2">
            <a:extLst>
              <a:ext uri="{FF2B5EF4-FFF2-40B4-BE49-F238E27FC236}">
                <a16:creationId xmlns:a16="http://schemas.microsoft.com/office/drawing/2014/main" id="{3C89E937-B7CF-474B-BA4B-AC0B91CC4CF0}"/>
              </a:ext>
            </a:extLst>
          </p:cNvPr>
          <p:cNvGraphicFramePr/>
          <p:nvPr>
            <p:extLst>
              <p:ext uri="{D42A27DB-BD31-4B8C-83A1-F6EECF244321}">
                <p14:modId xmlns:p14="http://schemas.microsoft.com/office/powerpoint/2010/main" val="818360989"/>
              </p:ext>
            </p:extLst>
          </p:nvPr>
        </p:nvGraphicFramePr>
        <p:xfrm>
          <a:off x="793432" y="938319"/>
          <a:ext cx="8379619" cy="8195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3F01AF74-2A54-4183-AF34-A89866F82479}"/>
              </a:ext>
            </a:extLst>
          </p:cNvPr>
          <p:cNvPicPr>
            <a:picLocks noChangeAspect="1"/>
          </p:cNvPicPr>
          <p:nvPr/>
        </p:nvPicPr>
        <p:blipFill>
          <a:blip r:embed="rId9"/>
          <a:stretch>
            <a:fillRect/>
          </a:stretch>
        </p:blipFill>
        <p:spPr>
          <a:xfrm>
            <a:off x="12031579" y="9287118"/>
            <a:ext cx="3513221" cy="7712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0"/>
        <p:cNvGrpSpPr/>
        <p:nvPr/>
      </p:nvGrpSpPr>
      <p:grpSpPr>
        <a:xfrm>
          <a:off x="0" y="0"/>
          <a:ext cx="0" cy="0"/>
          <a:chOff x="0" y="0"/>
          <a:chExt cx="0" cy="0"/>
        </a:xfrm>
      </p:grpSpPr>
      <p:sp>
        <p:nvSpPr>
          <p:cNvPr id="311" name="Google Shape;311;g8758d15472_0_47"/>
          <p:cNvSpPr txBox="1"/>
          <p:nvPr/>
        </p:nvSpPr>
        <p:spPr>
          <a:xfrm>
            <a:off x="10028902" y="710793"/>
            <a:ext cx="4688512" cy="2360371"/>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buClr>
                <a:schemeClr val="lt1"/>
              </a:buClr>
              <a:buSzPts val="4000"/>
            </a:pPr>
            <a:r>
              <a:rPr lang="en-US" sz="3800" b="0" i="0" u="none" strike="noStrike">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sym typeface="Aharoni"/>
              </a:rPr>
              <a:t>Open Educational Practices - Participation </a:t>
            </a:r>
            <a:endParaRPr lang="en-US" sz="3800" b="0" i="0" u="none" strike="noStrike">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sym typeface="Arial"/>
            </a:endParaRPr>
          </a:p>
        </p:txBody>
      </p:sp>
      <p:pic>
        <p:nvPicPr>
          <p:cNvPr id="313" name="Google Shape;313;g8758d15472_0_47" descr="yahoo answers gives bad answer"/>
          <p:cNvPicPr preferRelativeResize="0"/>
          <p:nvPr/>
        </p:nvPicPr>
        <p:blipFill rotWithShape="1">
          <a:blip r:embed="rId4"/>
          <a:srcRect t="16664" r="31731" b="5610"/>
          <a:stretch/>
        </p:blipFill>
        <p:spPr>
          <a:xfrm>
            <a:off x="808348" y="2214687"/>
            <a:ext cx="8813077" cy="5644073"/>
          </a:xfrm>
          <a:prstGeom prst="rect">
            <a:avLst/>
          </a:prstGeom>
          <a:noFill/>
        </p:spPr>
      </p:pic>
      <p:sp>
        <p:nvSpPr>
          <p:cNvPr id="312" name="Google Shape;312;g8758d15472_0_47"/>
          <p:cNvSpPr txBox="1"/>
          <p:nvPr/>
        </p:nvSpPr>
        <p:spPr>
          <a:xfrm>
            <a:off x="10028901" y="3111398"/>
            <a:ext cx="4688510" cy="6002449"/>
          </a:xfrm>
          <a:prstGeom prst="rect">
            <a:avLst/>
          </a:prstGeom>
        </p:spPr>
        <p:txBody>
          <a:bodyPr spcFirstLastPara="1" vert="horz" lIns="91440" tIns="45720" rIns="91440" bIns="45720" rtlCol="0" anchorCtr="0">
            <a:normAutofit/>
          </a:bodyPr>
          <a:lstStyle/>
          <a:p>
            <a:pPr marL="457200" marR="0" lvl="0"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4000" b="0" i="0" u="none" strike="noStrike" cap="none" dirty="0">
                <a:sym typeface="Arial"/>
              </a:rPr>
              <a:t>Co-design the course with students</a:t>
            </a:r>
          </a:p>
          <a:p>
            <a:pPr marL="457200" marR="0" lvl="0"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4000" b="0" i="0" u="none" strike="noStrike" cap="none" dirty="0">
                <a:sym typeface="Arial"/>
              </a:rPr>
              <a:t>Living Assignments</a:t>
            </a:r>
          </a:p>
        </p:txBody>
      </p:sp>
      <p:pic>
        <p:nvPicPr>
          <p:cNvPr id="5" name="Picture 4" descr="ASCCC OERI Open Educational Resources Inititative">
            <a:extLst>
              <a:ext uri="{FF2B5EF4-FFF2-40B4-BE49-F238E27FC236}">
                <a16:creationId xmlns:a16="http://schemas.microsoft.com/office/drawing/2014/main" id="{087AA042-9BEA-4BD4-AC63-44B1558C2AD4}"/>
              </a:ext>
            </a:extLst>
          </p:cNvPr>
          <p:cNvPicPr>
            <a:picLocks noChangeAspect="1"/>
          </p:cNvPicPr>
          <p:nvPr/>
        </p:nvPicPr>
        <p:blipFill>
          <a:blip r:embed="rId5"/>
          <a:stretch>
            <a:fillRect/>
          </a:stretch>
        </p:blipFill>
        <p:spPr>
          <a:xfrm>
            <a:off x="13106400" y="0"/>
            <a:ext cx="2438400" cy="756920"/>
          </a:xfrm>
          <a:prstGeom prst="rect">
            <a:avLst/>
          </a:prstGeom>
        </p:spPr>
      </p:pic>
      <p:pic>
        <p:nvPicPr>
          <p:cNvPr id="6" name="Picture 5">
            <a:extLst>
              <a:ext uri="{FF2B5EF4-FFF2-40B4-BE49-F238E27FC236}">
                <a16:creationId xmlns:a16="http://schemas.microsoft.com/office/drawing/2014/main" id="{5DB0247A-94C4-4B7A-960C-29A480CC0196}"/>
              </a:ext>
            </a:extLst>
          </p:cNvPr>
          <p:cNvPicPr>
            <a:picLocks noChangeAspect="1"/>
          </p:cNvPicPr>
          <p:nvPr/>
        </p:nvPicPr>
        <p:blipFill>
          <a:blip r:embed="rId6"/>
          <a:stretch>
            <a:fillRect/>
          </a:stretch>
        </p:blipFill>
        <p:spPr>
          <a:xfrm>
            <a:off x="12031579" y="9287118"/>
            <a:ext cx="3513221" cy="7712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p:nvSpPr>
          <p:cNvPr id="318" name="Google Shape;318;g8758d15472_0_57"/>
          <p:cNvSpPr txBox="1"/>
          <p:nvPr/>
        </p:nvSpPr>
        <p:spPr>
          <a:xfrm>
            <a:off x="10063729" y="1141567"/>
            <a:ext cx="4924861" cy="5479612"/>
          </a:xfrm>
          <a:prstGeom prst="rect">
            <a:avLst/>
          </a:prstGeom>
        </p:spPr>
        <p:txBody>
          <a:bodyPr spcFirstLastPara="1" vert="horz" lIns="91440" tIns="45720" rIns="91440" bIns="45720" rtlCol="0" anchor="ctr" anchorCtr="0">
            <a:normAutofit/>
          </a:bodyPr>
          <a:lstStyle/>
          <a:p>
            <a:pPr marL="0" marR="0" lvl="0" indent="0" defTabSz="914400">
              <a:lnSpc>
                <a:spcPct val="80000"/>
              </a:lnSpc>
              <a:spcBef>
                <a:spcPct val="0"/>
              </a:spcBef>
              <a:spcAft>
                <a:spcPts val="600"/>
              </a:spcAft>
              <a:buClr>
                <a:schemeClr val="lt1"/>
              </a:buClr>
              <a:buSzPts val="4000"/>
            </a:pPr>
            <a:r>
              <a:rPr lang="en-US" sz="6300" b="0" i="0" u="none" strike="noStrike" dirty="0">
                <a:blipFill dpi="0" rotWithShape="1">
                  <a:blip r:embed="rId3"/>
                  <a:srcRect/>
                  <a:tile tx="6350" ty="-127000" sx="65000" sy="64000" flip="none" algn="tl"/>
                </a:blipFill>
                <a:latin typeface="+mj-lt"/>
                <a:ea typeface="+mj-ea"/>
                <a:cs typeface="+mj-cs"/>
                <a:sym typeface="Aharoni"/>
              </a:rPr>
              <a:t>Open </a:t>
            </a:r>
            <a:r>
              <a:rPr lang="en-US" sz="5400" b="0" i="0" u="none" strike="noStrike" dirty="0">
                <a:blipFill dpi="0" rotWithShape="1">
                  <a:blip r:embed="rId3"/>
                  <a:srcRect/>
                  <a:tile tx="6350" ty="-127000" sx="65000" sy="64000" flip="none" algn="tl"/>
                </a:blipFill>
                <a:latin typeface="+mj-lt"/>
                <a:ea typeface="+mj-ea"/>
                <a:cs typeface="+mj-cs"/>
                <a:sym typeface="Aharoni"/>
              </a:rPr>
              <a:t>Educational</a:t>
            </a:r>
            <a:r>
              <a:rPr lang="en-US" sz="6300" b="0" i="0" u="none" strike="noStrike" dirty="0">
                <a:blipFill dpi="0" rotWithShape="1">
                  <a:blip r:embed="rId3"/>
                  <a:srcRect/>
                  <a:tile tx="6350" ty="-127000" sx="65000" sy="64000" flip="none" algn="tl"/>
                </a:blipFill>
                <a:latin typeface="+mj-lt"/>
                <a:ea typeface="+mj-ea"/>
                <a:cs typeface="+mj-cs"/>
                <a:sym typeface="Aharoni"/>
              </a:rPr>
              <a:t> Practices - </a:t>
            </a:r>
            <a:r>
              <a:rPr lang="en-US" sz="4800" b="0" i="0" u="none" strike="noStrike" dirty="0">
                <a:blipFill dpi="0" rotWithShape="1">
                  <a:blip r:embed="rId3"/>
                  <a:srcRect/>
                  <a:tile tx="6350" ty="-127000" sx="65000" sy="64000" flip="none" algn="tl"/>
                </a:blipFill>
                <a:latin typeface="+mj-lt"/>
                <a:ea typeface="+mj-ea"/>
                <a:cs typeface="+mj-cs"/>
                <a:sym typeface="Aharoni"/>
              </a:rPr>
              <a:t>Collaboration</a:t>
            </a:r>
            <a:endParaRPr lang="en-US" sz="6300" b="0" i="0" u="none" strike="noStrike" dirty="0">
              <a:blipFill dpi="0" rotWithShape="1">
                <a:blip r:embed="rId3"/>
                <a:srcRect/>
                <a:tile tx="6350" ty="-127000" sx="65000" sy="64000" flip="none" algn="tl"/>
              </a:blipFill>
              <a:latin typeface="+mj-lt"/>
              <a:ea typeface="+mj-ea"/>
              <a:cs typeface="+mj-cs"/>
              <a:sym typeface="Arial"/>
            </a:endParaRPr>
          </a:p>
        </p:txBody>
      </p:sp>
      <p:pic>
        <p:nvPicPr>
          <p:cNvPr id="319" name="Google Shape;319;g8758d15472_0_57" descr="group work"/>
          <p:cNvPicPr preferRelativeResize="0"/>
          <p:nvPr/>
        </p:nvPicPr>
        <p:blipFill rotWithShape="1">
          <a:blip r:embed="rId4"/>
          <a:stretch/>
        </p:blipFill>
        <p:spPr>
          <a:xfrm>
            <a:off x="5693356" y="283176"/>
            <a:ext cx="4370373" cy="2917223"/>
          </a:xfrm>
          <a:prstGeom prst="rect">
            <a:avLst/>
          </a:prstGeom>
          <a:noFill/>
        </p:spPr>
      </p:pic>
      <p:pic>
        <p:nvPicPr>
          <p:cNvPr id="321" name="Google Shape;321;g8758d15472_0_57"/>
          <p:cNvPicPr preferRelativeResize="0"/>
          <p:nvPr/>
        </p:nvPicPr>
        <p:blipFill>
          <a:blip r:embed="rId5"/>
          <a:stretch>
            <a:fillRect/>
          </a:stretch>
        </p:blipFill>
        <p:spPr>
          <a:xfrm>
            <a:off x="7942488" y="5432306"/>
            <a:ext cx="7278851" cy="4003368"/>
          </a:xfrm>
          <a:prstGeom prst="rect">
            <a:avLst/>
          </a:prstGeom>
          <a:noFill/>
          <a:effectLst>
            <a:outerShdw blurRad="63500" sx="102000" sy="102000" algn="ctr" rotWithShape="0">
              <a:prstClr val="black">
                <a:alpha val="40000"/>
              </a:prstClr>
            </a:outerShdw>
          </a:effectLst>
        </p:spPr>
      </p:pic>
      <p:pic>
        <p:nvPicPr>
          <p:cNvPr id="320" name="Google Shape;320;g8758d15472_0_57" descr="digital writing"/>
          <p:cNvPicPr preferRelativeResize="0"/>
          <p:nvPr/>
        </p:nvPicPr>
        <p:blipFill>
          <a:blip r:embed="rId6"/>
          <a:stretch>
            <a:fillRect/>
          </a:stretch>
        </p:blipFill>
        <p:spPr>
          <a:xfrm>
            <a:off x="395713" y="3641636"/>
            <a:ext cx="8607396" cy="4728639"/>
          </a:xfrm>
          <a:prstGeom prst="rect">
            <a:avLst/>
          </a:prstGeom>
          <a:noFill/>
          <a:effectLst>
            <a:outerShdw blurRad="50800" dist="38100" dir="5400000" algn="t" rotWithShape="0">
              <a:prstClr val="black">
                <a:alpha val="40000"/>
              </a:prstClr>
            </a:outerShdw>
          </a:effectLst>
        </p:spPr>
      </p:pic>
      <p:pic>
        <p:nvPicPr>
          <p:cNvPr id="322" name="Google Shape;322;g8758d15472_0_57" descr="online game"/>
          <p:cNvPicPr preferRelativeResize="0"/>
          <p:nvPr/>
        </p:nvPicPr>
        <p:blipFill>
          <a:blip r:embed="rId7"/>
          <a:stretch>
            <a:fillRect/>
          </a:stretch>
        </p:blipFill>
        <p:spPr>
          <a:xfrm>
            <a:off x="768495" y="86874"/>
            <a:ext cx="3227640" cy="3309826"/>
          </a:xfrm>
          <a:prstGeom prst="rect">
            <a:avLst/>
          </a:prstGeom>
          <a:noFill/>
        </p:spPr>
      </p:pic>
      <p:pic>
        <p:nvPicPr>
          <p:cNvPr id="7" name="Picture 6" descr="ASCCC OERI Open Educational Resources Inititative">
            <a:extLst>
              <a:ext uri="{FF2B5EF4-FFF2-40B4-BE49-F238E27FC236}">
                <a16:creationId xmlns:a16="http://schemas.microsoft.com/office/drawing/2014/main" id="{B200DD9D-8D7F-42B3-8560-C60640B4B254}"/>
              </a:ext>
            </a:extLst>
          </p:cNvPr>
          <p:cNvPicPr>
            <a:picLocks noChangeAspect="1"/>
          </p:cNvPicPr>
          <p:nvPr/>
        </p:nvPicPr>
        <p:blipFill>
          <a:blip r:embed="rId8"/>
          <a:stretch>
            <a:fillRect/>
          </a:stretch>
        </p:blipFill>
        <p:spPr>
          <a:xfrm>
            <a:off x="13106400" y="0"/>
            <a:ext cx="2438400" cy="756920"/>
          </a:xfrm>
          <a:prstGeom prst="rect">
            <a:avLst/>
          </a:prstGeom>
        </p:spPr>
      </p:pic>
      <p:pic>
        <p:nvPicPr>
          <p:cNvPr id="8" name="Picture 7">
            <a:extLst>
              <a:ext uri="{FF2B5EF4-FFF2-40B4-BE49-F238E27FC236}">
                <a16:creationId xmlns:a16="http://schemas.microsoft.com/office/drawing/2014/main" id="{3490759C-B4CD-4D6B-AAB8-33A6F5077D50}"/>
              </a:ext>
            </a:extLst>
          </p:cNvPr>
          <p:cNvPicPr>
            <a:picLocks noChangeAspect="1"/>
          </p:cNvPicPr>
          <p:nvPr/>
        </p:nvPicPr>
        <p:blipFill>
          <a:blip r:embed="rId9"/>
          <a:stretch>
            <a:fillRect/>
          </a:stretch>
        </p:blipFill>
        <p:spPr>
          <a:xfrm>
            <a:off x="0" y="9287119"/>
            <a:ext cx="3513221" cy="7712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8754f1e874_0_448"/>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r>
              <a:rPr lang="en-US" sz="4000" b="0" i="0" u="none" strike="noStrike" cap="none">
                <a:latin typeface="Aharoni"/>
                <a:ea typeface="Aharoni"/>
                <a:cs typeface="Aharoni"/>
                <a:sym typeface="Aharoni"/>
              </a:rPr>
              <a:t>UDL-SLO-OEP</a:t>
            </a:r>
            <a:endParaRPr sz="1400" b="0" i="0" u="none" strike="noStrike" cap="none">
              <a:latin typeface="Arial"/>
              <a:ea typeface="Arial"/>
              <a:cs typeface="Arial"/>
              <a:sym typeface="Arial"/>
            </a:endParaRPr>
          </a:p>
        </p:txBody>
      </p:sp>
      <p:pic>
        <p:nvPicPr>
          <p:cNvPr id="328" name="Google Shape;328;g8754f1e874_0_448" descr="equity vs equality"/>
          <p:cNvPicPr preferRelativeResize="0"/>
          <p:nvPr/>
        </p:nvPicPr>
        <p:blipFill rotWithShape="1">
          <a:blip r:embed="rId3">
            <a:alphaModFix/>
          </a:blip>
          <a:srcRect/>
          <a:stretch/>
        </p:blipFill>
        <p:spPr>
          <a:xfrm>
            <a:off x="1721563" y="1793362"/>
            <a:ext cx="12092576" cy="6806776"/>
          </a:xfrm>
          <a:prstGeom prst="rect">
            <a:avLst/>
          </a:prstGeom>
          <a:noFill/>
          <a:ln>
            <a:noFill/>
          </a:ln>
        </p:spPr>
      </p:pic>
      <p:pic>
        <p:nvPicPr>
          <p:cNvPr id="4" name="Picture 3" descr="ASCCC OERI Open Educational Resources Inititative">
            <a:extLst>
              <a:ext uri="{FF2B5EF4-FFF2-40B4-BE49-F238E27FC236}">
                <a16:creationId xmlns:a16="http://schemas.microsoft.com/office/drawing/2014/main" id="{7459D7E2-3A6C-49B1-838F-F5CA02FC78DB}"/>
              </a:ext>
            </a:extLst>
          </p:cNvPr>
          <p:cNvPicPr>
            <a:picLocks noChangeAspect="1"/>
          </p:cNvPicPr>
          <p:nvPr/>
        </p:nvPicPr>
        <p:blipFill>
          <a:blip r:embed="rId4"/>
          <a:stretch>
            <a:fillRect/>
          </a:stretch>
        </p:blipFill>
        <p:spPr>
          <a:xfrm>
            <a:off x="13106400" y="0"/>
            <a:ext cx="2438400" cy="756920"/>
          </a:xfrm>
          <a:prstGeom prst="rect">
            <a:avLst/>
          </a:prstGeom>
        </p:spPr>
      </p:pic>
      <p:pic>
        <p:nvPicPr>
          <p:cNvPr id="5" name="Picture 4">
            <a:extLst>
              <a:ext uri="{FF2B5EF4-FFF2-40B4-BE49-F238E27FC236}">
                <a16:creationId xmlns:a16="http://schemas.microsoft.com/office/drawing/2014/main" id="{CBA4B656-8A09-41CD-B5EB-42546AC84D1B}"/>
              </a:ext>
            </a:extLst>
          </p:cNvPr>
          <p:cNvPicPr>
            <a:picLocks noChangeAspect="1"/>
          </p:cNvPicPr>
          <p:nvPr/>
        </p:nvPicPr>
        <p:blipFill>
          <a:blip r:embed="rId5"/>
          <a:stretch>
            <a:fillRect/>
          </a:stretch>
        </p:blipFill>
        <p:spPr>
          <a:xfrm>
            <a:off x="12031579" y="9287118"/>
            <a:ext cx="3513221" cy="77128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pic" idx="2"/>
          </p:nvPr>
        </p:nvSpPr>
        <p:spPr>
          <a:xfrm>
            <a:off x="1066800" y="2231817"/>
            <a:ext cx="13411200" cy="5369137"/>
          </a:xfrm>
          <a:prstGeom prst="rect">
            <a:avLst/>
          </a:prstGeom>
          <a:noFill/>
          <a:ln>
            <a:noFill/>
          </a:ln>
        </p:spPr>
        <p:txBody>
          <a:bodyPr spcFirstLastPara="1" wrap="square" lIns="134090" tIns="67027" rIns="134090" bIns="67027" anchor="ctr" anchorCtr="0">
            <a:noAutofit/>
          </a:bodyPr>
          <a:lstStyle/>
          <a:p>
            <a:pPr marL="0" indent="0"/>
            <a:endParaRPr/>
          </a:p>
        </p:txBody>
      </p:sp>
      <p:sp>
        <p:nvSpPr>
          <p:cNvPr id="124" name="Google Shape;124;p17"/>
          <p:cNvSpPr txBox="1">
            <a:spLocks noGrp="1"/>
          </p:cNvSpPr>
          <p:nvPr>
            <p:ph type="ctrTitle"/>
          </p:nvPr>
        </p:nvSpPr>
        <p:spPr>
          <a:xfrm>
            <a:off x="3726360" y="5081356"/>
            <a:ext cx="9500778" cy="2256157"/>
          </a:xfrm>
          <a:prstGeom prst="rect">
            <a:avLst/>
          </a:prstGeom>
          <a:noFill/>
          <a:ln>
            <a:noFill/>
          </a:ln>
        </p:spPr>
        <p:txBody>
          <a:bodyPr spcFirstLastPara="1" wrap="square" lIns="134090" tIns="67027" rIns="134090" bIns="0" anchor="b" anchorCtr="0">
            <a:noAutofit/>
          </a:bodyPr>
          <a:lstStyle/>
          <a:p>
            <a:pPr algn="ctr">
              <a:lnSpc>
                <a:spcPct val="100000"/>
              </a:lnSpc>
              <a:buSzPts val="5400"/>
            </a:pPr>
            <a:r>
              <a:rPr lang="en-US" sz="4800" dirty="0">
                <a:latin typeface="Aharoni"/>
                <a:ea typeface="Aharoni"/>
                <a:cs typeface="Aharoni"/>
                <a:sym typeface="Aharoni"/>
              </a:rPr>
              <a:t>Provide Multiple Means of Engagement : OEP Tapping into Students Interests </a:t>
            </a:r>
            <a:br>
              <a:rPr lang="en-US" sz="4800" dirty="0">
                <a:latin typeface="Aharoni"/>
                <a:ea typeface="Aharoni"/>
                <a:cs typeface="Aharoni"/>
                <a:sym typeface="Aharoni"/>
              </a:rPr>
            </a:br>
            <a:r>
              <a:rPr lang="en-US" sz="4800" dirty="0">
                <a:latin typeface="Aharoni"/>
                <a:ea typeface="Aharoni"/>
                <a:cs typeface="Aharoni"/>
                <a:sym typeface="Aharoni"/>
              </a:rPr>
              <a:t> </a:t>
            </a:r>
            <a:endParaRPr lang="en-US" sz="1200" dirty="0"/>
          </a:p>
        </p:txBody>
      </p:sp>
      <p:sp>
        <p:nvSpPr>
          <p:cNvPr id="125" name="Google Shape;125;p17"/>
          <p:cNvSpPr txBox="1">
            <a:spLocks noGrp="1"/>
          </p:cNvSpPr>
          <p:nvPr>
            <p:ph type="subTitle" idx="1"/>
          </p:nvPr>
        </p:nvSpPr>
        <p:spPr>
          <a:xfrm>
            <a:off x="3726358" y="7611420"/>
            <a:ext cx="9500779" cy="1433844"/>
          </a:xfrm>
          <a:prstGeom prst="rect">
            <a:avLst/>
          </a:prstGeom>
          <a:noFill/>
          <a:ln>
            <a:noFill/>
          </a:ln>
        </p:spPr>
        <p:txBody>
          <a:bodyPr spcFirstLastPara="1" wrap="square" lIns="134090" tIns="134090" rIns="134090" bIns="134090" anchor="t" anchorCtr="0">
            <a:noAutofit/>
          </a:bodyPr>
          <a:lstStyle/>
          <a:p>
            <a:pPr marL="0" lvl="0" indent="0" algn="ctr">
              <a:lnSpc>
                <a:spcPct val="100000"/>
              </a:lnSpc>
              <a:spcBef>
                <a:spcPts val="0"/>
              </a:spcBef>
              <a:buClr>
                <a:schemeClr val="dk1"/>
              </a:buClr>
              <a:buSzPts val="1100"/>
            </a:pPr>
            <a:r>
              <a:rPr lang="en-US" sz="9600" dirty="0">
                <a:latin typeface="Aharoni"/>
                <a:ea typeface="Aharoni"/>
                <a:cs typeface="Aharoni"/>
                <a:sym typeface="Aharoni"/>
              </a:rPr>
              <a:t>Q &amp; A Time</a:t>
            </a:r>
            <a:endParaRPr lang="en-US" sz="800" dirty="0">
              <a:latin typeface="Calibri"/>
              <a:ea typeface="Calibri"/>
              <a:cs typeface="Calibri"/>
              <a:sym typeface="Calibri"/>
            </a:endParaRPr>
          </a:p>
          <a:p>
            <a:pPr marL="0" indent="0">
              <a:spcBef>
                <a:spcPts val="0"/>
              </a:spcBef>
            </a:pPr>
            <a:endParaRPr dirty="0"/>
          </a:p>
        </p:txBody>
      </p:sp>
      <p:pic>
        <p:nvPicPr>
          <p:cNvPr id="6" name="Google Shape;288;g87c0c4d909_0_78">
            <a:extLst>
              <a:ext uri="{FF2B5EF4-FFF2-40B4-BE49-F238E27FC236}">
                <a16:creationId xmlns:a16="http://schemas.microsoft.com/office/drawing/2014/main" id="{B92CD903-30BB-4BB1-91AF-BE919B55E7BC}"/>
              </a:ext>
            </a:extLst>
          </p:cNvPr>
          <p:cNvPicPr preferRelativeResize="0"/>
          <p:nvPr/>
        </p:nvPicPr>
        <p:blipFill rotWithShape="1">
          <a:blip r:embed="rId3">
            <a:alphaModFix/>
          </a:blip>
          <a:srcRect l="34866" r="30867"/>
          <a:stretch/>
        </p:blipFill>
        <p:spPr>
          <a:xfrm>
            <a:off x="12610123" y="0"/>
            <a:ext cx="2934677" cy="9549082"/>
          </a:xfrm>
          <a:prstGeom prst="rect">
            <a:avLst/>
          </a:prstGeom>
          <a:noFill/>
          <a:ln w="9525" cap="flat" cmpd="sng">
            <a:solidFill>
              <a:srgbClr val="4A7DBA"/>
            </a:solidFill>
            <a:prstDash val="solid"/>
            <a:round/>
            <a:headEnd type="none" w="sm" len="sm"/>
            <a:tailEnd type="none" w="sm" len="sm"/>
          </a:ln>
          <a:effectLst>
            <a:outerShdw blurRad="330200" dist="50800" dir="5400000" sx="102000" sy="102000" algn="t" rotWithShape="0">
              <a:srgbClr val="000000">
                <a:alpha val="27450"/>
              </a:srgbClr>
            </a:outerShdw>
          </a:effectLst>
        </p:spPr>
      </p:pic>
    </p:spTree>
    <p:extLst>
      <p:ext uri="{BB962C8B-B14F-4D97-AF65-F5344CB8AC3E}">
        <p14:creationId xmlns:p14="http://schemas.microsoft.com/office/powerpoint/2010/main" val="1052058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pic" idx="2"/>
          </p:nvPr>
        </p:nvSpPr>
        <p:spPr>
          <a:xfrm>
            <a:off x="1066800" y="2231817"/>
            <a:ext cx="13411200" cy="5369137"/>
          </a:xfrm>
          <a:prstGeom prst="rect">
            <a:avLst/>
          </a:prstGeom>
          <a:noFill/>
          <a:ln>
            <a:noFill/>
          </a:ln>
        </p:spPr>
        <p:txBody>
          <a:bodyPr spcFirstLastPara="1" wrap="square" lIns="134090" tIns="67027" rIns="134090" bIns="67027" anchor="ctr" anchorCtr="0">
            <a:noAutofit/>
          </a:bodyPr>
          <a:lstStyle/>
          <a:p>
            <a:pPr marL="0" indent="0"/>
            <a:endParaRPr/>
          </a:p>
        </p:txBody>
      </p:sp>
      <p:sp>
        <p:nvSpPr>
          <p:cNvPr id="124" name="Google Shape;124;p17"/>
          <p:cNvSpPr txBox="1">
            <a:spLocks noGrp="1"/>
          </p:cNvSpPr>
          <p:nvPr>
            <p:ph type="ctrTitle"/>
          </p:nvPr>
        </p:nvSpPr>
        <p:spPr>
          <a:xfrm>
            <a:off x="3726360" y="5081356"/>
            <a:ext cx="9500778" cy="2256157"/>
          </a:xfrm>
          <a:prstGeom prst="rect">
            <a:avLst/>
          </a:prstGeom>
          <a:noFill/>
          <a:ln>
            <a:noFill/>
          </a:ln>
        </p:spPr>
        <p:txBody>
          <a:bodyPr spcFirstLastPara="1" wrap="square" lIns="134090" tIns="67027" rIns="134090" bIns="0" anchor="b" anchorCtr="0">
            <a:noAutofit/>
          </a:bodyPr>
          <a:lstStyle/>
          <a:p>
            <a:pPr algn="ctr">
              <a:lnSpc>
                <a:spcPct val="100000"/>
              </a:lnSpc>
              <a:buSzPts val="5400"/>
            </a:pPr>
            <a:r>
              <a:rPr lang="en-US" sz="4800" dirty="0">
                <a:latin typeface="Aharoni"/>
                <a:ea typeface="Aharoni"/>
                <a:cs typeface="Aharoni"/>
                <a:sym typeface="Aharoni"/>
              </a:rPr>
              <a:t>Provide Multiple Means of Engagement : OEP Tapping into Students Interests </a:t>
            </a:r>
            <a:br>
              <a:rPr lang="en-US" sz="4800" dirty="0">
                <a:latin typeface="Aharoni"/>
                <a:ea typeface="Aharoni"/>
                <a:cs typeface="Aharoni"/>
                <a:sym typeface="Aharoni"/>
              </a:rPr>
            </a:br>
            <a:r>
              <a:rPr lang="en-US" sz="4800" dirty="0">
                <a:latin typeface="Aharoni"/>
                <a:ea typeface="Aharoni"/>
                <a:cs typeface="Aharoni"/>
                <a:sym typeface="Aharoni"/>
              </a:rPr>
              <a:t> </a:t>
            </a:r>
            <a:endParaRPr lang="en-US" sz="1200" dirty="0"/>
          </a:p>
        </p:txBody>
      </p:sp>
      <p:sp>
        <p:nvSpPr>
          <p:cNvPr id="125" name="Google Shape;125;p17"/>
          <p:cNvSpPr txBox="1">
            <a:spLocks noGrp="1"/>
          </p:cNvSpPr>
          <p:nvPr>
            <p:ph type="subTitle" idx="1"/>
          </p:nvPr>
        </p:nvSpPr>
        <p:spPr>
          <a:xfrm>
            <a:off x="3726358" y="7611420"/>
            <a:ext cx="9500779" cy="1433844"/>
          </a:xfrm>
          <a:prstGeom prst="rect">
            <a:avLst/>
          </a:prstGeom>
          <a:noFill/>
          <a:ln>
            <a:noFill/>
          </a:ln>
        </p:spPr>
        <p:txBody>
          <a:bodyPr spcFirstLastPara="1" wrap="square" lIns="134090" tIns="134090" rIns="134090" bIns="134090" anchor="t" anchorCtr="0">
            <a:noAutofit/>
          </a:bodyPr>
          <a:lstStyle/>
          <a:p>
            <a:pPr marL="0" lvl="0" indent="0" algn="ctr">
              <a:lnSpc>
                <a:spcPct val="100000"/>
              </a:lnSpc>
              <a:spcBef>
                <a:spcPts val="0"/>
              </a:spcBef>
              <a:buClr>
                <a:schemeClr val="dk1"/>
              </a:buClr>
              <a:buSzPts val="1100"/>
            </a:pPr>
            <a:r>
              <a:rPr lang="en-US" sz="9600" dirty="0">
                <a:latin typeface="Aharoni"/>
                <a:ea typeface="Aharoni"/>
                <a:cs typeface="Aharoni"/>
                <a:sym typeface="Aharoni"/>
              </a:rPr>
              <a:t>Q &amp; A Time</a:t>
            </a:r>
            <a:endParaRPr lang="en-US" sz="800" dirty="0">
              <a:latin typeface="Calibri"/>
              <a:ea typeface="Calibri"/>
              <a:cs typeface="Calibri"/>
              <a:sym typeface="Calibri"/>
            </a:endParaRPr>
          </a:p>
          <a:p>
            <a:pPr marL="0" indent="0">
              <a:spcBef>
                <a:spcPts val="0"/>
              </a:spcBef>
            </a:pPr>
            <a:endParaRPr dirty="0"/>
          </a:p>
        </p:txBody>
      </p:sp>
      <p:pic>
        <p:nvPicPr>
          <p:cNvPr id="6" name="Google Shape;288;g87c0c4d909_0_78">
            <a:extLst>
              <a:ext uri="{FF2B5EF4-FFF2-40B4-BE49-F238E27FC236}">
                <a16:creationId xmlns:a16="http://schemas.microsoft.com/office/drawing/2014/main" id="{B92CD903-30BB-4BB1-91AF-BE919B55E7BC}"/>
              </a:ext>
            </a:extLst>
          </p:cNvPr>
          <p:cNvPicPr preferRelativeResize="0"/>
          <p:nvPr/>
        </p:nvPicPr>
        <p:blipFill rotWithShape="1">
          <a:blip r:embed="rId3">
            <a:alphaModFix/>
          </a:blip>
          <a:srcRect l="34866" r="30867"/>
          <a:stretch/>
        </p:blipFill>
        <p:spPr>
          <a:xfrm>
            <a:off x="12610123" y="0"/>
            <a:ext cx="2934677" cy="9549082"/>
          </a:xfrm>
          <a:prstGeom prst="rect">
            <a:avLst/>
          </a:prstGeom>
          <a:noFill/>
          <a:ln w="9525" cap="flat" cmpd="sng">
            <a:solidFill>
              <a:srgbClr val="4A7DBA"/>
            </a:solidFill>
            <a:prstDash val="solid"/>
            <a:round/>
            <a:headEnd type="none" w="sm" len="sm"/>
            <a:tailEnd type="none" w="sm" len="sm"/>
          </a:ln>
          <a:effectLst>
            <a:outerShdw blurRad="330200" dist="50800" dir="5400000" sx="102000" sy="102000" algn="t" rotWithShape="0">
              <a:srgbClr val="000000">
                <a:alpha val="27450"/>
              </a:srgbClr>
            </a:outerShdw>
          </a:effectLst>
        </p:spPr>
      </p:pic>
    </p:spTree>
    <p:extLst>
      <p:ext uri="{BB962C8B-B14F-4D97-AF65-F5344CB8AC3E}">
        <p14:creationId xmlns:p14="http://schemas.microsoft.com/office/powerpoint/2010/main" val="173942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5" name="Title 4">
            <a:extLst>
              <a:ext uri="{FF2B5EF4-FFF2-40B4-BE49-F238E27FC236}">
                <a16:creationId xmlns:a16="http://schemas.microsoft.com/office/drawing/2014/main" id="{3E65DBCC-0C8B-4072-8298-B3AEB5A74F9E}"/>
              </a:ext>
            </a:extLst>
          </p:cNvPr>
          <p:cNvSpPr>
            <a:spLocks noGrp="1"/>
          </p:cNvSpPr>
          <p:nvPr>
            <p:ph type="title"/>
          </p:nvPr>
        </p:nvSpPr>
        <p:spPr/>
        <p:txBody>
          <a:bodyPr/>
          <a:lstStyle/>
          <a:p>
            <a:r>
              <a:rPr lang="en-US" dirty="0"/>
              <a:t>Contact Information</a:t>
            </a:r>
          </a:p>
        </p:txBody>
      </p:sp>
      <p:sp>
        <p:nvSpPr>
          <p:cNvPr id="6" name="Content Placeholder 5">
            <a:extLst>
              <a:ext uri="{FF2B5EF4-FFF2-40B4-BE49-F238E27FC236}">
                <a16:creationId xmlns:a16="http://schemas.microsoft.com/office/drawing/2014/main" id="{259AAEEC-AEA7-4CF9-A282-7D959488B8D3}"/>
              </a:ext>
            </a:extLst>
          </p:cNvPr>
          <p:cNvSpPr>
            <a:spLocks noGrp="1"/>
          </p:cNvSpPr>
          <p:nvPr>
            <p:ph sz="half" idx="1"/>
          </p:nvPr>
        </p:nvSpPr>
        <p:spPr/>
        <p:txBody>
          <a:bodyPr/>
          <a:lstStyle/>
          <a:p>
            <a:pPr marL="0" lvl="0" indent="0" algn="ctr">
              <a:lnSpc>
                <a:spcPct val="100000"/>
              </a:lnSpc>
              <a:spcBef>
                <a:spcPts val="0"/>
              </a:spcBef>
              <a:buClr>
                <a:srgbClr val="000000"/>
              </a:buClr>
              <a:buSzPts val="2300"/>
              <a:buNone/>
            </a:pPr>
            <a:r>
              <a:rPr lang="en-US" sz="2800" dirty="0">
                <a:solidFill>
                  <a:srgbClr val="000000"/>
                </a:solidFill>
                <a:latin typeface="Calibri"/>
                <a:ea typeface="Calibri"/>
                <a:cs typeface="Calibri"/>
                <a:sym typeface="Calibri"/>
              </a:rPr>
              <a:t>Amanda Taintor</a:t>
            </a:r>
          </a:p>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Faculty Coordinator Instructional Design and Distance Education</a:t>
            </a:r>
          </a:p>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ASCCC OERI </a:t>
            </a:r>
            <a:r>
              <a:rPr lang="en-US" sz="2800" dirty="0">
                <a:latin typeface="Calibri"/>
                <a:ea typeface="Calibri"/>
                <a:cs typeface="Calibri"/>
                <a:sym typeface="Calibri"/>
              </a:rPr>
              <a:t>Project</a:t>
            </a:r>
            <a:r>
              <a:rPr lang="en-US" sz="2800" dirty="0">
                <a:solidFill>
                  <a:srgbClr val="000000"/>
                </a:solidFill>
                <a:latin typeface="Calibri"/>
                <a:ea typeface="Calibri"/>
                <a:cs typeface="Calibri"/>
                <a:sym typeface="Calibri"/>
              </a:rPr>
              <a:t> Lead </a:t>
            </a:r>
          </a:p>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SLO Coordinator</a:t>
            </a:r>
          </a:p>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559-638-0300</a:t>
            </a:r>
          </a:p>
          <a:p>
            <a:pPr marL="0" lvl="0" indent="0" algn="ctr">
              <a:lnSpc>
                <a:spcPct val="100000"/>
              </a:lnSpc>
              <a:spcBef>
                <a:spcPts val="1200"/>
              </a:spcBef>
              <a:buClr>
                <a:srgbClr val="000000"/>
              </a:buClr>
              <a:buSzPts val="2300"/>
              <a:buNone/>
            </a:pPr>
            <a:r>
              <a:rPr lang="en-US" sz="2800" u="sng" dirty="0">
                <a:solidFill>
                  <a:schemeClr val="hlink"/>
                </a:solidFill>
                <a:latin typeface="Calibri"/>
                <a:ea typeface="Calibri"/>
                <a:cs typeface="Calibri"/>
                <a:sym typeface="Calibri"/>
                <a:hlinkClick r:id="rId3"/>
              </a:rPr>
              <a:t>Amanda.taintor@reedleycollege.edu</a:t>
            </a:r>
            <a:endParaRPr lang="en-US" sz="2800" dirty="0">
              <a:solidFill>
                <a:srgbClr val="000000"/>
              </a:solidFill>
              <a:latin typeface="Calibri"/>
              <a:ea typeface="Calibri"/>
              <a:cs typeface="Calibri"/>
              <a:sym typeface="Calibri"/>
            </a:endParaRPr>
          </a:p>
          <a:p>
            <a:endParaRPr lang="en-US" dirty="0"/>
          </a:p>
        </p:txBody>
      </p:sp>
      <p:sp>
        <p:nvSpPr>
          <p:cNvPr id="7" name="Content Placeholder 6">
            <a:extLst>
              <a:ext uri="{FF2B5EF4-FFF2-40B4-BE49-F238E27FC236}">
                <a16:creationId xmlns:a16="http://schemas.microsoft.com/office/drawing/2014/main" id="{02C538AD-17C7-49C2-B686-512C01A1136E}"/>
              </a:ext>
            </a:extLst>
          </p:cNvPr>
          <p:cNvSpPr>
            <a:spLocks noGrp="1"/>
          </p:cNvSpPr>
          <p:nvPr>
            <p:ph sz="half" idx="2"/>
          </p:nvPr>
        </p:nvSpPr>
        <p:spPr/>
        <p:txBody>
          <a:bodyPr/>
          <a:lstStyle/>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Suzanne Wakim</a:t>
            </a:r>
          </a:p>
          <a:p>
            <a:pPr marL="0" lvl="0" indent="0" algn="ctr">
              <a:lnSpc>
                <a:spcPct val="100000"/>
              </a:lnSpc>
              <a:spcBef>
                <a:spcPts val="1200"/>
              </a:spcBef>
              <a:buClr>
                <a:srgbClr val="000000"/>
              </a:buClr>
              <a:buSzPts val="2300"/>
              <a:buNone/>
            </a:pPr>
            <a:r>
              <a:rPr lang="en-US" sz="2800" dirty="0">
                <a:solidFill>
                  <a:srgbClr val="000000"/>
                </a:solidFill>
                <a:latin typeface="Calibri"/>
                <a:ea typeface="Calibri"/>
                <a:cs typeface="Calibri"/>
                <a:sym typeface="Calibri"/>
              </a:rPr>
              <a:t>Coordinator of Distance Education, </a:t>
            </a:r>
          </a:p>
          <a:p>
            <a:pPr marL="0" lvl="0" indent="0" algn="ctr">
              <a:lnSpc>
                <a:spcPct val="100000"/>
              </a:lnSpc>
              <a:spcBef>
                <a:spcPts val="0"/>
              </a:spcBef>
              <a:buClr>
                <a:srgbClr val="000000"/>
              </a:buClr>
              <a:buSzPts val="2300"/>
              <a:buNone/>
            </a:pPr>
            <a:r>
              <a:rPr lang="en-US" sz="2800" dirty="0">
                <a:solidFill>
                  <a:srgbClr val="000000"/>
                </a:solidFill>
                <a:latin typeface="Calibri"/>
                <a:ea typeface="Calibri"/>
                <a:cs typeface="Calibri"/>
                <a:sym typeface="Calibri"/>
              </a:rPr>
              <a:t>Open Educational Resources, </a:t>
            </a:r>
          </a:p>
          <a:p>
            <a:pPr marL="0" lvl="0" indent="0" algn="ctr">
              <a:lnSpc>
                <a:spcPct val="100000"/>
              </a:lnSpc>
              <a:spcBef>
                <a:spcPts val="0"/>
              </a:spcBef>
              <a:buClr>
                <a:srgbClr val="000000"/>
              </a:buClr>
              <a:buSzPts val="2300"/>
              <a:buNone/>
            </a:pPr>
            <a:r>
              <a:rPr lang="en-US" sz="2800" dirty="0">
                <a:solidFill>
                  <a:srgbClr val="000000"/>
                </a:solidFill>
                <a:latin typeface="Calibri"/>
                <a:ea typeface="Calibri"/>
                <a:cs typeface="Calibri"/>
                <a:sym typeface="Calibri"/>
              </a:rPr>
              <a:t>and Student Learning Outcomes - Butte College</a:t>
            </a:r>
          </a:p>
          <a:p>
            <a:pPr marL="0" lvl="0" indent="0" algn="ctr">
              <a:lnSpc>
                <a:spcPct val="100000"/>
              </a:lnSpc>
              <a:spcBef>
                <a:spcPts val="1200"/>
              </a:spcBef>
              <a:buClr>
                <a:srgbClr val="000000"/>
              </a:buClr>
              <a:buSzPts val="2300"/>
              <a:buNone/>
            </a:pPr>
            <a:r>
              <a:rPr lang="en-US" sz="2800" dirty="0">
                <a:latin typeface="Calibri"/>
                <a:ea typeface="Calibri"/>
                <a:cs typeface="Calibri"/>
                <a:sym typeface="Calibri"/>
              </a:rPr>
              <a:t>ASCCC OERI Regional Lead</a:t>
            </a:r>
          </a:p>
          <a:p>
            <a:pPr marL="0" lvl="0" indent="0" algn="ctr">
              <a:lnSpc>
                <a:spcPct val="100000"/>
              </a:lnSpc>
              <a:spcBef>
                <a:spcPts val="1200"/>
              </a:spcBef>
              <a:buClr>
                <a:schemeClr val="dk1"/>
              </a:buClr>
              <a:buSzPts val="1100"/>
              <a:buNone/>
            </a:pPr>
            <a:r>
              <a:rPr lang="en-US" sz="2800" u="sng" dirty="0">
                <a:solidFill>
                  <a:schemeClr val="hlink"/>
                </a:solidFill>
                <a:latin typeface="Calibri"/>
                <a:ea typeface="Calibri"/>
                <a:cs typeface="Calibri"/>
                <a:sym typeface="Calibri"/>
                <a:hlinkClick r:id="rId4"/>
              </a:rPr>
              <a:t>wakimsu@butte.edu</a:t>
            </a:r>
            <a:r>
              <a:rPr lang="en-US" sz="2800" dirty="0">
                <a:solidFill>
                  <a:schemeClr val="dk1"/>
                </a:solidFill>
                <a:latin typeface="Calibri"/>
                <a:ea typeface="Calibri"/>
                <a:cs typeface="Calibri"/>
                <a:sym typeface="Calibri"/>
              </a:rPr>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4799"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oogle Shape;105;g8754f1e874_0_430"/>
          <p:cNvPicPr preferRelativeResize="0"/>
          <p:nvPr/>
        </p:nvPicPr>
        <p:blipFill rotWithShape="1">
          <a:blip r:embed="rId3"/>
          <a:srcRect l="10820" r="23251"/>
          <a:stretch/>
        </p:blipFill>
        <p:spPr>
          <a:xfrm>
            <a:off x="4492447" y="10"/>
            <a:ext cx="11052352" cy="10058390"/>
          </a:xfrm>
          <a:prstGeom prst="rect">
            <a:avLst/>
          </a:prstGeom>
          <a:noFill/>
        </p:spPr>
      </p:pic>
      <p:sp>
        <p:nvSpPr>
          <p:cNvPr id="112" name="Rectangle 1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1907488" cy="100584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Google Shape;103;g8754f1e874_0_430"/>
          <p:cNvSpPr txBox="1"/>
          <p:nvPr/>
        </p:nvSpPr>
        <p:spPr>
          <a:xfrm>
            <a:off x="609425" y="1646132"/>
            <a:ext cx="5129784" cy="4699396"/>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buClr>
                <a:schemeClr val="lt1"/>
              </a:buClr>
              <a:buSzPts val="4000"/>
            </a:pPr>
            <a:r>
              <a:rPr lang="en-US" sz="6600" b="0" i="0" u="none" strike="noStrike" cap="none" baseline="0">
                <a:latin typeface="+mj-lt"/>
                <a:ea typeface="+mj-ea"/>
                <a:cs typeface="+mj-cs"/>
                <a:sym typeface="Aharoni"/>
              </a:rPr>
              <a:t>Un-Packing UDL</a:t>
            </a:r>
            <a:endParaRPr lang="en-US" sz="6600" b="0" i="0" u="none" strike="noStrike" cap="none" baseline="0">
              <a:latin typeface="+mj-lt"/>
              <a:ea typeface="+mj-ea"/>
              <a:cs typeface="+mj-cs"/>
              <a:sym typeface="Arial"/>
            </a:endParaRPr>
          </a:p>
        </p:txBody>
      </p:sp>
      <p:sp>
        <p:nvSpPr>
          <p:cNvPr id="114" name="Rectangle 1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4878" y="576102"/>
            <a:ext cx="214579" cy="897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6" name="Rectangle 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311" y="6668815"/>
            <a:ext cx="5071491" cy="26823"/>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Google Shape;104;g8754f1e874_0_430"/>
          <p:cNvSpPr txBox="1"/>
          <p:nvPr/>
        </p:nvSpPr>
        <p:spPr>
          <a:xfrm>
            <a:off x="777251" y="1989220"/>
            <a:ext cx="13307718" cy="5827829"/>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800"/>
              </a:spcBef>
              <a:spcAft>
                <a:spcPts val="0"/>
              </a:spcAft>
              <a:buClr>
                <a:schemeClr val="dk1"/>
              </a:buClr>
              <a:buSzPts val="1100"/>
              <a:buFont typeface="Arial"/>
              <a:buNone/>
            </a:pPr>
            <a:endParaRPr sz="1600" b="0" i="0" u="none" strike="noStrike" cap="none" dirty="0">
              <a:solidFill>
                <a:srgbClr val="45454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D016C246-8476-4453-880C-28C6D544B08A}"/>
              </a:ext>
            </a:extLst>
          </p:cNvPr>
          <p:cNvPicPr>
            <a:picLocks noChangeAspect="1"/>
          </p:cNvPicPr>
          <p:nvPr/>
        </p:nvPicPr>
        <p:blipFill>
          <a:blip r:embed="rId4"/>
          <a:stretch>
            <a:fillRect/>
          </a:stretch>
        </p:blipFill>
        <p:spPr>
          <a:xfrm>
            <a:off x="12914185" y="0"/>
            <a:ext cx="2630612" cy="57751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pic>
        <p:nvPicPr>
          <p:cNvPr id="8" name="Google Shape;113;g87990ffa95_0_10">
            <a:extLst>
              <a:ext uri="{FF2B5EF4-FFF2-40B4-BE49-F238E27FC236}">
                <a16:creationId xmlns:a16="http://schemas.microsoft.com/office/drawing/2014/main" id="{072424FB-770B-46F5-B23E-E9F150BD8C6B}"/>
              </a:ext>
            </a:extLst>
          </p:cNvPr>
          <p:cNvPicPr preferRelativeResize="0">
            <a:picLocks/>
          </p:cNvPicPr>
          <p:nvPr/>
        </p:nvPicPr>
        <p:blipFill rotWithShape="1">
          <a:blip r:embed="rId3"/>
          <a:srcRect t="29899" b="5395"/>
          <a:stretch/>
        </p:blipFill>
        <p:spPr>
          <a:xfrm>
            <a:off x="20" y="10"/>
            <a:ext cx="15544779" cy="10058388"/>
          </a:xfrm>
          <a:prstGeom prst="rect">
            <a:avLst/>
          </a:prstGeom>
          <a:noFill/>
        </p:spPr>
      </p:pic>
      <p:sp>
        <p:nvSpPr>
          <p:cNvPr id="2" name="Title 1">
            <a:extLst>
              <a:ext uri="{FF2B5EF4-FFF2-40B4-BE49-F238E27FC236}">
                <a16:creationId xmlns:a16="http://schemas.microsoft.com/office/drawing/2014/main" id="{3300CCCF-4097-4C88-AB5A-CF2A48B727C9}"/>
              </a:ext>
            </a:extLst>
          </p:cNvPr>
          <p:cNvSpPr>
            <a:spLocks noGrp="1"/>
          </p:cNvSpPr>
          <p:nvPr>
            <p:ph type="title"/>
          </p:nvPr>
        </p:nvSpPr>
        <p:spPr>
          <a:xfrm>
            <a:off x="1340739" y="6388348"/>
            <a:ext cx="11584573" cy="2159262"/>
          </a:xfrm>
        </p:spPr>
        <p:txBody>
          <a:bodyPr vert="horz" lIns="91440" tIns="45720" rIns="91440" bIns="45720" rtlCol="0" anchor="b">
            <a:normAutofit/>
          </a:bodyPr>
          <a:lstStyle/>
          <a:p>
            <a:pPr defTabSz="914400">
              <a:lnSpc>
                <a:spcPct val="80000"/>
              </a:lnSpc>
            </a:pPr>
            <a:r>
              <a:rPr lang="en-US" sz="6300" b="0" kern="1200" cap="none" baseline="0" dirty="0">
                <a:blipFill dpi="0" rotWithShape="1">
                  <a:blip r:embed="rId4"/>
                  <a:srcRect/>
                  <a:tile tx="6350" ty="-127000" sx="65000" sy="64000" flip="none" algn="tl"/>
                </a:blipFill>
                <a:latin typeface="+mj-lt"/>
                <a:ea typeface="+mj-ea"/>
                <a:cs typeface="+mj-cs"/>
                <a:sym typeface="Aharoni"/>
              </a:rPr>
              <a:t>The Myth of Average…….</a:t>
            </a:r>
            <a:br>
              <a:rPr lang="en-US" sz="6300" b="0" kern="1200" cap="none" baseline="0" dirty="0">
                <a:blipFill dpi="0" rotWithShape="1">
                  <a:blip r:embed="rId4"/>
                  <a:srcRect/>
                  <a:tile tx="6350" ty="-127000" sx="65000" sy="64000" flip="none" algn="tl"/>
                </a:blipFill>
                <a:latin typeface="+mj-lt"/>
                <a:ea typeface="+mj-ea"/>
                <a:cs typeface="+mj-cs"/>
                <a:sym typeface="Arial"/>
              </a:rPr>
            </a:br>
            <a:endParaRPr lang="en-US" sz="6300" kern="1200" cap="none" baseline="0" dirty="0">
              <a:blipFill dpi="0" rotWithShape="1">
                <a:blip r:embed="rId4"/>
                <a:srcRect/>
                <a:tile tx="6350" ty="-127000" sx="65000" sy="64000" flip="none" algn="tl"/>
              </a:blipFill>
              <a:latin typeface="+mj-lt"/>
              <a:ea typeface="+mj-ea"/>
              <a:cs typeface="+mj-cs"/>
            </a:endParaRPr>
          </a:p>
        </p:txBody>
      </p:sp>
      <p:sp>
        <p:nvSpPr>
          <p:cNvPr id="142" name="Content Placeholder 115">
            <a:extLst>
              <a:ext uri="{FF2B5EF4-FFF2-40B4-BE49-F238E27FC236}">
                <a16:creationId xmlns:a16="http://schemas.microsoft.com/office/drawing/2014/main" id="{9DF53003-5632-4E0D-85BF-1CBF7B7456C8}"/>
              </a:ext>
            </a:extLst>
          </p:cNvPr>
          <p:cNvSpPr>
            <a:spLocks noGrp="1"/>
          </p:cNvSpPr>
          <p:nvPr>
            <p:ph idx="1"/>
          </p:nvPr>
        </p:nvSpPr>
        <p:spPr>
          <a:xfrm>
            <a:off x="1364056" y="8665509"/>
            <a:ext cx="11542014" cy="534574"/>
          </a:xfrm>
        </p:spPr>
        <p:txBody>
          <a:bodyPr vert="horz" lIns="91440" tIns="45720" rIns="91440" bIns="45720" rtlCol="0">
            <a:normAutofit/>
          </a:bodyPr>
          <a:lstStyle/>
          <a:p>
            <a:pPr marL="0" marR="0" lvl="0" indent="0" defTabSz="914400">
              <a:spcBef>
                <a:spcPts val="1200"/>
              </a:spcBef>
              <a:spcAft>
                <a:spcPts val="0"/>
              </a:spcAft>
              <a:buClr>
                <a:schemeClr val="accent1">
                  <a:lumMod val="75000"/>
                </a:schemeClr>
              </a:buClr>
              <a:buNone/>
            </a:pPr>
            <a:r>
              <a:rPr lang="en-US" sz="2200" b="0" i="0" u="none" strike="noStrike" cap="none" dirty="0">
                <a:highlight>
                  <a:srgbClr val="FFFFFF"/>
                </a:highlight>
                <a:sym typeface="Arial"/>
              </a:rPr>
              <a:t>Image adapted from  </a:t>
            </a:r>
            <a:r>
              <a:rPr lang="en-US" sz="2200" b="0" i="0" u="sng" strike="noStrike" cap="none" dirty="0" err="1">
                <a:highlight>
                  <a:srgbClr val="FFFFFF"/>
                </a:highlight>
                <a:sym typeface="Arial"/>
                <a:hlinkClick r:id="rId5"/>
              </a:rPr>
              <a:t>mcmurryjulie</a:t>
            </a:r>
            <a:r>
              <a:rPr lang="en-US" sz="2200" b="0" i="0" u="none" strike="noStrike" cap="none" dirty="0">
                <a:highlight>
                  <a:srgbClr val="FFFFFF"/>
                </a:highlight>
                <a:sym typeface="Arial"/>
              </a:rPr>
              <a:t> from </a:t>
            </a:r>
            <a:r>
              <a:rPr lang="en-US" sz="2200" b="0" i="0" u="sng" strike="noStrike" cap="none" dirty="0" err="1">
                <a:highlight>
                  <a:srgbClr val="FFFFFF"/>
                </a:highlight>
                <a:sym typeface="Arial"/>
                <a:hlinkClick r:id="rId6"/>
              </a:rPr>
              <a:t>Pixabay</a:t>
            </a:r>
            <a:endParaRPr lang="en-US" sz="2200" b="0" i="0" u="none" strike="noStrike" cap="none" dirty="0">
              <a:sym typeface="Arial"/>
            </a:endParaRPr>
          </a:p>
        </p:txBody>
      </p:sp>
      <p:sp>
        <p:nvSpPr>
          <p:cNvPr id="110" name="Google Shape;110;g87990ffa95_0_10"/>
          <p:cNvSpPr txBox="1"/>
          <p:nvPr/>
        </p:nvSpPr>
        <p:spPr>
          <a:xfrm>
            <a:off x="777240" y="387562"/>
            <a:ext cx="13678200" cy="12078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endParaRPr sz="6000" b="0" i="0" u="none" strike="noStrike" cap="none" dirty="0">
              <a:latin typeface="Arial"/>
              <a:ea typeface="Arial"/>
              <a:cs typeface="Arial"/>
              <a:sym typeface="Arial"/>
            </a:endParaRPr>
          </a:p>
        </p:txBody>
      </p:sp>
      <p:pic>
        <p:nvPicPr>
          <p:cNvPr id="6" name="Picture 5" descr="ASCCC OERI Open Educational Resources Inititative">
            <a:extLst>
              <a:ext uri="{FF2B5EF4-FFF2-40B4-BE49-F238E27FC236}">
                <a16:creationId xmlns:a16="http://schemas.microsoft.com/office/drawing/2014/main" id="{532ABF6D-8B43-4B52-B0E3-C1853DE7A161}"/>
              </a:ext>
            </a:extLst>
          </p:cNvPr>
          <p:cNvPicPr>
            <a:picLocks noChangeAspect="1"/>
          </p:cNvPicPr>
          <p:nvPr/>
        </p:nvPicPr>
        <p:blipFill>
          <a:blip r:embed="rId7"/>
          <a:stretch>
            <a:fillRect/>
          </a:stretch>
        </p:blipFill>
        <p:spPr>
          <a:xfrm>
            <a:off x="10841986" y="8598568"/>
            <a:ext cx="4702814" cy="1459832"/>
          </a:xfrm>
          <a:prstGeom prst="rect">
            <a:avLst/>
          </a:prstGeom>
        </p:spPr>
      </p:pic>
      <p:pic>
        <p:nvPicPr>
          <p:cNvPr id="9" name="Picture 8">
            <a:extLst>
              <a:ext uri="{FF2B5EF4-FFF2-40B4-BE49-F238E27FC236}">
                <a16:creationId xmlns:a16="http://schemas.microsoft.com/office/drawing/2014/main" id="{83577E86-C837-423D-8CB2-66BB335B22C3}"/>
              </a:ext>
            </a:extLst>
          </p:cNvPr>
          <p:cNvPicPr>
            <a:picLocks noChangeAspect="1"/>
          </p:cNvPicPr>
          <p:nvPr/>
        </p:nvPicPr>
        <p:blipFill>
          <a:blip r:embed="rId8"/>
          <a:stretch>
            <a:fillRect/>
          </a:stretch>
        </p:blipFill>
        <p:spPr>
          <a:xfrm>
            <a:off x="0" y="9458855"/>
            <a:ext cx="2871537" cy="630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B1BA5F57-D527-446A-AADE-005A5161E737}"/>
              </a:ext>
            </a:extLst>
          </p:cNvPr>
          <p:cNvSpPr>
            <a:spLocks noGrp="1"/>
          </p:cNvSpPr>
          <p:nvPr>
            <p:ph type="title"/>
          </p:nvPr>
        </p:nvSpPr>
        <p:spPr>
          <a:xfrm>
            <a:off x="8559355" y="1546013"/>
            <a:ext cx="5884354" cy="5479612"/>
          </a:xfrm>
        </p:spPr>
        <p:txBody>
          <a:bodyPr vert="horz" lIns="91440" tIns="45720" rIns="91440" bIns="45720" rtlCol="0" anchor="ctr">
            <a:normAutofit/>
          </a:bodyPr>
          <a:lstStyle/>
          <a:p>
            <a:pPr defTabSz="914400">
              <a:lnSpc>
                <a:spcPct val="80000"/>
              </a:lnSpc>
            </a:pPr>
            <a:r>
              <a:rPr lang="en-US" sz="8500" b="0" dirty="0">
                <a:blipFill dpi="0" rotWithShape="1">
                  <a:blip r:embed="rId3"/>
                  <a:srcRect/>
                  <a:tile tx="6350" ty="-127000" sx="65000" sy="64000" flip="none" algn="tl"/>
                </a:blipFill>
                <a:sym typeface="Aharoni"/>
              </a:rPr>
              <a:t>Universal Design for Learning </a:t>
            </a:r>
            <a:br>
              <a:rPr lang="en-US" sz="8500" b="0" dirty="0">
                <a:blipFill dpi="0" rotWithShape="1">
                  <a:blip r:embed="rId3"/>
                  <a:srcRect/>
                  <a:tile tx="6350" ty="-127000" sx="65000" sy="64000" flip="none" algn="tl"/>
                </a:blipFill>
                <a:sym typeface="Arial"/>
              </a:rPr>
            </a:br>
            <a:endParaRPr lang="en-US" sz="8500" dirty="0">
              <a:blipFill dpi="0" rotWithShape="1">
                <a:blip r:embed="rId3"/>
                <a:srcRect/>
                <a:tile tx="6350" ty="-127000" sx="65000" sy="64000" flip="none" algn="tl"/>
              </a:blipFill>
            </a:endParaRPr>
          </a:p>
        </p:txBody>
      </p:sp>
      <p:pic>
        <p:nvPicPr>
          <p:cNvPr id="11" name="Google Shape;119;g8754f1e874_0_439">
            <a:extLst>
              <a:ext uri="{FF2B5EF4-FFF2-40B4-BE49-F238E27FC236}">
                <a16:creationId xmlns:a16="http://schemas.microsoft.com/office/drawing/2014/main" id="{9454A4E5-B213-436B-AB49-2F730836F970}"/>
              </a:ext>
            </a:extLst>
          </p:cNvPr>
          <p:cNvPicPr preferRelativeResize="0">
            <a:picLocks/>
          </p:cNvPicPr>
          <p:nvPr/>
        </p:nvPicPr>
        <p:blipFill rotWithShape="1">
          <a:blip r:embed="rId4"/>
          <a:stretch/>
        </p:blipFill>
        <p:spPr>
          <a:xfrm>
            <a:off x="808348" y="2151109"/>
            <a:ext cx="6964051" cy="5223038"/>
          </a:xfrm>
          <a:prstGeom prst="rect">
            <a:avLst/>
          </a:prstGeom>
          <a:noFill/>
        </p:spPr>
      </p:pic>
      <p:sp>
        <p:nvSpPr>
          <p:cNvPr id="118" name="Google Shape;118;g8754f1e874_0_439"/>
          <p:cNvSpPr txBox="1"/>
          <p:nvPr/>
        </p:nvSpPr>
        <p:spPr>
          <a:xfrm>
            <a:off x="808348" y="5553683"/>
            <a:ext cx="13965249" cy="2353608"/>
          </a:xfrm>
          <a:prstGeom prst="rect">
            <a:avLst/>
          </a:prstGeom>
        </p:spPr>
        <p:txBody>
          <a:bodyPr spcFirstLastPara="1" vert="horz" lIns="91440" tIns="45720" rIns="91440" bIns="45720" rtlCol="0" anchor="b" anchorCtr="0">
            <a:normAutofit/>
          </a:bodyPr>
          <a:lstStyle/>
          <a:p>
            <a:pPr marL="0" marR="0" lvl="0" indent="0" algn="ctr" defTabSz="914400">
              <a:lnSpc>
                <a:spcPct val="80000"/>
              </a:lnSpc>
              <a:spcBef>
                <a:spcPct val="0"/>
              </a:spcBef>
              <a:spcAft>
                <a:spcPts val="600"/>
              </a:spcAft>
              <a:buClr>
                <a:schemeClr val="lt1"/>
              </a:buClr>
              <a:buSzPts val="4000"/>
            </a:pPr>
            <a:endParaRPr lang="en-US" sz="8600" b="0" i="0" u="none" strike="noStrike" dirty="0">
              <a:blipFill dpi="0" rotWithShape="1">
                <a:blip r:embed="rId3"/>
                <a:srcRect/>
                <a:tile tx="6350" ty="-127000" sx="65000" sy="64000" flip="none" algn="tl"/>
              </a:blipFill>
              <a:latin typeface="+mj-lt"/>
              <a:ea typeface="+mj-ea"/>
              <a:cs typeface="+mj-cs"/>
              <a:sym typeface="Arial"/>
            </a:endParaRPr>
          </a:p>
        </p:txBody>
      </p:sp>
      <p:pic>
        <p:nvPicPr>
          <p:cNvPr id="4" name="Picture 3" descr="A screenshot of a cell phone&#10;&#10;Description automatically generated">
            <a:extLst>
              <a:ext uri="{FF2B5EF4-FFF2-40B4-BE49-F238E27FC236}">
                <a16:creationId xmlns:a16="http://schemas.microsoft.com/office/drawing/2014/main" id="{48F2B42B-9AAC-4AEC-B27E-82B5C6CE3B63}"/>
              </a:ext>
            </a:extLst>
          </p:cNvPr>
          <p:cNvPicPr>
            <a:picLocks noChangeAspect="1"/>
          </p:cNvPicPr>
          <p:nvPr/>
        </p:nvPicPr>
        <p:blipFill>
          <a:blip r:embed="rId5"/>
          <a:stretch>
            <a:fillRect/>
          </a:stretch>
        </p:blipFill>
        <p:spPr>
          <a:xfrm>
            <a:off x="11245516" y="8723830"/>
            <a:ext cx="4299284" cy="1334569"/>
          </a:xfrm>
          <a:prstGeom prst="rect">
            <a:avLst/>
          </a:prstGeom>
        </p:spPr>
      </p:pic>
      <p:pic>
        <p:nvPicPr>
          <p:cNvPr id="22" name="Picture 21">
            <a:extLst>
              <a:ext uri="{FF2B5EF4-FFF2-40B4-BE49-F238E27FC236}">
                <a16:creationId xmlns:a16="http://schemas.microsoft.com/office/drawing/2014/main" id="{5516361C-CD31-4AEA-97ED-0FC926D72940}"/>
              </a:ext>
            </a:extLst>
          </p:cNvPr>
          <p:cNvPicPr>
            <a:picLocks noChangeAspect="1"/>
          </p:cNvPicPr>
          <p:nvPr/>
        </p:nvPicPr>
        <p:blipFill>
          <a:blip r:embed="rId6"/>
          <a:stretch>
            <a:fillRect/>
          </a:stretch>
        </p:blipFill>
        <p:spPr>
          <a:xfrm>
            <a:off x="0" y="9287118"/>
            <a:ext cx="3513221" cy="7712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p:nvSpPr>
          <p:cNvPr id="2" name="Title 1">
            <a:extLst>
              <a:ext uri="{FF2B5EF4-FFF2-40B4-BE49-F238E27FC236}">
                <a16:creationId xmlns:a16="http://schemas.microsoft.com/office/drawing/2014/main" id="{F3CF6D68-AFD9-4972-8B78-1274BBA16F11}"/>
              </a:ext>
            </a:extLst>
          </p:cNvPr>
          <p:cNvSpPr>
            <a:spLocks noGrp="1"/>
          </p:cNvSpPr>
          <p:nvPr>
            <p:ph type="title"/>
          </p:nvPr>
        </p:nvSpPr>
        <p:spPr>
          <a:xfrm>
            <a:off x="1364056" y="7107469"/>
            <a:ext cx="12824460" cy="2233723"/>
          </a:xfrm>
        </p:spPr>
        <p:txBody>
          <a:bodyPr>
            <a:normAutofit/>
          </a:bodyPr>
          <a:lstStyle/>
          <a:p>
            <a:r>
              <a:rPr lang="en-US" sz="5100" b="0" dirty="0">
                <a:latin typeface="Aharoni"/>
                <a:ea typeface="Aharoni"/>
                <a:cs typeface="Aharoni"/>
                <a:sym typeface="Aharoni"/>
              </a:rPr>
              <a:t>What is Universal Design for Learning - UDL</a:t>
            </a:r>
            <a:br>
              <a:rPr lang="en-US" sz="5100" b="0" dirty="0">
                <a:latin typeface="Arial"/>
                <a:ea typeface="Arial"/>
                <a:cs typeface="Arial"/>
                <a:sym typeface="Arial"/>
              </a:rPr>
            </a:br>
            <a:endParaRPr lang="en-US" sz="5100" dirty="0"/>
          </a:p>
        </p:txBody>
      </p:sp>
      <p:graphicFrame>
        <p:nvGraphicFramePr>
          <p:cNvPr id="138" name="Content Placeholder 2">
            <a:extLst>
              <a:ext uri="{FF2B5EF4-FFF2-40B4-BE49-F238E27FC236}">
                <a16:creationId xmlns:a16="http://schemas.microsoft.com/office/drawing/2014/main" id="{8E983894-AF87-4115-81CF-FF956AFCF47D}"/>
              </a:ext>
            </a:extLst>
          </p:cNvPr>
          <p:cNvGraphicFramePr>
            <a:graphicFrameLocks noGrp="1"/>
          </p:cNvGraphicFramePr>
          <p:nvPr>
            <p:ph idx="1"/>
            <p:extLst>
              <p:ext uri="{D42A27DB-BD31-4B8C-83A1-F6EECF244321}">
                <p14:modId xmlns:p14="http://schemas.microsoft.com/office/powerpoint/2010/main" val="128278677"/>
              </p:ext>
            </p:extLst>
          </p:nvPr>
        </p:nvGraphicFramePr>
        <p:xfrm>
          <a:off x="820419" y="929334"/>
          <a:ext cx="13903959" cy="483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4" name="Google Shape;124;g8754f1e874_0_421"/>
          <p:cNvSpPr txBox="1"/>
          <p:nvPr/>
        </p:nvSpPr>
        <p:spPr>
          <a:xfrm>
            <a:off x="866548" y="416225"/>
            <a:ext cx="13811700" cy="1558200"/>
          </a:xfrm>
          <a:prstGeom prst="rect">
            <a:avLst/>
          </a:prstGeom>
          <a:noFill/>
          <a:ln>
            <a:noFill/>
          </a:ln>
        </p:spPr>
        <p:txBody>
          <a:bodyPr spcFirstLastPara="1" wrap="square" lIns="146300" tIns="73150" rIns="146300" bIns="73150" anchor="ctr" anchorCtr="0">
            <a:noAutofit/>
          </a:bodyPr>
          <a:lstStyle/>
          <a:p>
            <a:pPr marL="0" marR="0" lvl="0" indent="0" algn="l" rtl="0">
              <a:lnSpc>
                <a:spcPct val="100000"/>
              </a:lnSpc>
              <a:spcBef>
                <a:spcPts val="0"/>
              </a:spcBef>
              <a:spcAft>
                <a:spcPts val="0"/>
              </a:spcAft>
              <a:buClr>
                <a:schemeClr val="lt1"/>
              </a:buClr>
              <a:buSzPts val="4000"/>
              <a:buFont typeface="Aharoni"/>
              <a:buNone/>
            </a:pPr>
            <a:endParaRPr sz="1400" b="0" i="0" u="none" strike="noStrike" cap="none" dirty="0">
              <a:solidFill>
                <a:srgbClr val="000000"/>
              </a:solidFill>
              <a:latin typeface="Arial"/>
              <a:ea typeface="Arial"/>
              <a:cs typeface="Arial"/>
              <a:sym typeface="Arial"/>
            </a:endParaRPr>
          </a:p>
        </p:txBody>
      </p:sp>
      <p:sp>
        <p:nvSpPr>
          <p:cNvPr id="125" name="Google Shape;125;g8754f1e874_0_421"/>
          <p:cNvSpPr txBox="1"/>
          <p:nvPr/>
        </p:nvSpPr>
        <p:spPr>
          <a:xfrm>
            <a:off x="964300" y="2254975"/>
            <a:ext cx="13811700" cy="58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 name="Picture 3" descr="ASCCC OERI Open Educational Resources Inititative">
            <a:extLst>
              <a:ext uri="{FF2B5EF4-FFF2-40B4-BE49-F238E27FC236}">
                <a16:creationId xmlns:a16="http://schemas.microsoft.com/office/drawing/2014/main" id="{2FB7E5C0-3926-450F-8578-B5B3D7BE855D}"/>
              </a:ext>
            </a:extLst>
          </p:cNvPr>
          <p:cNvPicPr>
            <a:picLocks noChangeAspect="1"/>
          </p:cNvPicPr>
          <p:nvPr/>
        </p:nvPicPr>
        <p:blipFill>
          <a:blip r:embed="rId8"/>
          <a:stretch>
            <a:fillRect/>
          </a:stretch>
        </p:blipFill>
        <p:spPr>
          <a:xfrm>
            <a:off x="10841986" y="8598568"/>
            <a:ext cx="4702814" cy="1459832"/>
          </a:xfrm>
          <a:prstGeom prst="rect">
            <a:avLst/>
          </a:prstGeom>
        </p:spPr>
      </p:pic>
      <p:pic>
        <p:nvPicPr>
          <p:cNvPr id="35" name="Picture 34">
            <a:extLst>
              <a:ext uri="{FF2B5EF4-FFF2-40B4-BE49-F238E27FC236}">
                <a16:creationId xmlns:a16="http://schemas.microsoft.com/office/drawing/2014/main" id="{B21F79C1-D177-4B38-BDFF-6ECE06414A70}"/>
              </a:ext>
            </a:extLst>
          </p:cNvPr>
          <p:cNvPicPr>
            <a:picLocks noChangeAspect="1"/>
          </p:cNvPicPr>
          <p:nvPr/>
        </p:nvPicPr>
        <p:blipFill>
          <a:blip r:embed="rId9"/>
          <a:stretch>
            <a:fillRect/>
          </a:stretch>
        </p:blipFill>
        <p:spPr>
          <a:xfrm>
            <a:off x="7772" y="9287119"/>
            <a:ext cx="3513221" cy="7712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p:nvSpPr>
          <p:cNvPr id="2" name="Title 1">
            <a:extLst>
              <a:ext uri="{FF2B5EF4-FFF2-40B4-BE49-F238E27FC236}">
                <a16:creationId xmlns:a16="http://schemas.microsoft.com/office/drawing/2014/main" id="{C6C5E29C-3960-411E-A0DB-301839E35974}"/>
              </a:ext>
            </a:extLst>
          </p:cNvPr>
          <p:cNvSpPr>
            <a:spLocks noGrp="1"/>
          </p:cNvSpPr>
          <p:nvPr>
            <p:ph type="title"/>
          </p:nvPr>
        </p:nvSpPr>
        <p:spPr>
          <a:xfrm>
            <a:off x="8559355" y="1546013"/>
            <a:ext cx="5884354" cy="5479612"/>
          </a:xfrm>
        </p:spPr>
        <p:txBody>
          <a:bodyPr vert="horz" lIns="91440" tIns="45720" rIns="91440" bIns="45720" rtlCol="0" anchor="ctr">
            <a:normAutofit/>
          </a:bodyPr>
          <a:lstStyle/>
          <a:p>
            <a:pPr defTabSz="914400">
              <a:lnSpc>
                <a:spcPct val="80000"/>
              </a:lnSpc>
            </a:pPr>
            <a:r>
              <a:rPr lang="en-US" sz="4800" b="0" kern="1200" cap="none" baseline="0" dirty="0">
                <a:blipFill dpi="0" rotWithShape="1">
                  <a:blip r:embed="rId3"/>
                  <a:srcRect/>
                  <a:tile tx="6350" ty="-127000" sx="65000" sy="64000" flip="none" algn="tl"/>
                </a:blipFill>
                <a:latin typeface="+mj-lt"/>
                <a:ea typeface="+mj-ea"/>
                <a:cs typeface="+mj-cs"/>
                <a:sym typeface="Aharoni"/>
              </a:rPr>
              <a:t>Universal Design for Learning</a:t>
            </a:r>
            <a:r>
              <a:rPr lang="en-US" sz="2800" b="0" kern="1200" cap="none" baseline="0" dirty="0">
                <a:blipFill dpi="0" rotWithShape="1">
                  <a:blip r:embed="rId3"/>
                  <a:srcRect/>
                  <a:tile tx="6350" ty="-127000" sx="65000" sy="64000" flip="none" algn="tl"/>
                </a:blipFill>
                <a:latin typeface="+mj-lt"/>
                <a:ea typeface="+mj-ea"/>
                <a:cs typeface="+mj-cs"/>
                <a:sym typeface="Aharoni"/>
              </a:rPr>
              <a:t> (</a:t>
            </a:r>
            <a:r>
              <a:rPr lang="en-US" sz="2800" kern="1200" cap="none" baseline="0" dirty="0">
                <a:blipFill dpi="0" rotWithShape="1">
                  <a:blip r:embed="rId3"/>
                  <a:srcRect/>
                  <a:tile tx="6350" ty="-127000" sx="65000" sy="64000" flip="none" algn="tl"/>
                </a:blipFill>
                <a:latin typeface="+mj-lt"/>
                <a:ea typeface="+mj-ea"/>
                <a:cs typeface="+mj-cs"/>
                <a:sym typeface="Aharoni"/>
              </a:rPr>
              <a:t>http://www.cast.org/our-work/about-udl.html)</a:t>
            </a:r>
            <a:br>
              <a:rPr lang="en-US" sz="2800" b="0" kern="1200" cap="none" baseline="0" dirty="0">
                <a:blipFill dpi="0" rotWithShape="1">
                  <a:blip r:embed="rId3"/>
                  <a:srcRect/>
                  <a:tile tx="6350" ty="-127000" sx="65000" sy="64000" flip="none" algn="tl"/>
                </a:blipFill>
                <a:latin typeface="+mj-lt"/>
                <a:ea typeface="+mj-ea"/>
                <a:cs typeface="+mj-cs"/>
                <a:sym typeface="Arial"/>
              </a:rPr>
            </a:br>
            <a:endParaRPr lang="en-US" sz="2800" kern="1200" cap="none" baseline="0" dirty="0">
              <a:blipFill dpi="0" rotWithShape="1">
                <a:blip r:embed="rId3"/>
                <a:srcRect/>
                <a:tile tx="6350" ty="-127000" sx="65000" sy="64000" flip="none" algn="tl"/>
              </a:blipFill>
              <a:latin typeface="+mj-lt"/>
              <a:ea typeface="+mj-ea"/>
              <a:cs typeface="+mj-cs"/>
            </a:endParaRPr>
          </a:p>
        </p:txBody>
      </p:sp>
      <p:pic>
        <p:nvPicPr>
          <p:cNvPr id="26" name="Google Shape;131;g87990ffa95_0_41">
            <a:extLst>
              <a:ext uri="{FF2B5EF4-FFF2-40B4-BE49-F238E27FC236}">
                <a16:creationId xmlns:a16="http://schemas.microsoft.com/office/drawing/2014/main" id="{5FCA5B80-59CC-465D-8FCD-1214E1507798}"/>
              </a:ext>
            </a:extLst>
          </p:cNvPr>
          <p:cNvPicPr preferRelativeResize="0">
            <a:picLocks/>
          </p:cNvPicPr>
          <p:nvPr/>
        </p:nvPicPr>
        <p:blipFill rotWithShape="1">
          <a:blip r:embed="rId4"/>
          <a:srcRect l="2057" r="9374" b="-1"/>
          <a:stretch/>
        </p:blipFill>
        <p:spPr>
          <a:xfrm>
            <a:off x="808348" y="1546013"/>
            <a:ext cx="6964051" cy="6427926"/>
          </a:xfrm>
          <a:prstGeom prst="rect">
            <a:avLst/>
          </a:prstGeom>
          <a:noFill/>
        </p:spPr>
      </p:pic>
      <p:sp>
        <p:nvSpPr>
          <p:cNvPr id="130" name="Google Shape;130;g87990ffa95_0_41"/>
          <p:cNvSpPr txBox="1"/>
          <p:nvPr/>
        </p:nvSpPr>
        <p:spPr>
          <a:xfrm>
            <a:off x="10455130" y="2100593"/>
            <a:ext cx="3593481" cy="4925032"/>
          </a:xfrm>
          <a:prstGeom prst="rect">
            <a:avLst/>
          </a:prstGeom>
        </p:spPr>
        <p:txBody>
          <a:bodyPr spcFirstLastPara="1" vert="horz" lIns="91440" tIns="45720" rIns="91440" bIns="45720" rtlCol="0" anchor="ctr" anchorCtr="0">
            <a:normAutofit/>
          </a:bodyPr>
          <a:lstStyle/>
          <a:p>
            <a:pPr marL="0" marR="0" lvl="0" indent="0" defTabSz="914400">
              <a:lnSpc>
                <a:spcPct val="80000"/>
              </a:lnSpc>
              <a:spcBef>
                <a:spcPct val="0"/>
              </a:spcBef>
              <a:spcAft>
                <a:spcPts val="600"/>
              </a:spcAft>
              <a:buClr>
                <a:schemeClr val="lt1"/>
              </a:buClr>
              <a:buSzPts val="4000"/>
            </a:pPr>
            <a:endParaRPr lang="en-US" sz="4500" b="0" i="0" u="none" strike="noStrike" kern="1200" cap="none" baseline="0" dirty="0">
              <a:blipFill dpi="0" rotWithShape="1">
                <a:blip r:embed="rId3"/>
                <a:srcRect/>
                <a:tile tx="6350" ty="-127000" sx="65000" sy="64000" flip="none" algn="tl"/>
              </a:blipFill>
              <a:latin typeface="+mj-lt"/>
              <a:ea typeface="+mj-ea"/>
              <a:cs typeface="+mj-cs"/>
              <a:sym typeface="Arial"/>
            </a:endParaRPr>
          </a:p>
        </p:txBody>
      </p:sp>
      <p:pic>
        <p:nvPicPr>
          <p:cNvPr id="18" name="Picture 17" descr="ASCCC OERI Open Educational Resources Inititative">
            <a:extLst>
              <a:ext uri="{FF2B5EF4-FFF2-40B4-BE49-F238E27FC236}">
                <a16:creationId xmlns:a16="http://schemas.microsoft.com/office/drawing/2014/main" id="{4D4A4344-F3C7-4D71-849A-436A70B69230}"/>
              </a:ext>
            </a:extLst>
          </p:cNvPr>
          <p:cNvPicPr>
            <a:picLocks noChangeAspect="1"/>
          </p:cNvPicPr>
          <p:nvPr/>
        </p:nvPicPr>
        <p:blipFill>
          <a:blip r:embed="rId5"/>
          <a:stretch>
            <a:fillRect/>
          </a:stretch>
        </p:blipFill>
        <p:spPr>
          <a:xfrm>
            <a:off x="10841986" y="8598568"/>
            <a:ext cx="4702814" cy="1459832"/>
          </a:xfrm>
          <a:prstGeom prst="rect">
            <a:avLst/>
          </a:prstGeom>
        </p:spPr>
      </p:pic>
      <p:pic>
        <p:nvPicPr>
          <p:cNvPr id="19" name="Picture 18">
            <a:extLst>
              <a:ext uri="{FF2B5EF4-FFF2-40B4-BE49-F238E27FC236}">
                <a16:creationId xmlns:a16="http://schemas.microsoft.com/office/drawing/2014/main" id="{24CE958B-70DE-406A-908E-549A130ED998}"/>
              </a:ext>
            </a:extLst>
          </p:cNvPr>
          <p:cNvPicPr>
            <a:picLocks noChangeAspect="1"/>
          </p:cNvPicPr>
          <p:nvPr/>
        </p:nvPicPr>
        <p:blipFill>
          <a:blip r:embed="rId6"/>
          <a:stretch>
            <a:fillRect/>
          </a:stretch>
        </p:blipFill>
        <p:spPr>
          <a:xfrm>
            <a:off x="0" y="9328484"/>
            <a:ext cx="3513221" cy="7712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pic" idx="2"/>
          </p:nvPr>
        </p:nvSpPr>
        <p:spPr>
          <a:xfrm>
            <a:off x="1066800" y="2231817"/>
            <a:ext cx="13411200" cy="5369137"/>
          </a:xfrm>
          <a:prstGeom prst="rect">
            <a:avLst/>
          </a:prstGeom>
          <a:noFill/>
          <a:ln>
            <a:noFill/>
          </a:ln>
        </p:spPr>
        <p:txBody>
          <a:bodyPr spcFirstLastPara="1" wrap="square" lIns="134090" tIns="67027" rIns="134090" bIns="67027" anchor="ctr" anchorCtr="0">
            <a:noAutofit/>
          </a:bodyPr>
          <a:lstStyle/>
          <a:p>
            <a:pPr marL="0" indent="0"/>
            <a:endParaRPr/>
          </a:p>
        </p:txBody>
      </p:sp>
      <p:sp>
        <p:nvSpPr>
          <p:cNvPr id="124" name="Google Shape;124;p17"/>
          <p:cNvSpPr txBox="1">
            <a:spLocks noGrp="1"/>
          </p:cNvSpPr>
          <p:nvPr>
            <p:ph type="ctrTitle"/>
          </p:nvPr>
        </p:nvSpPr>
        <p:spPr>
          <a:xfrm>
            <a:off x="3726360" y="5081356"/>
            <a:ext cx="9500778" cy="2256157"/>
          </a:xfrm>
          <a:prstGeom prst="rect">
            <a:avLst/>
          </a:prstGeom>
          <a:noFill/>
          <a:ln>
            <a:noFill/>
          </a:ln>
        </p:spPr>
        <p:txBody>
          <a:bodyPr spcFirstLastPara="1" wrap="square" lIns="134090" tIns="67027" rIns="134090" bIns="0" anchor="b" anchorCtr="0">
            <a:noAutofit/>
          </a:bodyPr>
          <a:lstStyle/>
          <a:p>
            <a:r>
              <a:rPr lang="en-US" sz="5400" dirty="0">
                <a:latin typeface="Aharoni"/>
                <a:ea typeface="Aharoni"/>
                <a:cs typeface="Aharoni"/>
                <a:sym typeface="Aharoni"/>
              </a:rPr>
              <a:t>Provide Multiple Means of Representation</a:t>
            </a:r>
            <a:endParaRPr dirty="0"/>
          </a:p>
        </p:txBody>
      </p:sp>
      <p:sp>
        <p:nvSpPr>
          <p:cNvPr id="125" name="Google Shape;125;p17"/>
          <p:cNvSpPr txBox="1">
            <a:spLocks noGrp="1"/>
          </p:cNvSpPr>
          <p:nvPr>
            <p:ph type="subTitle" idx="1"/>
          </p:nvPr>
        </p:nvSpPr>
        <p:spPr>
          <a:xfrm>
            <a:off x="3726358" y="7611420"/>
            <a:ext cx="9500779" cy="1433844"/>
          </a:xfrm>
          <a:prstGeom prst="rect">
            <a:avLst/>
          </a:prstGeom>
          <a:noFill/>
          <a:ln>
            <a:noFill/>
          </a:ln>
        </p:spPr>
        <p:txBody>
          <a:bodyPr spcFirstLastPara="1" wrap="square" lIns="134090" tIns="134090" rIns="134090" bIns="134090" anchor="t" anchorCtr="0">
            <a:noAutofit/>
          </a:bodyPr>
          <a:lstStyle/>
          <a:p>
            <a:pPr algn="ctr"/>
            <a:r>
              <a:rPr lang="en-US" sz="2400" dirty="0">
                <a:latin typeface="Aharoni"/>
                <a:ea typeface="Aharoni"/>
                <a:cs typeface="Aharoni"/>
                <a:sym typeface="Aharoni"/>
              </a:rPr>
              <a:t>OER and giving learners various ways of acquiring information </a:t>
            </a:r>
          </a:p>
          <a:p>
            <a:pPr algn="ctr"/>
            <a:r>
              <a:rPr lang="en-US" sz="2400" dirty="0">
                <a:latin typeface="Aharoni"/>
                <a:ea typeface="Aharoni"/>
                <a:cs typeface="Aharoni"/>
                <a:sym typeface="Aharoni"/>
              </a:rPr>
              <a:t>Suzanne Wakim</a:t>
            </a:r>
            <a:endParaRPr lang="en-US" sz="1000" dirty="0">
              <a:latin typeface="Calibri"/>
              <a:ea typeface="Calibri"/>
              <a:cs typeface="Calibri"/>
              <a:sym typeface="Calibri"/>
            </a:endParaRPr>
          </a:p>
          <a:p>
            <a:pPr marL="0" indent="0">
              <a:spcBef>
                <a:spcPts val="0"/>
              </a:spcBef>
            </a:pPr>
            <a:endParaRPr dirty="0"/>
          </a:p>
        </p:txBody>
      </p:sp>
      <p:pic>
        <p:nvPicPr>
          <p:cNvPr id="5" name="Google Shape;140;g87c0c4d909_0_1">
            <a:extLst>
              <a:ext uri="{FF2B5EF4-FFF2-40B4-BE49-F238E27FC236}">
                <a16:creationId xmlns:a16="http://schemas.microsoft.com/office/drawing/2014/main" id="{B9889E0B-D509-453A-BAD0-4FF2E31CE9D7}"/>
              </a:ext>
            </a:extLst>
          </p:cNvPr>
          <p:cNvPicPr preferRelativeResize="0"/>
          <p:nvPr/>
        </p:nvPicPr>
        <p:blipFill rotWithShape="1">
          <a:blip r:embed="rId3">
            <a:alphaModFix/>
          </a:blip>
          <a:srcRect l="27715" r="33542"/>
          <a:stretch/>
        </p:blipFill>
        <p:spPr>
          <a:xfrm>
            <a:off x="11585250" y="416777"/>
            <a:ext cx="3959550" cy="7911565"/>
          </a:xfrm>
          <a:prstGeom prst="rect">
            <a:avLst/>
          </a:prstGeom>
          <a:noFill/>
          <a:ln>
            <a:noFill/>
          </a:ln>
        </p:spPr>
      </p:pic>
      <p:pic>
        <p:nvPicPr>
          <p:cNvPr id="6" name="Picture 5">
            <a:extLst>
              <a:ext uri="{FF2B5EF4-FFF2-40B4-BE49-F238E27FC236}">
                <a16:creationId xmlns:a16="http://schemas.microsoft.com/office/drawing/2014/main" id="{4B0A851F-7050-4A57-84F7-4B2D22E42203}"/>
              </a:ext>
            </a:extLst>
          </p:cNvPr>
          <p:cNvPicPr>
            <a:picLocks noChangeAspect="1"/>
          </p:cNvPicPr>
          <p:nvPr/>
        </p:nvPicPr>
        <p:blipFill>
          <a:blip r:embed="rId4"/>
          <a:stretch>
            <a:fillRect/>
          </a:stretch>
        </p:blipFill>
        <p:spPr>
          <a:xfrm>
            <a:off x="12031579" y="9303479"/>
            <a:ext cx="3513221" cy="77128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FF0000"/>
      </a:accent2>
      <a:accent3>
        <a:srgbClr val="FFFFFF"/>
      </a:accent3>
      <a:accent4>
        <a:srgbClr val="48A1FA"/>
      </a:accent4>
      <a:accent5>
        <a:srgbClr val="5B9BD5"/>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C4B9929DE936468066C8E97FEC58C9" ma:contentTypeVersion="15" ma:contentTypeDescription="Create a new document." ma:contentTypeScope="" ma:versionID="8f3310c016b1e3f03d644ae8c9b424b1">
  <xsd:schema xmlns:xsd="http://www.w3.org/2001/XMLSchema" xmlns:xs="http://www.w3.org/2001/XMLSchema" xmlns:p="http://schemas.microsoft.com/office/2006/metadata/properties" xmlns:ns1="http://schemas.microsoft.com/sharepoint/v3" xmlns:ns3="b34fa79f-7750-4930-8c8e-f8b76d15fcf7" xmlns:ns4="bd834034-0eb1-496e-af0c-fd87a4c8f71e" targetNamespace="http://schemas.microsoft.com/office/2006/metadata/properties" ma:root="true" ma:fieldsID="b4415356992250aac025fc8ae4a54cd4" ns1:_="" ns3:_="" ns4:_="">
    <xsd:import namespace="http://schemas.microsoft.com/sharepoint/v3"/>
    <xsd:import namespace="b34fa79f-7750-4930-8c8e-f8b76d15fcf7"/>
    <xsd:import namespace="bd834034-0eb1-496e-af0c-fd87a4c8f7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fa79f-7750-4930-8c8e-f8b76d15f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834034-0eb1-496e-af0c-fd87a4c8f7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F825F-2A24-487F-BFAD-608A891BD62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E485157-87C6-441D-B8EA-F61B2A2F0290}">
  <ds:schemaRefs>
    <ds:schemaRef ds:uri="http://schemas.microsoft.com/sharepoint/v3/contenttype/forms"/>
  </ds:schemaRefs>
</ds:datastoreItem>
</file>

<file path=customXml/itemProps3.xml><?xml version="1.0" encoding="utf-8"?>
<ds:datastoreItem xmlns:ds="http://schemas.openxmlformats.org/officeDocument/2006/customXml" ds:itemID="{3A40AD3D-416F-4693-9A57-8E35C54F4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4fa79f-7750-4930-8c8e-f8b76d15fcf7"/>
    <ds:schemaRef ds:uri="bd834034-0eb1-496e-af0c-fd87a4c8f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TotalTime>
  <Words>3488</Words>
  <Application>Microsoft Office PowerPoint</Application>
  <PresentationFormat>Custom</PresentationFormat>
  <Paragraphs>271</Paragraphs>
  <Slides>35</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Aharoni</vt:lpstr>
      <vt:lpstr>Arial</vt:lpstr>
      <vt:lpstr>Roboto</vt:lpstr>
      <vt:lpstr>Calibri Light</vt:lpstr>
      <vt:lpstr>Raleway</vt:lpstr>
      <vt:lpstr>Wingdings</vt:lpstr>
      <vt:lpstr>Tahoma</vt:lpstr>
      <vt:lpstr>Roboto Medium</vt:lpstr>
      <vt:lpstr>Calibri</vt:lpstr>
      <vt:lpstr>Office Theme</vt:lpstr>
      <vt:lpstr>Gallery</vt:lpstr>
      <vt:lpstr>UDL, SLO, OEP  The alphabet soup of good course design </vt:lpstr>
      <vt:lpstr>Introduction to Universal Design for Learning</vt:lpstr>
      <vt:lpstr>PowerPoint Presentation</vt:lpstr>
      <vt:lpstr>PowerPoint Presentation</vt:lpstr>
      <vt:lpstr>The Myth of Average……. </vt:lpstr>
      <vt:lpstr>Universal Design for Learning  </vt:lpstr>
      <vt:lpstr>What is Universal Design for Learning - UDL </vt:lpstr>
      <vt:lpstr>Universal Design for Learning (http://www.cast.org/our-work/about-udl.html) </vt:lpstr>
      <vt:lpstr>Provide Multiple Means of Representation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 Multiple Means of Representation: OER and giving learners various ways of acquiring information      </vt:lpstr>
      <vt:lpstr>Provide Multiple Means of Action and Expression</vt:lpstr>
      <vt:lpstr>Multiple Means of Action and Expression</vt:lpstr>
      <vt:lpstr>Multiple Means of Action and Expression </vt:lpstr>
      <vt:lpstr>Outcomes as Barriers </vt:lpstr>
      <vt:lpstr>Alternatives</vt:lpstr>
      <vt:lpstr>Provide Multiple Means of Action and Expression SLO and Backward Design:  Flexible options for HOW we learn and express what we know  </vt:lpstr>
      <vt:lpstr>Provide Multiple Means of Engagement : OEP Tapping into Students Interests   </vt:lpstr>
      <vt:lpstr>PowerPoint Presentation</vt:lpstr>
      <vt:lpstr>PowerPoint Presentation</vt:lpstr>
      <vt:lpstr>PowerPoint Presentation</vt:lpstr>
      <vt:lpstr>PowerPoint Presentation</vt:lpstr>
      <vt:lpstr>PowerPoint Presentation</vt:lpstr>
      <vt:lpstr>PowerPoint Presentation</vt:lpstr>
      <vt:lpstr>Provide Multiple Means of Engagement : OEP Tapping into Students Interests   </vt:lpstr>
      <vt:lpstr>Provide Multiple Means of Engagement : OEP Tapping into Students Interests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SLO, OEP  The alphabet soup of good course design</dc:title>
  <dc:creator>Amanda Taintor</dc:creator>
  <cp:lastModifiedBy>Amanda Taintor</cp:lastModifiedBy>
  <cp:revision>4</cp:revision>
  <dcterms:created xsi:type="dcterms:W3CDTF">2020-09-24T21:50:03Z</dcterms:created>
  <dcterms:modified xsi:type="dcterms:W3CDTF">2020-10-05T23:50:24Z</dcterms:modified>
</cp:coreProperties>
</file>