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6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63" autoAdjust="0"/>
    <p:restoredTop sz="75607" autoAdjust="0"/>
  </p:normalViewPr>
  <p:slideViewPr>
    <p:cSldViewPr snapToGrid="0">
      <p:cViewPr varScale="1">
        <p:scale>
          <a:sx n="66" d="100"/>
          <a:sy n="66" d="100"/>
        </p:scale>
        <p:origin x="-536" y="-1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794F8-6450-3547-8C76-D3FF854C8C09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87FAA-E8A2-3146-81D7-A130893BB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87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B517A-71EB-4509-BAE5-189BC8583ACC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6EAC2-157E-434C-9995-73CD4FD35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8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51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sure of</a:t>
            </a:r>
            <a:r>
              <a:rPr lang="en-US" baseline="0" dirty="0" smtClean="0"/>
              <a:t> the thought behind this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76EAC2-157E-434C-9995-73CD4FD359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50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BDC644-E484-144A-918B-7DF9EAF9E87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77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6AE0-A8F2-7640-B244-8756CD3265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0F1BA-EE0F-2D40-AA06-318C24D38A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78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7"/>
            <a:ext cx="3932237" cy="119379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7"/>
            <a:ext cx="6172200" cy="5005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8122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6B813-F0FF-D643-9202-E83C17673B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06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994274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9243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039C-FFCA-3B44-AB7E-7C35E77AB23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00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EF0-C4F0-5C45-AF9B-0F24D837C8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439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23925"/>
            <a:ext cx="2628900" cy="5253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23925"/>
            <a:ext cx="7734300" cy="5253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435D2-9D2E-3045-B398-13D7046835A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083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B44ED-BCD6-AD42-B1F7-2A678C7BF8FD}" type="datetime1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4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F3A0D-26D6-6B49-ADD0-8C2E39B1D63A}" type="datetime1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1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161C-0DE9-CE40-A815-ABFEA7B9F1F6}" type="datetime1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B0EE-5C55-4A20-9AF4-1E061F85A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35EF7CD-1303-3348-A335-D2D9E611C4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74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C9B5-4217-024F-B9AE-9B9093A5F6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8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26378-A31D-ED4D-81EA-C4ECBBEF0D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3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D2C7-3E81-B044-AEAA-5F0CF9571C0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76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5351"/>
            <a:ext cx="10515600" cy="7953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A70FD-8B76-6840-B10B-A6140A00411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4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3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8712-05E5-8D49-A5A7-4D1E74DAC3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5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4876"/>
            <a:ext cx="10515600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1CD60-790B-A844-9E31-FE69281F51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1/30/16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6F13D-F0A3-46C2-B698-AB3A8038C3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1" kern="1200">
          <a:solidFill>
            <a:srgbClr val="26130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i="1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A0D00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agic.piktochart.com/output/9805359-branding-pd-for-d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asoyemi@msjc.edu" TargetMode="External"/><Relationship Id="rId4" Type="http://schemas.openxmlformats.org/officeDocument/2006/relationships/hyperlink" Target="mailto:fabiolatorres@mac.com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mailto:davisondolores@foothill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0" dirty="0" smtClean="0"/>
              <a:t>Online Professional Development </a:t>
            </a:r>
            <a:endParaRPr lang="en-US" i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Dolores Davison, Foothill College, Facilitator</a:t>
            </a:r>
          </a:p>
          <a:p>
            <a:r>
              <a:rPr lang="en-US" dirty="0" err="1" smtClean="0"/>
              <a:t>Adesanya</a:t>
            </a:r>
            <a:r>
              <a:rPr lang="en-US" dirty="0" smtClean="0"/>
              <a:t> </a:t>
            </a:r>
            <a:r>
              <a:rPr lang="en-US" dirty="0" err="1" smtClean="0"/>
              <a:t>Sanya</a:t>
            </a:r>
            <a:r>
              <a:rPr lang="en-US" dirty="0" smtClean="0"/>
              <a:t> </a:t>
            </a:r>
            <a:r>
              <a:rPr lang="en-US" dirty="0" err="1" smtClean="0"/>
              <a:t>Soyemi</a:t>
            </a:r>
            <a:r>
              <a:rPr lang="en-US" dirty="0" smtClean="0"/>
              <a:t>, Mt. San Jacinto College </a:t>
            </a:r>
          </a:p>
          <a:p>
            <a:r>
              <a:rPr lang="en-US" dirty="0" err="1" smtClean="0"/>
              <a:t>Fabiola</a:t>
            </a:r>
            <a:r>
              <a:rPr lang="en-US" dirty="0" smtClean="0"/>
              <a:t> Torres, Glendale College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598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0" dirty="0" smtClean="0"/>
              <a:t>Glendale College</a:t>
            </a:r>
            <a:endParaRPr lang="en-US" i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Branding Professional Development for Online Education:</a:t>
            </a:r>
          </a:p>
          <a:p>
            <a:r>
              <a:rPr lang="en-US" dirty="0">
                <a:hlinkClick r:id="rId3"/>
              </a:rPr>
              <a:t>https://magic.piktochart.com/output/9805359-branding-pd-for-</a:t>
            </a:r>
            <a:r>
              <a:rPr lang="en-US" dirty="0" smtClean="0">
                <a:hlinkClick r:id="rId3"/>
              </a:rPr>
              <a:t>de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77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0" dirty="0" smtClean="0"/>
              <a:t>Benefits of Online Professional Development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Outreach to larger group</a:t>
            </a:r>
          </a:p>
          <a:p>
            <a:pPr lvl="1"/>
            <a:r>
              <a:rPr lang="en-US" i="0" dirty="0" smtClean="0"/>
              <a:t>Faculty at centers</a:t>
            </a:r>
          </a:p>
          <a:p>
            <a:pPr lvl="1"/>
            <a:r>
              <a:rPr lang="en-US" dirty="0" smtClean="0"/>
              <a:t>Faculty who teach online only </a:t>
            </a:r>
          </a:p>
          <a:p>
            <a:pPr lvl="1"/>
            <a:r>
              <a:rPr lang="en-US" i="0" dirty="0" smtClean="0"/>
              <a:t>Faculty who are part time </a:t>
            </a:r>
          </a:p>
          <a:p>
            <a:r>
              <a:rPr lang="en-US" i="0" dirty="0" smtClean="0"/>
              <a:t>Recording the information for others to use </a:t>
            </a:r>
          </a:p>
          <a:p>
            <a:r>
              <a:rPr lang="en-US" i="0" dirty="0" smtClean="0"/>
              <a:t>Constantly improving and changing the materials </a:t>
            </a:r>
          </a:p>
          <a:p>
            <a:r>
              <a:rPr lang="en-US" i="0" dirty="0" smtClean="0"/>
              <a:t>Building a sense of community </a:t>
            </a:r>
          </a:p>
          <a:p>
            <a:r>
              <a:rPr lang="en-US" i="0" dirty="0" smtClean="0"/>
              <a:t>Building stronger pedagogy </a:t>
            </a:r>
          </a:p>
          <a:p>
            <a:endParaRPr lang="en-US" i="0" dirty="0" smtClean="0"/>
          </a:p>
          <a:p>
            <a:endParaRPr lang="en-US" i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8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Thank You!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Dolores Davison (</a:t>
            </a:r>
            <a:r>
              <a:rPr lang="en-US" sz="3200" dirty="0" smtClean="0">
                <a:hlinkClick r:id="rId2"/>
              </a:rPr>
              <a:t>davisondolores@foothill.edu</a:t>
            </a:r>
            <a:r>
              <a:rPr lang="en-US" sz="3200" dirty="0" smtClean="0"/>
              <a:t>)</a:t>
            </a:r>
          </a:p>
          <a:p>
            <a:r>
              <a:rPr lang="en-US" sz="3200" dirty="0" err="1"/>
              <a:t>Adesanya</a:t>
            </a:r>
            <a:r>
              <a:rPr lang="en-US" sz="3200" dirty="0"/>
              <a:t> </a:t>
            </a:r>
            <a:r>
              <a:rPr lang="en-US" sz="3200" dirty="0" err="1"/>
              <a:t>Sanya</a:t>
            </a:r>
            <a:r>
              <a:rPr lang="en-US" sz="3200" dirty="0"/>
              <a:t> </a:t>
            </a:r>
            <a:r>
              <a:rPr lang="en-US" sz="3200" dirty="0" err="1"/>
              <a:t>Soyemi</a:t>
            </a:r>
            <a:r>
              <a:rPr lang="en-US" sz="3200" dirty="0" smtClean="0"/>
              <a:t> ‎(</a:t>
            </a:r>
            <a:r>
              <a:rPr lang="en-US" sz="3200" dirty="0" smtClean="0">
                <a:hlinkClick r:id="rId3"/>
              </a:rPr>
              <a:t>asoyemi</a:t>
            </a:r>
            <a:r>
              <a:rPr lang="en-US" sz="3200" dirty="0">
                <a:hlinkClick r:id="rId3"/>
              </a:rPr>
              <a:t>@</a:t>
            </a:r>
            <a:r>
              <a:rPr lang="en-US" sz="3200" dirty="0" smtClean="0">
                <a:hlinkClick r:id="rId3"/>
              </a:rPr>
              <a:t>msjc.edu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Fabiola</a:t>
            </a:r>
            <a:r>
              <a:rPr lang="en-US" sz="3200" dirty="0" smtClean="0"/>
              <a:t> Torres (</a:t>
            </a:r>
            <a:r>
              <a:rPr lang="en-US" sz="3200" dirty="0" smtClean="0">
                <a:hlinkClick r:id="rId4"/>
              </a:rPr>
              <a:t>fabiolatorres</a:t>
            </a:r>
            <a:r>
              <a:rPr lang="en-US" sz="3200" dirty="0">
                <a:hlinkClick r:id="rId4"/>
              </a:rPr>
              <a:t>@</a:t>
            </a:r>
            <a:r>
              <a:rPr lang="en-US" sz="3200" dirty="0" smtClean="0">
                <a:hlinkClick r:id="rId4"/>
              </a:rPr>
              <a:t>mac.com</a:t>
            </a:r>
            <a:r>
              <a:rPr lang="en-US" sz="3200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656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C6C0C59A-314C-476A-9EA5-9BC28D9283A5}" vid="{6A25FF00-F3F4-435C-AC82-54739F77B3A6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2100"/>
      </a:accent1>
      <a:accent2>
        <a:srgbClr val="ED7D31"/>
      </a:accent2>
      <a:accent3>
        <a:srgbClr val="C28446"/>
      </a:accent3>
      <a:accent4>
        <a:srgbClr val="FFC000"/>
      </a:accent4>
      <a:accent5>
        <a:srgbClr val="9F9F9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1" id="{E08B9877-1A5F-4C8C-AE8B-A393F1B2205C}" vid="{6C1C3204-970A-4D19-960B-0C81057B61D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130</Words>
  <Application>Microsoft Macintosh PowerPoint</Application>
  <PresentationFormat>Custom</PresentationFormat>
  <Paragraphs>23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1_Office Theme</vt:lpstr>
      <vt:lpstr>Office Theme</vt:lpstr>
      <vt:lpstr>Online Professional Development </vt:lpstr>
      <vt:lpstr>Glendale College</vt:lpstr>
      <vt:lpstr>Benefits of Online Professional Development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Call to Action</dc:title>
  <dc:creator>Grant</dc:creator>
  <cp:lastModifiedBy>Dolores Davison</cp:lastModifiedBy>
  <cp:revision>32</cp:revision>
  <dcterms:created xsi:type="dcterms:W3CDTF">2015-05-02T02:46:00Z</dcterms:created>
  <dcterms:modified xsi:type="dcterms:W3CDTF">2016-01-30T17:51:31Z</dcterms:modified>
</cp:coreProperties>
</file>