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4759-B7F5-B348-8E21-FC8E70740CAF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2A7B-401F-8441-9462-546CCC84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1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4759-B7F5-B348-8E21-FC8E70740CAF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2A7B-401F-8441-9462-546CCC84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7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4759-B7F5-B348-8E21-FC8E70740CAF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2A7B-401F-8441-9462-546CCC84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8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4759-B7F5-B348-8E21-FC8E70740CAF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2A7B-401F-8441-9462-546CCC84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1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4759-B7F5-B348-8E21-FC8E70740CAF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2A7B-401F-8441-9462-546CCC84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4759-B7F5-B348-8E21-FC8E70740CAF}" type="datetimeFigureOut">
              <a:rPr lang="en-US" smtClean="0"/>
              <a:t>7/8/16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2A7B-401F-8441-9462-546CCC84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4759-B7F5-B348-8E21-FC8E70740CAF}" type="datetimeFigureOut">
              <a:rPr lang="en-US" smtClean="0"/>
              <a:t>7/8/16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2A7B-401F-8441-9462-546CCC84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1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4759-B7F5-B348-8E21-FC8E70740CAF}" type="datetimeFigureOut">
              <a:rPr lang="en-US" smtClean="0"/>
              <a:t>7/8/16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2A7B-401F-8441-9462-546CCC84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5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4759-B7F5-B348-8E21-FC8E70740CAF}" type="datetimeFigureOut">
              <a:rPr lang="en-US" smtClean="0"/>
              <a:t>7/8/16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2A7B-401F-8441-9462-546CCC84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9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4759-B7F5-B348-8E21-FC8E70740CAF}" type="datetimeFigureOut">
              <a:rPr lang="en-US" smtClean="0"/>
              <a:t>7/8/16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2A7B-401F-8441-9462-546CCC84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5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4759-B7F5-B348-8E21-FC8E70740CAF}" type="datetimeFigureOut">
              <a:rPr lang="en-US" smtClean="0"/>
              <a:t>7/8/16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32A7B-401F-8441-9462-546CCC84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6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4759-B7F5-B348-8E21-FC8E70740CAF}" type="datetimeFigureOut">
              <a:rPr lang="en-US" smtClean="0"/>
              <a:t>7/8/16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32A7B-401F-8441-9462-546CCC841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6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ccedplan.org" TargetMode="External"/><Relationship Id="rId3" Type="http://schemas.openxmlformats.org/officeDocument/2006/relationships/hyperlink" Target="http://www.cccedplan.org/about/coc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7133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COCI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3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11565" b="-11565"/>
          <a:stretch>
            <a:fillRect/>
          </a:stretch>
        </p:blipFill>
        <p:spPr>
          <a:xfrm>
            <a:off x="457200" y="1363133"/>
            <a:ext cx="8229600" cy="4876800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114629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0584" b="10584"/>
          <a:stretch>
            <a:fillRect/>
          </a:stretch>
        </p:blipFill>
        <p:spPr>
          <a:xfrm>
            <a:off x="457200" y="1380067"/>
            <a:ext cx="8229600" cy="4876800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1345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2243" b="2243"/>
          <a:stretch>
            <a:fillRect/>
          </a:stretch>
        </p:blipFill>
        <p:spPr>
          <a:xfrm>
            <a:off x="457200" y="1286933"/>
            <a:ext cx="8229600" cy="5190067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03122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9123" b="-9123"/>
          <a:stretch>
            <a:fillRect/>
          </a:stretch>
        </p:blipFill>
        <p:spPr>
          <a:xfrm>
            <a:off x="457200" y="1329266"/>
            <a:ext cx="8229600" cy="4876800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33337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1338" b="11338"/>
          <a:stretch>
            <a:fillRect/>
          </a:stretch>
        </p:blipFill>
        <p:spPr>
          <a:xfrm>
            <a:off x="457200" y="1380067"/>
            <a:ext cx="8229600" cy="4876800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153111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7377" b="7377"/>
          <a:stretch>
            <a:fillRect/>
          </a:stretch>
        </p:blipFill>
        <p:spPr>
          <a:xfrm>
            <a:off x="457200" y="1363133"/>
            <a:ext cx="8229600" cy="4876800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96971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7728" b="7728"/>
          <a:stretch>
            <a:fillRect/>
          </a:stretch>
        </p:blipFill>
        <p:spPr>
          <a:xfrm>
            <a:off x="457200" y="1354667"/>
            <a:ext cx="8229600" cy="4876800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48355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Status Updates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The latest development news can be found by going to </a:t>
            </a:r>
            <a:r>
              <a:rPr lang="en-US" sz="2800" dirty="0" smtClean="0">
                <a:hlinkClick r:id="rId2"/>
              </a:rPr>
              <a:t>www.cccedplan.org</a:t>
            </a:r>
            <a:r>
              <a:rPr lang="en-US" sz="2800" dirty="0" smtClean="0"/>
              <a:t>, click on Resources and then COCI.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COCIAC information can </a:t>
            </a:r>
            <a:r>
              <a:rPr lang="en-US" sz="2800" dirty="0"/>
              <a:t>be found at </a:t>
            </a:r>
            <a:r>
              <a:rPr lang="en-US" sz="2800" dirty="0">
                <a:hlinkClick r:id="rId3"/>
              </a:rPr>
              <a:t>www.cccedplan.org/about/</a:t>
            </a:r>
            <a:r>
              <a:rPr lang="en-US" sz="2800" dirty="0" smtClean="0">
                <a:hlinkClick r:id="rId3"/>
              </a:rPr>
              <a:t>coci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495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9405" b="9405"/>
          <a:stretch>
            <a:fillRect/>
          </a:stretch>
        </p:blipFill>
        <p:spPr>
          <a:xfrm>
            <a:off x="457200" y="1312333"/>
            <a:ext cx="8229600" cy="4876800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56322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8" b="18"/>
          <a:stretch>
            <a:fillRect/>
          </a:stretch>
        </p:blipFill>
        <p:spPr>
          <a:xfrm>
            <a:off x="457200" y="1447800"/>
            <a:ext cx="8229600" cy="4876800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18091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979" b="1979"/>
          <a:stretch>
            <a:fillRect/>
          </a:stretch>
        </p:blipFill>
        <p:spPr>
          <a:xfrm>
            <a:off x="354012" y="1032934"/>
            <a:ext cx="8586788" cy="5088467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423477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rcRect t="5436" b="5436"/>
          <a:stretch>
            <a:fillRect/>
          </a:stretch>
        </p:blipFill>
        <p:spPr>
          <a:xfrm>
            <a:off x="255589" y="897467"/>
            <a:ext cx="8672513" cy="5139266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0862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0398" b="10398"/>
          <a:stretch>
            <a:fillRect/>
          </a:stretch>
        </p:blipFill>
        <p:spPr>
          <a:xfrm>
            <a:off x="246062" y="1303868"/>
            <a:ext cx="8643938" cy="5122333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93042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22499" b="-22499"/>
          <a:stretch>
            <a:fillRect/>
          </a:stretch>
        </p:blipFill>
        <p:spPr>
          <a:xfrm>
            <a:off x="381000" y="1236133"/>
            <a:ext cx="8572500" cy="5334000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30136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1387" b="11387"/>
          <a:stretch>
            <a:fillRect/>
          </a:stretch>
        </p:blipFill>
        <p:spPr>
          <a:xfrm>
            <a:off x="457200" y="1253066"/>
            <a:ext cx="8229600" cy="5223934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75051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14614" b="-14614"/>
          <a:stretch>
            <a:fillRect/>
          </a:stretch>
        </p:blipFill>
        <p:spPr>
          <a:xfrm>
            <a:off x="457200" y="1219200"/>
            <a:ext cx="8229600" cy="5257800"/>
          </a:xfrm>
          <a:ln w="19050" cmpd="sng"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77488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35</Words>
  <Application>Microsoft Macintosh PowerPoint</Application>
  <PresentationFormat>On-screen Show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COCI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 Updates</vt:lpstr>
    </vt:vector>
  </TitlesOfParts>
  <Company>Los Angeles City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COCI Interface</dc:title>
  <dc:creator>John Freitas</dc:creator>
  <cp:lastModifiedBy>John Freitas</cp:lastModifiedBy>
  <cp:revision>1</cp:revision>
  <dcterms:created xsi:type="dcterms:W3CDTF">2016-07-09T00:21:49Z</dcterms:created>
  <dcterms:modified xsi:type="dcterms:W3CDTF">2016-07-09T00:24:26Z</dcterms:modified>
</cp:coreProperties>
</file>