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13"/>
  </p:notesMasterIdLst>
  <p:sldIdLst>
    <p:sldId id="256" r:id="rId3"/>
    <p:sldId id="283" r:id="rId4"/>
    <p:sldId id="284" r:id="rId5"/>
    <p:sldId id="286" r:id="rId6"/>
    <p:sldId id="285" r:id="rId7"/>
    <p:sldId id="293" r:id="rId8"/>
    <p:sldId id="289" r:id="rId9"/>
    <p:sldId id="291" r:id="rId10"/>
    <p:sldId id="29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4" autoAdjust="0"/>
    <p:restoredTop sz="88051" autoAdjust="0"/>
  </p:normalViewPr>
  <p:slideViewPr>
    <p:cSldViewPr snapToGrid="0">
      <p:cViewPr>
        <p:scale>
          <a:sx n="90" d="100"/>
          <a:sy n="90" d="100"/>
        </p:scale>
        <p:origin x="-216" y="-1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11/8/15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ASCCC is exploring other modalities in providing professional development including video presentations, webinars, and modules offered through the ASCCC Professional Development College. Please join us for a lively discussion about how we can better meet your professional development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--add an event</a:t>
            </a:r>
            <a:r>
              <a:rPr lang="en-US" baseline="0" dirty="0" smtClean="0"/>
              <a:t> – institutes, regional meetings, etc. </a:t>
            </a:r>
          </a:p>
          <a:p>
            <a:r>
              <a:rPr lang="en-US" baseline="0" dirty="0" smtClean="0"/>
              <a:t>--</a:t>
            </a:r>
            <a:r>
              <a:rPr lang="en-US" dirty="0" smtClean="0"/>
              <a:t>Local faculty leaders are overworked and can’t keep giving up their small amount of free time</a:t>
            </a:r>
          </a:p>
          <a:p>
            <a:r>
              <a:rPr lang="en-US" dirty="0" smtClean="0"/>
              <a:t>--There is no end in site for these (and new) initiatives, so is there a better way to assist local faculty?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9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Explore the needs of local senates and faculty in general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51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of you are familiar with the ASCCC</a:t>
            </a:r>
            <a:r>
              <a:rPr lang="en-US" baseline="0" dirty="0" smtClean="0"/>
              <a:t> PDC?  </a:t>
            </a:r>
          </a:p>
          <a:p>
            <a:endParaRPr lang="en-US" baseline="0" dirty="0" smtClean="0"/>
          </a:p>
          <a:p>
            <a:r>
              <a:rPr lang="en-US" dirty="0" smtClean="0"/>
              <a:t>The first thing that you think of when you hear about the PDC is the Leadership Academy</a:t>
            </a:r>
          </a:p>
          <a:p>
            <a:r>
              <a:rPr lang="en-US" dirty="0" smtClean="0"/>
              <a:t>The Leadership Academy has been very successful, but the PDC is going to be so much more</a:t>
            </a:r>
          </a:p>
          <a:p>
            <a:r>
              <a:rPr lang="en-US" dirty="0" smtClean="0"/>
              <a:t>The PDC will be home to many professional development modules that faculty will be able to access all of the time</a:t>
            </a:r>
          </a:p>
          <a:p>
            <a:r>
              <a:rPr lang="en-US" dirty="0" smtClean="0"/>
              <a:t>Curriculum 101 will be the first set of modules and will be posted soon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5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4E437-9714-40B4-8042-3825234AB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B349-9D77-49FB-8166-C37BCEA42E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4962-EA48-4DE9-98EF-0FF1D47BA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0CE-B938-4206-BDA1-CF1182F1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A5E-FB54-48B7-9883-A92761610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D28B-9347-428D-B7DF-2C233102B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4F73-AF8F-4BCC-9AA0-56F61770A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8D8-B879-43A5-B2B3-14A5469E3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27CF-BF37-4969-8ADF-3A47A962F15D}" type="datetime1">
              <a:rPr lang="en-US" smtClean="0"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5D03-FE27-4084-BF8B-9B448EACDFCA}" type="datetime1">
              <a:rPr lang="en-US" smtClean="0"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BCD-9B54-4AFC-95FF-2A63CD7C0CAA}" type="datetime1">
              <a:rPr lang="en-US" smtClean="0"/>
              <a:t>11/8/15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4DC8-528C-496E-B79C-0088B173B6C8}" type="datetime1">
              <a:rPr lang="en-US" smtClean="0"/>
              <a:t>11/8/15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7F8A6-2302-4A51-9772-884E94299E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1F03-2255-4509-B562-34CB0BBB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AAB2-D38C-4BF8-A71B-C57944A8F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F2F-3B0B-4214-9C78-8C34E471CF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3BD9-5110-49E5-B20D-9DB2313D9A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Avenues for Professional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8606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Craig Rutan, Area D Representative</a:t>
            </a:r>
          </a:p>
          <a:p>
            <a:pPr algn="r"/>
            <a:r>
              <a:rPr lang="en-US" dirty="0" smtClean="0"/>
              <a:t>Julie Adams, Executive Director, ASCCC</a:t>
            </a:r>
          </a:p>
          <a:p>
            <a:pPr algn="r"/>
            <a:r>
              <a:rPr lang="en-US" dirty="0" smtClean="0"/>
              <a:t>Katherine </a:t>
            </a:r>
            <a:r>
              <a:rPr lang="en-US" dirty="0" err="1" smtClean="0"/>
              <a:t>Schaefers</a:t>
            </a:r>
            <a:r>
              <a:rPr lang="en-US" smtClean="0"/>
              <a:t>, Foothill College</a:t>
            </a:r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2015 ASCCC Fall Plenary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10</a:t>
            </a:fld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77329" y="3036436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cap="all" dirty="0" smtClean="0"/>
              <a:t>Questions? 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of this presentation is to: </a:t>
            </a:r>
          </a:p>
          <a:p>
            <a:pPr lvl="1"/>
            <a:r>
              <a:rPr lang="en-US" dirty="0" smtClean="0"/>
              <a:t>summarize what we are currently providing statewide.</a:t>
            </a:r>
          </a:p>
          <a:p>
            <a:pPr lvl="1"/>
            <a:r>
              <a:rPr lang="en-US" dirty="0" smtClean="0"/>
              <a:t>explore the needs of local senates and faculty in general. </a:t>
            </a:r>
          </a:p>
          <a:p>
            <a:pPr lvl="1"/>
            <a:r>
              <a:rPr lang="en-US" dirty="0" smtClean="0"/>
              <a:t>consider strategies to improve statewide, regional, and local professional development activities.</a:t>
            </a:r>
          </a:p>
          <a:p>
            <a:pPr lvl="1"/>
            <a:r>
              <a:rPr lang="en-US" dirty="0" smtClean="0"/>
              <a:t>brainstorm alternates to in-person professional development.</a:t>
            </a:r>
          </a:p>
          <a:p>
            <a:pPr lvl="1"/>
            <a:r>
              <a:rPr lang="en-US" dirty="0" smtClean="0"/>
              <a:t>share current plans for the ASCCC Professional Development College.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ASCCC Professional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offer now? </a:t>
            </a:r>
          </a:p>
          <a:p>
            <a:pPr lvl="1"/>
            <a:r>
              <a:rPr lang="en-US" dirty="0" smtClean="0"/>
              <a:t>Plenary sessions</a:t>
            </a:r>
          </a:p>
          <a:p>
            <a:pPr lvl="1"/>
            <a:r>
              <a:rPr lang="en-US" dirty="0" smtClean="0"/>
              <a:t>Institutes</a:t>
            </a:r>
          </a:p>
          <a:p>
            <a:pPr lvl="2"/>
            <a:r>
              <a:rPr lang="en-US" sz="2400" dirty="0" smtClean="0"/>
              <a:t>Curriculum, Accreditation, Faculty Leadership, Academic Academies</a:t>
            </a:r>
          </a:p>
          <a:p>
            <a:pPr lvl="1"/>
            <a:r>
              <a:rPr lang="en-US" dirty="0" smtClean="0"/>
              <a:t>Regional Meetings </a:t>
            </a:r>
          </a:p>
          <a:p>
            <a:pPr lvl="2"/>
            <a:r>
              <a:rPr lang="en-US" sz="2400" dirty="0" smtClean="0"/>
              <a:t>Curriculum, Accreditation, Online Education, Noncredit</a:t>
            </a:r>
          </a:p>
          <a:p>
            <a:pPr lvl="1"/>
            <a:r>
              <a:rPr lang="en-US" dirty="0" smtClean="0"/>
              <a:t>Technical Assistance </a:t>
            </a:r>
          </a:p>
          <a:p>
            <a:pPr lvl="2"/>
            <a:r>
              <a:rPr lang="en-US" sz="2400" dirty="0" smtClean="0"/>
              <a:t>Governance, Accreditation, Curriculum, Local Senates, etc. </a:t>
            </a:r>
          </a:p>
          <a:p>
            <a:pPr lvl="1"/>
            <a:r>
              <a:rPr lang="en-US" dirty="0" smtClean="0"/>
              <a:t>Local Senate Visits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budgets have improved, local senates are required to participate more and more such as…</a:t>
            </a:r>
          </a:p>
          <a:p>
            <a:pPr lvl="1"/>
            <a:r>
              <a:rPr lang="en-US" dirty="0" smtClean="0"/>
              <a:t>Common Assessment Initiative (CAI)</a:t>
            </a:r>
          </a:p>
          <a:p>
            <a:pPr lvl="1"/>
            <a:r>
              <a:rPr lang="en-US" dirty="0" smtClean="0"/>
              <a:t>Online Education Initiative (OEI)</a:t>
            </a:r>
          </a:p>
          <a:p>
            <a:pPr lvl="1"/>
            <a:r>
              <a:rPr lang="en-US" dirty="0" smtClean="0"/>
              <a:t>Educational Planning Initiative (EPI)</a:t>
            </a:r>
          </a:p>
          <a:p>
            <a:pPr lvl="1"/>
            <a:r>
              <a:rPr lang="en-US" dirty="0" smtClean="0"/>
              <a:t>Institutional Effectiveness Partnership Initiative (IEPI)</a:t>
            </a:r>
          </a:p>
          <a:p>
            <a:pPr lvl="1"/>
            <a:r>
              <a:rPr lang="en-US" dirty="0" smtClean="0"/>
              <a:t>Student Equity Plans</a:t>
            </a:r>
          </a:p>
          <a:p>
            <a:pPr lvl="1"/>
            <a:r>
              <a:rPr lang="en-US" dirty="0" smtClean="0"/>
              <a:t>SSSP Plans</a:t>
            </a:r>
          </a:p>
          <a:p>
            <a:pPr lvl="1"/>
            <a:r>
              <a:rPr lang="en-US" dirty="0" smtClean="0"/>
              <a:t>Revised Accreditation Standards</a:t>
            </a:r>
          </a:p>
          <a:p>
            <a:pPr lvl="1"/>
            <a:r>
              <a:rPr lang="en-US" dirty="0" smtClean="0"/>
              <a:t>Taskforce on Workforce, Jobs, and a Strong Economy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Assisting Local Needs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ASCCC currently respond when new issues arise?</a:t>
            </a:r>
          </a:p>
          <a:p>
            <a:r>
              <a:rPr lang="en-US" dirty="0" smtClean="0"/>
              <a:t>How many events can individuals physically attend?  </a:t>
            </a:r>
          </a:p>
          <a:p>
            <a:r>
              <a:rPr lang="en-US" dirty="0" smtClean="0"/>
              <a:t>What happens if someone cannot attend—how does he/she receive the information?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Senate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we doing right in professional development? </a:t>
            </a:r>
          </a:p>
          <a:p>
            <a:r>
              <a:rPr lang="en-US" dirty="0" smtClean="0"/>
              <a:t>Where do we need to improve? </a:t>
            </a:r>
          </a:p>
          <a:p>
            <a:r>
              <a:rPr lang="en-US" dirty="0" smtClean="0"/>
              <a:t>What are some local senate needs currently not met? </a:t>
            </a:r>
          </a:p>
          <a:p>
            <a:r>
              <a:rPr lang="en-US" dirty="0" smtClean="0"/>
              <a:t>What are some local faculty needs currently not met? 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Forms of 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addition to time, there are often costs associated with professional development events that make it challenging for some to attend</a:t>
            </a:r>
          </a:p>
          <a:p>
            <a:r>
              <a:rPr lang="en-US" dirty="0" smtClean="0"/>
              <a:t>Are there other ways that we could offer professional development for lower/no costs?</a:t>
            </a:r>
          </a:p>
          <a:p>
            <a:r>
              <a:rPr lang="en-US" dirty="0" smtClean="0"/>
              <a:t>Possible options:</a:t>
            </a:r>
          </a:p>
          <a:p>
            <a:pPr lvl="1"/>
            <a:r>
              <a:rPr lang="en-US" dirty="0" smtClean="0"/>
              <a:t>Webinars with breakout rooms</a:t>
            </a:r>
          </a:p>
          <a:p>
            <a:pPr lvl="1"/>
            <a:r>
              <a:rPr lang="en-US" dirty="0" smtClean="0"/>
              <a:t>Video Conferencing using Zoom (</a:t>
            </a:r>
            <a:r>
              <a:rPr lang="en-US" dirty="0" err="1" smtClean="0"/>
              <a:t>cccconfernow.org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Recorded ASCCC Presentations</a:t>
            </a:r>
          </a:p>
          <a:p>
            <a:pPr lvl="1"/>
            <a:r>
              <a:rPr lang="en-US" dirty="0" smtClean="0"/>
              <a:t>YouTube Videos</a:t>
            </a:r>
          </a:p>
          <a:p>
            <a:pPr lvl="1"/>
            <a:r>
              <a:rPr lang="en-US" dirty="0" smtClean="0"/>
              <a:t>Audio Podcasts</a:t>
            </a:r>
          </a:p>
          <a:p>
            <a:pPr lvl="1"/>
            <a:r>
              <a:rPr lang="en-US" dirty="0" smtClean="0"/>
              <a:t>Others?</a:t>
            </a:r>
          </a:p>
          <a:p>
            <a:r>
              <a:rPr lang="en-US" dirty="0" smtClean="0"/>
              <a:t>As alternative professional development venues are considered, it is important that anything ASCCC offers is ADA compliant!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Development College (PDC) </a:t>
            </a:r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Executive Committee is already looking at many additional modules for the PDC. These include</a:t>
            </a:r>
          </a:p>
          <a:p>
            <a:pPr lvl="1"/>
            <a:r>
              <a:rPr lang="en-US" dirty="0" smtClean="0"/>
              <a:t>Basics of Academic Senates</a:t>
            </a:r>
          </a:p>
          <a:p>
            <a:pPr lvl="1"/>
            <a:r>
              <a:rPr lang="en-US" dirty="0" smtClean="0"/>
              <a:t>Inmate Education</a:t>
            </a:r>
          </a:p>
          <a:p>
            <a:pPr lvl="1"/>
            <a:r>
              <a:rPr lang="en-US" dirty="0" smtClean="0"/>
              <a:t>Creating an Inclusive Atmosphere through Better Communication</a:t>
            </a:r>
          </a:p>
          <a:p>
            <a:pPr lvl="1"/>
            <a:r>
              <a:rPr lang="en-US" dirty="0" smtClean="0"/>
              <a:t>Minimum Qualification and Equivalency</a:t>
            </a:r>
          </a:p>
          <a:p>
            <a:pPr lvl="1"/>
            <a:r>
              <a:rPr lang="en-US" dirty="0" smtClean="0"/>
              <a:t>Part Time Faculty Orientation</a:t>
            </a:r>
          </a:p>
          <a:p>
            <a:pPr lvl="1"/>
            <a:r>
              <a:rPr lang="en-US" dirty="0" smtClean="0"/>
              <a:t>Hiring Diverse Faculty</a:t>
            </a:r>
          </a:p>
          <a:p>
            <a:r>
              <a:rPr lang="en-US" dirty="0" smtClean="0"/>
              <a:t>What modules would you like to see in the PDC?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ASCCC hopes to make all of its PD offerings the best faculty development available. </a:t>
            </a:r>
          </a:p>
          <a:p>
            <a:r>
              <a:rPr lang="en-US" dirty="0" smtClean="0"/>
              <a:t>ASCCC is exploring new ways to offer PD that are more flexible and cost less</a:t>
            </a:r>
          </a:p>
          <a:p>
            <a:r>
              <a:rPr lang="en-US" dirty="0" smtClean="0"/>
              <a:t>The Professional Development College will be adding new modules each year that anyone can access at any time</a:t>
            </a:r>
          </a:p>
          <a:p>
            <a:r>
              <a:rPr lang="en-US" dirty="0" smtClean="0"/>
              <a:t>As workloads continue to increase, it is important that we offer PD in a way that doesn’t increase burnout.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8624</TotalTime>
  <Words>794</Words>
  <Application>Microsoft Macintosh PowerPoint</Application>
  <PresentationFormat>Widescreen</PresentationFormat>
  <Paragraphs>104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Arial</vt:lpstr>
      <vt:lpstr>1_Office Theme</vt:lpstr>
      <vt:lpstr>Office Theme</vt:lpstr>
      <vt:lpstr>New Avenues for Professional Development</vt:lpstr>
      <vt:lpstr>Overview</vt:lpstr>
      <vt:lpstr>ASCCC Professional Development </vt:lpstr>
      <vt:lpstr>Emerging Needs</vt:lpstr>
      <vt:lpstr>Assisting Local Needs </vt:lpstr>
      <vt:lpstr>Local Senate Needs</vt:lpstr>
      <vt:lpstr>Alternative Forms of Professional Development</vt:lpstr>
      <vt:lpstr>Professional Development College (PDC) Modules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Craig Rutan</cp:lastModifiedBy>
  <cp:revision>71</cp:revision>
  <dcterms:created xsi:type="dcterms:W3CDTF">2015-05-02T02:46:00Z</dcterms:created>
  <dcterms:modified xsi:type="dcterms:W3CDTF">2015-11-09T04:35:20Z</dcterms:modified>
</cp:coreProperties>
</file>