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7" r:id="rId2"/>
    <p:sldId id="273" r:id="rId3"/>
    <p:sldId id="258" r:id="rId4"/>
    <p:sldId id="259" r:id="rId5"/>
    <p:sldId id="271" r:id="rId6"/>
    <p:sldId id="266" r:id="rId7"/>
    <p:sldId id="272"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AAC00A-A4AA-40D9-AB16-6953C21CC3CA}" type="doc">
      <dgm:prSet loTypeId="urn:microsoft.com/office/officeart/2018/5/layout/IconLeaf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EF8C00C-3049-4EB4-B890-D60367D48AD4}">
      <dgm:prSet custT="1"/>
      <dgm:spPr/>
      <dgm:t>
        <a:bodyPr/>
        <a:lstStyle/>
        <a:p>
          <a:pPr>
            <a:lnSpc>
              <a:spcPct val="100000"/>
            </a:lnSpc>
            <a:defRPr cap="all"/>
          </a:pPr>
          <a:r>
            <a:rPr lang="en-US" sz="5400" dirty="0">
              <a:solidFill>
                <a:schemeClr val="accent1"/>
              </a:solidFill>
            </a:rPr>
            <a:t>Learn</a:t>
          </a:r>
        </a:p>
      </dgm:t>
    </dgm:pt>
    <dgm:pt modelId="{AD7CDFF1-2F4F-4E4B-9C0B-DA0E0D6821DC}" type="parTrans" cxnId="{4ECED47C-36BA-4E85-B07A-96838E934092}">
      <dgm:prSet/>
      <dgm:spPr/>
      <dgm:t>
        <a:bodyPr/>
        <a:lstStyle/>
        <a:p>
          <a:endParaRPr lang="en-US"/>
        </a:p>
      </dgm:t>
    </dgm:pt>
    <dgm:pt modelId="{15834D25-A443-4F22-956A-6D03F7A8AB01}" type="sibTrans" cxnId="{4ECED47C-36BA-4E85-B07A-96838E934092}">
      <dgm:prSet/>
      <dgm:spPr/>
      <dgm:t>
        <a:bodyPr/>
        <a:lstStyle/>
        <a:p>
          <a:endParaRPr lang="en-US"/>
        </a:p>
      </dgm:t>
    </dgm:pt>
    <dgm:pt modelId="{2526934A-B8E7-4D85-A244-2F4C77E82F6F}">
      <dgm:prSet custT="1"/>
      <dgm:spPr/>
      <dgm:t>
        <a:bodyPr/>
        <a:lstStyle/>
        <a:p>
          <a:pPr>
            <a:lnSpc>
              <a:spcPct val="100000"/>
            </a:lnSpc>
            <a:defRPr cap="all"/>
          </a:pPr>
          <a:r>
            <a:rPr lang="en-US" sz="5400" dirty="0">
              <a:solidFill>
                <a:schemeClr val="accent1"/>
              </a:solidFill>
            </a:rPr>
            <a:t>Engage</a:t>
          </a:r>
        </a:p>
      </dgm:t>
    </dgm:pt>
    <dgm:pt modelId="{7BC7EB99-457D-4ABD-B1DB-8DABF9828EDE}" type="parTrans" cxnId="{D190801C-0095-4D09-A45C-816DEAFF82E2}">
      <dgm:prSet/>
      <dgm:spPr/>
      <dgm:t>
        <a:bodyPr/>
        <a:lstStyle/>
        <a:p>
          <a:endParaRPr lang="en-US"/>
        </a:p>
      </dgm:t>
    </dgm:pt>
    <dgm:pt modelId="{56E006A8-A2CA-4825-8F8E-E928925E15FD}" type="sibTrans" cxnId="{D190801C-0095-4D09-A45C-816DEAFF82E2}">
      <dgm:prSet/>
      <dgm:spPr/>
      <dgm:t>
        <a:bodyPr/>
        <a:lstStyle/>
        <a:p>
          <a:endParaRPr lang="en-US"/>
        </a:p>
      </dgm:t>
    </dgm:pt>
    <dgm:pt modelId="{18992572-832E-4482-9F92-9D67A0FC1788}">
      <dgm:prSet custT="1"/>
      <dgm:spPr/>
      <dgm:t>
        <a:bodyPr/>
        <a:lstStyle/>
        <a:p>
          <a:pPr>
            <a:lnSpc>
              <a:spcPct val="100000"/>
            </a:lnSpc>
            <a:defRPr cap="all"/>
          </a:pPr>
          <a:r>
            <a:rPr lang="en-US" sz="5400" dirty="0">
              <a:solidFill>
                <a:schemeClr val="accent1"/>
              </a:solidFill>
            </a:rPr>
            <a:t>Feedback</a:t>
          </a:r>
        </a:p>
      </dgm:t>
    </dgm:pt>
    <dgm:pt modelId="{B9B2BE5D-DBAD-4826-B59B-9315C804DFD7}" type="parTrans" cxnId="{C988533B-A725-41F6-81CC-8B772EB30ECC}">
      <dgm:prSet/>
      <dgm:spPr/>
      <dgm:t>
        <a:bodyPr/>
        <a:lstStyle/>
        <a:p>
          <a:endParaRPr lang="en-US"/>
        </a:p>
      </dgm:t>
    </dgm:pt>
    <dgm:pt modelId="{13661D53-64B3-4AEC-AD54-7100C3BFEF9D}" type="sibTrans" cxnId="{C988533B-A725-41F6-81CC-8B772EB30ECC}">
      <dgm:prSet/>
      <dgm:spPr/>
      <dgm:t>
        <a:bodyPr/>
        <a:lstStyle/>
        <a:p>
          <a:endParaRPr lang="en-US"/>
        </a:p>
      </dgm:t>
    </dgm:pt>
    <dgm:pt modelId="{AB1FE4FE-A2C7-4EFF-9140-C3E24100083B}" type="pres">
      <dgm:prSet presAssocID="{6AAAC00A-A4AA-40D9-AB16-6953C21CC3CA}" presName="root" presStyleCnt="0">
        <dgm:presLayoutVars>
          <dgm:dir/>
          <dgm:resizeHandles val="exact"/>
        </dgm:presLayoutVars>
      </dgm:prSet>
      <dgm:spPr/>
    </dgm:pt>
    <dgm:pt modelId="{F0501D95-0820-4ED7-8517-B091C8652542}" type="pres">
      <dgm:prSet presAssocID="{FEF8C00C-3049-4EB4-B890-D60367D48AD4}" presName="compNode" presStyleCnt="0"/>
      <dgm:spPr/>
    </dgm:pt>
    <dgm:pt modelId="{3DE79283-C593-4BE0-BCAB-3C457DF4748F}" type="pres">
      <dgm:prSet presAssocID="{FEF8C00C-3049-4EB4-B890-D60367D48AD4}" presName="iconBgRect" presStyleLbl="bgShp" presStyleIdx="0" presStyleCnt="3" custScaleY="97028"/>
      <dgm:spPr>
        <a:prstGeom prst="round2DiagRect">
          <a:avLst>
            <a:gd name="adj1" fmla="val 29727"/>
            <a:gd name="adj2" fmla="val 0"/>
          </a:avLst>
        </a:prstGeom>
      </dgm:spPr>
    </dgm:pt>
    <dgm:pt modelId="{B9156F2D-6175-4F8A-9880-4549098AB4FA}" type="pres">
      <dgm:prSet presAssocID="{FEF8C00C-3049-4EB4-B890-D60367D48AD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0612706C-3E58-4203-9447-3B2886FE59B6}" type="pres">
      <dgm:prSet presAssocID="{FEF8C00C-3049-4EB4-B890-D60367D48AD4}" presName="spaceRect" presStyleCnt="0"/>
      <dgm:spPr/>
    </dgm:pt>
    <dgm:pt modelId="{BE711A96-45B6-4C38-A32D-283BF9B1CF41}" type="pres">
      <dgm:prSet presAssocID="{FEF8C00C-3049-4EB4-B890-D60367D48AD4}" presName="textRect" presStyleLbl="revTx" presStyleIdx="0" presStyleCnt="3">
        <dgm:presLayoutVars>
          <dgm:chMax val="1"/>
          <dgm:chPref val="1"/>
        </dgm:presLayoutVars>
      </dgm:prSet>
      <dgm:spPr/>
    </dgm:pt>
    <dgm:pt modelId="{BEA21F68-6817-4A10-80C2-27DB4FDD2EBD}" type="pres">
      <dgm:prSet presAssocID="{15834D25-A443-4F22-956A-6D03F7A8AB01}" presName="sibTrans" presStyleCnt="0"/>
      <dgm:spPr/>
    </dgm:pt>
    <dgm:pt modelId="{048FBC48-B89F-4CB0-9E11-DAB90801BD42}" type="pres">
      <dgm:prSet presAssocID="{2526934A-B8E7-4D85-A244-2F4C77E82F6F}" presName="compNode" presStyleCnt="0"/>
      <dgm:spPr/>
    </dgm:pt>
    <dgm:pt modelId="{43091BC3-7F80-4F7D-8E92-4A78CC0E2CEE}" type="pres">
      <dgm:prSet presAssocID="{2526934A-B8E7-4D85-A244-2F4C77E82F6F}" presName="iconBgRect" presStyleLbl="bgShp" presStyleIdx="1" presStyleCnt="3"/>
      <dgm:spPr>
        <a:prstGeom prst="round2DiagRect">
          <a:avLst>
            <a:gd name="adj1" fmla="val 29727"/>
            <a:gd name="adj2" fmla="val 0"/>
          </a:avLst>
        </a:prstGeom>
      </dgm:spPr>
    </dgm:pt>
    <dgm:pt modelId="{82624625-62A8-41F7-8CED-ACB788C20AFF}" type="pres">
      <dgm:prSet presAssocID="{2526934A-B8E7-4D85-A244-2F4C77E82F6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twork"/>
        </a:ext>
      </dgm:extLst>
    </dgm:pt>
    <dgm:pt modelId="{057C3FF6-E4B3-458D-B520-6E7E48A352D2}" type="pres">
      <dgm:prSet presAssocID="{2526934A-B8E7-4D85-A244-2F4C77E82F6F}" presName="spaceRect" presStyleCnt="0"/>
      <dgm:spPr/>
    </dgm:pt>
    <dgm:pt modelId="{82024AC9-8403-4596-BFCB-C86E90F11447}" type="pres">
      <dgm:prSet presAssocID="{2526934A-B8E7-4D85-A244-2F4C77E82F6F}" presName="textRect" presStyleLbl="revTx" presStyleIdx="1" presStyleCnt="3">
        <dgm:presLayoutVars>
          <dgm:chMax val="1"/>
          <dgm:chPref val="1"/>
        </dgm:presLayoutVars>
      </dgm:prSet>
      <dgm:spPr/>
    </dgm:pt>
    <dgm:pt modelId="{79197BFB-10BE-44BF-BA70-4D47BEA93588}" type="pres">
      <dgm:prSet presAssocID="{56E006A8-A2CA-4825-8F8E-E928925E15FD}" presName="sibTrans" presStyleCnt="0"/>
      <dgm:spPr/>
    </dgm:pt>
    <dgm:pt modelId="{8AAA6C86-0FFF-4E2F-B3F9-2F4DB9549CAA}" type="pres">
      <dgm:prSet presAssocID="{18992572-832E-4482-9F92-9D67A0FC1788}" presName="compNode" presStyleCnt="0"/>
      <dgm:spPr/>
    </dgm:pt>
    <dgm:pt modelId="{B589166D-FDCE-4729-B8C1-7F544F5060C9}" type="pres">
      <dgm:prSet presAssocID="{18992572-832E-4482-9F92-9D67A0FC1788}" presName="iconBgRect" presStyleLbl="bgShp" presStyleIdx="2" presStyleCnt="3"/>
      <dgm:spPr>
        <a:prstGeom prst="round2DiagRect">
          <a:avLst>
            <a:gd name="adj1" fmla="val 29727"/>
            <a:gd name="adj2" fmla="val 0"/>
          </a:avLst>
        </a:prstGeom>
      </dgm:spPr>
    </dgm:pt>
    <dgm:pt modelId="{E5066A9E-5F45-443B-9F10-6A2B07D5778F}" type="pres">
      <dgm:prSet presAssocID="{18992572-832E-4482-9F92-9D67A0FC178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2DA68EF2-4F84-4D0F-9886-258C34104450}" type="pres">
      <dgm:prSet presAssocID="{18992572-832E-4482-9F92-9D67A0FC1788}" presName="spaceRect" presStyleCnt="0"/>
      <dgm:spPr/>
    </dgm:pt>
    <dgm:pt modelId="{5B56EC16-B963-4B54-999A-DE21EF3E2FF2}" type="pres">
      <dgm:prSet presAssocID="{18992572-832E-4482-9F92-9D67A0FC1788}" presName="textRect" presStyleLbl="revTx" presStyleIdx="2" presStyleCnt="3">
        <dgm:presLayoutVars>
          <dgm:chMax val="1"/>
          <dgm:chPref val="1"/>
        </dgm:presLayoutVars>
      </dgm:prSet>
      <dgm:spPr/>
    </dgm:pt>
  </dgm:ptLst>
  <dgm:cxnLst>
    <dgm:cxn modelId="{D190801C-0095-4D09-A45C-816DEAFF82E2}" srcId="{6AAAC00A-A4AA-40D9-AB16-6953C21CC3CA}" destId="{2526934A-B8E7-4D85-A244-2F4C77E82F6F}" srcOrd="1" destOrd="0" parTransId="{7BC7EB99-457D-4ABD-B1DB-8DABF9828EDE}" sibTransId="{56E006A8-A2CA-4825-8F8E-E928925E15FD}"/>
    <dgm:cxn modelId="{C988533B-A725-41F6-81CC-8B772EB30ECC}" srcId="{6AAAC00A-A4AA-40D9-AB16-6953C21CC3CA}" destId="{18992572-832E-4482-9F92-9D67A0FC1788}" srcOrd="2" destOrd="0" parTransId="{B9B2BE5D-DBAD-4826-B59B-9315C804DFD7}" sibTransId="{13661D53-64B3-4AEC-AD54-7100C3BFEF9D}"/>
    <dgm:cxn modelId="{F8815F63-FB62-46A7-AD8A-03B41AB056CF}" type="presOf" srcId="{2526934A-B8E7-4D85-A244-2F4C77E82F6F}" destId="{82024AC9-8403-4596-BFCB-C86E90F11447}" srcOrd="0" destOrd="0" presId="urn:microsoft.com/office/officeart/2018/5/layout/IconLeafLabelList"/>
    <dgm:cxn modelId="{A966A44C-BB7C-42D8-BAD9-0C5889CB12D9}" type="presOf" srcId="{FEF8C00C-3049-4EB4-B890-D60367D48AD4}" destId="{BE711A96-45B6-4C38-A32D-283BF9B1CF41}" srcOrd="0" destOrd="0" presId="urn:microsoft.com/office/officeart/2018/5/layout/IconLeafLabelList"/>
    <dgm:cxn modelId="{B0A17770-1B08-4A8D-BB4F-5533109BA140}" type="presOf" srcId="{6AAAC00A-A4AA-40D9-AB16-6953C21CC3CA}" destId="{AB1FE4FE-A2C7-4EFF-9140-C3E24100083B}" srcOrd="0" destOrd="0" presId="urn:microsoft.com/office/officeart/2018/5/layout/IconLeafLabelList"/>
    <dgm:cxn modelId="{4ECED47C-36BA-4E85-B07A-96838E934092}" srcId="{6AAAC00A-A4AA-40D9-AB16-6953C21CC3CA}" destId="{FEF8C00C-3049-4EB4-B890-D60367D48AD4}" srcOrd="0" destOrd="0" parTransId="{AD7CDFF1-2F4F-4E4B-9C0B-DA0E0D6821DC}" sibTransId="{15834D25-A443-4F22-956A-6D03F7A8AB01}"/>
    <dgm:cxn modelId="{6A5ECFAD-6B6F-4FE1-9929-E1096A5AC501}" type="presOf" srcId="{18992572-832E-4482-9F92-9D67A0FC1788}" destId="{5B56EC16-B963-4B54-999A-DE21EF3E2FF2}" srcOrd="0" destOrd="0" presId="urn:microsoft.com/office/officeart/2018/5/layout/IconLeafLabelList"/>
    <dgm:cxn modelId="{556438F5-4A6D-4C49-AA1A-4EDADA27C663}" type="presParOf" srcId="{AB1FE4FE-A2C7-4EFF-9140-C3E24100083B}" destId="{F0501D95-0820-4ED7-8517-B091C8652542}" srcOrd="0" destOrd="0" presId="urn:microsoft.com/office/officeart/2018/5/layout/IconLeafLabelList"/>
    <dgm:cxn modelId="{7079D5D6-F247-4B45-8DCD-C158C7C46679}" type="presParOf" srcId="{F0501D95-0820-4ED7-8517-B091C8652542}" destId="{3DE79283-C593-4BE0-BCAB-3C457DF4748F}" srcOrd="0" destOrd="0" presId="urn:microsoft.com/office/officeart/2018/5/layout/IconLeafLabelList"/>
    <dgm:cxn modelId="{9A2E5E04-0868-4DCB-A3AE-F25DD531522D}" type="presParOf" srcId="{F0501D95-0820-4ED7-8517-B091C8652542}" destId="{B9156F2D-6175-4F8A-9880-4549098AB4FA}" srcOrd="1" destOrd="0" presId="urn:microsoft.com/office/officeart/2018/5/layout/IconLeafLabelList"/>
    <dgm:cxn modelId="{6FED6885-78F7-4076-B802-80BBFC0BADAB}" type="presParOf" srcId="{F0501D95-0820-4ED7-8517-B091C8652542}" destId="{0612706C-3E58-4203-9447-3B2886FE59B6}" srcOrd="2" destOrd="0" presId="urn:microsoft.com/office/officeart/2018/5/layout/IconLeafLabelList"/>
    <dgm:cxn modelId="{C77E2EC6-7939-4668-A45A-CB22854D3B13}" type="presParOf" srcId="{F0501D95-0820-4ED7-8517-B091C8652542}" destId="{BE711A96-45B6-4C38-A32D-283BF9B1CF41}" srcOrd="3" destOrd="0" presId="urn:microsoft.com/office/officeart/2018/5/layout/IconLeafLabelList"/>
    <dgm:cxn modelId="{F7336AB6-BC6E-499E-8118-DF744DE64CDA}" type="presParOf" srcId="{AB1FE4FE-A2C7-4EFF-9140-C3E24100083B}" destId="{BEA21F68-6817-4A10-80C2-27DB4FDD2EBD}" srcOrd="1" destOrd="0" presId="urn:microsoft.com/office/officeart/2018/5/layout/IconLeafLabelList"/>
    <dgm:cxn modelId="{23098179-A95C-4963-97A3-FA1D9F247EE6}" type="presParOf" srcId="{AB1FE4FE-A2C7-4EFF-9140-C3E24100083B}" destId="{048FBC48-B89F-4CB0-9E11-DAB90801BD42}" srcOrd="2" destOrd="0" presId="urn:microsoft.com/office/officeart/2018/5/layout/IconLeafLabelList"/>
    <dgm:cxn modelId="{A23D172D-FA6D-4033-8C45-52ADAA993711}" type="presParOf" srcId="{048FBC48-B89F-4CB0-9E11-DAB90801BD42}" destId="{43091BC3-7F80-4F7D-8E92-4A78CC0E2CEE}" srcOrd="0" destOrd="0" presId="urn:microsoft.com/office/officeart/2018/5/layout/IconLeafLabelList"/>
    <dgm:cxn modelId="{CD58D2BB-527D-4E4F-8EE0-188BAAA31540}" type="presParOf" srcId="{048FBC48-B89F-4CB0-9E11-DAB90801BD42}" destId="{82624625-62A8-41F7-8CED-ACB788C20AFF}" srcOrd="1" destOrd="0" presId="urn:microsoft.com/office/officeart/2018/5/layout/IconLeafLabelList"/>
    <dgm:cxn modelId="{DAB4DE2D-26AB-4C9C-BE84-E8AD22FF2DBD}" type="presParOf" srcId="{048FBC48-B89F-4CB0-9E11-DAB90801BD42}" destId="{057C3FF6-E4B3-458D-B520-6E7E48A352D2}" srcOrd="2" destOrd="0" presId="urn:microsoft.com/office/officeart/2018/5/layout/IconLeafLabelList"/>
    <dgm:cxn modelId="{7D9D90D8-A518-4142-95E1-C5B19957159B}" type="presParOf" srcId="{048FBC48-B89F-4CB0-9E11-DAB90801BD42}" destId="{82024AC9-8403-4596-BFCB-C86E90F11447}" srcOrd="3" destOrd="0" presId="urn:microsoft.com/office/officeart/2018/5/layout/IconLeafLabelList"/>
    <dgm:cxn modelId="{2C337D87-55A5-4F8C-B10A-55C7D820F001}" type="presParOf" srcId="{AB1FE4FE-A2C7-4EFF-9140-C3E24100083B}" destId="{79197BFB-10BE-44BF-BA70-4D47BEA93588}" srcOrd="3" destOrd="0" presId="urn:microsoft.com/office/officeart/2018/5/layout/IconLeafLabelList"/>
    <dgm:cxn modelId="{91A22AF7-61EF-4426-9C9D-4EA23F77DB5D}" type="presParOf" srcId="{AB1FE4FE-A2C7-4EFF-9140-C3E24100083B}" destId="{8AAA6C86-0FFF-4E2F-B3F9-2F4DB9549CAA}" srcOrd="4" destOrd="0" presId="urn:microsoft.com/office/officeart/2018/5/layout/IconLeafLabelList"/>
    <dgm:cxn modelId="{D2AAF796-6BA2-4106-89A5-E87345E68479}" type="presParOf" srcId="{8AAA6C86-0FFF-4E2F-B3F9-2F4DB9549CAA}" destId="{B589166D-FDCE-4729-B8C1-7F544F5060C9}" srcOrd="0" destOrd="0" presId="urn:microsoft.com/office/officeart/2018/5/layout/IconLeafLabelList"/>
    <dgm:cxn modelId="{5FAA2A64-1107-44AC-94A3-4C3797B86E81}" type="presParOf" srcId="{8AAA6C86-0FFF-4E2F-B3F9-2F4DB9549CAA}" destId="{E5066A9E-5F45-443B-9F10-6A2B07D5778F}" srcOrd="1" destOrd="0" presId="urn:microsoft.com/office/officeart/2018/5/layout/IconLeafLabelList"/>
    <dgm:cxn modelId="{F4ADB8D5-F136-4DAA-A0F1-1EE047D8DE86}" type="presParOf" srcId="{8AAA6C86-0FFF-4E2F-B3F9-2F4DB9549CAA}" destId="{2DA68EF2-4F84-4D0F-9886-258C34104450}" srcOrd="2" destOrd="0" presId="urn:microsoft.com/office/officeart/2018/5/layout/IconLeafLabelList"/>
    <dgm:cxn modelId="{729D80B6-A9A0-4C8F-AA8D-54FC3396B169}" type="presParOf" srcId="{8AAA6C86-0FFF-4E2F-B3F9-2F4DB9549CAA}" destId="{5B56EC16-B963-4B54-999A-DE21EF3E2FF2}"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79283-C593-4BE0-BCAB-3C457DF4748F}">
      <dsp:nvSpPr>
        <dsp:cNvPr id="0" name=""/>
        <dsp:cNvSpPr/>
      </dsp:nvSpPr>
      <dsp:spPr>
        <a:xfrm>
          <a:off x="708743" y="443603"/>
          <a:ext cx="2058750" cy="193819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156F2D-6175-4F8A-9880-4549098AB4FA}">
      <dsp:nvSpPr>
        <dsp:cNvPr id="0" name=""/>
        <dsp:cNvSpPr/>
      </dsp:nvSpPr>
      <dsp:spPr>
        <a:xfrm>
          <a:off x="1147493" y="822077"/>
          <a:ext cx="1181250" cy="1181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711A96-45B6-4C38-A32D-283BF9B1CF41}">
      <dsp:nvSpPr>
        <dsp:cNvPr id="0" name=""/>
        <dsp:cNvSpPr/>
      </dsp:nvSpPr>
      <dsp:spPr>
        <a:xfrm>
          <a:off x="50618" y="3052734"/>
          <a:ext cx="3375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400300">
            <a:lnSpc>
              <a:spcPct val="100000"/>
            </a:lnSpc>
            <a:spcBef>
              <a:spcPct val="0"/>
            </a:spcBef>
            <a:spcAft>
              <a:spcPct val="35000"/>
            </a:spcAft>
            <a:buNone/>
            <a:defRPr cap="all"/>
          </a:pPr>
          <a:r>
            <a:rPr lang="en-US" sz="5400" kern="1200" dirty="0">
              <a:solidFill>
                <a:schemeClr val="accent1"/>
              </a:solidFill>
            </a:rPr>
            <a:t>Learn</a:t>
          </a:r>
        </a:p>
      </dsp:txBody>
      <dsp:txXfrm>
        <a:off x="50618" y="3052734"/>
        <a:ext cx="3375000" cy="855000"/>
      </dsp:txXfrm>
    </dsp:sp>
    <dsp:sp modelId="{43091BC3-7F80-4F7D-8E92-4A78CC0E2CEE}">
      <dsp:nvSpPr>
        <dsp:cNvPr id="0" name=""/>
        <dsp:cNvSpPr/>
      </dsp:nvSpPr>
      <dsp:spPr>
        <a:xfrm>
          <a:off x="4674368" y="398168"/>
          <a:ext cx="2058750" cy="205875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624625-62A8-41F7-8CED-ACB788C20AFF}">
      <dsp:nvSpPr>
        <dsp:cNvPr id="0" name=""/>
        <dsp:cNvSpPr/>
      </dsp:nvSpPr>
      <dsp:spPr>
        <a:xfrm>
          <a:off x="5113118" y="836919"/>
          <a:ext cx="1181250" cy="1181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024AC9-8403-4596-BFCB-C86E90F11447}">
      <dsp:nvSpPr>
        <dsp:cNvPr id="0" name=""/>
        <dsp:cNvSpPr/>
      </dsp:nvSpPr>
      <dsp:spPr>
        <a:xfrm>
          <a:off x="4016243" y="3098169"/>
          <a:ext cx="3375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400300">
            <a:lnSpc>
              <a:spcPct val="100000"/>
            </a:lnSpc>
            <a:spcBef>
              <a:spcPct val="0"/>
            </a:spcBef>
            <a:spcAft>
              <a:spcPct val="35000"/>
            </a:spcAft>
            <a:buNone/>
            <a:defRPr cap="all"/>
          </a:pPr>
          <a:r>
            <a:rPr lang="en-US" sz="5400" kern="1200" dirty="0">
              <a:solidFill>
                <a:schemeClr val="accent1"/>
              </a:solidFill>
            </a:rPr>
            <a:t>Engage</a:t>
          </a:r>
        </a:p>
      </dsp:txBody>
      <dsp:txXfrm>
        <a:off x="4016243" y="3098169"/>
        <a:ext cx="3375000" cy="855000"/>
      </dsp:txXfrm>
    </dsp:sp>
    <dsp:sp modelId="{B589166D-FDCE-4729-B8C1-7F544F5060C9}">
      <dsp:nvSpPr>
        <dsp:cNvPr id="0" name=""/>
        <dsp:cNvSpPr/>
      </dsp:nvSpPr>
      <dsp:spPr>
        <a:xfrm>
          <a:off x="8639993" y="398168"/>
          <a:ext cx="2058750" cy="205875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066A9E-5F45-443B-9F10-6A2B07D5778F}">
      <dsp:nvSpPr>
        <dsp:cNvPr id="0" name=""/>
        <dsp:cNvSpPr/>
      </dsp:nvSpPr>
      <dsp:spPr>
        <a:xfrm>
          <a:off x="9078743" y="836919"/>
          <a:ext cx="1181250" cy="1181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56EC16-B963-4B54-999A-DE21EF3E2FF2}">
      <dsp:nvSpPr>
        <dsp:cNvPr id="0" name=""/>
        <dsp:cNvSpPr/>
      </dsp:nvSpPr>
      <dsp:spPr>
        <a:xfrm>
          <a:off x="7981868" y="3098169"/>
          <a:ext cx="3375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400300">
            <a:lnSpc>
              <a:spcPct val="100000"/>
            </a:lnSpc>
            <a:spcBef>
              <a:spcPct val="0"/>
            </a:spcBef>
            <a:spcAft>
              <a:spcPct val="35000"/>
            </a:spcAft>
            <a:buNone/>
            <a:defRPr cap="all"/>
          </a:pPr>
          <a:r>
            <a:rPr lang="en-US" sz="5400" kern="1200" dirty="0">
              <a:solidFill>
                <a:schemeClr val="accent1"/>
              </a:solidFill>
            </a:rPr>
            <a:t>Feedback</a:t>
          </a:r>
        </a:p>
      </dsp:txBody>
      <dsp:txXfrm>
        <a:off x="7981868" y="3098169"/>
        <a:ext cx="3375000" cy="855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B71B5-A4D8-437F-8C60-229EE87B562F}" type="datetimeFigureOut">
              <a:rPr lang="en-US" smtClean="0"/>
              <a:t>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9D45F-64DD-4EE9-8FC5-7E4C7CAA87F5}" type="slidenum">
              <a:rPr lang="en-US" smtClean="0"/>
              <a:t>‹#›</a:t>
            </a:fld>
            <a:endParaRPr lang="en-US"/>
          </a:p>
        </p:txBody>
      </p:sp>
    </p:spTree>
    <p:extLst>
      <p:ext uri="{BB962C8B-B14F-4D97-AF65-F5344CB8AC3E}">
        <p14:creationId xmlns:p14="http://schemas.microsoft.com/office/powerpoint/2010/main" val="610476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04040"/>
                </a:solidFill>
                <a:effectLst/>
                <a:latin typeface="Arial" panose="020B0604020202020204" pitchFamily="34" charset="0"/>
              </a:rPr>
              <a:t>We invite you to research your area </a:t>
            </a:r>
            <a:r>
              <a:rPr lang="en-US" sz="1800" b="0" i="0" u="none" strike="noStrike" dirty="0">
                <a:solidFill>
                  <a:srgbClr val="000000"/>
                </a:solidFill>
                <a:effectLst/>
                <a:latin typeface="Arial" panose="020B0604020202020204" pitchFamily="34" charset="0"/>
              </a:rPr>
              <a:t>and find the </a:t>
            </a:r>
            <a:r>
              <a:rPr lang="en-US" sz="1800" b="0" i="0" u="none" strike="noStrike" dirty="0" err="1">
                <a:solidFill>
                  <a:srgbClr val="000000"/>
                </a:solidFill>
                <a:effectLst/>
                <a:latin typeface="Arial" panose="020B0604020202020204" pitchFamily="34" charset="0"/>
              </a:rPr>
              <a:t>Indigneous</a:t>
            </a:r>
            <a:r>
              <a:rPr lang="en-US" sz="1800" b="0" i="0" u="none" strike="noStrike" dirty="0">
                <a:solidFill>
                  <a:srgbClr val="000000"/>
                </a:solidFill>
                <a:effectLst/>
                <a:latin typeface="Arial" panose="020B0604020202020204" pitchFamily="34" charset="0"/>
              </a:rPr>
              <a:t> tribes at the link provided- put in chat!</a:t>
            </a:r>
            <a:endParaRPr lang="en-US" dirty="0"/>
          </a:p>
        </p:txBody>
      </p:sp>
    </p:spTree>
    <p:extLst>
      <p:ext uri="{BB962C8B-B14F-4D97-AF65-F5344CB8AC3E}">
        <p14:creationId xmlns:p14="http://schemas.microsoft.com/office/powerpoint/2010/main" val="2476372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3640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9289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2963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5998-027B-4C6F-9814-B09D292EF5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0AB5DB-9877-4657-A17F-6FFA977509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991476-78AB-47EA-827A-D0AEFC14963F}"/>
              </a:ext>
            </a:extLst>
          </p:cNvPr>
          <p:cNvSpPr>
            <a:spLocks noGrp="1"/>
          </p:cNvSpPr>
          <p:nvPr>
            <p:ph type="dt" sz="half" idx="10"/>
          </p:nvPr>
        </p:nvSpPr>
        <p:spPr/>
        <p:txBody>
          <a:bodyPr/>
          <a:lstStyle/>
          <a:p>
            <a:fld id="{5D62D351-AFE1-4B11-ACC9-4527662EBB0A}" type="datetimeFigureOut">
              <a:rPr lang="en-US" smtClean="0"/>
              <a:t>2/9/2022</a:t>
            </a:fld>
            <a:endParaRPr lang="en-US"/>
          </a:p>
        </p:txBody>
      </p:sp>
      <p:sp>
        <p:nvSpPr>
          <p:cNvPr id="5" name="Footer Placeholder 4">
            <a:extLst>
              <a:ext uri="{FF2B5EF4-FFF2-40B4-BE49-F238E27FC236}">
                <a16:creationId xmlns:a16="http://schemas.microsoft.com/office/drawing/2014/main" id="{41F304F8-5122-499B-90CF-DCCF0198D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5D70A-36E9-49D1-B548-93BBAE54DC35}"/>
              </a:ext>
            </a:extLst>
          </p:cNvPr>
          <p:cNvSpPr>
            <a:spLocks noGrp="1"/>
          </p:cNvSpPr>
          <p:nvPr>
            <p:ph type="sldNum" sz="quarter" idx="12"/>
          </p:nvPr>
        </p:nvSpPr>
        <p:spPr/>
        <p:txBody>
          <a:bodyPr/>
          <a:lstStyle/>
          <a:p>
            <a:fld id="{D8F3FB51-D0EA-4807-98FB-0FB5CEACD728}" type="slidenum">
              <a:rPr lang="en-US" smtClean="0"/>
              <a:t>‹#›</a:t>
            </a:fld>
            <a:endParaRPr lang="en-US"/>
          </a:p>
        </p:txBody>
      </p:sp>
    </p:spTree>
    <p:extLst>
      <p:ext uri="{BB962C8B-B14F-4D97-AF65-F5344CB8AC3E}">
        <p14:creationId xmlns:p14="http://schemas.microsoft.com/office/powerpoint/2010/main" val="3085411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8246-AC1A-474C-B64F-7363AE7837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4873E0-9768-42A9-A826-BA4BC25AB6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6F5ECC-22A7-4549-81C9-E0BF45971C0C}"/>
              </a:ext>
            </a:extLst>
          </p:cNvPr>
          <p:cNvSpPr>
            <a:spLocks noGrp="1"/>
          </p:cNvSpPr>
          <p:nvPr>
            <p:ph type="dt" sz="half" idx="10"/>
          </p:nvPr>
        </p:nvSpPr>
        <p:spPr/>
        <p:txBody>
          <a:bodyPr/>
          <a:lstStyle/>
          <a:p>
            <a:fld id="{5D62D351-AFE1-4B11-ACC9-4527662EBB0A}" type="datetimeFigureOut">
              <a:rPr lang="en-US" smtClean="0"/>
              <a:t>2/9/2022</a:t>
            </a:fld>
            <a:endParaRPr lang="en-US"/>
          </a:p>
        </p:txBody>
      </p:sp>
      <p:sp>
        <p:nvSpPr>
          <p:cNvPr id="5" name="Footer Placeholder 4">
            <a:extLst>
              <a:ext uri="{FF2B5EF4-FFF2-40B4-BE49-F238E27FC236}">
                <a16:creationId xmlns:a16="http://schemas.microsoft.com/office/drawing/2014/main" id="{1F961B42-4A29-4B51-9FFE-D4CAC781AF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63CE17-DFB2-4A87-A413-A1BCB364B20E}"/>
              </a:ext>
            </a:extLst>
          </p:cNvPr>
          <p:cNvSpPr>
            <a:spLocks noGrp="1"/>
          </p:cNvSpPr>
          <p:nvPr>
            <p:ph type="sldNum" sz="quarter" idx="12"/>
          </p:nvPr>
        </p:nvSpPr>
        <p:spPr/>
        <p:txBody>
          <a:bodyPr/>
          <a:lstStyle/>
          <a:p>
            <a:fld id="{D8F3FB51-D0EA-4807-98FB-0FB5CEACD728}" type="slidenum">
              <a:rPr lang="en-US" smtClean="0"/>
              <a:t>‹#›</a:t>
            </a:fld>
            <a:endParaRPr lang="en-US"/>
          </a:p>
        </p:txBody>
      </p:sp>
    </p:spTree>
    <p:extLst>
      <p:ext uri="{BB962C8B-B14F-4D97-AF65-F5344CB8AC3E}">
        <p14:creationId xmlns:p14="http://schemas.microsoft.com/office/powerpoint/2010/main" val="233155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C5ED77-D058-446F-B20E-2FECFE801E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BAFC4D-3E27-44DA-8023-7002D23ACB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1A67C0-2981-42F1-8B5E-283750B5901E}"/>
              </a:ext>
            </a:extLst>
          </p:cNvPr>
          <p:cNvSpPr>
            <a:spLocks noGrp="1"/>
          </p:cNvSpPr>
          <p:nvPr>
            <p:ph type="dt" sz="half" idx="10"/>
          </p:nvPr>
        </p:nvSpPr>
        <p:spPr/>
        <p:txBody>
          <a:bodyPr/>
          <a:lstStyle/>
          <a:p>
            <a:fld id="{5D62D351-AFE1-4B11-ACC9-4527662EBB0A}" type="datetimeFigureOut">
              <a:rPr lang="en-US" smtClean="0"/>
              <a:t>2/9/2022</a:t>
            </a:fld>
            <a:endParaRPr lang="en-US"/>
          </a:p>
        </p:txBody>
      </p:sp>
      <p:sp>
        <p:nvSpPr>
          <p:cNvPr id="5" name="Footer Placeholder 4">
            <a:extLst>
              <a:ext uri="{FF2B5EF4-FFF2-40B4-BE49-F238E27FC236}">
                <a16:creationId xmlns:a16="http://schemas.microsoft.com/office/drawing/2014/main" id="{C1452ADC-6C73-4309-B1BF-7436D4EE8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96B0C-DA4A-4F70-A409-7F3ACC1771D0}"/>
              </a:ext>
            </a:extLst>
          </p:cNvPr>
          <p:cNvSpPr>
            <a:spLocks noGrp="1"/>
          </p:cNvSpPr>
          <p:nvPr>
            <p:ph type="sldNum" sz="quarter" idx="12"/>
          </p:nvPr>
        </p:nvSpPr>
        <p:spPr/>
        <p:txBody>
          <a:bodyPr/>
          <a:lstStyle/>
          <a:p>
            <a:fld id="{D8F3FB51-D0EA-4807-98FB-0FB5CEACD728}" type="slidenum">
              <a:rPr lang="en-US" smtClean="0"/>
              <a:t>‹#›</a:t>
            </a:fld>
            <a:endParaRPr lang="en-US"/>
          </a:p>
        </p:txBody>
      </p:sp>
    </p:spTree>
    <p:extLst>
      <p:ext uri="{BB962C8B-B14F-4D97-AF65-F5344CB8AC3E}">
        <p14:creationId xmlns:p14="http://schemas.microsoft.com/office/powerpoint/2010/main" val="1268914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59005" y="4747680"/>
            <a:ext cx="10432249" cy="1736660"/>
          </a:xfrm>
        </p:spPr>
        <p:txBody>
          <a:bodyPr anchor="t">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44968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Slide 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91ADB0-4F4A-2D41-9876-8F87A1FB50C3}"/>
              </a:ext>
            </a:extLst>
          </p:cNvPr>
          <p:cNvSpPr/>
          <p:nvPr userDrawn="1"/>
        </p:nvSpPr>
        <p:spPr>
          <a:xfrm>
            <a:off x="0" y="0"/>
            <a:ext cx="12192000" cy="2355850"/>
          </a:xfrm>
          <a:prstGeom prst="rect">
            <a:avLst/>
          </a:prstGeom>
          <a:solidFill>
            <a:schemeClr val="bg1"/>
          </a:solidFill>
          <a:ln>
            <a:noFill/>
          </a:ln>
          <a:effectLst>
            <a:outerShdw blurRad="228600" dist="635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5">
            <a:extLst>
              <a:ext uri="{FF2B5EF4-FFF2-40B4-BE49-F238E27FC236}">
                <a16:creationId xmlns:a16="http://schemas.microsoft.com/office/drawing/2014/main" id="{89C81C9A-C381-BA40-B668-B2C3E618CDC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3630613"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5E9BABE5-9071-9940-8661-49575944135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54087" y="403412"/>
            <a:ext cx="9299711" cy="1685768"/>
          </a:xfrm>
        </p:spPr>
        <p:txBody>
          <a:bodyPr>
            <a:normAutofit/>
          </a:bodyPr>
          <a:lstStyle>
            <a:lvl1pPr algn="l">
              <a:defRPr sz="36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12">
            <a:extLst>
              <a:ext uri="{FF2B5EF4-FFF2-40B4-BE49-F238E27FC236}">
                <a16:creationId xmlns:a16="http://schemas.microsoft.com/office/drawing/2014/main" id="{7C2C1B6A-1014-E543-8C93-D74BD039B6F4}"/>
              </a:ext>
            </a:extLst>
          </p:cNvPr>
          <p:cNvSpPr>
            <a:spLocks noGrp="1"/>
          </p:cNvSpPr>
          <p:nvPr>
            <p:ph type="sldNum" sz="quarter" idx="10"/>
          </p:nvPr>
        </p:nvSpPr>
        <p:spPr/>
        <p:txBody>
          <a:bodyPr/>
          <a:lstStyle>
            <a:lvl1pPr>
              <a:defRPr/>
            </a:lvl1pPr>
          </a:lstStyle>
          <a:p>
            <a:pPr>
              <a:defRPr/>
            </a:pPr>
            <a:fld id="{7BECECC3-9CD8-7D49-B768-F241FAF9611E}" type="slidenum">
              <a:rPr lang="en-US" altLang="en-US"/>
              <a:pPr>
                <a:defRPr/>
              </a:pPr>
              <a:t>‹#›</a:t>
            </a:fld>
            <a:endParaRPr lang="en-US" altLang="en-US"/>
          </a:p>
        </p:txBody>
      </p:sp>
    </p:spTree>
    <p:extLst>
      <p:ext uri="{BB962C8B-B14F-4D97-AF65-F5344CB8AC3E}">
        <p14:creationId xmlns:p14="http://schemas.microsoft.com/office/powerpoint/2010/main" val="2076627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2 Colum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BEACF-9BD8-714B-A860-9C4838D97F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2E2CEA1-C114-D143-9EFA-B3B4D623A1CB}"/>
              </a:ext>
            </a:extLst>
          </p:cNvPr>
          <p:cNvPicPr>
            <a:picLocks noChangeAspect="1"/>
          </p:cNvPicPr>
          <p:nvPr userDrawn="1"/>
        </p:nvPicPr>
        <p:blipFill rotWithShape="1">
          <a:blip r:embed="rId3"/>
          <a:srcRect l="12131"/>
          <a:stretch/>
        </p:blipFill>
        <p:spPr>
          <a:xfrm>
            <a:off x="0" y="0"/>
            <a:ext cx="830263" cy="6858000"/>
          </a:xfrm>
          <a:prstGeom prst="rect">
            <a:avLst/>
          </a:prstGeom>
          <a:effectLst>
            <a:outerShdw blurRad="190500" dist="50800" algn="ctr" rotWithShape="0">
              <a:srgbClr val="000000">
                <a:alpha val="40000"/>
              </a:srgbClr>
            </a:outerShdw>
          </a:effec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tx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9A9F751F-384D-524F-8B67-097A8F01A63B}"/>
              </a:ext>
            </a:extLst>
          </p:cNvPr>
          <p:cNvSpPr>
            <a:spLocks noGrp="1"/>
          </p:cNvSpPr>
          <p:nvPr>
            <p:ph type="sldNum" sz="quarter" idx="10"/>
          </p:nvPr>
        </p:nvSpPr>
        <p:spPr/>
        <p:txBody>
          <a:bodyPr/>
          <a:lstStyle>
            <a:lvl1pPr>
              <a:defRPr/>
            </a:lvl1pPr>
          </a:lstStyle>
          <a:p>
            <a:pPr>
              <a:defRPr/>
            </a:pPr>
            <a:fld id="{C3D65353-7BA5-0F40-96BB-50180AFACA17}" type="slidenum">
              <a:rPr lang="en-US" altLang="en-US"/>
              <a:pPr>
                <a:defRPr/>
              </a:pPr>
              <a:t>‹#›</a:t>
            </a:fld>
            <a:endParaRPr lang="en-US" altLang="en-US"/>
          </a:p>
        </p:txBody>
      </p:sp>
    </p:spTree>
    <p:extLst>
      <p:ext uri="{BB962C8B-B14F-4D97-AF65-F5344CB8AC3E}">
        <p14:creationId xmlns:p14="http://schemas.microsoft.com/office/powerpoint/2010/main" val="73897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0BCCD-2EE4-44A5-9491-A55CFBD953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57F1E8-F992-4105-96DB-2D968EBB6C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EC9A3-4F75-446D-91BB-680B711F85C9}"/>
              </a:ext>
            </a:extLst>
          </p:cNvPr>
          <p:cNvSpPr>
            <a:spLocks noGrp="1"/>
          </p:cNvSpPr>
          <p:nvPr>
            <p:ph type="dt" sz="half" idx="10"/>
          </p:nvPr>
        </p:nvSpPr>
        <p:spPr/>
        <p:txBody>
          <a:bodyPr/>
          <a:lstStyle/>
          <a:p>
            <a:fld id="{5D62D351-AFE1-4B11-ACC9-4527662EBB0A}" type="datetimeFigureOut">
              <a:rPr lang="en-US" smtClean="0"/>
              <a:t>2/9/2022</a:t>
            </a:fld>
            <a:endParaRPr lang="en-US"/>
          </a:p>
        </p:txBody>
      </p:sp>
      <p:sp>
        <p:nvSpPr>
          <p:cNvPr id="5" name="Footer Placeholder 4">
            <a:extLst>
              <a:ext uri="{FF2B5EF4-FFF2-40B4-BE49-F238E27FC236}">
                <a16:creationId xmlns:a16="http://schemas.microsoft.com/office/drawing/2014/main" id="{3019FD56-2A08-4092-B642-70722D4C9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65BDB-BFB9-4822-B58A-52371D9B64B2}"/>
              </a:ext>
            </a:extLst>
          </p:cNvPr>
          <p:cNvSpPr>
            <a:spLocks noGrp="1"/>
          </p:cNvSpPr>
          <p:nvPr>
            <p:ph type="sldNum" sz="quarter" idx="12"/>
          </p:nvPr>
        </p:nvSpPr>
        <p:spPr/>
        <p:txBody>
          <a:bodyPr/>
          <a:lstStyle/>
          <a:p>
            <a:fld id="{D8F3FB51-D0EA-4807-98FB-0FB5CEACD728}" type="slidenum">
              <a:rPr lang="en-US" smtClean="0"/>
              <a:t>‹#›</a:t>
            </a:fld>
            <a:endParaRPr lang="en-US"/>
          </a:p>
        </p:txBody>
      </p:sp>
    </p:spTree>
    <p:extLst>
      <p:ext uri="{BB962C8B-B14F-4D97-AF65-F5344CB8AC3E}">
        <p14:creationId xmlns:p14="http://schemas.microsoft.com/office/powerpoint/2010/main" val="924876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009CB-8D65-4505-8299-386AC6C214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CF0F7-D3A7-49E4-ADE1-93D615A7D7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209BF7-4859-47B6-B4AB-A71ACAC10259}"/>
              </a:ext>
            </a:extLst>
          </p:cNvPr>
          <p:cNvSpPr>
            <a:spLocks noGrp="1"/>
          </p:cNvSpPr>
          <p:nvPr>
            <p:ph type="dt" sz="half" idx="10"/>
          </p:nvPr>
        </p:nvSpPr>
        <p:spPr/>
        <p:txBody>
          <a:bodyPr/>
          <a:lstStyle/>
          <a:p>
            <a:fld id="{5D62D351-AFE1-4B11-ACC9-4527662EBB0A}" type="datetimeFigureOut">
              <a:rPr lang="en-US" smtClean="0"/>
              <a:t>2/9/2022</a:t>
            </a:fld>
            <a:endParaRPr lang="en-US"/>
          </a:p>
        </p:txBody>
      </p:sp>
      <p:sp>
        <p:nvSpPr>
          <p:cNvPr id="5" name="Footer Placeholder 4">
            <a:extLst>
              <a:ext uri="{FF2B5EF4-FFF2-40B4-BE49-F238E27FC236}">
                <a16:creationId xmlns:a16="http://schemas.microsoft.com/office/drawing/2014/main" id="{5D6C3FE4-E9FF-41F2-B4B9-BE6F21F95A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127CC-4954-4345-BCE6-91F895EDAECA}"/>
              </a:ext>
            </a:extLst>
          </p:cNvPr>
          <p:cNvSpPr>
            <a:spLocks noGrp="1"/>
          </p:cNvSpPr>
          <p:nvPr>
            <p:ph type="sldNum" sz="quarter" idx="12"/>
          </p:nvPr>
        </p:nvSpPr>
        <p:spPr/>
        <p:txBody>
          <a:bodyPr/>
          <a:lstStyle/>
          <a:p>
            <a:fld id="{D8F3FB51-D0EA-4807-98FB-0FB5CEACD728}" type="slidenum">
              <a:rPr lang="en-US" smtClean="0"/>
              <a:t>‹#›</a:t>
            </a:fld>
            <a:endParaRPr lang="en-US"/>
          </a:p>
        </p:txBody>
      </p:sp>
    </p:spTree>
    <p:extLst>
      <p:ext uri="{BB962C8B-B14F-4D97-AF65-F5344CB8AC3E}">
        <p14:creationId xmlns:p14="http://schemas.microsoft.com/office/powerpoint/2010/main" val="842940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82233-FD45-4872-BBB6-CB17CC138B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E9A9E9-608E-4AB3-8109-C0A138D4B2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50278A-27CB-4034-998B-ADA6BE5697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E78202-DFEA-4862-BE04-FADBE4DAE1F8}"/>
              </a:ext>
            </a:extLst>
          </p:cNvPr>
          <p:cNvSpPr>
            <a:spLocks noGrp="1"/>
          </p:cNvSpPr>
          <p:nvPr>
            <p:ph type="dt" sz="half" idx="10"/>
          </p:nvPr>
        </p:nvSpPr>
        <p:spPr/>
        <p:txBody>
          <a:bodyPr/>
          <a:lstStyle/>
          <a:p>
            <a:fld id="{5D62D351-AFE1-4B11-ACC9-4527662EBB0A}" type="datetimeFigureOut">
              <a:rPr lang="en-US" smtClean="0"/>
              <a:t>2/9/2022</a:t>
            </a:fld>
            <a:endParaRPr lang="en-US"/>
          </a:p>
        </p:txBody>
      </p:sp>
      <p:sp>
        <p:nvSpPr>
          <p:cNvPr id="6" name="Footer Placeholder 5">
            <a:extLst>
              <a:ext uri="{FF2B5EF4-FFF2-40B4-BE49-F238E27FC236}">
                <a16:creationId xmlns:a16="http://schemas.microsoft.com/office/drawing/2014/main" id="{3122653F-B1CA-410B-9B92-8877695D4E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43A3CE-C4C9-439E-B54B-FC0C025D77F3}"/>
              </a:ext>
            </a:extLst>
          </p:cNvPr>
          <p:cNvSpPr>
            <a:spLocks noGrp="1"/>
          </p:cNvSpPr>
          <p:nvPr>
            <p:ph type="sldNum" sz="quarter" idx="12"/>
          </p:nvPr>
        </p:nvSpPr>
        <p:spPr/>
        <p:txBody>
          <a:bodyPr/>
          <a:lstStyle/>
          <a:p>
            <a:fld id="{D8F3FB51-D0EA-4807-98FB-0FB5CEACD728}" type="slidenum">
              <a:rPr lang="en-US" smtClean="0"/>
              <a:t>‹#›</a:t>
            </a:fld>
            <a:endParaRPr lang="en-US"/>
          </a:p>
        </p:txBody>
      </p:sp>
    </p:spTree>
    <p:extLst>
      <p:ext uri="{BB962C8B-B14F-4D97-AF65-F5344CB8AC3E}">
        <p14:creationId xmlns:p14="http://schemas.microsoft.com/office/powerpoint/2010/main" val="1066508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27FD2-78D4-4447-9F82-12DD6C180D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D941A7-5A5D-4E30-9DEA-AA32C22653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31576-AD04-4092-989F-AD01CDC707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4D5E93-5829-4953-A7AF-AB7FE8EDFF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50FAE3-BC48-45EC-A936-47299A5AD4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4F821A-B4EC-4887-9FE1-7CC71CEEEDB1}"/>
              </a:ext>
            </a:extLst>
          </p:cNvPr>
          <p:cNvSpPr>
            <a:spLocks noGrp="1"/>
          </p:cNvSpPr>
          <p:nvPr>
            <p:ph type="dt" sz="half" idx="10"/>
          </p:nvPr>
        </p:nvSpPr>
        <p:spPr/>
        <p:txBody>
          <a:bodyPr/>
          <a:lstStyle/>
          <a:p>
            <a:fld id="{5D62D351-AFE1-4B11-ACC9-4527662EBB0A}" type="datetimeFigureOut">
              <a:rPr lang="en-US" smtClean="0"/>
              <a:t>2/9/2022</a:t>
            </a:fld>
            <a:endParaRPr lang="en-US"/>
          </a:p>
        </p:txBody>
      </p:sp>
      <p:sp>
        <p:nvSpPr>
          <p:cNvPr id="8" name="Footer Placeholder 7">
            <a:extLst>
              <a:ext uri="{FF2B5EF4-FFF2-40B4-BE49-F238E27FC236}">
                <a16:creationId xmlns:a16="http://schemas.microsoft.com/office/drawing/2014/main" id="{CC8EF44E-B861-47BB-9192-CAF9C875CF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6A6385-8F86-45C7-9336-FA496270CB11}"/>
              </a:ext>
            </a:extLst>
          </p:cNvPr>
          <p:cNvSpPr>
            <a:spLocks noGrp="1"/>
          </p:cNvSpPr>
          <p:nvPr>
            <p:ph type="sldNum" sz="quarter" idx="12"/>
          </p:nvPr>
        </p:nvSpPr>
        <p:spPr/>
        <p:txBody>
          <a:bodyPr/>
          <a:lstStyle/>
          <a:p>
            <a:fld id="{D8F3FB51-D0EA-4807-98FB-0FB5CEACD728}" type="slidenum">
              <a:rPr lang="en-US" smtClean="0"/>
              <a:t>‹#›</a:t>
            </a:fld>
            <a:endParaRPr lang="en-US"/>
          </a:p>
        </p:txBody>
      </p:sp>
    </p:spTree>
    <p:extLst>
      <p:ext uri="{BB962C8B-B14F-4D97-AF65-F5344CB8AC3E}">
        <p14:creationId xmlns:p14="http://schemas.microsoft.com/office/powerpoint/2010/main" val="4205411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418EE-D9E4-4D10-AB6C-9C23517320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604A04-CD22-4782-BAB2-1143CA398395}"/>
              </a:ext>
            </a:extLst>
          </p:cNvPr>
          <p:cNvSpPr>
            <a:spLocks noGrp="1"/>
          </p:cNvSpPr>
          <p:nvPr>
            <p:ph type="dt" sz="half" idx="10"/>
          </p:nvPr>
        </p:nvSpPr>
        <p:spPr/>
        <p:txBody>
          <a:bodyPr/>
          <a:lstStyle/>
          <a:p>
            <a:fld id="{5D62D351-AFE1-4B11-ACC9-4527662EBB0A}" type="datetimeFigureOut">
              <a:rPr lang="en-US" smtClean="0"/>
              <a:t>2/9/2022</a:t>
            </a:fld>
            <a:endParaRPr lang="en-US"/>
          </a:p>
        </p:txBody>
      </p:sp>
      <p:sp>
        <p:nvSpPr>
          <p:cNvPr id="4" name="Footer Placeholder 3">
            <a:extLst>
              <a:ext uri="{FF2B5EF4-FFF2-40B4-BE49-F238E27FC236}">
                <a16:creationId xmlns:a16="http://schemas.microsoft.com/office/drawing/2014/main" id="{8E99389C-335F-495A-8116-9A050E8B0F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8DF65F-E745-488D-921B-E989F74F2327}"/>
              </a:ext>
            </a:extLst>
          </p:cNvPr>
          <p:cNvSpPr>
            <a:spLocks noGrp="1"/>
          </p:cNvSpPr>
          <p:nvPr>
            <p:ph type="sldNum" sz="quarter" idx="12"/>
          </p:nvPr>
        </p:nvSpPr>
        <p:spPr/>
        <p:txBody>
          <a:bodyPr/>
          <a:lstStyle/>
          <a:p>
            <a:fld id="{D8F3FB51-D0EA-4807-98FB-0FB5CEACD728}" type="slidenum">
              <a:rPr lang="en-US" smtClean="0"/>
              <a:t>‹#›</a:t>
            </a:fld>
            <a:endParaRPr lang="en-US"/>
          </a:p>
        </p:txBody>
      </p:sp>
    </p:spTree>
    <p:extLst>
      <p:ext uri="{BB962C8B-B14F-4D97-AF65-F5344CB8AC3E}">
        <p14:creationId xmlns:p14="http://schemas.microsoft.com/office/powerpoint/2010/main" val="723558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B77E39-AADD-46EE-99BE-6DBB34DECAE5}"/>
              </a:ext>
            </a:extLst>
          </p:cNvPr>
          <p:cNvSpPr>
            <a:spLocks noGrp="1"/>
          </p:cNvSpPr>
          <p:nvPr>
            <p:ph type="dt" sz="half" idx="10"/>
          </p:nvPr>
        </p:nvSpPr>
        <p:spPr/>
        <p:txBody>
          <a:bodyPr/>
          <a:lstStyle/>
          <a:p>
            <a:fld id="{5D62D351-AFE1-4B11-ACC9-4527662EBB0A}" type="datetimeFigureOut">
              <a:rPr lang="en-US" smtClean="0"/>
              <a:t>2/9/2022</a:t>
            </a:fld>
            <a:endParaRPr lang="en-US"/>
          </a:p>
        </p:txBody>
      </p:sp>
      <p:sp>
        <p:nvSpPr>
          <p:cNvPr id="3" name="Footer Placeholder 2">
            <a:extLst>
              <a:ext uri="{FF2B5EF4-FFF2-40B4-BE49-F238E27FC236}">
                <a16:creationId xmlns:a16="http://schemas.microsoft.com/office/drawing/2014/main" id="{9D25FB63-B367-481A-9E2E-B2C6850B96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C118A4-7EFC-4638-BDF1-BE07A3E86956}"/>
              </a:ext>
            </a:extLst>
          </p:cNvPr>
          <p:cNvSpPr>
            <a:spLocks noGrp="1"/>
          </p:cNvSpPr>
          <p:nvPr>
            <p:ph type="sldNum" sz="quarter" idx="12"/>
          </p:nvPr>
        </p:nvSpPr>
        <p:spPr/>
        <p:txBody>
          <a:bodyPr/>
          <a:lstStyle/>
          <a:p>
            <a:fld id="{D8F3FB51-D0EA-4807-98FB-0FB5CEACD728}" type="slidenum">
              <a:rPr lang="en-US" smtClean="0"/>
              <a:t>‹#›</a:t>
            </a:fld>
            <a:endParaRPr lang="en-US"/>
          </a:p>
        </p:txBody>
      </p:sp>
    </p:spTree>
    <p:extLst>
      <p:ext uri="{BB962C8B-B14F-4D97-AF65-F5344CB8AC3E}">
        <p14:creationId xmlns:p14="http://schemas.microsoft.com/office/powerpoint/2010/main" val="2251566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7C65-23DC-4297-ADB5-0EB3211429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E6845C-4678-4E6F-A460-57A6D5BC35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82FC3D-E21E-4578-9CAE-8A35F080A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16B7BA-3235-4B05-983F-FB7CC2897A60}"/>
              </a:ext>
            </a:extLst>
          </p:cNvPr>
          <p:cNvSpPr>
            <a:spLocks noGrp="1"/>
          </p:cNvSpPr>
          <p:nvPr>
            <p:ph type="dt" sz="half" idx="10"/>
          </p:nvPr>
        </p:nvSpPr>
        <p:spPr/>
        <p:txBody>
          <a:bodyPr/>
          <a:lstStyle/>
          <a:p>
            <a:fld id="{5D62D351-AFE1-4B11-ACC9-4527662EBB0A}" type="datetimeFigureOut">
              <a:rPr lang="en-US" smtClean="0"/>
              <a:t>2/9/2022</a:t>
            </a:fld>
            <a:endParaRPr lang="en-US"/>
          </a:p>
        </p:txBody>
      </p:sp>
      <p:sp>
        <p:nvSpPr>
          <p:cNvPr id="6" name="Footer Placeholder 5">
            <a:extLst>
              <a:ext uri="{FF2B5EF4-FFF2-40B4-BE49-F238E27FC236}">
                <a16:creationId xmlns:a16="http://schemas.microsoft.com/office/drawing/2014/main" id="{C299ED9A-3FDC-4A2F-9911-0AA921CC7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5C240-DBA8-4D3B-B724-EE9646366FFB}"/>
              </a:ext>
            </a:extLst>
          </p:cNvPr>
          <p:cNvSpPr>
            <a:spLocks noGrp="1"/>
          </p:cNvSpPr>
          <p:nvPr>
            <p:ph type="sldNum" sz="quarter" idx="12"/>
          </p:nvPr>
        </p:nvSpPr>
        <p:spPr/>
        <p:txBody>
          <a:bodyPr/>
          <a:lstStyle/>
          <a:p>
            <a:fld id="{D8F3FB51-D0EA-4807-98FB-0FB5CEACD728}" type="slidenum">
              <a:rPr lang="en-US" smtClean="0"/>
              <a:t>‹#›</a:t>
            </a:fld>
            <a:endParaRPr lang="en-US"/>
          </a:p>
        </p:txBody>
      </p:sp>
    </p:spTree>
    <p:extLst>
      <p:ext uri="{BB962C8B-B14F-4D97-AF65-F5344CB8AC3E}">
        <p14:creationId xmlns:p14="http://schemas.microsoft.com/office/powerpoint/2010/main" val="4273522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77A84-23BD-4668-9D20-179F957084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CE5D64-F568-47F1-9FB6-9735D073F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DAC884-C92B-47AD-9122-522D7F6320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5A623E-6F9E-4BDF-AD22-076BDED94DE7}"/>
              </a:ext>
            </a:extLst>
          </p:cNvPr>
          <p:cNvSpPr>
            <a:spLocks noGrp="1"/>
          </p:cNvSpPr>
          <p:nvPr>
            <p:ph type="dt" sz="half" idx="10"/>
          </p:nvPr>
        </p:nvSpPr>
        <p:spPr/>
        <p:txBody>
          <a:bodyPr/>
          <a:lstStyle/>
          <a:p>
            <a:fld id="{5D62D351-AFE1-4B11-ACC9-4527662EBB0A}" type="datetimeFigureOut">
              <a:rPr lang="en-US" smtClean="0"/>
              <a:t>2/9/2022</a:t>
            </a:fld>
            <a:endParaRPr lang="en-US"/>
          </a:p>
        </p:txBody>
      </p:sp>
      <p:sp>
        <p:nvSpPr>
          <p:cNvPr id="6" name="Footer Placeholder 5">
            <a:extLst>
              <a:ext uri="{FF2B5EF4-FFF2-40B4-BE49-F238E27FC236}">
                <a16:creationId xmlns:a16="http://schemas.microsoft.com/office/drawing/2014/main" id="{BC4CF454-5AE4-458E-9D67-E47B913586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25C41-6123-484A-8648-67BFE42642C1}"/>
              </a:ext>
            </a:extLst>
          </p:cNvPr>
          <p:cNvSpPr>
            <a:spLocks noGrp="1"/>
          </p:cNvSpPr>
          <p:nvPr>
            <p:ph type="sldNum" sz="quarter" idx="12"/>
          </p:nvPr>
        </p:nvSpPr>
        <p:spPr/>
        <p:txBody>
          <a:bodyPr/>
          <a:lstStyle/>
          <a:p>
            <a:fld id="{D8F3FB51-D0EA-4807-98FB-0FB5CEACD728}" type="slidenum">
              <a:rPr lang="en-US" smtClean="0"/>
              <a:t>‹#›</a:t>
            </a:fld>
            <a:endParaRPr lang="en-US"/>
          </a:p>
        </p:txBody>
      </p:sp>
    </p:spTree>
    <p:extLst>
      <p:ext uri="{BB962C8B-B14F-4D97-AF65-F5344CB8AC3E}">
        <p14:creationId xmlns:p14="http://schemas.microsoft.com/office/powerpoint/2010/main" val="1020992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31DA2-7F9A-4A29-B54D-117E6C3E4A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53A62B-F665-4813-8FEA-7B37A5F72B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D82DD-6FF0-4E45-A348-56D97D258C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2D351-AFE1-4B11-ACC9-4527662EBB0A}" type="datetimeFigureOut">
              <a:rPr lang="en-US" smtClean="0"/>
              <a:t>2/9/2022</a:t>
            </a:fld>
            <a:endParaRPr lang="en-US"/>
          </a:p>
        </p:txBody>
      </p:sp>
      <p:sp>
        <p:nvSpPr>
          <p:cNvPr id="5" name="Footer Placeholder 4">
            <a:extLst>
              <a:ext uri="{FF2B5EF4-FFF2-40B4-BE49-F238E27FC236}">
                <a16:creationId xmlns:a16="http://schemas.microsoft.com/office/drawing/2014/main" id="{D5982D9B-00BE-45C4-B450-5EE1D23320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8FDCD0-4BB1-4D9D-B269-5008E41D36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F3FB51-D0EA-4807-98FB-0FB5CEACD728}" type="slidenum">
              <a:rPr lang="en-US" smtClean="0"/>
              <a:t>‹#›</a:t>
            </a:fld>
            <a:endParaRPr lang="en-US"/>
          </a:p>
        </p:txBody>
      </p:sp>
    </p:spTree>
    <p:extLst>
      <p:ext uri="{BB962C8B-B14F-4D97-AF65-F5344CB8AC3E}">
        <p14:creationId xmlns:p14="http://schemas.microsoft.com/office/powerpoint/2010/main" val="3905880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asccc.org/directory/part-time-committee"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https://www.asccc.org/sites/default/files/ASCCC_Strategic_Plan_2018-2023_final.pdf"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www.asccc.org/executive-committee/members"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83BF2254-21C1-0B4F-B229-C39222D716CF}"/>
              </a:ext>
            </a:extLst>
          </p:cNvPr>
          <p:cNvSpPr>
            <a:spLocks noGrp="1" noChangeArrowheads="1"/>
          </p:cNvSpPr>
          <p:nvPr>
            <p:ph type="title"/>
          </p:nvPr>
        </p:nvSpPr>
        <p:spPr>
          <a:xfrm>
            <a:off x="958850" y="4683125"/>
            <a:ext cx="10433050" cy="1736725"/>
          </a:xfrm>
        </p:spPr>
        <p:txBody>
          <a:bodyPr>
            <a:normAutofit/>
          </a:bodyPr>
          <a:lstStyle/>
          <a:p>
            <a:r>
              <a:rPr lang="en-US" altLang="en-US" sz="8800" b="1" dirty="0">
                <a:effectLst>
                  <a:outerShdw blurRad="38100" dist="38100" dir="2700000" algn="tl">
                    <a:srgbClr val="000000">
                      <a:alpha val="43137"/>
                    </a:srgbClr>
                  </a:outerShdw>
                </a:effectLst>
              </a:rPr>
              <a:t>WELCOME!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E8D09-1529-4A4F-B8C0-1454819448FF}"/>
              </a:ext>
            </a:extLst>
          </p:cNvPr>
          <p:cNvSpPr>
            <a:spLocks noGrp="1"/>
          </p:cNvSpPr>
          <p:nvPr>
            <p:ph type="title"/>
          </p:nvPr>
        </p:nvSpPr>
        <p:spPr/>
        <p:txBody>
          <a:bodyPr>
            <a:normAutofit/>
          </a:bodyPr>
          <a:lstStyle/>
          <a:p>
            <a:r>
              <a:rPr lang="en-US" sz="5400" b="1">
                <a:solidFill>
                  <a:srgbClr val="0070C0"/>
                </a:solidFill>
                <a:effectLst>
                  <a:outerShdw blurRad="38100" dist="38100" dir="2700000" algn="tl">
                    <a:srgbClr val="000000">
                      <a:alpha val="43137"/>
                    </a:srgbClr>
                  </a:outerShdw>
                </a:effectLst>
                <a:latin typeface="+mj-lt"/>
              </a:rPr>
              <a:t>     Land </a:t>
            </a:r>
            <a:r>
              <a:rPr lang="en-US" sz="5400" b="1" dirty="0">
                <a:solidFill>
                  <a:srgbClr val="0070C0"/>
                </a:solidFill>
                <a:effectLst>
                  <a:outerShdw blurRad="38100" dist="38100" dir="2700000" algn="tl">
                    <a:srgbClr val="000000">
                      <a:alpha val="43137"/>
                    </a:srgbClr>
                  </a:outerShdw>
                </a:effectLst>
                <a:latin typeface="+mj-lt"/>
              </a:rPr>
              <a:t>acknowledgement…</a:t>
            </a:r>
          </a:p>
        </p:txBody>
      </p:sp>
      <p:sp>
        <p:nvSpPr>
          <p:cNvPr id="3" name="Content Placeholder 2">
            <a:extLst>
              <a:ext uri="{FF2B5EF4-FFF2-40B4-BE49-F238E27FC236}">
                <a16:creationId xmlns:a16="http://schemas.microsoft.com/office/drawing/2014/main" id="{88703B25-07E9-4792-8A44-4CF0AE0E7964}"/>
              </a:ext>
            </a:extLst>
          </p:cNvPr>
          <p:cNvSpPr>
            <a:spLocks noGrp="1"/>
          </p:cNvSpPr>
          <p:nvPr>
            <p:ph idx="1"/>
          </p:nvPr>
        </p:nvSpPr>
        <p:spPr>
          <a:xfrm>
            <a:off x="829994" y="2817845"/>
            <a:ext cx="10523806" cy="3903629"/>
          </a:xfrm>
        </p:spPr>
        <p:txBody>
          <a:bodyPr/>
          <a:lstStyle/>
          <a:p>
            <a:pPr rtl="0">
              <a:spcBef>
                <a:spcPts val="1000"/>
              </a:spcBef>
              <a:spcAft>
                <a:spcPts val="0"/>
              </a:spcAft>
            </a:pPr>
            <a:r>
              <a:rPr lang="en-US" sz="2000" b="0" i="0" u="none" strike="noStrike" dirty="0">
                <a:solidFill>
                  <a:srgbClr val="404040"/>
                </a:solidFill>
                <a:effectLst/>
                <a:latin typeface="+mn-lt"/>
              </a:rPr>
              <a:t>We begin today by acknowledging that we are holding our gathering on the land of the Nisenan Nations, the location of the ASCCC Office on One Capitol Mall, Sacramento, and the Mechoopda Nations, where I am currently located in what is now called Chico. We recognize the sovereign people who have lived and continue to live here. We recognize the Nisenan </a:t>
            </a:r>
            <a:r>
              <a:rPr lang="en-US" sz="2000" b="0" i="0" u="none" strike="noStrike">
                <a:solidFill>
                  <a:srgbClr val="404040"/>
                </a:solidFill>
                <a:effectLst/>
                <a:latin typeface="+mn-lt"/>
              </a:rPr>
              <a:t>and Mechoopda </a:t>
            </a:r>
            <a:r>
              <a:rPr lang="en-US" sz="2000" b="0" i="0" u="none" strike="noStrike" dirty="0">
                <a:solidFill>
                  <a:srgbClr val="404040"/>
                </a:solidFill>
                <a:effectLst/>
                <a:latin typeface="+mn-lt"/>
              </a:rPr>
              <a:t>Nations and their spiritual connection to the ocean and the land as the first stewards and the traditional caretakers of these areas. As we begin, we thank them for their strength, perseverance, and resistance. </a:t>
            </a:r>
          </a:p>
          <a:p>
            <a:pPr rtl="0">
              <a:spcBef>
                <a:spcPts val="1000"/>
              </a:spcBef>
              <a:spcAft>
                <a:spcPts val="0"/>
              </a:spcAft>
            </a:pPr>
            <a:r>
              <a:rPr lang="en-US" sz="2000" b="0" i="0" u="none" strike="noStrike" dirty="0">
                <a:solidFill>
                  <a:srgbClr val="404040"/>
                </a:solidFill>
                <a:effectLst/>
                <a:latin typeface="+mn-lt"/>
              </a:rPr>
              <a:t>We also wish to acknowledge the other Indigenous Peoples who now call California their home, for their shared struggle to maintain their cultures, languages, worldview, and identities in our diverse cities. </a:t>
            </a:r>
            <a:endParaRPr lang="en-US" sz="2000" b="0" dirty="0">
              <a:effectLst/>
              <a:latin typeface="+mn-lt"/>
            </a:endParaRPr>
          </a:p>
          <a:p>
            <a:pPr algn="ctr"/>
            <a:br>
              <a:rPr lang="en-US" sz="2000" dirty="0">
                <a:latin typeface="+mn-lt"/>
              </a:rPr>
            </a:br>
            <a:r>
              <a:rPr lang="en-US" sz="2000" dirty="0">
                <a:latin typeface="+mn-lt"/>
                <a:hlinkClick r:id="rId3"/>
              </a:rPr>
              <a:t>https://native-land.ca/</a:t>
            </a:r>
            <a:endParaRPr lang="en-US" dirty="0"/>
          </a:p>
        </p:txBody>
      </p:sp>
    </p:spTree>
    <p:extLst>
      <p:ext uri="{BB962C8B-B14F-4D97-AF65-F5344CB8AC3E}">
        <p14:creationId xmlns:p14="http://schemas.microsoft.com/office/powerpoint/2010/main" val="1574088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E0CCE7-9248-4272-B922-89568DEA6C31}"/>
              </a:ext>
            </a:extLst>
          </p:cNvPr>
          <p:cNvSpPr>
            <a:spLocks noGrp="1"/>
          </p:cNvSpPr>
          <p:nvPr>
            <p:ph type="title"/>
          </p:nvPr>
        </p:nvSpPr>
        <p:spPr/>
        <p:txBody>
          <a:bodyPr>
            <a:normAutofit/>
          </a:bodyPr>
          <a:lstStyle/>
          <a:p>
            <a:r>
              <a:rPr lang="en-US" altLang="en-US" sz="5400" b="1" dirty="0">
                <a:solidFill>
                  <a:schemeClr val="accent1"/>
                </a:solidFill>
                <a:effectLst>
                  <a:outerShdw blurRad="38100" dist="38100" dir="2700000" algn="tl">
                    <a:srgbClr val="000000">
                      <a:alpha val="43137"/>
                    </a:srgbClr>
                  </a:outerShdw>
                </a:effectLst>
                <a:latin typeface="+mj-lt"/>
                <a:hlinkClick r:id="rId2"/>
              </a:rPr>
              <a:t>Part-Time Faculty Committee</a:t>
            </a:r>
            <a:r>
              <a:rPr lang="en-US" altLang="en-US" sz="5400" b="1" dirty="0">
                <a:solidFill>
                  <a:schemeClr val="accent1"/>
                </a:solidFill>
                <a:effectLst>
                  <a:outerShdw blurRad="38100" dist="38100" dir="2700000" algn="tl">
                    <a:srgbClr val="000000">
                      <a:alpha val="43137"/>
                    </a:srgbClr>
                  </a:outerShdw>
                </a:effectLst>
                <a:latin typeface="+mj-lt"/>
              </a:rPr>
              <a:t>!</a:t>
            </a:r>
            <a:endParaRPr lang="en-US" b="1" dirty="0">
              <a:solidFill>
                <a:schemeClr val="accent1"/>
              </a:solidFill>
            </a:endParaRPr>
          </a:p>
        </p:txBody>
      </p:sp>
      <p:sp>
        <p:nvSpPr>
          <p:cNvPr id="6" name="Content Placeholder 5">
            <a:extLst>
              <a:ext uri="{FF2B5EF4-FFF2-40B4-BE49-F238E27FC236}">
                <a16:creationId xmlns:a16="http://schemas.microsoft.com/office/drawing/2014/main" id="{7FABD0A0-F4A7-4BCB-BAAA-6704D2EAE8BE}"/>
              </a:ext>
            </a:extLst>
          </p:cNvPr>
          <p:cNvSpPr>
            <a:spLocks noGrp="1"/>
          </p:cNvSpPr>
          <p:nvPr>
            <p:ph idx="1"/>
          </p:nvPr>
        </p:nvSpPr>
        <p:spPr>
          <a:xfrm>
            <a:off x="1138102" y="2612571"/>
            <a:ext cx="9299711" cy="4108903"/>
          </a:xfrm>
        </p:spPr>
        <p:txBody>
          <a:bodyPr>
            <a:normAutofit lnSpcReduction="10000"/>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Carrie Roberson</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ASCCC Part-Time Committee Chair</a:t>
            </a:r>
          </a:p>
          <a:p>
            <a:pPr rtl="0">
              <a:spcBef>
                <a:spcPts val="0"/>
              </a:spcBef>
              <a:spcAft>
                <a:spcPts val="0"/>
              </a:spcAft>
            </a:pPr>
            <a:endParaRPr lang="en-US" sz="1800" dirty="0">
              <a:solidFill>
                <a:srgbClr val="000000"/>
              </a:solidFill>
              <a:latin typeface="Arial" panose="020B0604020202020204" pitchFamily="34" charset="0"/>
            </a:endParaRPr>
          </a:p>
          <a:p>
            <a:pPr rtl="0">
              <a:spcBef>
                <a:spcPts val="0"/>
              </a:spcBef>
              <a:spcAft>
                <a:spcPts val="0"/>
              </a:spcAft>
            </a:pPr>
            <a:r>
              <a:rPr lang="en-US" sz="1800" b="0" dirty="0">
                <a:solidFill>
                  <a:srgbClr val="000000"/>
                </a:solidFill>
                <a:effectLst/>
                <a:latin typeface="Arial" panose="020B0604020202020204" pitchFamily="34" charset="0"/>
              </a:rPr>
              <a:t>Juan </a:t>
            </a:r>
            <a:r>
              <a:rPr lang="en-US" sz="1800" b="0" dirty="0" err="1">
                <a:solidFill>
                  <a:srgbClr val="000000"/>
                </a:solidFill>
                <a:effectLst/>
                <a:latin typeface="Arial" panose="020B0604020202020204" pitchFamily="34" charset="0"/>
              </a:rPr>
              <a:t>Arzola</a:t>
            </a:r>
            <a:endParaRPr lang="en-US" sz="1800" b="0" dirty="0">
              <a:solidFill>
                <a:srgbClr val="000000"/>
              </a:solidFill>
              <a:effectLst/>
              <a:latin typeface="Arial" panose="020B0604020202020204" pitchFamily="34" charset="0"/>
            </a:endParaRPr>
          </a:p>
          <a:p>
            <a:pPr rtl="0">
              <a:spcBef>
                <a:spcPts val="0"/>
              </a:spcBef>
              <a:spcAft>
                <a:spcPts val="0"/>
              </a:spcAft>
            </a:pPr>
            <a:r>
              <a:rPr lang="en-US" sz="1800" dirty="0">
                <a:solidFill>
                  <a:srgbClr val="000000"/>
                </a:solidFill>
                <a:latin typeface="Arial" panose="020B0604020202020204" pitchFamily="34" charset="0"/>
              </a:rPr>
              <a:t>ASCCC At-Large Representative</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Ian </a:t>
            </a:r>
            <a:r>
              <a:rPr lang="en-US" sz="1800" b="0" i="0" u="none" strike="noStrike" dirty="0" err="1">
                <a:solidFill>
                  <a:srgbClr val="000000"/>
                </a:solidFill>
                <a:effectLst/>
                <a:latin typeface="Arial" panose="020B0604020202020204" pitchFamily="34" charset="0"/>
              </a:rPr>
              <a:t>Colmer</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English @ Santa Monica College, LA Mission</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Mussie </a:t>
            </a:r>
            <a:r>
              <a:rPr lang="en-US" sz="1800" b="0" i="0" u="none" strike="noStrike" dirty="0" err="1">
                <a:solidFill>
                  <a:srgbClr val="000000"/>
                </a:solidFill>
                <a:effectLst/>
                <a:latin typeface="Arial" panose="020B0604020202020204" pitchFamily="34" charset="0"/>
              </a:rPr>
              <a:t>Okbamichael</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Earth Science, Oceanography @ Cerritos, Chaffey, East and West Los Angeles</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Anthony Stevens</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English @ LA Trade Tech</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Anastasia </a:t>
            </a:r>
            <a:r>
              <a:rPr lang="en-US" sz="1800" b="0" i="0" u="none" strike="noStrike" dirty="0" err="1">
                <a:solidFill>
                  <a:srgbClr val="000000"/>
                </a:solidFill>
                <a:effectLst/>
                <a:latin typeface="Arial" panose="020B0604020202020204" pitchFamily="34" charset="0"/>
              </a:rPr>
              <a:t>Zavodny</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Business Administration, Economics @ Cuyamaca, </a:t>
            </a:r>
            <a:r>
              <a:rPr lang="en-US" sz="1800" b="0" i="0" u="none" strike="noStrike" dirty="0" err="1">
                <a:solidFill>
                  <a:srgbClr val="000000"/>
                </a:solidFill>
                <a:effectLst/>
                <a:latin typeface="Arial" panose="020B0604020202020204" pitchFamily="34" charset="0"/>
              </a:rPr>
              <a:t>MiraCosta</a:t>
            </a:r>
            <a:r>
              <a:rPr lang="en-US" sz="1800" b="0" i="0" u="none" strike="noStrike" dirty="0">
                <a:solidFill>
                  <a:srgbClr val="000000"/>
                </a:solidFill>
                <a:effectLst/>
                <a:latin typeface="Arial" panose="020B0604020202020204" pitchFamily="34" charset="0"/>
              </a:rPr>
              <a:t>, Palomar</a:t>
            </a:r>
            <a:endParaRPr lang="en-US" b="0" dirty="0">
              <a:effectLst/>
            </a:endParaRPr>
          </a:p>
          <a:p>
            <a:endParaRPr lang="en-US" dirty="0"/>
          </a:p>
          <a:p>
            <a:endParaRPr lang="en-US" dirty="0"/>
          </a:p>
        </p:txBody>
      </p:sp>
      <p:sp>
        <p:nvSpPr>
          <p:cNvPr id="4" name="Slide Number Placeholder 3">
            <a:extLst>
              <a:ext uri="{FF2B5EF4-FFF2-40B4-BE49-F238E27FC236}">
                <a16:creationId xmlns:a16="http://schemas.microsoft.com/office/drawing/2014/main" id="{E87C4C6C-92C1-489A-AF43-8EA6DD7CF89D}"/>
              </a:ext>
            </a:extLst>
          </p:cNvPr>
          <p:cNvSpPr>
            <a:spLocks noGrp="1"/>
          </p:cNvSpPr>
          <p:nvPr>
            <p:ph type="sldNum" sz="quarter" idx="10"/>
          </p:nvPr>
        </p:nvSpPr>
        <p:spPr/>
        <p:txBody>
          <a:bodyPr/>
          <a:lstStyle/>
          <a:p>
            <a:pPr>
              <a:defRPr/>
            </a:pPr>
            <a:fld id="{7BECECC3-9CD8-7D49-B768-F241FAF9611E}" type="slidenum">
              <a:rPr lang="en-US" altLang="en-US" smtClean="0"/>
              <a:pPr>
                <a:defRPr/>
              </a:pPr>
              <a:t>3</a:t>
            </a:fld>
            <a:endParaRPr lang="en-US" altLang="en-US"/>
          </a:p>
        </p:txBody>
      </p:sp>
      <p:pic>
        <p:nvPicPr>
          <p:cNvPr id="11" name="Picture 10" descr="Abstract data vector illustration">
            <a:extLst>
              <a:ext uri="{FF2B5EF4-FFF2-40B4-BE49-F238E27FC236}">
                <a16:creationId xmlns:a16="http://schemas.microsoft.com/office/drawing/2014/main" id="{73CE2A58-0377-4D39-A975-0A6928FCAACF}"/>
              </a:ext>
            </a:extLst>
          </p:cNvPr>
          <p:cNvPicPr>
            <a:picLocks noChangeAspect="1"/>
          </p:cNvPicPr>
          <p:nvPr/>
        </p:nvPicPr>
        <p:blipFill>
          <a:blip r:embed="rId3"/>
          <a:stretch>
            <a:fillRect/>
          </a:stretch>
        </p:blipFill>
        <p:spPr>
          <a:xfrm rot="6055624">
            <a:off x="9061145" y="3265898"/>
            <a:ext cx="3438797" cy="2211146"/>
          </a:xfrm>
          <a:prstGeom prst="rect">
            <a:avLst/>
          </a:prstGeom>
        </p:spPr>
      </p:pic>
    </p:spTree>
    <p:extLst>
      <p:ext uri="{BB962C8B-B14F-4D97-AF65-F5344CB8AC3E}">
        <p14:creationId xmlns:p14="http://schemas.microsoft.com/office/powerpoint/2010/main" val="2241321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4350-A9A8-483A-8E80-E5123D8A67BC}"/>
              </a:ext>
            </a:extLst>
          </p:cNvPr>
          <p:cNvSpPr>
            <a:spLocks noGrp="1"/>
          </p:cNvSpPr>
          <p:nvPr>
            <p:ph type="title"/>
          </p:nvPr>
        </p:nvSpPr>
        <p:spPr>
          <a:xfrm>
            <a:off x="418011" y="403412"/>
            <a:ext cx="10935787" cy="1685768"/>
          </a:xfrm>
        </p:spPr>
        <p:txBody>
          <a:bodyPr>
            <a:normAutofit/>
          </a:bodyPr>
          <a:lstStyle/>
          <a:p>
            <a:pPr algn="ctr"/>
            <a:r>
              <a:rPr lang="en-US" sz="5400" b="1" i="0" dirty="0">
                <a:effectLst>
                  <a:outerShdw blurRad="38100" dist="38100" dir="2700000" algn="tl">
                    <a:srgbClr val="000000">
                      <a:alpha val="43137"/>
                    </a:srgbClr>
                  </a:outerShdw>
                </a:effectLst>
                <a:latin typeface="+mj-lt"/>
                <a:hlinkClick r:id="rId2"/>
              </a:rPr>
              <a:t>ASCCC Strategic Plan</a:t>
            </a:r>
            <a:br>
              <a:rPr lang="en-US" sz="5400" b="0" i="0" dirty="0">
                <a:effectLst>
                  <a:outerShdw blurRad="38100" dist="38100" dir="2700000" algn="tl">
                    <a:srgbClr val="000000">
                      <a:alpha val="43137"/>
                    </a:srgbClr>
                  </a:outerShdw>
                </a:effectLst>
                <a:latin typeface="+mj-lt"/>
              </a:rPr>
            </a:br>
            <a:r>
              <a:rPr lang="en-US" b="0" i="0" dirty="0">
                <a:solidFill>
                  <a:schemeClr val="accent1"/>
                </a:solidFill>
                <a:effectLst>
                  <a:outerShdw blurRad="38100" dist="38100" dir="2700000" algn="tl">
                    <a:srgbClr val="000000">
                      <a:alpha val="43137"/>
                    </a:srgbClr>
                  </a:outerShdw>
                </a:effectLst>
                <a:latin typeface="+mj-lt"/>
              </a:rPr>
              <a:t>2018 - 2023</a:t>
            </a:r>
            <a:endParaRPr lang="en-US" dirty="0">
              <a:solidFill>
                <a:schemeClr val="accent1"/>
              </a:solidFill>
              <a:effectLst>
                <a:outerShdw blurRad="38100" dist="38100" dir="2700000" algn="tl">
                  <a:srgbClr val="000000">
                    <a:alpha val="43137"/>
                  </a:srgbClr>
                </a:outerShdw>
              </a:effectLst>
              <a:latin typeface="+mj-lt"/>
            </a:endParaRPr>
          </a:p>
        </p:txBody>
      </p:sp>
      <p:sp>
        <p:nvSpPr>
          <p:cNvPr id="3" name="Content Placeholder 2">
            <a:extLst>
              <a:ext uri="{FF2B5EF4-FFF2-40B4-BE49-F238E27FC236}">
                <a16:creationId xmlns:a16="http://schemas.microsoft.com/office/drawing/2014/main" id="{DBBB9E4B-0D38-4B2C-9DB0-BC38342D4977}"/>
              </a:ext>
            </a:extLst>
          </p:cNvPr>
          <p:cNvSpPr>
            <a:spLocks noGrp="1"/>
          </p:cNvSpPr>
          <p:nvPr>
            <p:ph idx="1"/>
          </p:nvPr>
        </p:nvSpPr>
        <p:spPr>
          <a:xfrm>
            <a:off x="752354" y="2525485"/>
            <a:ext cx="10601446" cy="4332515"/>
          </a:xfrm>
        </p:spPr>
        <p:txBody>
          <a:bodyPr>
            <a:normAutofit/>
          </a:bodyPr>
          <a:lstStyle/>
          <a:p>
            <a:pPr algn="ctr"/>
            <a:r>
              <a:rPr lang="en-US" sz="2400" dirty="0">
                <a:solidFill>
                  <a:srgbClr val="00B050"/>
                </a:solidFill>
                <a:effectLst>
                  <a:outerShdw blurRad="38100" dist="38100" dir="2700000" algn="tl">
                    <a:srgbClr val="000000">
                      <a:alpha val="43137"/>
                    </a:srgbClr>
                  </a:outerShdw>
                </a:effectLst>
                <a:latin typeface="+mn-lt"/>
              </a:rPr>
              <a:t>LEADERSHIP. 		EMPOWERMENT. 		VOICE.</a:t>
            </a:r>
          </a:p>
          <a:p>
            <a:pPr marL="342900" indent="-342900">
              <a:lnSpc>
                <a:spcPct val="100000"/>
              </a:lnSpc>
              <a:buFont typeface="Arial" panose="020B0604020202020204" pitchFamily="34" charset="0"/>
              <a:buChar char="•"/>
            </a:pPr>
            <a:r>
              <a:rPr lang="en-US" sz="2000" b="0" i="0" dirty="0">
                <a:solidFill>
                  <a:srgbClr val="0A0A0A"/>
                </a:solidFill>
                <a:effectLst/>
                <a:latin typeface="+mn-lt"/>
              </a:rPr>
              <a:t>Assert the faculty voice and leadership in local, state, and national policy conversations</a:t>
            </a:r>
          </a:p>
          <a:p>
            <a:pPr marL="342900" indent="-342900">
              <a:lnSpc>
                <a:spcPct val="100000"/>
              </a:lnSpc>
              <a:buFont typeface="Arial" panose="020B0604020202020204" pitchFamily="34" charset="0"/>
              <a:buChar char="•"/>
            </a:pPr>
            <a:r>
              <a:rPr lang="en-US" sz="2000" b="0" i="0" dirty="0">
                <a:solidFill>
                  <a:srgbClr val="0A0A0A"/>
                </a:solidFill>
                <a:effectLst/>
                <a:latin typeface="+mn-lt"/>
              </a:rPr>
              <a:t>Engage and empower diverse groups of faculty at all levels of state and local leadership</a:t>
            </a:r>
          </a:p>
          <a:p>
            <a:pPr marL="342900" indent="-342900">
              <a:lnSpc>
                <a:spcPct val="100000"/>
              </a:lnSpc>
              <a:buFont typeface="Arial" panose="020B0604020202020204" pitchFamily="34" charset="0"/>
              <a:buChar char="•"/>
            </a:pPr>
            <a:r>
              <a:rPr lang="en-US" sz="2000" b="0" i="0" dirty="0">
                <a:solidFill>
                  <a:srgbClr val="0A0A0A"/>
                </a:solidFill>
                <a:effectLst/>
                <a:latin typeface="+mn-lt"/>
              </a:rPr>
              <a:t>Assert ASCCC leadership in all faculty professional /learning development for the California Community College system regarding academic and professional matters</a:t>
            </a:r>
          </a:p>
          <a:p>
            <a:pPr marL="342900" indent="-342900">
              <a:lnSpc>
                <a:spcPct val="100000"/>
              </a:lnSpc>
              <a:buFont typeface="Arial" panose="020B0604020202020204" pitchFamily="34" charset="0"/>
              <a:buChar char="•"/>
            </a:pPr>
            <a:r>
              <a:rPr lang="en-US" sz="2000" b="0" i="0" dirty="0">
                <a:solidFill>
                  <a:srgbClr val="0A0A0A"/>
                </a:solidFill>
                <a:effectLst/>
                <a:latin typeface="+mn-lt"/>
              </a:rPr>
              <a:t>Enhance engagement, communication, and partnerships with local academic senates and system partners, </a:t>
            </a:r>
            <a:r>
              <a:rPr lang="en-US" sz="2000" dirty="0">
                <a:solidFill>
                  <a:srgbClr val="0A0A0A"/>
                </a:solidFill>
              </a:rPr>
              <a:t>+</a:t>
            </a:r>
            <a:r>
              <a:rPr lang="en-US" sz="2000" b="0" i="0" dirty="0">
                <a:solidFill>
                  <a:srgbClr val="0A0A0A"/>
                </a:solidFill>
                <a:effectLst/>
                <a:latin typeface="+mn-lt"/>
              </a:rPr>
              <a:t> other constituent groups</a:t>
            </a:r>
          </a:p>
          <a:p>
            <a:pPr marL="342900" indent="-342900">
              <a:lnSpc>
                <a:spcPct val="100000"/>
              </a:lnSpc>
              <a:buFont typeface="Arial" panose="020B0604020202020204" pitchFamily="34" charset="0"/>
              <a:buChar char="•"/>
            </a:pPr>
            <a:r>
              <a:rPr lang="en-US" sz="2000" b="0" i="0" dirty="0">
                <a:solidFill>
                  <a:srgbClr val="0A0A0A"/>
                </a:solidFill>
                <a:effectLst/>
                <a:latin typeface="+mn-lt"/>
              </a:rPr>
              <a:t>Secure resources to sustain and support the mission and the work of the ASCCC</a:t>
            </a:r>
          </a:p>
          <a:p>
            <a:pPr marL="342900" indent="-342900">
              <a:lnSpc>
                <a:spcPct val="100000"/>
              </a:lnSpc>
              <a:buFont typeface="Arial" panose="020B0604020202020204" pitchFamily="34" charset="0"/>
              <a:buChar char="•"/>
            </a:pPr>
            <a:r>
              <a:rPr lang="en-US" sz="2000" b="0" i="0" dirty="0">
                <a:solidFill>
                  <a:srgbClr val="0A0A0A"/>
                </a:solidFill>
                <a:effectLst/>
                <a:latin typeface="+mn-lt"/>
              </a:rPr>
              <a:t>Sustain, support, and expand the ASCCC Course Identification Numbering System (C-ID)</a:t>
            </a:r>
            <a:endParaRPr lang="en-US" sz="2000" dirty="0">
              <a:solidFill>
                <a:srgbClr val="00B050"/>
              </a:solidFill>
              <a:effectLst>
                <a:outerShdw blurRad="38100" dist="38100" dir="2700000" algn="tl">
                  <a:srgbClr val="000000">
                    <a:alpha val="43137"/>
                  </a:srgbClr>
                </a:outerShdw>
              </a:effectLst>
              <a:latin typeface="+mn-lt"/>
            </a:endParaRPr>
          </a:p>
        </p:txBody>
      </p:sp>
      <p:sp>
        <p:nvSpPr>
          <p:cNvPr id="4" name="Slide Number Placeholder 3">
            <a:extLst>
              <a:ext uri="{FF2B5EF4-FFF2-40B4-BE49-F238E27FC236}">
                <a16:creationId xmlns:a16="http://schemas.microsoft.com/office/drawing/2014/main" id="{7C29BBE8-FC24-4771-85CD-5D7817E48D6C}"/>
              </a:ext>
            </a:extLst>
          </p:cNvPr>
          <p:cNvSpPr>
            <a:spLocks noGrp="1"/>
          </p:cNvSpPr>
          <p:nvPr>
            <p:ph type="sldNum" sz="quarter" idx="10"/>
          </p:nvPr>
        </p:nvSpPr>
        <p:spPr/>
        <p:txBody>
          <a:bodyPr/>
          <a:lstStyle/>
          <a:p>
            <a:pPr>
              <a:defRPr/>
            </a:pPr>
            <a:fld id="{7BECECC3-9CD8-7D49-B768-F241FAF9611E}" type="slidenum">
              <a:rPr lang="en-US" altLang="en-US" smtClean="0"/>
              <a:pPr>
                <a:defRPr/>
              </a:pPr>
              <a:t>4</a:t>
            </a:fld>
            <a:endParaRPr lang="en-US" altLang="en-US"/>
          </a:p>
        </p:txBody>
      </p:sp>
    </p:spTree>
    <p:extLst>
      <p:ext uri="{BB962C8B-B14F-4D97-AF65-F5344CB8AC3E}">
        <p14:creationId xmlns:p14="http://schemas.microsoft.com/office/powerpoint/2010/main" val="3626300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A8FD-6BD3-AE4A-9ADE-F95CB47952D1}"/>
              </a:ext>
            </a:extLst>
          </p:cNvPr>
          <p:cNvSpPr>
            <a:spLocks noGrp="1"/>
          </p:cNvSpPr>
          <p:nvPr>
            <p:ph type="title"/>
          </p:nvPr>
        </p:nvSpPr>
        <p:spPr>
          <a:xfrm>
            <a:off x="1277650" y="365126"/>
            <a:ext cx="10046043" cy="858274"/>
          </a:xfrm>
        </p:spPr>
        <p:txBody>
          <a:bodyPr anchor="ctr"/>
          <a:lstStyle/>
          <a:p>
            <a:pPr algn="ctr"/>
            <a:r>
              <a:rPr lang="en-US" sz="4000" b="1" dirty="0">
                <a:solidFill>
                  <a:schemeClr val="accent1"/>
                </a:solidFill>
                <a:effectLst>
                  <a:outerShdw blurRad="38100" dist="38100" dir="2700000" algn="tl">
                    <a:srgbClr val="000000">
                      <a:alpha val="43137"/>
                    </a:srgbClr>
                  </a:outerShdw>
                </a:effectLst>
                <a:hlinkClick r:id="rId3"/>
              </a:rPr>
              <a:t>2021-2022 ASCCC Executive Committee</a:t>
            </a:r>
            <a:endParaRPr lang="en-US" b="1" dirty="0">
              <a:solidFill>
                <a:schemeClr val="accent1"/>
              </a:solidFill>
              <a:effectLst>
                <a:outerShdw blurRad="38100" dist="38100" dir="2700000" algn="tl">
                  <a:srgbClr val="000000">
                    <a:alpha val="43137"/>
                  </a:srgbClr>
                </a:outerShdw>
              </a:effectLst>
            </a:endParaRPr>
          </a:p>
        </p:txBody>
      </p:sp>
      <p:sp>
        <p:nvSpPr>
          <p:cNvPr id="8" name="Content Placeholder 7">
            <a:extLst>
              <a:ext uri="{FF2B5EF4-FFF2-40B4-BE49-F238E27FC236}">
                <a16:creationId xmlns:a16="http://schemas.microsoft.com/office/drawing/2014/main" id="{0D38F5C9-8E47-8B4D-B346-4ED6DDA78A02}"/>
              </a:ext>
            </a:extLst>
          </p:cNvPr>
          <p:cNvSpPr>
            <a:spLocks noGrp="1"/>
          </p:cNvSpPr>
          <p:nvPr>
            <p:ph sz="half" idx="2"/>
          </p:nvPr>
        </p:nvSpPr>
        <p:spPr>
          <a:xfrm>
            <a:off x="1054359" y="1223400"/>
            <a:ext cx="5570375" cy="4966264"/>
          </a:xfrm>
        </p:spPr>
        <p:txBody>
          <a:bodyPr/>
          <a:lstStyle/>
          <a:p>
            <a:pPr algn="ctr"/>
            <a:endParaRPr lang="en-US" b="1" dirty="0"/>
          </a:p>
          <a:p>
            <a:pPr marL="0" indent="0" algn="ctr">
              <a:buNone/>
            </a:pPr>
            <a:endParaRPr lang="en-US" b="1" dirty="0"/>
          </a:p>
          <a:p>
            <a:endParaRPr lang="en-US" dirty="0"/>
          </a:p>
        </p:txBody>
      </p:sp>
      <p:pic>
        <p:nvPicPr>
          <p:cNvPr id="9" name="Content Placeholder 5" descr="A group of people posing for a photo&#10;&#10;Description automatically generated">
            <a:extLst>
              <a:ext uri="{FF2B5EF4-FFF2-40B4-BE49-F238E27FC236}">
                <a16:creationId xmlns:a16="http://schemas.microsoft.com/office/drawing/2014/main" id="{05D20C56-CCB2-4E00-93F6-FE69F928BC7D}"/>
              </a:ext>
            </a:extLst>
          </p:cNvPr>
          <p:cNvPicPr/>
          <p:nvPr/>
        </p:nvPicPr>
        <p:blipFill rotWithShape="1">
          <a:blip r:embed="rId4"/>
          <a:srcRect l="-128" t="15948" r="257" b="4305"/>
          <a:stretch/>
        </p:blipFill>
        <p:spPr bwMode="auto">
          <a:xfrm>
            <a:off x="2575249" y="1563860"/>
            <a:ext cx="7473820" cy="4748192"/>
          </a:xfrm>
          <a:prstGeom prst="rect">
            <a:avLst/>
          </a:prstGeom>
          <a:noFill/>
          <a:ln cmpd="thinThick">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5577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9C213-7789-40BC-B56D-D0331BB11589}"/>
              </a:ext>
            </a:extLst>
          </p:cNvPr>
          <p:cNvSpPr>
            <a:spLocks noGrp="1"/>
          </p:cNvSpPr>
          <p:nvPr>
            <p:ph type="title"/>
          </p:nvPr>
        </p:nvSpPr>
        <p:spPr>
          <a:xfrm>
            <a:off x="344623" y="320675"/>
            <a:ext cx="11407487" cy="1325563"/>
          </a:xfrm>
        </p:spPr>
        <p:txBody>
          <a:bodyPr vert="horz" lIns="91440" tIns="45720" rIns="91440" bIns="45720" rtlCol="0" anchor="ctr">
            <a:normAutofit/>
          </a:bodyPr>
          <a:lstStyle/>
          <a:p>
            <a:pPr algn="ctr"/>
            <a:r>
              <a:rPr lang="en-US" sz="7200" b="1" kern="1200" dirty="0">
                <a:solidFill>
                  <a:schemeClr val="accent1"/>
                </a:solidFill>
                <a:effectLst>
                  <a:outerShdw blurRad="38100" dist="38100" dir="2700000" algn="tl">
                    <a:srgbClr val="000000">
                      <a:alpha val="43137"/>
                    </a:srgbClr>
                  </a:outerShdw>
                </a:effectLst>
                <a:latin typeface="+mj-lt"/>
                <a:ea typeface="+mj-ea"/>
                <a:cs typeface="+mj-cs"/>
              </a:rPr>
              <a:t>Opportunity awaits!</a:t>
            </a:r>
          </a:p>
        </p:txBody>
      </p:sp>
      <p:graphicFrame>
        <p:nvGraphicFramePr>
          <p:cNvPr id="6" name="Content Placeholder 2">
            <a:extLst>
              <a:ext uri="{FF2B5EF4-FFF2-40B4-BE49-F238E27FC236}">
                <a16:creationId xmlns:a16="http://schemas.microsoft.com/office/drawing/2014/main" id="{6FE3068C-3757-4F1C-8871-D3BAC65B7BCE}"/>
              </a:ext>
            </a:extLst>
          </p:cNvPr>
          <p:cNvGraphicFramePr>
            <a:graphicFrameLocks noGrp="1"/>
          </p:cNvGraphicFramePr>
          <p:nvPr>
            <p:ph idx="1"/>
          </p:nvPr>
        </p:nvGraphicFramePr>
        <p:xfrm>
          <a:off x="344624"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9374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000C2-4094-4555-8ACB-338B415A4355}"/>
              </a:ext>
            </a:extLst>
          </p:cNvPr>
          <p:cNvSpPr>
            <a:spLocks noGrp="1"/>
          </p:cNvSpPr>
          <p:nvPr>
            <p:ph type="title"/>
          </p:nvPr>
        </p:nvSpPr>
        <p:spPr>
          <a:xfrm>
            <a:off x="860742" y="1124987"/>
            <a:ext cx="4787704" cy="2304013"/>
          </a:xfrm>
        </p:spPr>
        <p:txBody>
          <a:bodyPr vert="horz" lIns="91440" tIns="45720" rIns="91440" bIns="45720" rtlCol="0" anchor="b">
            <a:normAutofit/>
          </a:bodyPr>
          <a:lstStyle/>
          <a:p>
            <a:r>
              <a:rPr lang="en-US" sz="8000" b="1" dirty="0">
                <a:solidFill>
                  <a:schemeClr val="accent1"/>
                </a:solidFill>
                <a:effectLst>
                  <a:outerShdw blurRad="38100" dist="38100" dir="2700000" algn="tl">
                    <a:srgbClr val="000000">
                      <a:alpha val="43137"/>
                    </a:srgbClr>
                  </a:outerShdw>
                </a:effectLst>
              </a:rPr>
              <a:t>  ONWARD!</a:t>
            </a:r>
          </a:p>
        </p:txBody>
      </p:sp>
      <p:pic>
        <p:nvPicPr>
          <p:cNvPr id="6" name="Content Placeholder 6" descr="A colorful abstract pixelated image">
            <a:extLst>
              <a:ext uri="{FF2B5EF4-FFF2-40B4-BE49-F238E27FC236}">
                <a16:creationId xmlns:a16="http://schemas.microsoft.com/office/drawing/2014/main" id="{F3149FA3-1C03-4348-95BA-1F9F476B2426}"/>
              </a:ext>
            </a:extLst>
          </p:cNvPr>
          <p:cNvPicPr>
            <a:picLocks noGrp="1" noChangeAspect="1"/>
          </p:cNvPicPr>
          <p:nvPr>
            <p:ph sz="half" idx="2"/>
          </p:nvPr>
        </p:nvPicPr>
        <p:blipFill rotWithShape="1">
          <a:blip r:embed="rId2"/>
          <a:srcRect l="30268" r="4989" b="-1"/>
          <a:stretch/>
        </p:blipFill>
        <p:spPr>
          <a:xfrm>
            <a:off x="5733768" y="-1"/>
            <a:ext cx="6458232" cy="685800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p:spPr>
      </p:pic>
      <p:sp>
        <p:nvSpPr>
          <p:cNvPr id="5" name="Slide Number Placeholder 4">
            <a:extLst>
              <a:ext uri="{FF2B5EF4-FFF2-40B4-BE49-F238E27FC236}">
                <a16:creationId xmlns:a16="http://schemas.microsoft.com/office/drawing/2014/main" id="{EDB009DE-E409-4928-94AF-80456F77F275}"/>
              </a:ext>
            </a:extLst>
          </p:cNvPr>
          <p:cNvSpPr>
            <a:spLocks noGrp="1"/>
          </p:cNvSpPr>
          <p:nvPr>
            <p:ph type="sldNum" sz="quarter" idx="10"/>
          </p:nvPr>
        </p:nvSpPr>
        <p:spPr/>
        <p:txBody>
          <a:bodyPr vert="horz" lIns="91440" tIns="45720" rIns="91440" bIns="45720" rtlCol="0" anchor="ctr">
            <a:normAutofit/>
          </a:bodyPr>
          <a:lstStyle/>
          <a:p>
            <a:pPr>
              <a:spcAft>
                <a:spcPts val="600"/>
              </a:spcAft>
              <a:defRPr/>
            </a:pPr>
            <a:fld id="{C3D65353-7BA5-0F40-96BB-50180AFACA17}" type="slidenum">
              <a:rPr lang="en-US" altLang="en-US">
                <a:solidFill>
                  <a:schemeClr val="bg1"/>
                </a:solidFill>
                <a:latin typeface="Calibri" panose="020F0502020204030204"/>
              </a:rPr>
              <a:pPr>
                <a:spcAft>
                  <a:spcPts val="600"/>
                </a:spcAft>
                <a:defRPr/>
              </a:pPr>
              <a:t>7</a:t>
            </a:fld>
            <a:endParaRPr lang="en-US" altLang="en-US">
              <a:solidFill>
                <a:schemeClr val="bg1"/>
              </a:solidFill>
              <a:latin typeface="Calibri" panose="020F0502020204030204"/>
            </a:endParaRPr>
          </a:p>
        </p:txBody>
      </p:sp>
    </p:spTree>
    <p:extLst>
      <p:ext uri="{BB962C8B-B14F-4D97-AF65-F5344CB8AC3E}">
        <p14:creationId xmlns:p14="http://schemas.microsoft.com/office/powerpoint/2010/main" val="3416145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2F0BB-F6EC-4D7B-82B5-BC491C229A78}"/>
              </a:ext>
            </a:extLst>
          </p:cNvPr>
          <p:cNvSpPr>
            <a:spLocks noGrp="1"/>
          </p:cNvSpPr>
          <p:nvPr>
            <p:ph type="title"/>
          </p:nvPr>
        </p:nvSpPr>
        <p:spPr/>
        <p:txBody>
          <a:bodyPr>
            <a:normAutofit/>
          </a:bodyPr>
          <a:lstStyle/>
          <a:p>
            <a:pPr algn="ctr"/>
            <a:r>
              <a:rPr lang="en-US" sz="5400" b="1">
                <a:solidFill>
                  <a:schemeClr val="accent1"/>
                </a:solidFill>
                <a:effectLst>
                  <a:outerShdw blurRad="38100" dist="38100" dir="2700000" algn="tl">
                    <a:srgbClr val="000000">
                      <a:alpha val="43137"/>
                    </a:srgbClr>
                  </a:outerShdw>
                </a:effectLst>
                <a:latin typeface="+mj-lt"/>
              </a:rPr>
              <a:t>ASCCC</a:t>
            </a:r>
            <a:r>
              <a:rPr lang="en-US" sz="5400" b="1" dirty="0">
                <a:solidFill>
                  <a:schemeClr val="accent1"/>
                </a:solidFill>
                <a:effectLst>
                  <a:outerShdw blurRad="38100" dist="38100" dir="2700000" algn="tl">
                    <a:srgbClr val="000000">
                      <a:alpha val="43137"/>
                    </a:srgbClr>
                  </a:outerShdw>
                </a:effectLst>
                <a:latin typeface="+mj-lt"/>
              </a:rPr>
              <a:t>.ORG</a:t>
            </a:r>
          </a:p>
        </p:txBody>
      </p:sp>
      <p:pic>
        <p:nvPicPr>
          <p:cNvPr id="2052" name="Picture 4" descr="MultiD Support">
            <a:extLst>
              <a:ext uri="{FF2B5EF4-FFF2-40B4-BE49-F238E27FC236}">
                <a16:creationId xmlns:a16="http://schemas.microsoft.com/office/drawing/2014/main" id="{13FA5EC8-EEE7-496A-A2EB-325EF0DA6E5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250821" y="1825625"/>
            <a:ext cx="7690357"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B1871FBE-4FCC-4DBA-A5A6-F92540C46EF0}"/>
              </a:ext>
            </a:extLst>
          </p:cNvPr>
          <p:cNvSpPr>
            <a:spLocks noGrp="1"/>
          </p:cNvSpPr>
          <p:nvPr>
            <p:ph sz="quarter" idx="4294967295"/>
          </p:nvPr>
        </p:nvSpPr>
        <p:spPr>
          <a:xfrm>
            <a:off x="7242175" y="1798638"/>
            <a:ext cx="4949825" cy="4391025"/>
          </a:xfrm>
        </p:spPr>
        <p:txBody>
          <a:bodyPr/>
          <a:lstStyle/>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25531340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376</Words>
  <Application>Microsoft Office PowerPoint</Application>
  <PresentationFormat>Widescreen</PresentationFormat>
  <Paragraphs>43</Paragraphs>
  <Slides>8</Slides>
  <Notes>4</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WELCOME!</vt:lpstr>
      <vt:lpstr>     Land acknowledgement…</vt:lpstr>
      <vt:lpstr>Part-Time Faculty Committee!</vt:lpstr>
      <vt:lpstr>ASCCC Strategic Plan 2018 - 2023</vt:lpstr>
      <vt:lpstr>2021-2022 ASCCC Executive Committee</vt:lpstr>
      <vt:lpstr>Opportunity awaits!</vt:lpstr>
      <vt:lpstr>  ONWARD!</vt:lpstr>
      <vt:lpstr>ASCCC.ORG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Carrie Roberson</dc:creator>
  <cp:lastModifiedBy>Carrie Roberson</cp:lastModifiedBy>
  <cp:revision>2</cp:revision>
  <dcterms:created xsi:type="dcterms:W3CDTF">2022-02-09T22:11:20Z</dcterms:created>
  <dcterms:modified xsi:type="dcterms:W3CDTF">2022-02-09T23:23:04Z</dcterms:modified>
</cp:coreProperties>
</file>