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76" r:id="rId6"/>
    <p:sldId id="257" r:id="rId7"/>
    <p:sldId id="266" r:id="rId8"/>
    <p:sldId id="267" r:id="rId9"/>
    <p:sldId id="274" r:id="rId10"/>
    <p:sldId id="265" r:id="rId11"/>
    <p:sldId id="272" r:id="rId12"/>
    <p:sldId id="273" r:id="rId13"/>
    <p:sldId id="270" r:id="rId14"/>
    <p:sldId id="275" r:id="rId15"/>
    <p:sldId id="271"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DB3B7-9FC0-4369-87F2-88057DA7B2E3}" v="189" dt="2021-02-05T20:32:49.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5"/>
    <p:restoredTop sz="60885" autoAdjust="0"/>
  </p:normalViewPr>
  <p:slideViewPr>
    <p:cSldViewPr snapToGrid="0" snapToObjects="1">
      <p:cViewPr varScale="1">
        <p:scale>
          <a:sx n="57" d="100"/>
          <a:sy n="57" d="100"/>
        </p:scale>
        <p:origin x="1780" y="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F15DB3B7-9FC0-4369-87F2-88057DA7B2E3}"/>
    <pc:docChg chg="undo custSel mod addSld delSld modSld sldOrd">
      <pc:chgData name="Michelle  Bean" userId="0d8acacb-9479-4755-afc3-7abd1af15332" providerId="ADAL" clId="{F15DB3B7-9FC0-4369-87F2-88057DA7B2E3}" dt="2021-02-05T23:53:05.879" v="1595" actId="14100"/>
      <pc:docMkLst>
        <pc:docMk/>
      </pc:docMkLst>
      <pc:sldChg chg="modSp mod">
        <pc:chgData name="Michelle  Bean" userId="0d8acacb-9479-4755-afc3-7abd1af15332" providerId="ADAL" clId="{F15DB3B7-9FC0-4369-87F2-88057DA7B2E3}" dt="2021-01-27T21:40:01.132" v="122" actId="20577"/>
        <pc:sldMkLst>
          <pc:docMk/>
          <pc:sldMk cId="0" sldId="256"/>
        </pc:sldMkLst>
        <pc:spChg chg="mod">
          <ac:chgData name="Michelle  Bean" userId="0d8acacb-9479-4755-afc3-7abd1af15332" providerId="ADAL" clId="{F15DB3B7-9FC0-4369-87F2-88057DA7B2E3}" dt="2021-01-27T21:40:01.132" v="122" actId="20577"/>
          <ac:spMkLst>
            <pc:docMk/>
            <pc:sldMk cId="0" sldId="256"/>
            <ac:spMk id="8193" creationId="{133F99F4-F0B3-AD4D-B2D6-0C581BE77F98}"/>
          </ac:spMkLst>
        </pc:spChg>
      </pc:sldChg>
      <pc:sldChg chg="modSp mod">
        <pc:chgData name="Michelle  Bean" userId="0d8acacb-9479-4755-afc3-7abd1af15332" providerId="ADAL" clId="{F15DB3B7-9FC0-4369-87F2-88057DA7B2E3}" dt="2021-01-27T21:35:37.871" v="26" actId="14100"/>
        <pc:sldMkLst>
          <pc:docMk/>
          <pc:sldMk cId="3581076204" sldId="257"/>
        </pc:sldMkLst>
        <pc:spChg chg="mod">
          <ac:chgData name="Michelle  Bean" userId="0d8acacb-9479-4755-afc3-7abd1af15332" providerId="ADAL" clId="{F15DB3B7-9FC0-4369-87F2-88057DA7B2E3}" dt="2021-01-27T21:35:37.871" v="26" actId="14100"/>
          <ac:spMkLst>
            <pc:docMk/>
            <pc:sldMk cId="3581076204" sldId="257"/>
            <ac:spMk id="3" creationId="{7B68D5F4-3937-4CA1-9592-276B75D5EAB7}"/>
          </ac:spMkLst>
        </pc:spChg>
      </pc:sldChg>
      <pc:sldChg chg="modSp del modAnim">
        <pc:chgData name="Michelle  Bean" userId="0d8acacb-9479-4755-afc3-7abd1af15332" providerId="ADAL" clId="{F15DB3B7-9FC0-4369-87F2-88057DA7B2E3}" dt="2021-01-28T00:24:06.690" v="1056" actId="47"/>
        <pc:sldMkLst>
          <pc:docMk/>
          <pc:sldMk cId="0" sldId="262"/>
        </pc:sldMkLst>
        <pc:graphicFrameChg chg="mod">
          <ac:chgData name="Michelle  Bean" userId="0d8acacb-9479-4755-afc3-7abd1af15332" providerId="ADAL" clId="{F15DB3B7-9FC0-4369-87F2-88057DA7B2E3}" dt="2021-01-28T00:11:51.546" v="415"/>
          <ac:graphicFrameMkLst>
            <pc:docMk/>
            <pc:sldMk cId="0" sldId="262"/>
            <ac:graphicFrameMk id="162" creationId="{171D53E9-4C11-4C21-BD70-6633257D1177}"/>
          </ac:graphicFrameMkLst>
        </pc:graphicFrameChg>
      </pc:sldChg>
      <pc:sldChg chg="addSp modSp mod ord modNotesTx">
        <pc:chgData name="Michelle  Bean" userId="0d8acacb-9479-4755-afc3-7abd1af15332" providerId="ADAL" clId="{F15DB3B7-9FC0-4369-87F2-88057DA7B2E3}" dt="2021-02-05T23:53:05.879" v="1595" actId="14100"/>
        <pc:sldMkLst>
          <pc:docMk/>
          <pc:sldMk cId="3181503674" sldId="265"/>
        </pc:sldMkLst>
        <pc:spChg chg="mod">
          <ac:chgData name="Michelle  Bean" userId="0d8acacb-9479-4755-afc3-7abd1af15332" providerId="ADAL" clId="{F15DB3B7-9FC0-4369-87F2-88057DA7B2E3}" dt="2021-01-27T23:59:43.344" v="261" actId="20577"/>
          <ac:spMkLst>
            <pc:docMk/>
            <pc:sldMk cId="3181503674" sldId="265"/>
            <ac:spMk id="2" creationId="{8D3FFF6C-C27E-4EF8-B6EE-0A0EEA2A5D7A}"/>
          </ac:spMkLst>
        </pc:spChg>
        <pc:spChg chg="mod">
          <ac:chgData name="Michelle  Bean" userId="0d8acacb-9479-4755-afc3-7abd1af15332" providerId="ADAL" clId="{F15DB3B7-9FC0-4369-87F2-88057DA7B2E3}" dt="2021-02-05T20:13:39.416" v="1394" actId="404"/>
          <ac:spMkLst>
            <pc:docMk/>
            <pc:sldMk cId="3181503674" sldId="265"/>
            <ac:spMk id="3" creationId="{7877A19C-92BD-402B-B017-709076852ECA}"/>
          </ac:spMkLst>
        </pc:spChg>
        <pc:picChg chg="add mod modCrop">
          <ac:chgData name="Michelle  Bean" userId="0d8acacb-9479-4755-afc3-7abd1af15332" providerId="ADAL" clId="{F15DB3B7-9FC0-4369-87F2-88057DA7B2E3}" dt="2021-02-05T20:17:02.384" v="1420" actId="14100"/>
          <ac:picMkLst>
            <pc:docMk/>
            <pc:sldMk cId="3181503674" sldId="265"/>
            <ac:picMk id="5" creationId="{EDF2DBCF-0530-4C51-B2CD-40BE6B160B2F}"/>
          </ac:picMkLst>
        </pc:picChg>
        <pc:picChg chg="add mod modCrop">
          <ac:chgData name="Michelle  Bean" userId="0d8acacb-9479-4755-afc3-7abd1af15332" providerId="ADAL" clId="{F15DB3B7-9FC0-4369-87F2-88057DA7B2E3}" dt="2021-02-05T20:17:45.700" v="1438" actId="1036"/>
          <ac:picMkLst>
            <pc:docMk/>
            <pc:sldMk cId="3181503674" sldId="265"/>
            <ac:picMk id="6" creationId="{D819E2DF-420B-4E1D-BC7F-F6D1A199B626}"/>
          </ac:picMkLst>
        </pc:picChg>
        <pc:picChg chg="add mod modCrop">
          <ac:chgData name="Michelle  Bean" userId="0d8acacb-9479-4755-afc3-7abd1af15332" providerId="ADAL" clId="{F15DB3B7-9FC0-4369-87F2-88057DA7B2E3}" dt="2021-02-05T20:17:02.384" v="1420" actId="14100"/>
          <ac:picMkLst>
            <pc:docMk/>
            <pc:sldMk cId="3181503674" sldId="265"/>
            <ac:picMk id="7" creationId="{FA71AA94-EB9C-4D47-A8FA-161BC4C184A4}"/>
          </ac:picMkLst>
        </pc:picChg>
        <pc:picChg chg="add mod modCrop">
          <ac:chgData name="Michelle  Bean" userId="0d8acacb-9479-4755-afc3-7abd1af15332" providerId="ADAL" clId="{F15DB3B7-9FC0-4369-87F2-88057DA7B2E3}" dt="2021-02-05T20:17:02.384" v="1420" actId="14100"/>
          <ac:picMkLst>
            <pc:docMk/>
            <pc:sldMk cId="3181503674" sldId="265"/>
            <ac:picMk id="8" creationId="{A62570BA-F907-4230-825A-FD388C2708D6}"/>
          </ac:picMkLst>
        </pc:picChg>
        <pc:picChg chg="add mod modCrop">
          <ac:chgData name="Michelle  Bean" userId="0d8acacb-9479-4755-afc3-7abd1af15332" providerId="ADAL" clId="{F15DB3B7-9FC0-4369-87F2-88057DA7B2E3}" dt="2021-02-05T20:17:02.384" v="1420" actId="14100"/>
          <ac:picMkLst>
            <pc:docMk/>
            <pc:sldMk cId="3181503674" sldId="265"/>
            <ac:picMk id="9" creationId="{9B2BC70A-3CB2-4AB9-B83C-FCEB72CA805D}"/>
          </ac:picMkLst>
        </pc:picChg>
        <pc:picChg chg="add mod modCrop">
          <ac:chgData name="Michelle  Bean" userId="0d8acacb-9479-4755-afc3-7abd1af15332" providerId="ADAL" clId="{F15DB3B7-9FC0-4369-87F2-88057DA7B2E3}" dt="2021-02-05T20:17:02.384" v="1420" actId="14100"/>
          <ac:picMkLst>
            <pc:docMk/>
            <pc:sldMk cId="3181503674" sldId="265"/>
            <ac:picMk id="11" creationId="{AC223750-E7EF-4FC9-9107-F1F7CC27B702}"/>
          </ac:picMkLst>
        </pc:picChg>
        <pc:picChg chg="add mod modCrop">
          <ac:chgData name="Michelle  Bean" userId="0d8acacb-9479-4755-afc3-7abd1af15332" providerId="ADAL" clId="{F15DB3B7-9FC0-4369-87F2-88057DA7B2E3}" dt="2021-02-05T23:53:05.879" v="1595" actId="14100"/>
          <ac:picMkLst>
            <pc:docMk/>
            <pc:sldMk cId="3181503674" sldId="265"/>
            <ac:picMk id="13" creationId="{B6068623-72A7-400C-9F38-6C7D48FED69F}"/>
          </ac:picMkLst>
        </pc:picChg>
        <pc:picChg chg="add mod modCrop">
          <ac:chgData name="Michelle  Bean" userId="0d8acacb-9479-4755-afc3-7abd1af15332" providerId="ADAL" clId="{F15DB3B7-9FC0-4369-87F2-88057DA7B2E3}" dt="2021-02-05T20:17:02.384" v="1420" actId="14100"/>
          <ac:picMkLst>
            <pc:docMk/>
            <pc:sldMk cId="3181503674" sldId="265"/>
            <ac:picMk id="15" creationId="{5278BC23-C17A-4164-8B87-ACECD7822B4C}"/>
          </ac:picMkLst>
        </pc:picChg>
      </pc:sldChg>
      <pc:sldChg chg="addSp delSp modSp mod modClrScheme chgLayout">
        <pc:chgData name="Michelle  Bean" userId="0d8acacb-9479-4755-afc3-7abd1af15332" providerId="ADAL" clId="{F15DB3B7-9FC0-4369-87F2-88057DA7B2E3}" dt="2021-01-28T00:47:13.292" v="1252" actId="26606"/>
        <pc:sldMkLst>
          <pc:docMk/>
          <pc:sldMk cId="2551441075" sldId="266"/>
        </pc:sldMkLst>
        <pc:spChg chg="mod">
          <ac:chgData name="Michelle  Bean" userId="0d8acacb-9479-4755-afc3-7abd1af15332" providerId="ADAL" clId="{F15DB3B7-9FC0-4369-87F2-88057DA7B2E3}" dt="2021-01-28T00:47:13.292" v="1252" actId="26606"/>
          <ac:spMkLst>
            <pc:docMk/>
            <pc:sldMk cId="2551441075" sldId="266"/>
            <ac:spMk id="2" creationId="{A6007581-8B32-415C-9377-59F28B133D70}"/>
          </ac:spMkLst>
        </pc:spChg>
        <pc:spChg chg="mod">
          <ac:chgData name="Michelle  Bean" userId="0d8acacb-9479-4755-afc3-7abd1af15332" providerId="ADAL" clId="{F15DB3B7-9FC0-4369-87F2-88057DA7B2E3}" dt="2021-01-28T00:47:13.267" v="1251" actId="26606"/>
          <ac:spMkLst>
            <pc:docMk/>
            <pc:sldMk cId="2551441075" sldId="266"/>
            <ac:spMk id="4" creationId="{C7147D15-C571-4D2E-B54D-E0EB9367E0D8}"/>
          </ac:spMkLst>
        </pc:spChg>
        <pc:spChg chg="add del mod">
          <ac:chgData name="Michelle  Bean" userId="0d8acacb-9479-4755-afc3-7abd1af15332" providerId="ADAL" clId="{F15DB3B7-9FC0-4369-87F2-88057DA7B2E3}" dt="2021-01-27T21:40:35.016" v="130" actId="26606"/>
          <ac:spMkLst>
            <pc:docMk/>
            <pc:sldMk cId="2551441075" sldId="266"/>
            <ac:spMk id="12" creationId="{54A49CBE-BBD6-43FB-9BA8-EA12F4A5D44B}"/>
          </ac:spMkLst>
        </pc:spChg>
        <pc:spChg chg="add del mod">
          <ac:chgData name="Michelle  Bean" userId="0d8acacb-9479-4755-afc3-7abd1af15332" providerId="ADAL" clId="{F15DB3B7-9FC0-4369-87F2-88057DA7B2E3}" dt="2021-01-27T21:39:16.521" v="114" actId="26606"/>
          <ac:spMkLst>
            <pc:docMk/>
            <pc:sldMk cId="2551441075" sldId="266"/>
            <ac:spMk id="15" creationId="{E3AD84CE-7AEC-47AF-ADA8-25A9A6B26DFF}"/>
          </ac:spMkLst>
        </pc:spChg>
        <pc:graphicFrameChg chg="mod modGraphic">
          <ac:chgData name="Michelle  Bean" userId="0d8acacb-9479-4755-afc3-7abd1af15332" providerId="ADAL" clId="{F15DB3B7-9FC0-4369-87F2-88057DA7B2E3}" dt="2021-01-28T00:47:13.292" v="1252" actId="26606"/>
          <ac:graphicFrameMkLst>
            <pc:docMk/>
            <pc:sldMk cId="2551441075" sldId="266"/>
            <ac:graphicFrameMk id="10" creationId="{B9765E54-648A-4C30-BCC5-BD4B7057541C}"/>
          </ac:graphicFrameMkLst>
        </pc:graphicFrameChg>
      </pc:sldChg>
      <pc:sldChg chg="modSp mod">
        <pc:chgData name="Michelle  Bean" userId="0d8acacb-9479-4755-afc3-7abd1af15332" providerId="ADAL" clId="{F15DB3B7-9FC0-4369-87F2-88057DA7B2E3}" dt="2021-01-28T00:47:33.809" v="1253" actId="26606"/>
        <pc:sldMkLst>
          <pc:docMk/>
          <pc:sldMk cId="3551232327" sldId="267"/>
        </pc:sldMkLst>
        <pc:picChg chg="mod">
          <ac:chgData name="Michelle  Bean" userId="0d8acacb-9479-4755-afc3-7abd1af15332" providerId="ADAL" clId="{F15DB3B7-9FC0-4369-87F2-88057DA7B2E3}" dt="2021-01-28T00:47:33.809" v="1253" actId="26606"/>
          <ac:picMkLst>
            <pc:docMk/>
            <pc:sldMk cId="3551232327" sldId="267"/>
            <ac:picMk id="5" creationId="{748C33BD-0402-4699-99BB-9E7DA78EF962}"/>
          </ac:picMkLst>
        </pc:picChg>
      </pc:sldChg>
      <pc:sldChg chg="del">
        <pc:chgData name="Michelle  Bean" userId="0d8acacb-9479-4755-afc3-7abd1af15332" providerId="ADAL" clId="{F15DB3B7-9FC0-4369-87F2-88057DA7B2E3}" dt="2021-01-28T00:03:20.835" v="414" actId="47"/>
        <pc:sldMkLst>
          <pc:docMk/>
          <pc:sldMk cId="4131987982" sldId="268"/>
        </pc:sldMkLst>
      </pc:sldChg>
      <pc:sldChg chg="modSp del">
        <pc:chgData name="Michelle  Bean" userId="0d8acacb-9479-4755-afc3-7abd1af15332" providerId="ADAL" clId="{F15DB3B7-9FC0-4369-87F2-88057DA7B2E3}" dt="2021-01-28T00:46:29.703" v="1249" actId="47"/>
        <pc:sldMkLst>
          <pc:docMk/>
          <pc:sldMk cId="1801035235" sldId="269"/>
        </pc:sldMkLst>
        <pc:graphicFrameChg chg="mod">
          <ac:chgData name="Michelle  Bean" userId="0d8acacb-9479-4755-afc3-7abd1af15332" providerId="ADAL" clId="{F15DB3B7-9FC0-4369-87F2-88057DA7B2E3}" dt="2021-01-28T00:43:25.406" v="1089"/>
          <ac:graphicFrameMkLst>
            <pc:docMk/>
            <pc:sldMk cId="1801035235" sldId="269"/>
            <ac:graphicFrameMk id="12" creationId="{F7F3971A-7323-4B6A-8D7F-39EA7BFBE2F8}"/>
          </ac:graphicFrameMkLst>
        </pc:graphicFrameChg>
      </pc:sldChg>
      <pc:sldChg chg="modSp mod">
        <pc:chgData name="Michelle  Bean" userId="0d8acacb-9479-4755-afc3-7abd1af15332" providerId="ADAL" clId="{F15DB3B7-9FC0-4369-87F2-88057DA7B2E3}" dt="2021-02-05T20:26:09.258" v="1552" actId="403"/>
        <pc:sldMkLst>
          <pc:docMk/>
          <pc:sldMk cId="2293594617" sldId="270"/>
        </pc:sldMkLst>
        <pc:spChg chg="mod">
          <ac:chgData name="Michelle  Bean" userId="0d8acacb-9479-4755-afc3-7abd1af15332" providerId="ADAL" clId="{F15DB3B7-9FC0-4369-87F2-88057DA7B2E3}" dt="2021-02-05T20:26:09.258" v="1552" actId="403"/>
          <ac:spMkLst>
            <pc:docMk/>
            <pc:sldMk cId="2293594617" sldId="270"/>
            <ac:spMk id="2" creationId="{031BEBBB-B13A-4600-AB01-87AC2DFF16C2}"/>
          </ac:spMkLst>
        </pc:spChg>
      </pc:sldChg>
      <pc:sldChg chg="modSp mod">
        <pc:chgData name="Michelle  Bean" userId="0d8acacb-9479-4755-afc3-7abd1af15332" providerId="ADAL" clId="{F15DB3B7-9FC0-4369-87F2-88057DA7B2E3}" dt="2021-02-05T20:32:27.711" v="1556" actId="20578"/>
        <pc:sldMkLst>
          <pc:docMk/>
          <pc:sldMk cId="978208979" sldId="271"/>
        </pc:sldMkLst>
        <pc:spChg chg="mod">
          <ac:chgData name="Michelle  Bean" userId="0d8acacb-9479-4755-afc3-7abd1af15332" providerId="ADAL" clId="{F15DB3B7-9FC0-4369-87F2-88057DA7B2E3}" dt="2021-01-28T00:42:27.099" v="1088" actId="20577"/>
          <ac:spMkLst>
            <pc:docMk/>
            <pc:sldMk cId="978208979" sldId="271"/>
            <ac:spMk id="2" creationId="{A78E0A30-668F-449C-98D8-2E941F2F4534}"/>
          </ac:spMkLst>
        </pc:spChg>
        <pc:spChg chg="mod">
          <ac:chgData name="Michelle  Bean" userId="0d8acacb-9479-4755-afc3-7abd1af15332" providerId="ADAL" clId="{F15DB3B7-9FC0-4369-87F2-88057DA7B2E3}" dt="2021-02-05T20:32:27.711" v="1556" actId="20578"/>
          <ac:spMkLst>
            <pc:docMk/>
            <pc:sldMk cId="978208979" sldId="271"/>
            <ac:spMk id="3" creationId="{5F0818FB-64E4-4829-BD6D-A8363459016B}"/>
          </ac:spMkLst>
        </pc:spChg>
      </pc:sldChg>
      <pc:sldChg chg="modSp add mod modNotesTx">
        <pc:chgData name="Michelle  Bean" userId="0d8acacb-9479-4755-afc3-7abd1af15332" providerId="ADAL" clId="{F15DB3B7-9FC0-4369-87F2-88057DA7B2E3}" dt="2021-02-05T20:25:00.154" v="1546" actId="20577"/>
        <pc:sldMkLst>
          <pc:docMk/>
          <pc:sldMk cId="2332292640" sldId="272"/>
        </pc:sldMkLst>
        <pc:spChg chg="mod">
          <ac:chgData name="Michelle  Bean" userId="0d8acacb-9479-4755-afc3-7abd1af15332" providerId="ADAL" clId="{F15DB3B7-9FC0-4369-87F2-88057DA7B2E3}" dt="2021-01-27T21:59:15.058" v="240" actId="6549"/>
          <ac:spMkLst>
            <pc:docMk/>
            <pc:sldMk cId="2332292640" sldId="272"/>
            <ac:spMk id="2" creationId="{8D3FFF6C-C27E-4EF8-B6EE-0A0EEA2A5D7A}"/>
          </ac:spMkLst>
        </pc:spChg>
        <pc:spChg chg="mod">
          <ac:chgData name="Michelle  Bean" userId="0d8acacb-9479-4755-afc3-7abd1af15332" providerId="ADAL" clId="{F15DB3B7-9FC0-4369-87F2-88057DA7B2E3}" dt="2021-01-27T21:58:46.722" v="199" actId="20578"/>
          <ac:spMkLst>
            <pc:docMk/>
            <pc:sldMk cId="2332292640" sldId="272"/>
            <ac:spMk id="3" creationId="{7877A19C-92BD-402B-B017-709076852ECA}"/>
          </ac:spMkLst>
        </pc:spChg>
      </pc:sldChg>
      <pc:sldChg chg="add del">
        <pc:chgData name="Michelle  Bean" userId="0d8acacb-9479-4755-afc3-7abd1af15332" providerId="ADAL" clId="{F15DB3B7-9FC0-4369-87F2-88057DA7B2E3}" dt="2021-01-27T21:33:25.572" v="13" actId="47"/>
        <pc:sldMkLst>
          <pc:docMk/>
          <pc:sldMk cId="2632538202" sldId="272"/>
        </pc:sldMkLst>
      </pc:sldChg>
      <pc:sldChg chg="modSp new mod modAnim">
        <pc:chgData name="Michelle  Bean" userId="0d8acacb-9479-4755-afc3-7abd1af15332" providerId="ADAL" clId="{F15DB3B7-9FC0-4369-87F2-88057DA7B2E3}" dt="2021-01-28T00:22:16.993" v="1055" actId="20577"/>
        <pc:sldMkLst>
          <pc:docMk/>
          <pc:sldMk cId="293297101" sldId="273"/>
        </pc:sldMkLst>
        <pc:spChg chg="mod">
          <ac:chgData name="Michelle  Bean" userId="0d8acacb-9479-4755-afc3-7abd1af15332" providerId="ADAL" clId="{F15DB3B7-9FC0-4369-87F2-88057DA7B2E3}" dt="2021-01-28T00:12:50.465" v="439" actId="403"/>
          <ac:spMkLst>
            <pc:docMk/>
            <pc:sldMk cId="293297101" sldId="273"/>
            <ac:spMk id="2" creationId="{B18BC2B1-4D88-467A-9801-2B29E4B900A0}"/>
          </ac:spMkLst>
        </pc:spChg>
        <pc:spChg chg="mod">
          <ac:chgData name="Michelle  Bean" userId="0d8acacb-9479-4755-afc3-7abd1af15332" providerId="ADAL" clId="{F15DB3B7-9FC0-4369-87F2-88057DA7B2E3}" dt="2021-01-28T00:22:16.993" v="1055" actId="20577"/>
          <ac:spMkLst>
            <pc:docMk/>
            <pc:sldMk cId="293297101" sldId="273"/>
            <ac:spMk id="3" creationId="{E29A0E77-7664-4734-9BDC-BA6C27C15FFF}"/>
          </ac:spMkLst>
        </pc:spChg>
      </pc:sldChg>
      <pc:sldChg chg="add del">
        <pc:chgData name="Michelle  Bean" userId="0d8acacb-9479-4755-afc3-7abd1af15332" providerId="ADAL" clId="{F15DB3B7-9FC0-4369-87F2-88057DA7B2E3}" dt="2021-01-27T21:33:23.971" v="12" actId="47"/>
        <pc:sldMkLst>
          <pc:docMk/>
          <pc:sldMk cId="3726312476" sldId="273"/>
        </pc:sldMkLst>
      </pc:sldChg>
      <pc:sldChg chg="add del">
        <pc:chgData name="Michelle  Bean" userId="0d8acacb-9479-4755-afc3-7abd1af15332" providerId="ADAL" clId="{F15DB3B7-9FC0-4369-87F2-88057DA7B2E3}" dt="2021-01-27T21:33:21.901" v="11" actId="47"/>
        <pc:sldMkLst>
          <pc:docMk/>
          <pc:sldMk cId="528403805" sldId="274"/>
        </pc:sldMkLst>
      </pc:sldChg>
      <pc:sldChg chg="addSp delSp modSp new mod modClrScheme chgLayout modNotesTx">
        <pc:chgData name="Michelle  Bean" userId="0d8acacb-9479-4755-afc3-7abd1af15332" providerId="ADAL" clId="{F15DB3B7-9FC0-4369-87F2-88057DA7B2E3}" dt="2021-02-05T20:24:41.523" v="1545" actId="6549"/>
        <pc:sldMkLst>
          <pc:docMk/>
          <pc:sldMk cId="3624559577" sldId="274"/>
        </pc:sldMkLst>
        <pc:spChg chg="mod">
          <ac:chgData name="Michelle  Bean" userId="0d8acacb-9479-4755-afc3-7abd1af15332" providerId="ADAL" clId="{F15DB3B7-9FC0-4369-87F2-88057DA7B2E3}" dt="2021-01-28T00:48:24.728" v="1258" actId="26606"/>
          <ac:spMkLst>
            <pc:docMk/>
            <pc:sldMk cId="3624559577" sldId="274"/>
            <ac:spMk id="2" creationId="{4B33BFFB-08CA-4751-8678-9F18098B2424}"/>
          </ac:spMkLst>
        </pc:spChg>
        <pc:spChg chg="add del mod">
          <ac:chgData name="Michelle  Bean" userId="0d8acacb-9479-4755-afc3-7abd1af15332" providerId="ADAL" clId="{F15DB3B7-9FC0-4369-87F2-88057DA7B2E3}" dt="2021-01-28T00:48:24.728" v="1258" actId="26606"/>
          <ac:spMkLst>
            <pc:docMk/>
            <pc:sldMk cId="3624559577" sldId="274"/>
            <ac:spMk id="3" creationId="{4F1C10E9-0734-4887-97E9-2E1C98BBA928}"/>
          </ac:spMkLst>
        </pc:spChg>
        <pc:spChg chg="mod">
          <ac:chgData name="Michelle  Bean" userId="0d8acacb-9479-4755-afc3-7abd1af15332" providerId="ADAL" clId="{F15DB3B7-9FC0-4369-87F2-88057DA7B2E3}" dt="2021-01-28T00:48:24.728" v="1258" actId="26606"/>
          <ac:spMkLst>
            <pc:docMk/>
            <pc:sldMk cId="3624559577" sldId="274"/>
            <ac:spMk id="4" creationId="{0B225159-6F70-4574-AAE7-1682E0AE47AC}"/>
          </ac:spMkLst>
        </pc:spChg>
        <pc:spChg chg="add del mod">
          <ac:chgData name="Michelle  Bean" userId="0d8acacb-9479-4755-afc3-7abd1af15332" providerId="ADAL" clId="{F15DB3B7-9FC0-4369-87F2-88057DA7B2E3}" dt="2021-01-28T00:48:43.884" v="1259" actId="931"/>
          <ac:spMkLst>
            <pc:docMk/>
            <pc:sldMk cId="3624559577" sldId="274"/>
            <ac:spMk id="10" creationId="{AF344D28-E4F8-4F2E-86BE-72F9CDD97045}"/>
          </ac:spMkLst>
        </pc:spChg>
        <pc:graphicFrameChg chg="add del mod">
          <ac:chgData name="Michelle  Bean" userId="0d8acacb-9479-4755-afc3-7abd1af15332" providerId="ADAL" clId="{F15DB3B7-9FC0-4369-87F2-88057DA7B2E3}" dt="2021-01-28T00:48:00.884" v="1255" actId="26606"/>
          <ac:graphicFrameMkLst>
            <pc:docMk/>
            <pc:sldMk cId="3624559577" sldId="274"/>
            <ac:graphicFrameMk id="6" creationId="{5433E352-80CC-4DFC-A192-B35A5AEB2106}"/>
          </ac:graphicFrameMkLst>
        </pc:graphicFrameChg>
        <pc:graphicFrameChg chg="add del">
          <ac:chgData name="Michelle  Bean" userId="0d8acacb-9479-4755-afc3-7abd1af15332" providerId="ADAL" clId="{F15DB3B7-9FC0-4369-87F2-88057DA7B2E3}" dt="2021-01-28T00:48:24.672" v="1257" actId="26606"/>
          <ac:graphicFrameMkLst>
            <pc:docMk/>
            <pc:sldMk cId="3624559577" sldId="274"/>
            <ac:graphicFrameMk id="7" creationId="{EB59B47B-77B5-42E4-AC58-93B46DB633B4}"/>
          </ac:graphicFrameMkLst>
        </pc:graphicFrameChg>
        <pc:graphicFrameChg chg="add mod">
          <ac:chgData name="Michelle  Bean" userId="0d8acacb-9479-4755-afc3-7abd1af15332" providerId="ADAL" clId="{F15DB3B7-9FC0-4369-87F2-88057DA7B2E3}" dt="2021-01-28T00:48:24.728" v="1258" actId="26606"/>
          <ac:graphicFrameMkLst>
            <pc:docMk/>
            <pc:sldMk cId="3624559577" sldId="274"/>
            <ac:graphicFrameMk id="9" creationId="{865959B3-BF0A-4D9D-9F1A-34CAA2539918}"/>
          </ac:graphicFrameMkLst>
        </pc:graphicFrameChg>
        <pc:picChg chg="add mod">
          <ac:chgData name="Michelle  Bean" userId="0d8acacb-9479-4755-afc3-7abd1af15332" providerId="ADAL" clId="{F15DB3B7-9FC0-4369-87F2-88057DA7B2E3}" dt="2021-01-28T00:49:03.429" v="1287" actId="1035"/>
          <ac:picMkLst>
            <pc:docMk/>
            <pc:sldMk cId="3624559577" sldId="274"/>
            <ac:picMk id="8" creationId="{3D147A71-973B-4A53-9E12-1436F1665819}"/>
          </ac:picMkLst>
        </pc:picChg>
      </pc:sldChg>
      <pc:sldChg chg="modSp new mod">
        <pc:chgData name="Michelle  Bean" userId="0d8acacb-9479-4755-afc3-7abd1af15332" providerId="ADAL" clId="{F15DB3B7-9FC0-4369-87F2-88057DA7B2E3}" dt="2021-02-05T20:32:49.299" v="1557" actId="14100"/>
        <pc:sldMkLst>
          <pc:docMk/>
          <pc:sldMk cId="1046133680" sldId="275"/>
        </pc:sldMkLst>
        <pc:spChg chg="mod">
          <ac:chgData name="Michelle  Bean" userId="0d8acacb-9479-4755-afc3-7abd1af15332" providerId="ADAL" clId="{F15DB3B7-9FC0-4369-87F2-88057DA7B2E3}" dt="2021-01-28T00:46:08.974" v="1248" actId="404"/>
          <ac:spMkLst>
            <pc:docMk/>
            <pc:sldMk cId="1046133680" sldId="275"/>
            <ac:spMk id="2" creationId="{D9082954-8710-40F6-8F1F-840CAC12F0F8}"/>
          </ac:spMkLst>
        </pc:spChg>
        <pc:spChg chg="mod">
          <ac:chgData name="Michelle  Bean" userId="0d8acacb-9479-4755-afc3-7abd1af15332" providerId="ADAL" clId="{F15DB3B7-9FC0-4369-87F2-88057DA7B2E3}" dt="2021-02-05T20:32:49.299" v="1557" actId="14100"/>
          <ac:spMkLst>
            <pc:docMk/>
            <pc:sldMk cId="1046133680" sldId="275"/>
            <ac:spMk id="3" creationId="{5F4FC1DB-B375-4EC5-BD13-352B01578B3F}"/>
          </ac:spMkLst>
        </pc:spChg>
      </pc:sldChg>
      <pc:sldChg chg="modSp new mod modNotesTx">
        <pc:chgData name="Michelle  Bean" userId="0d8acacb-9479-4755-afc3-7abd1af15332" providerId="ADAL" clId="{F15DB3B7-9FC0-4369-87F2-88057DA7B2E3}" dt="2021-02-05T20:34:56.555" v="1578" actId="20577"/>
        <pc:sldMkLst>
          <pc:docMk/>
          <pc:sldMk cId="1068169991" sldId="276"/>
        </pc:sldMkLst>
        <pc:spChg chg="mod">
          <ac:chgData name="Michelle  Bean" userId="0d8acacb-9479-4755-afc3-7abd1af15332" providerId="ADAL" clId="{F15DB3B7-9FC0-4369-87F2-88057DA7B2E3}" dt="2021-02-05T20:18:35.501" v="1468" actId="20577"/>
          <ac:spMkLst>
            <pc:docMk/>
            <pc:sldMk cId="1068169991" sldId="276"/>
            <ac:spMk id="2" creationId="{3508EDA3-741A-4556-A426-C9A29EEA8D4C}"/>
          </ac:spMkLst>
        </pc:spChg>
        <pc:spChg chg="mod">
          <ac:chgData name="Michelle  Bean" userId="0d8acacb-9479-4755-afc3-7abd1af15332" providerId="ADAL" clId="{F15DB3B7-9FC0-4369-87F2-88057DA7B2E3}" dt="2021-02-05T20:34:56.555" v="1578" actId="20577"/>
          <ac:spMkLst>
            <pc:docMk/>
            <pc:sldMk cId="1068169991" sldId="276"/>
            <ac:spMk id="3" creationId="{5CF7411D-F3A9-450E-B1E0-A1E82108B8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AF1D2-DD25-482D-AEEE-E2EA9DBD013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D02AF0A-58C6-4C21-9C0B-29F8879151D5}">
      <dgm:prSet/>
      <dgm:spPr/>
      <dgm:t>
        <a:bodyPr/>
        <a:lstStyle/>
        <a:p>
          <a:r>
            <a:rPr lang="en-US"/>
            <a:t>Welcome by Part-time Committee Chair </a:t>
          </a:r>
        </a:p>
      </dgm:t>
    </dgm:pt>
    <dgm:pt modelId="{158616E7-1177-406E-8D8E-A2958744A332}" type="parTrans" cxnId="{B2771D7C-B61F-4A2D-BAA4-24C957C487BA}">
      <dgm:prSet/>
      <dgm:spPr/>
      <dgm:t>
        <a:bodyPr/>
        <a:lstStyle/>
        <a:p>
          <a:endParaRPr lang="en-US"/>
        </a:p>
      </dgm:t>
    </dgm:pt>
    <dgm:pt modelId="{333FF97A-EB9E-4010-831A-E0409D053671}" type="sibTrans" cxnId="{B2771D7C-B61F-4A2D-BAA4-24C957C487BA}">
      <dgm:prSet/>
      <dgm:spPr/>
      <dgm:t>
        <a:bodyPr/>
        <a:lstStyle/>
        <a:p>
          <a:endParaRPr lang="en-US"/>
        </a:p>
      </dgm:t>
    </dgm:pt>
    <dgm:pt modelId="{C37D1778-6C87-4D1F-BCED-90A11AB10BBA}">
      <dgm:prSet/>
      <dgm:spPr/>
      <dgm:t>
        <a:bodyPr/>
        <a:lstStyle/>
        <a:p>
          <a:r>
            <a:rPr lang="en-US"/>
            <a:t>Introduction of ASCCC Part-time Committee </a:t>
          </a:r>
        </a:p>
      </dgm:t>
    </dgm:pt>
    <dgm:pt modelId="{2B99D7FF-7746-4436-8818-538763336CD1}" type="parTrans" cxnId="{31970E3D-FE3B-4C3B-8E15-EE4D7589E1E2}">
      <dgm:prSet/>
      <dgm:spPr/>
      <dgm:t>
        <a:bodyPr/>
        <a:lstStyle/>
        <a:p>
          <a:endParaRPr lang="en-US"/>
        </a:p>
      </dgm:t>
    </dgm:pt>
    <dgm:pt modelId="{D638A408-6F40-4223-B68B-73DAC8AC3C36}" type="sibTrans" cxnId="{31970E3D-FE3B-4C3B-8E15-EE4D7589E1E2}">
      <dgm:prSet/>
      <dgm:spPr/>
      <dgm:t>
        <a:bodyPr/>
        <a:lstStyle/>
        <a:p>
          <a:endParaRPr lang="en-US"/>
        </a:p>
      </dgm:t>
    </dgm:pt>
    <dgm:pt modelId="{01AC5648-46B1-4F37-9AE8-EEB6EBF3DD54}">
      <dgm:prSet/>
      <dgm:spPr/>
      <dgm:t>
        <a:bodyPr/>
        <a:lstStyle/>
        <a:p>
          <a:r>
            <a:rPr lang="en-US" dirty="0"/>
            <a:t>Introduction of SSCCC Student Panel </a:t>
          </a:r>
        </a:p>
      </dgm:t>
    </dgm:pt>
    <dgm:pt modelId="{39C8880A-478F-4E4D-8BCC-8B794BB3C3D8}" type="parTrans" cxnId="{76267A35-392E-408B-AD0F-A0B3BFCDE7C1}">
      <dgm:prSet/>
      <dgm:spPr/>
      <dgm:t>
        <a:bodyPr/>
        <a:lstStyle/>
        <a:p>
          <a:endParaRPr lang="en-US"/>
        </a:p>
      </dgm:t>
    </dgm:pt>
    <dgm:pt modelId="{D6DA6663-FC65-4DC2-BF2B-B611E48F4EE5}" type="sibTrans" cxnId="{76267A35-392E-408B-AD0F-A0B3BFCDE7C1}">
      <dgm:prSet/>
      <dgm:spPr/>
      <dgm:t>
        <a:bodyPr/>
        <a:lstStyle/>
        <a:p>
          <a:endParaRPr lang="en-US"/>
        </a:p>
      </dgm:t>
    </dgm:pt>
    <dgm:pt modelId="{AEDB7693-9D84-4168-AD6E-075C8226EC99}">
      <dgm:prSet/>
      <dgm:spPr/>
      <dgm:t>
        <a:bodyPr/>
        <a:lstStyle/>
        <a:p>
          <a:r>
            <a:rPr lang="en-US" dirty="0"/>
            <a:t>Panel Interview</a:t>
          </a:r>
        </a:p>
      </dgm:t>
    </dgm:pt>
    <dgm:pt modelId="{2A834C92-8465-4752-A308-3088BB342507}" type="parTrans" cxnId="{48BFB2F6-62B0-49A5-BB76-EEB95B63CD6B}">
      <dgm:prSet/>
      <dgm:spPr/>
      <dgm:t>
        <a:bodyPr/>
        <a:lstStyle/>
        <a:p>
          <a:endParaRPr lang="en-US"/>
        </a:p>
      </dgm:t>
    </dgm:pt>
    <dgm:pt modelId="{3AEEDDC4-B6CC-4F26-A66F-625D06D891E9}" type="sibTrans" cxnId="{48BFB2F6-62B0-49A5-BB76-EEB95B63CD6B}">
      <dgm:prSet/>
      <dgm:spPr/>
      <dgm:t>
        <a:bodyPr/>
        <a:lstStyle/>
        <a:p>
          <a:endParaRPr lang="en-US"/>
        </a:p>
      </dgm:t>
    </dgm:pt>
    <dgm:pt modelId="{7B0841B2-9B65-4954-9ADA-3ACEF9340C63}">
      <dgm:prSet/>
      <dgm:spPr/>
      <dgm:t>
        <a:bodyPr/>
        <a:lstStyle/>
        <a:p>
          <a:r>
            <a:rPr lang="en-US" dirty="0"/>
            <a:t>Questions From Attendees </a:t>
          </a:r>
        </a:p>
      </dgm:t>
    </dgm:pt>
    <dgm:pt modelId="{81FAE620-D699-44A5-9906-0D7148E0C267}" type="parTrans" cxnId="{33B9D3DF-B8C5-4F87-BE93-9500055E70B2}">
      <dgm:prSet/>
      <dgm:spPr/>
      <dgm:t>
        <a:bodyPr/>
        <a:lstStyle/>
        <a:p>
          <a:endParaRPr lang="en-US"/>
        </a:p>
      </dgm:t>
    </dgm:pt>
    <dgm:pt modelId="{D254CE1A-CAB4-4EE9-A79C-D3B233625BD4}" type="sibTrans" cxnId="{33B9D3DF-B8C5-4F87-BE93-9500055E70B2}">
      <dgm:prSet/>
      <dgm:spPr/>
      <dgm:t>
        <a:bodyPr/>
        <a:lstStyle/>
        <a:p>
          <a:endParaRPr lang="en-US"/>
        </a:p>
      </dgm:t>
    </dgm:pt>
    <dgm:pt modelId="{366294C4-2632-4E79-85F3-E5E8AB7D9D4D}" type="pres">
      <dgm:prSet presAssocID="{852AF1D2-DD25-482D-AEEE-E2EA9DBD013B}" presName="linear" presStyleCnt="0">
        <dgm:presLayoutVars>
          <dgm:dir/>
          <dgm:animLvl val="lvl"/>
          <dgm:resizeHandles val="exact"/>
        </dgm:presLayoutVars>
      </dgm:prSet>
      <dgm:spPr/>
    </dgm:pt>
    <dgm:pt modelId="{341BF6C0-80AE-4C09-89C2-540CB704CB0F}" type="pres">
      <dgm:prSet presAssocID="{7D02AF0A-58C6-4C21-9C0B-29F8879151D5}" presName="parentLin" presStyleCnt="0"/>
      <dgm:spPr/>
    </dgm:pt>
    <dgm:pt modelId="{AB906355-D979-48C6-BFF5-1911BC0B3A43}" type="pres">
      <dgm:prSet presAssocID="{7D02AF0A-58C6-4C21-9C0B-29F8879151D5}" presName="parentLeftMargin" presStyleLbl="node1" presStyleIdx="0" presStyleCnt="5"/>
      <dgm:spPr/>
    </dgm:pt>
    <dgm:pt modelId="{43231F10-4127-4C1B-A951-6E3C56CCF896}" type="pres">
      <dgm:prSet presAssocID="{7D02AF0A-58C6-4C21-9C0B-29F8879151D5}" presName="parentText" presStyleLbl="node1" presStyleIdx="0" presStyleCnt="5">
        <dgm:presLayoutVars>
          <dgm:chMax val="0"/>
          <dgm:bulletEnabled val="1"/>
        </dgm:presLayoutVars>
      </dgm:prSet>
      <dgm:spPr/>
    </dgm:pt>
    <dgm:pt modelId="{23A31E15-D74D-4396-94A6-B19AA239C7A2}" type="pres">
      <dgm:prSet presAssocID="{7D02AF0A-58C6-4C21-9C0B-29F8879151D5}" presName="negativeSpace" presStyleCnt="0"/>
      <dgm:spPr/>
    </dgm:pt>
    <dgm:pt modelId="{6DEB9F62-B4D4-4496-A8AA-ABB25B3ABB1D}" type="pres">
      <dgm:prSet presAssocID="{7D02AF0A-58C6-4C21-9C0B-29F8879151D5}" presName="childText" presStyleLbl="conFgAcc1" presStyleIdx="0" presStyleCnt="5">
        <dgm:presLayoutVars>
          <dgm:bulletEnabled val="1"/>
        </dgm:presLayoutVars>
      </dgm:prSet>
      <dgm:spPr/>
    </dgm:pt>
    <dgm:pt modelId="{E0CF1CC9-3718-4BB6-A0E8-84501A276942}" type="pres">
      <dgm:prSet presAssocID="{333FF97A-EB9E-4010-831A-E0409D053671}" presName="spaceBetweenRectangles" presStyleCnt="0"/>
      <dgm:spPr/>
    </dgm:pt>
    <dgm:pt modelId="{74B63AAB-1BE3-47D4-BF1A-9A628518D665}" type="pres">
      <dgm:prSet presAssocID="{C37D1778-6C87-4D1F-BCED-90A11AB10BBA}" presName="parentLin" presStyleCnt="0"/>
      <dgm:spPr/>
    </dgm:pt>
    <dgm:pt modelId="{8D6224D7-DEC2-48E0-A05E-79D9595490D0}" type="pres">
      <dgm:prSet presAssocID="{C37D1778-6C87-4D1F-BCED-90A11AB10BBA}" presName="parentLeftMargin" presStyleLbl="node1" presStyleIdx="0" presStyleCnt="5"/>
      <dgm:spPr/>
    </dgm:pt>
    <dgm:pt modelId="{C262C57D-5679-481D-8896-FD9C100AD914}" type="pres">
      <dgm:prSet presAssocID="{C37D1778-6C87-4D1F-BCED-90A11AB10BBA}" presName="parentText" presStyleLbl="node1" presStyleIdx="1" presStyleCnt="5">
        <dgm:presLayoutVars>
          <dgm:chMax val="0"/>
          <dgm:bulletEnabled val="1"/>
        </dgm:presLayoutVars>
      </dgm:prSet>
      <dgm:spPr/>
    </dgm:pt>
    <dgm:pt modelId="{A3F6775A-C759-407C-9A83-C9BE276A9761}" type="pres">
      <dgm:prSet presAssocID="{C37D1778-6C87-4D1F-BCED-90A11AB10BBA}" presName="negativeSpace" presStyleCnt="0"/>
      <dgm:spPr/>
    </dgm:pt>
    <dgm:pt modelId="{555ED834-CBD3-43E6-843F-BBEF85CE2454}" type="pres">
      <dgm:prSet presAssocID="{C37D1778-6C87-4D1F-BCED-90A11AB10BBA}" presName="childText" presStyleLbl="conFgAcc1" presStyleIdx="1" presStyleCnt="5">
        <dgm:presLayoutVars>
          <dgm:bulletEnabled val="1"/>
        </dgm:presLayoutVars>
      </dgm:prSet>
      <dgm:spPr/>
    </dgm:pt>
    <dgm:pt modelId="{7457636E-35CB-4255-A423-B746C4272D2B}" type="pres">
      <dgm:prSet presAssocID="{D638A408-6F40-4223-B68B-73DAC8AC3C36}" presName="spaceBetweenRectangles" presStyleCnt="0"/>
      <dgm:spPr/>
    </dgm:pt>
    <dgm:pt modelId="{B639134C-ED89-46A9-92E7-CBE109EF913C}" type="pres">
      <dgm:prSet presAssocID="{01AC5648-46B1-4F37-9AE8-EEB6EBF3DD54}" presName="parentLin" presStyleCnt="0"/>
      <dgm:spPr/>
    </dgm:pt>
    <dgm:pt modelId="{242BA030-D157-4354-878B-E6376F62C091}" type="pres">
      <dgm:prSet presAssocID="{01AC5648-46B1-4F37-9AE8-EEB6EBF3DD54}" presName="parentLeftMargin" presStyleLbl="node1" presStyleIdx="1" presStyleCnt="5"/>
      <dgm:spPr/>
    </dgm:pt>
    <dgm:pt modelId="{FE81AE12-C0DF-4222-B49D-E3CC7E939369}" type="pres">
      <dgm:prSet presAssocID="{01AC5648-46B1-4F37-9AE8-EEB6EBF3DD54}" presName="parentText" presStyleLbl="node1" presStyleIdx="2" presStyleCnt="5">
        <dgm:presLayoutVars>
          <dgm:chMax val="0"/>
          <dgm:bulletEnabled val="1"/>
        </dgm:presLayoutVars>
      </dgm:prSet>
      <dgm:spPr/>
    </dgm:pt>
    <dgm:pt modelId="{AB4E9FDB-A0F3-4B47-A082-EFDF93112D47}" type="pres">
      <dgm:prSet presAssocID="{01AC5648-46B1-4F37-9AE8-EEB6EBF3DD54}" presName="negativeSpace" presStyleCnt="0"/>
      <dgm:spPr/>
    </dgm:pt>
    <dgm:pt modelId="{54DEEF8E-7282-47A2-8299-CBE5C1C742F9}" type="pres">
      <dgm:prSet presAssocID="{01AC5648-46B1-4F37-9AE8-EEB6EBF3DD54}" presName="childText" presStyleLbl="conFgAcc1" presStyleIdx="2" presStyleCnt="5">
        <dgm:presLayoutVars>
          <dgm:bulletEnabled val="1"/>
        </dgm:presLayoutVars>
      </dgm:prSet>
      <dgm:spPr/>
    </dgm:pt>
    <dgm:pt modelId="{BC6D7A4D-D140-4984-A439-68400D5EDD7D}" type="pres">
      <dgm:prSet presAssocID="{D6DA6663-FC65-4DC2-BF2B-B611E48F4EE5}" presName="spaceBetweenRectangles" presStyleCnt="0"/>
      <dgm:spPr/>
    </dgm:pt>
    <dgm:pt modelId="{4BFD5898-E8CC-450F-BB65-1532DEEB16BB}" type="pres">
      <dgm:prSet presAssocID="{AEDB7693-9D84-4168-AD6E-075C8226EC99}" presName="parentLin" presStyleCnt="0"/>
      <dgm:spPr/>
    </dgm:pt>
    <dgm:pt modelId="{6B2726F6-CFAC-4AD6-9565-E8AC9DB0489B}" type="pres">
      <dgm:prSet presAssocID="{AEDB7693-9D84-4168-AD6E-075C8226EC99}" presName="parentLeftMargin" presStyleLbl="node1" presStyleIdx="2" presStyleCnt="5"/>
      <dgm:spPr/>
    </dgm:pt>
    <dgm:pt modelId="{7FE251B4-84F9-4A2E-9535-1BA31176197D}" type="pres">
      <dgm:prSet presAssocID="{AEDB7693-9D84-4168-AD6E-075C8226EC99}" presName="parentText" presStyleLbl="node1" presStyleIdx="3" presStyleCnt="5">
        <dgm:presLayoutVars>
          <dgm:chMax val="0"/>
          <dgm:bulletEnabled val="1"/>
        </dgm:presLayoutVars>
      </dgm:prSet>
      <dgm:spPr/>
    </dgm:pt>
    <dgm:pt modelId="{2DB3F553-A9B3-4EDD-B674-9C568AC7AA69}" type="pres">
      <dgm:prSet presAssocID="{AEDB7693-9D84-4168-AD6E-075C8226EC99}" presName="negativeSpace" presStyleCnt="0"/>
      <dgm:spPr/>
    </dgm:pt>
    <dgm:pt modelId="{9C486D87-EE7E-40E5-823C-B467F06DECD6}" type="pres">
      <dgm:prSet presAssocID="{AEDB7693-9D84-4168-AD6E-075C8226EC99}" presName="childText" presStyleLbl="conFgAcc1" presStyleIdx="3" presStyleCnt="5">
        <dgm:presLayoutVars>
          <dgm:bulletEnabled val="1"/>
        </dgm:presLayoutVars>
      </dgm:prSet>
      <dgm:spPr/>
    </dgm:pt>
    <dgm:pt modelId="{D5A23D57-FD18-4FE4-9703-E1660A8DC077}" type="pres">
      <dgm:prSet presAssocID="{3AEEDDC4-B6CC-4F26-A66F-625D06D891E9}" presName="spaceBetweenRectangles" presStyleCnt="0"/>
      <dgm:spPr/>
    </dgm:pt>
    <dgm:pt modelId="{CD8AC944-A3F2-4E50-8B27-F2F6DA67EAB4}" type="pres">
      <dgm:prSet presAssocID="{7B0841B2-9B65-4954-9ADA-3ACEF9340C63}" presName="parentLin" presStyleCnt="0"/>
      <dgm:spPr/>
    </dgm:pt>
    <dgm:pt modelId="{31576FC4-C424-43C8-8FC2-880F04166C3D}" type="pres">
      <dgm:prSet presAssocID="{7B0841B2-9B65-4954-9ADA-3ACEF9340C63}" presName="parentLeftMargin" presStyleLbl="node1" presStyleIdx="3" presStyleCnt="5"/>
      <dgm:spPr/>
    </dgm:pt>
    <dgm:pt modelId="{1ED9A89E-D810-4772-9E66-438CB8130309}" type="pres">
      <dgm:prSet presAssocID="{7B0841B2-9B65-4954-9ADA-3ACEF9340C63}" presName="parentText" presStyleLbl="node1" presStyleIdx="4" presStyleCnt="5">
        <dgm:presLayoutVars>
          <dgm:chMax val="0"/>
          <dgm:bulletEnabled val="1"/>
        </dgm:presLayoutVars>
      </dgm:prSet>
      <dgm:spPr/>
    </dgm:pt>
    <dgm:pt modelId="{7E26A8B7-496F-46BC-963B-F34DBDBF66FE}" type="pres">
      <dgm:prSet presAssocID="{7B0841B2-9B65-4954-9ADA-3ACEF9340C63}" presName="negativeSpace" presStyleCnt="0"/>
      <dgm:spPr/>
    </dgm:pt>
    <dgm:pt modelId="{CDCB7D30-1A5F-4520-BD26-1CB94FB8F009}" type="pres">
      <dgm:prSet presAssocID="{7B0841B2-9B65-4954-9ADA-3ACEF9340C63}" presName="childText" presStyleLbl="conFgAcc1" presStyleIdx="4" presStyleCnt="5">
        <dgm:presLayoutVars>
          <dgm:bulletEnabled val="1"/>
        </dgm:presLayoutVars>
      </dgm:prSet>
      <dgm:spPr/>
    </dgm:pt>
  </dgm:ptLst>
  <dgm:cxnLst>
    <dgm:cxn modelId="{0C32D410-5C73-463A-B626-C6D2BF5AFFCB}" type="presOf" srcId="{7D02AF0A-58C6-4C21-9C0B-29F8879151D5}" destId="{AB906355-D979-48C6-BFF5-1911BC0B3A43}" srcOrd="0" destOrd="0" presId="urn:microsoft.com/office/officeart/2005/8/layout/list1"/>
    <dgm:cxn modelId="{E2C9E233-4E3E-49FE-B0AF-7247E849F63C}" type="presOf" srcId="{AEDB7693-9D84-4168-AD6E-075C8226EC99}" destId="{7FE251B4-84F9-4A2E-9535-1BA31176197D}" srcOrd="1" destOrd="0" presId="urn:microsoft.com/office/officeart/2005/8/layout/list1"/>
    <dgm:cxn modelId="{76267A35-392E-408B-AD0F-A0B3BFCDE7C1}" srcId="{852AF1D2-DD25-482D-AEEE-E2EA9DBD013B}" destId="{01AC5648-46B1-4F37-9AE8-EEB6EBF3DD54}" srcOrd="2" destOrd="0" parTransId="{39C8880A-478F-4E4D-8BCC-8B794BB3C3D8}" sibTransId="{D6DA6663-FC65-4DC2-BF2B-B611E48F4EE5}"/>
    <dgm:cxn modelId="{AEBEAE37-A275-41EE-9826-F78E60C74B37}" type="presOf" srcId="{01AC5648-46B1-4F37-9AE8-EEB6EBF3DD54}" destId="{242BA030-D157-4354-878B-E6376F62C091}" srcOrd="0" destOrd="0" presId="urn:microsoft.com/office/officeart/2005/8/layout/list1"/>
    <dgm:cxn modelId="{CBE1C039-7512-4517-B045-75BFB5733CA4}" type="presOf" srcId="{C37D1778-6C87-4D1F-BCED-90A11AB10BBA}" destId="{8D6224D7-DEC2-48E0-A05E-79D9595490D0}" srcOrd="0" destOrd="0" presId="urn:microsoft.com/office/officeart/2005/8/layout/list1"/>
    <dgm:cxn modelId="{31970E3D-FE3B-4C3B-8E15-EE4D7589E1E2}" srcId="{852AF1D2-DD25-482D-AEEE-E2EA9DBD013B}" destId="{C37D1778-6C87-4D1F-BCED-90A11AB10BBA}" srcOrd="1" destOrd="0" parTransId="{2B99D7FF-7746-4436-8818-538763336CD1}" sibTransId="{D638A408-6F40-4223-B68B-73DAC8AC3C36}"/>
    <dgm:cxn modelId="{1D58A940-F0EC-4B03-A4AE-D63A7689D6DC}" type="presOf" srcId="{AEDB7693-9D84-4168-AD6E-075C8226EC99}" destId="{6B2726F6-CFAC-4AD6-9565-E8AC9DB0489B}" srcOrd="0" destOrd="0" presId="urn:microsoft.com/office/officeart/2005/8/layout/list1"/>
    <dgm:cxn modelId="{71068A5C-1DFE-4563-95AF-E4938268F766}" type="presOf" srcId="{C37D1778-6C87-4D1F-BCED-90A11AB10BBA}" destId="{C262C57D-5679-481D-8896-FD9C100AD914}" srcOrd="1" destOrd="0" presId="urn:microsoft.com/office/officeart/2005/8/layout/list1"/>
    <dgm:cxn modelId="{2598604C-FCDD-4061-B6DF-ADB02BFFDEEE}" type="presOf" srcId="{852AF1D2-DD25-482D-AEEE-E2EA9DBD013B}" destId="{366294C4-2632-4E79-85F3-E5E8AB7D9D4D}" srcOrd="0" destOrd="0" presId="urn:microsoft.com/office/officeart/2005/8/layout/list1"/>
    <dgm:cxn modelId="{B2771D7C-B61F-4A2D-BAA4-24C957C487BA}" srcId="{852AF1D2-DD25-482D-AEEE-E2EA9DBD013B}" destId="{7D02AF0A-58C6-4C21-9C0B-29F8879151D5}" srcOrd="0" destOrd="0" parTransId="{158616E7-1177-406E-8D8E-A2958744A332}" sibTransId="{333FF97A-EB9E-4010-831A-E0409D053671}"/>
    <dgm:cxn modelId="{1AE95D85-7B4F-43F1-8B71-85377B817723}" type="presOf" srcId="{7D02AF0A-58C6-4C21-9C0B-29F8879151D5}" destId="{43231F10-4127-4C1B-A951-6E3C56CCF896}" srcOrd="1" destOrd="0" presId="urn:microsoft.com/office/officeart/2005/8/layout/list1"/>
    <dgm:cxn modelId="{F542528C-58F9-4EEF-AD94-37808ACC589C}" type="presOf" srcId="{7B0841B2-9B65-4954-9ADA-3ACEF9340C63}" destId="{31576FC4-C424-43C8-8FC2-880F04166C3D}" srcOrd="0" destOrd="0" presId="urn:microsoft.com/office/officeart/2005/8/layout/list1"/>
    <dgm:cxn modelId="{02A7D997-B4D1-489E-9787-05611A8A2F19}" type="presOf" srcId="{01AC5648-46B1-4F37-9AE8-EEB6EBF3DD54}" destId="{FE81AE12-C0DF-4222-B49D-E3CC7E939369}" srcOrd="1" destOrd="0" presId="urn:microsoft.com/office/officeart/2005/8/layout/list1"/>
    <dgm:cxn modelId="{33B9D3DF-B8C5-4F87-BE93-9500055E70B2}" srcId="{852AF1D2-DD25-482D-AEEE-E2EA9DBD013B}" destId="{7B0841B2-9B65-4954-9ADA-3ACEF9340C63}" srcOrd="4" destOrd="0" parTransId="{81FAE620-D699-44A5-9906-0D7148E0C267}" sibTransId="{D254CE1A-CAB4-4EE9-A79C-D3B233625BD4}"/>
    <dgm:cxn modelId="{0FC619F3-424C-4A5B-B4D3-456F10DC3992}" type="presOf" srcId="{7B0841B2-9B65-4954-9ADA-3ACEF9340C63}" destId="{1ED9A89E-D810-4772-9E66-438CB8130309}" srcOrd="1" destOrd="0" presId="urn:microsoft.com/office/officeart/2005/8/layout/list1"/>
    <dgm:cxn modelId="{48BFB2F6-62B0-49A5-BB76-EEB95B63CD6B}" srcId="{852AF1D2-DD25-482D-AEEE-E2EA9DBD013B}" destId="{AEDB7693-9D84-4168-AD6E-075C8226EC99}" srcOrd="3" destOrd="0" parTransId="{2A834C92-8465-4752-A308-3088BB342507}" sibTransId="{3AEEDDC4-B6CC-4F26-A66F-625D06D891E9}"/>
    <dgm:cxn modelId="{ADA99212-D58B-4A49-9F8B-C1799C581BFB}" type="presParOf" srcId="{366294C4-2632-4E79-85F3-E5E8AB7D9D4D}" destId="{341BF6C0-80AE-4C09-89C2-540CB704CB0F}" srcOrd="0" destOrd="0" presId="urn:microsoft.com/office/officeart/2005/8/layout/list1"/>
    <dgm:cxn modelId="{54CBD884-436B-497A-82F2-F061606908BC}" type="presParOf" srcId="{341BF6C0-80AE-4C09-89C2-540CB704CB0F}" destId="{AB906355-D979-48C6-BFF5-1911BC0B3A43}" srcOrd="0" destOrd="0" presId="urn:microsoft.com/office/officeart/2005/8/layout/list1"/>
    <dgm:cxn modelId="{C0897C02-F269-485C-9EC9-381CECDF9666}" type="presParOf" srcId="{341BF6C0-80AE-4C09-89C2-540CB704CB0F}" destId="{43231F10-4127-4C1B-A951-6E3C56CCF896}" srcOrd="1" destOrd="0" presId="urn:microsoft.com/office/officeart/2005/8/layout/list1"/>
    <dgm:cxn modelId="{196CE20A-D21B-40FF-B190-2CC38140CFD7}" type="presParOf" srcId="{366294C4-2632-4E79-85F3-E5E8AB7D9D4D}" destId="{23A31E15-D74D-4396-94A6-B19AA239C7A2}" srcOrd="1" destOrd="0" presId="urn:microsoft.com/office/officeart/2005/8/layout/list1"/>
    <dgm:cxn modelId="{3C9FE5A8-0BBE-4A1E-B601-5AF4BD622062}" type="presParOf" srcId="{366294C4-2632-4E79-85F3-E5E8AB7D9D4D}" destId="{6DEB9F62-B4D4-4496-A8AA-ABB25B3ABB1D}" srcOrd="2" destOrd="0" presId="urn:microsoft.com/office/officeart/2005/8/layout/list1"/>
    <dgm:cxn modelId="{DEF8FB23-454B-4D8D-875A-C58192499045}" type="presParOf" srcId="{366294C4-2632-4E79-85F3-E5E8AB7D9D4D}" destId="{E0CF1CC9-3718-4BB6-A0E8-84501A276942}" srcOrd="3" destOrd="0" presId="urn:microsoft.com/office/officeart/2005/8/layout/list1"/>
    <dgm:cxn modelId="{D8B0D18A-27D8-4128-8D37-356E1ACB3245}" type="presParOf" srcId="{366294C4-2632-4E79-85F3-E5E8AB7D9D4D}" destId="{74B63AAB-1BE3-47D4-BF1A-9A628518D665}" srcOrd="4" destOrd="0" presId="urn:microsoft.com/office/officeart/2005/8/layout/list1"/>
    <dgm:cxn modelId="{549F083F-B2E4-412A-BDB2-9F969CFB6009}" type="presParOf" srcId="{74B63AAB-1BE3-47D4-BF1A-9A628518D665}" destId="{8D6224D7-DEC2-48E0-A05E-79D9595490D0}" srcOrd="0" destOrd="0" presId="urn:microsoft.com/office/officeart/2005/8/layout/list1"/>
    <dgm:cxn modelId="{AEFBA62F-CBDC-4B70-86B4-55567527A7DE}" type="presParOf" srcId="{74B63AAB-1BE3-47D4-BF1A-9A628518D665}" destId="{C262C57D-5679-481D-8896-FD9C100AD914}" srcOrd="1" destOrd="0" presId="urn:microsoft.com/office/officeart/2005/8/layout/list1"/>
    <dgm:cxn modelId="{19614191-207F-45A0-AB0B-9BF75A596FA3}" type="presParOf" srcId="{366294C4-2632-4E79-85F3-E5E8AB7D9D4D}" destId="{A3F6775A-C759-407C-9A83-C9BE276A9761}" srcOrd="5" destOrd="0" presId="urn:microsoft.com/office/officeart/2005/8/layout/list1"/>
    <dgm:cxn modelId="{BF911CB7-DE63-4A66-8968-C213B0419860}" type="presParOf" srcId="{366294C4-2632-4E79-85F3-E5E8AB7D9D4D}" destId="{555ED834-CBD3-43E6-843F-BBEF85CE2454}" srcOrd="6" destOrd="0" presId="urn:microsoft.com/office/officeart/2005/8/layout/list1"/>
    <dgm:cxn modelId="{0E4DA6FC-B56E-4408-BCD8-6172C4AFA7ED}" type="presParOf" srcId="{366294C4-2632-4E79-85F3-E5E8AB7D9D4D}" destId="{7457636E-35CB-4255-A423-B746C4272D2B}" srcOrd="7" destOrd="0" presId="urn:microsoft.com/office/officeart/2005/8/layout/list1"/>
    <dgm:cxn modelId="{E39AEF6C-D71E-4881-A97A-DE1A8F7C4F30}" type="presParOf" srcId="{366294C4-2632-4E79-85F3-E5E8AB7D9D4D}" destId="{B639134C-ED89-46A9-92E7-CBE109EF913C}" srcOrd="8" destOrd="0" presId="urn:microsoft.com/office/officeart/2005/8/layout/list1"/>
    <dgm:cxn modelId="{B55D19CB-8440-4952-8EB2-1AF49B8D65C9}" type="presParOf" srcId="{B639134C-ED89-46A9-92E7-CBE109EF913C}" destId="{242BA030-D157-4354-878B-E6376F62C091}" srcOrd="0" destOrd="0" presId="urn:microsoft.com/office/officeart/2005/8/layout/list1"/>
    <dgm:cxn modelId="{BB108722-25A5-4979-9FAD-5CADA4A1093C}" type="presParOf" srcId="{B639134C-ED89-46A9-92E7-CBE109EF913C}" destId="{FE81AE12-C0DF-4222-B49D-E3CC7E939369}" srcOrd="1" destOrd="0" presId="urn:microsoft.com/office/officeart/2005/8/layout/list1"/>
    <dgm:cxn modelId="{BAA9B0CD-168C-476F-8948-B59C8B305344}" type="presParOf" srcId="{366294C4-2632-4E79-85F3-E5E8AB7D9D4D}" destId="{AB4E9FDB-A0F3-4B47-A082-EFDF93112D47}" srcOrd="9" destOrd="0" presId="urn:microsoft.com/office/officeart/2005/8/layout/list1"/>
    <dgm:cxn modelId="{EBAEC27A-2683-44CA-86E2-C6AF51175463}" type="presParOf" srcId="{366294C4-2632-4E79-85F3-E5E8AB7D9D4D}" destId="{54DEEF8E-7282-47A2-8299-CBE5C1C742F9}" srcOrd="10" destOrd="0" presId="urn:microsoft.com/office/officeart/2005/8/layout/list1"/>
    <dgm:cxn modelId="{D228019E-A15F-484B-AFF8-5D69B5BFCE64}" type="presParOf" srcId="{366294C4-2632-4E79-85F3-E5E8AB7D9D4D}" destId="{BC6D7A4D-D140-4984-A439-68400D5EDD7D}" srcOrd="11" destOrd="0" presId="urn:microsoft.com/office/officeart/2005/8/layout/list1"/>
    <dgm:cxn modelId="{38ED07A5-519E-40FE-8A5E-E7CA0E981B3F}" type="presParOf" srcId="{366294C4-2632-4E79-85F3-E5E8AB7D9D4D}" destId="{4BFD5898-E8CC-450F-BB65-1532DEEB16BB}" srcOrd="12" destOrd="0" presId="urn:microsoft.com/office/officeart/2005/8/layout/list1"/>
    <dgm:cxn modelId="{8B0E81BF-8166-4F09-AB74-ACE785A3E0D6}" type="presParOf" srcId="{4BFD5898-E8CC-450F-BB65-1532DEEB16BB}" destId="{6B2726F6-CFAC-4AD6-9565-E8AC9DB0489B}" srcOrd="0" destOrd="0" presId="urn:microsoft.com/office/officeart/2005/8/layout/list1"/>
    <dgm:cxn modelId="{B7E7385F-712E-4A00-B853-F7663C3336D3}" type="presParOf" srcId="{4BFD5898-E8CC-450F-BB65-1532DEEB16BB}" destId="{7FE251B4-84F9-4A2E-9535-1BA31176197D}" srcOrd="1" destOrd="0" presId="urn:microsoft.com/office/officeart/2005/8/layout/list1"/>
    <dgm:cxn modelId="{D6F9705C-18AA-4A33-910C-0D8FA245C7C7}" type="presParOf" srcId="{366294C4-2632-4E79-85F3-E5E8AB7D9D4D}" destId="{2DB3F553-A9B3-4EDD-B674-9C568AC7AA69}" srcOrd="13" destOrd="0" presId="urn:microsoft.com/office/officeart/2005/8/layout/list1"/>
    <dgm:cxn modelId="{EC7674ED-2DCD-4D83-A5C1-78A7BA4A422B}" type="presParOf" srcId="{366294C4-2632-4E79-85F3-E5E8AB7D9D4D}" destId="{9C486D87-EE7E-40E5-823C-B467F06DECD6}" srcOrd="14" destOrd="0" presId="urn:microsoft.com/office/officeart/2005/8/layout/list1"/>
    <dgm:cxn modelId="{52265ECE-DE19-4EB1-BE78-0B11154FAA36}" type="presParOf" srcId="{366294C4-2632-4E79-85F3-E5E8AB7D9D4D}" destId="{D5A23D57-FD18-4FE4-9703-E1660A8DC077}" srcOrd="15" destOrd="0" presId="urn:microsoft.com/office/officeart/2005/8/layout/list1"/>
    <dgm:cxn modelId="{523ED1E7-C1A5-4EB0-85E2-F172A1D73F21}" type="presParOf" srcId="{366294C4-2632-4E79-85F3-E5E8AB7D9D4D}" destId="{CD8AC944-A3F2-4E50-8B27-F2F6DA67EAB4}" srcOrd="16" destOrd="0" presId="urn:microsoft.com/office/officeart/2005/8/layout/list1"/>
    <dgm:cxn modelId="{3E754AD7-9EE9-4212-A71B-D74C37A88C2B}" type="presParOf" srcId="{CD8AC944-A3F2-4E50-8B27-F2F6DA67EAB4}" destId="{31576FC4-C424-43C8-8FC2-880F04166C3D}" srcOrd="0" destOrd="0" presId="urn:microsoft.com/office/officeart/2005/8/layout/list1"/>
    <dgm:cxn modelId="{2690094B-FBFA-487F-A2FB-20D1A1751B0A}" type="presParOf" srcId="{CD8AC944-A3F2-4E50-8B27-F2F6DA67EAB4}" destId="{1ED9A89E-D810-4772-9E66-438CB8130309}" srcOrd="1" destOrd="0" presId="urn:microsoft.com/office/officeart/2005/8/layout/list1"/>
    <dgm:cxn modelId="{154BCED7-B32F-4239-9A1C-730CBB114405}" type="presParOf" srcId="{366294C4-2632-4E79-85F3-E5E8AB7D9D4D}" destId="{7E26A8B7-496F-46BC-963B-F34DBDBF66FE}" srcOrd="17" destOrd="0" presId="urn:microsoft.com/office/officeart/2005/8/layout/list1"/>
    <dgm:cxn modelId="{9EAA5E72-AEB9-4562-B7AF-A404539EC212}" type="presParOf" srcId="{366294C4-2632-4E79-85F3-E5E8AB7D9D4D}" destId="{CDCB7D30-1A5F-4520-BD26-1CB94FB8F0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06237-43A2-4EFD-86A9-C14F525639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056668-6396-49BE-8933-E4BC46C36035}">
      <dgm:prSet/>
      <dgm:spPr/>
      <dgm:t>
        <a:bodyPr/>
        <a:lstStyle/>
        <a:p>
          <a:r>
            <a:rPr lang="en-US"/>
            <a:t>Part-time Faculty Driving Change </a:t>
          </a:r>
        </a:p>
      </dgm:t>
    </dgm:pt>
    <dgm:pt modelId="{0BB0FB95-83AF-4DBB-9B76-D2B57B183EA5}" type="parTrans" cxnId="{72B050FE-FD19-4478-A388-168F4AB4EA78}">
      <dgm:prSet/>
      <dgm:spPr/>
      <dgm:t>
        <a:bodyPr/>
        <a:lstStyle/>
        <a:p>
          <a:endParaRPr lang="en-US"/>
        </a:p>
      </dgm:t>
    </dgm:pt>
    <dgm:pt modelId="{2DD9D7EE-2CA1-4869-A838-D2D7D111A49E}" type="sibTrans" cxnId="{72B050FE-FD19-4478-A388-168F4AB4EA78}">
      <dgm:prSet/>
      <dgm:spPr/>
      <dgm:t>
        <a:bodyPr/>
        <a:lstStyle/>
        <a:p>
          <a:endParaRPr lang="en-US"/>
        </a:p>
      </dgm:t>
    </dgm:pt>
    <dgm:pt modelId="{1E72CF12-8304-4F6A-85CB-8E5F4535A158}">
      <dgm:prSet/>
      <dgm:spPr/>
      <dgm:t>
        <a:bodyPr/>
        <a:lstStyle/>
        <a:p>
          <a:r>
            <a:rPr lang="en-US"/>
            <a:t>Building Unity</a:t>
          </a:r>
        </a:p>
      </dgm:t>
    </dgm:pt>
    <dgm:pt modelId="{C081747A-C53E-4249-8EE8-E1968ADEAD4C}" type="parTrans" cxnId="{7F430AAB-99AB-4F21-9403-1496757858E0}">
      <dgm:prSet/>
      <dgm:spPr/>
      <dgm:t>
        <a:bodyPr/>
        <a:lstStyle/>
        <a:p>
          <a:endParaRPr lang="en-US"/>
        </a:p>
      </dgm:t>
    </dgm:pt>
    <dgm:pt modelId="{4CC40199-9700-48BD-9015-0EA56AEF35D9}" type="sibTrans" cxnId="{7F430AAB-99AB-4F21-9403-1496757858E0}">
      <dgm:prSet/>
      <dgm:spPr/>
      <dgm:t>
        <a:bodyPr/>
        <a:lstStyle/>
        <a:p>
          <a:endParaRPr lang="en-US"/>
        </a:p>
      </dgm:t>
    </dgm:pt>
    <dgm:pt modelId="{4C3151BB-EFEC-4C17-850E-3DFAFDB26084}">
      <dgm:prSet/>
      <dgm:spPr/>
      <dgm:t>
        <a:bodyPr/>
        <a:lstStyle/>
        <a:p>
          <a:r>
            <a:rPr lang="en-US"/>
            <a:t>Honoring Culture</a:t>
          </a:r>
        </a:p>
      </dgm:t>
    </dgm:pt>
    <dgm:pt modelId="{00648701-B18B-4F6F-AB29-69F20C03DB6C}" type="parTrans" cxnId="{3F51D933-A228-4740-818F-596F079C01A1}">
      <dgm:prSet/>
      <dgm:spPr/>
      <dgm:t>
        <a:bodyPr/>
        <a:lstStyle/>
        <a:p>
          <a:endParaRPr lang="en-US"/>
        </a:p>
      </dgm:t>
    </dgm:pt>
    <dgm:pt modelId="{82D87647-5B2A-4320-9673-2240F0F11EF7}" type="sibTrans" cxnId="{3F51D933-A228-4740-818F-596F079C01A1}">
      <dgm:prSet/>
      <dgm:spPr/>
      <dgm:t>
        <a:bodyPr/>
        <a:lstStyle/>
        <a:p>
          <a:endParaRPr lang="en-US"/>
        </a:p>
      </dgm:t>
    </dgm:pt>
    <dgm:pt modelId="{2AE6AB19-E849-4A67-A2F6-DC0058E8B07E}">
      <dgm:prSet/>
      <dgm:spPr/>
      <dgm:t>
        <a:bodyPr/>
        <a:lstStyle/>
        <a:p>
          <a:r>
            <a:rPr lang="en-US"/>
            <a:t>Actualizing Equity-Mindedness</a:t>
          </a:r>
          <a:br>
            <a:rPr lang="en-US"/>
          </a:br>
          <a:endParaRPr lang="en-US"/>
        </a:p>
      </dgm:t>
    </dgm:pt>
    <dgm:pt modelId="{88C92200-1362-48C3-99BB-076F213FAFF7}" type="parTrans" cxnId="{6C2E07AB-A8D1-4A3C-BA5C-FF8403387109}">
      <dgm:prSet/>
      <dgm:spPr/>
      <dgm:t>
        <a:bodyPr/>
        <a:lstStyle/>
        <a:p>
          <a:endParaRPr lang="en-US"/>
        </a:p>
      </dgm:t>
    </dgm:pt>
    <dgm:pt modelId="{3FF7D7D1-D593-4C43-8598-2C3378023C46}" type="sibTrans" cxnId="{6C2E07AB-A8D1-4A3C-BA5C-FF8403387109}">
      <dgm:prSet/>
      <dgm:spPr/>
      <dgm:t>
        <a:bodyPr/>
        <a:lstStyle/>
        <a:p>
          <a:endParaRPr lang="en-US"/>
        </a:p>
      </dgm:t>
    </dgm:pt>
    <dgm:pt modelId="{7A7E9576-B824-4588-A618-EB5FBF0345C6}" type="pres">
      <dgm:prSet presAssocID="{07F06237-43A2-4EFD-86A9-C14F525639DD}" presName="linear" presStyleCnt="0">
        <dgm:presLayoutVars>
          <dgm:animLvl val="lvl"/>
          <dgm:resizeHandles val="exact"/>
        </dgm:presLayoutVars>
      </dgm:prSet>
      <dgm:spPr/>
    </dgm:pt>
    <dgm:pt modelId="{BF97CF4E-1B9E-44C4-96C1-EEAD3E3D174B}" type="pres">
      <dgm:prSet presAssocID="{1F056668-6396-49BE-8933-E4BC46C36035}" presName="parentText" presStyleLbl="node1" presStyleIdx="0" presStyleCnt="1">
        <dgm:presLayoutVars>
          <dgm:chMax val="0"/>
          <dgm:bulletEnabled val="1"/>
        </dgm:presLayoutVars>
      </dgm:prSet>
      <dgm:spPr/>
    </dgm:pt>
    <dgm:pt modelId="{CA0DC089-54E4-4EB0-9D02-7166F33CC80D}" type="pres">
      <dgm:prSet presAssocID="{1F056668-6396-49BE-8933-E4BC46C36035}" presName="childText" presStyleLbl="revTx" presStyleIdx="0" presStyleCnt="1">
        <dgm:presLayoutVars>
          <dgm:bulletEnabled val="1"/>
        </dgm:presLayoutVars>
      </dgm:prSet>
      <dgm:spPr/>
    </dgm:pt>
  </dgm:ptLst>
  <dgm:cxnLst>
    <dgm:cxn modelId="{921FF60B-1E65-494C-894B-EAE875E6B341}" type="presOf" srcId="{2AE6AB19-E849-4A67-A2F6-DC0058E8B07E}" destId="{CA0DC089-54E4-4EB0-9D02-7166F33CC80D}" srcOrd="0" destOrd="2" presId="urn:microsoft.com/office/officeart/2005/8/layout/vList2"/>
    <dgm:cxn modelId="{3F51D933-A228-4740-818F-596F079C01A1}" srcId="{1F056668-6396-49BE-8933-E4BC46C36035}" destId="{4C3151BB-EFEC-4C17-850E-3DFAFDB26084}" srcOrd="1" destOrd="0" parTransId="{00648701-B18B-4F6F-AB29-69F20C03DB6C}" sibTransId="{82D87647-5B2A-4320-9673-2240F0F11EF7}"/>
    <dgm:cxn modelId="{461E9767-3B2C-4C55-9EAD-723ADFD24EB0}" type="presOf" srcId="{07F06237-43A2-4EFD-86A9-C14F525639DD}" destId="{7A7E9576-B824-4588-A618-EB5FBF0345C6}" srcOrd="0" destOrd="0" presId="urn:microsoft.com/office/officeart/2005/8/layout/vList2"/>
    <dgm:cxn modelId="{6C2E07AB-A8D1-4A3C-BA5C-FF8403387109}" srcId="{1F056668-6396-49BE-8933-E4BC46C36035}" destId="{2AE6AB19-E849-4A67-A2F6-DC0058E8B07E}" srcOrd="2" destOrd="0" parTransId="{88C92200-1362-48C3-99BB-076F213FAFF7}" sibTransId="{3FF7D7D1-D593-4C43-8598-2C3378023C46}"/>
    <dgm:cxn modelId="{7F430AAB-99AB-4F21-9403-1496757858E0}" srcId="{1F056668-6396-49BE-8933-E4BC46C36035}" destId="{1E72CF12-8304-4F6A-85CB-8E5F4535A158}" srcOrd="0" destOrd="0" parTransId="{C081747A-C53E-4249-8EE8-E1968ADEAD4C}" sibTransId="{4CC40199-9700-48BD-9015-0EA56AEF35D9}"/>
    <dgm:cxn modelId="{5394E7AF-4C4C-4D44-9F55-A2596D02E088}" type="presOf" srcId="{1F056668-6396-49BE-8933-E4BC46C36035}" destId="{BF97CF4E-1B9E-44C4-96C1-EEAD3E3D174B}" srcOrd="0" destOrd="0" presId="urn:microsoft.com/office/officeart/2005/8/layout/vList2"/>
    <dgm:cxn modelId="{628709B7-58E1-4D21-8F14-8EED698B19B0}" type="presOf" srcId="{1E72CF12-8304-4F6A-85CB-8E5F4535A158}" destId="{CA0DC089-54E4-4EB0-9D02-7166F33CC80D}" srcOrd="0" destOrd="0" presId="urn:microsoft.com/office/officeart/2005/8/layout/vList2"/>
    <dgm:cxn modelId="{6C9623C7-8B88-4C66-B85C-BC73EB86F3AA}" type="presOf" srcId="{4C3151BB-EFEC-4C17-850E-3DFAFDB26084}" destId="{CA0DC089-54E4-4EB0-9D02-7166F33CC80D}" srcOrd="0" destOrd="1" presId="urn:microsoft.com/office/officeart/2005/8/layout/vList2"/>
    <dgm:cxn modelId="{72B050FE-FD19-4478-A388-168F4AB4EA78}" srcId="{07F06237-43A2-4EFD-86A9-C14F525639DD}" destId="{1F056668-6396-49BE-8933-E4BC46C36035}" srcOrd="0" destOrd="0" parTransId="{0BB0FB95-83AF-4DBB-9B76-D2B57B183EA5}" sibTransId="{2DD9D7EE-2CA1-4869-A838-D2D7D111A49E}"/>
    <dgm:cxn modelId="{79647888-3935-4834-8881-1A8FB2F84289}" type="presParOf" srcId="{7A7E9576-B824-4588-A618-EB5FBF0345C6}" destId="{BF97CF4E-1B9E-44C4-96C1-EEAD3E3D174B}" srcOrd="0" destOrd="0" presId="urn:microsoft.com/office/officeart/2005/8/layout/vList2"/>
    <dgm:cxn modelId="{0951BC80-2E10-43D2-A0E7-50C0A615CDA9}" type="presParOf" srcId="{7A7E9576-B824-4588-A618-EB5FBF0345C6}" destId="{CA0DC089-54E4-4EB0-9D02-7166F33CC80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B9F62-B4D4-4496-A8AA-ABB25B3ABB1D}">
      <dsp:nvSpPr>
        <dsp:cNvPr id="0" name=""/>
        <dsp:cNvSpPr/>
      </dsp:nvSpPr>
      <dsp:spPr>
        <a:xfrm>
          <a:off x="0" y="386940"/>
          <a:ext cx="10058399"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3231F10-4127-4C1B-A951-6E3C56CCF896}">
      <dsp:nvSpPr>
        <dsp:cNvPr id="0" name=""/>
        <dsp:cNvSpPr/>
      </dsp:nvSpPr>
      <dsp:spPr>
        <a:xfrm>
          <a:off x="502920" y="106500"/>
          <a:ext cx="7040880"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Welcome by Part-time Committee Chair </a:t>
          </a:r>
        </a:p>
      </dsp:txBody>
      <dsp:txXfrm>
        <a:off x="530300" y="133880"/>
        <a:ext cx="6986120" cy="506120"/>
      </dsp:txXfrm>
    </dsp:sp>
    <dsp:sp modelId="{555ED834-CBD3-43E6-843F-BBEF85CE2454}">
      <dsp:nvSpPr>
        <dsp:cNvPr id="0" name=""/>
        <dsp:cNvSpPr/>
      </dsp:nvSpPr>
      <dsp:spPr>
        <a:xfrm>
          <a:off x="0" y="1248780"/>
          <a:ext cx="10058399"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262C57D-5679-481D-8896-FD9C100AD914}">
      <dsp:nvSpPr>
        <dsp:cNvPr id="0" name=""/>
        <dsp:cNvSpPr/>
      </dsp:nvSpPr>
      <dsp:spPr>
        <a:xfrm>
          <a:off x="502920" y="968340"/>
          <a:ext cx="7040880"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Introduction of ASCCC Part-time Committee </a:t>
          </a:r>
        </a:p>
      </dsp:txBody>
      <dsp:txXfrm>
        <a:off x="530300" y="995720"/>
        <a:ext cx="6986120" cy="506120"/>
      </dsp:txXfrm>
    </dsp:sp>
    <dsp:sp modelId="{54DEEF8E-7282-47A2-8299-CBE5C1C742F9}">
      <dsp:nvSpPr>
        <dsp:cNvPr id="0" name=""/>
        <dsp:cNvSpPr/>
      </dsp:nvSpPr>
      <dsp:spPr>
        <a:xfrm>
          <a:off x="0" y="2110620"/>
          <a:ext cx="10058399"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E81AE12-C0DF-4222-B49D-E3CC7E939369}">
      <dsp:nvSpPr>
        <dsp:cNvPr id="0" name=""/>
        <dsp:cNvSpPr/>
      </dsp:nvSpPr>
      <dsp:spPr>
        <a:xfrm>
          <a:off x="502920" y="1830180"/>
          <a:ext cx="7040880"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dirty="0"/>
            <a:t>Introduction of SSCCC Student Panel </a:t>
          </a:r>
        </a:p>
      </dsp:txBody>
      <dsp:txXfrm>
        <a:off x="530300" y="1857560"/>
        <a:ext cx="6986120" cy="506120"/>
      </dsp:txXfrm>
    </dsp:sp>
    <dsp:sp modelId="{9C486D87-EE7E-40E5-823C-B467F06DECD6}">
      <dsp:nvSpPr>
        <dsp:cNvPr id="0" name=""/>
        <dsp:cNvSpPr/>
      </dsp:nvSpPr>
      <dsp:spPr>
        <a:xfrm>
          <a:off x="0" y="2972460"/>
          <a:ext cx="10058399"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FE251B4-84F9-4A2E-9535-1BA31176197D}">
      <dsp:nvSpPr>
        <dsp:cNvPr id="0" name=""/>
        <dsp:cNvSpPr/>
      </dsp:nvSpPr>
      <dsp:spPr>
        <a:xfrm>
          <a:off x="502920" y="2692020"/>
          <a:ext cx="7040880"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dirty="0"/>
            <a:t>Panel Interview</a:t>
          </a:r>
        </a:p>
      </dsp:txBody>
      <dsp:txXfrm>
        <a:off x="530300" y="2719400"/>
        <a:ext cx="6986120" cy="506120"/>
      </dsp:txXfrm>
    </dsp:sp>
    <dsp:sp modelId="{CDCB7D30-1A5F-4520-BD26-1CB94FB8F009}">
      <dsp:nvSpPr>
        <dsp:cNvPr id="0" name=""/>
        <dsp:cNvSpPr/>
      </dsp:nvSpPr>
      <dsp:spPr>
        <a:xfrm>
          <a:off x="0" y="3834300"/>
          <a:ext cx="10058399"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ED9A89E-D810-4772-9E66-438CB8130309}">
      <dsp:nvSpPr>
        <dsp:cNvPr id="0" name=""/>
        <dsp:cNvSpPr/>
      </dsp:nvSpPr>
      <dsp:spPr>
        <a:xfrm>
          <a:off x="502920" y="3553860"/>
          <a:ext cx="7040880"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dirty="0"/>
            <a:t>Questions From Attendees </a:t>
          </a:r>
        </a:p>
      </dsp:txBody>
      <dsp:txXfrm>
        <a:off x="530300" y="3581240"/>
        <a:ext cx="698612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7CF4E-1B9E-44C4-96C1-EEAD3E3D174B}">
      <dsp:nvSpPr>
        <dsp:cNvPr id="0" name=""/>
        <dsp:cNvSpPr/>
      </dsp:nvSpPr>
      <dsp:spPr>
        <a:xfrm>
          <a:off x="0" y="71131"/>
          <a:ext cx="4948881" cy="1698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Part-time Faculty Driving Change </a:t>
          </a:r>
        </a:p>
      </dsp:txBody>
      <dsp:txXfrm>
        <a:off x="82931" y="154062"/>
        <a:ext cx="4783019" cy="1532978"/>
      </dsp:txXfrm>
    </dsp:sp>
    <dsp:sp modelId="{CA0DC089-54E4-4EB0-9D02-7166F33CC80D}">
      <dsp:nvSpPr>
        <dsp:cNvPr id="0" name=""/>
        <dsp:cNvSpPr/>
      </dsp:nvSpPr>
      <dsp:spPr>
        <a:xfrm>
          <a:off x="0" y="1769971"/>
          <a:ext cx="4948881"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Building Unity</a:t>
          </a:r>
        </a:p>
        <a:p>
          <a:pPr marL="285750" lvl="1" indent="-285750" algn="l" defTabSz="1511300">
            <a:lnSpc>
              <a:spcPct val="90000"/>
            </a:lnSpc>
            <a:spcBef>
              <a:spcPct val="0"/>
            </a:spcBef>
            <a:spcAft>
              <a:spcPct val="20000"/>
            </a:spcAft>
            <a:buChar char="•"/>
          </a:pPr>
          <a:r>
            <a:rPr lang="en-US" sz="3400" kern="1200"/>
            <a:t>Honoring Culture</a:t>
          </a:r>
        </a:p>
        <a:p>
          <a:pPr marL="285750" lvl="1" indent="-285750" algn="l" defTabSz="1511300">
            <a:lnSpc>
              <a:spcPct val="90000"/>
            </a:lnSpc>
            <a:spcBef>
              <a:spcPct val="0"/>
            </a:spcBef>
            <a:spcAft>
              <a:spcPct val="20000"/>
            </a:spcAft>
            <a:buChar char="•"/>
          </a:pPr>
          <a:r>
            <a:rPr lang="en-US" sz="3400" kern="1200"/>
            <a:t>Actualizing Equity-Mindedness</a:t>
          </a:r>
          <a:br>
            <a:rPr lang="en-US" sz="3400" kern="1200"/>
          </a:br>
          <a:endParaRPr lang="en-US" sz="3400" kern="1200"/>
        </a:p>
      </dsp:txBody>
      <dsp:txXfrm>
        <a:off x="0" y="1769971"/>
        <a:ext cx="4948881" cy="2550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2/5/2021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2/5/2021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today by acknowledging that we are holding our gathering on the land of the </a:t>
            </a:r>
            <a:r>
              <a:rPr lang="en-US" dirty="0" err="1"/>
              <a:t>Tongva</a:t>
            </a:r>
            <a:r>
              <a:rPr lang="en-US" dirty="0"/>
              <a:t> Nations (where I am currently located) </a:t>
            </a:r>
          </a:p>
          <a:p>
            <a:r>
              <a:rPr lang="en-US" dirty="0"/>
              <a:t>who have lived and continue to live here. </a:t>
            </a:r>
          </a:p>
          <a:p>
            <a:endParaRPr lang="en-US" dirty="0"/>
          </a:p>
          <a:p>
            <a:r>
              <a:rPr lang="en-US" dirty="0"/>
              <a:t>We recognize the </a:t>
            </a:r>
            <a:r>
              <a:rPr lang="en-US" dirty="0" err="1"/>
              <a:t>Tongva</a:t>
            </a:r>
            <a:r>
              <a:rPr lang="en-US" dirty="0"/>
              <a:t> Nations and their spiritual connection to the ocean and the land as the first stewards and the traditional caretakers of this area we now call Los Angeles. </a:t>
            </a:r>
          </a:p>
          <a:p>
            <a:endParaRPr lang="en-US" dirty="0"/>
          </a:p>
          <a:p>
            <a:r>
              <a:rPr lang="en-US" dirty="0"/>
              <a:t>As we begin, we thank them for their strength, perseverance and resistance.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52160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112787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Part-time Faculty Driving Change </a:t>
            </a:r>
          </a:p>
          <a:p>
            <a:pPr marL="571500" indent="-571500">
              <a:buFont typeface="Arial" panose="020B0604020202020204" pitchFamily="34" charset="0"/>
              <a:buChar char="•"/>
            </a:pPr>
            <a:r>
              <a:rPr lang="en-US" altLang="en-US" sz="1200" dirty="0"/>
              <a:t>Building Unity—comradery with each other but also empathy and compassion for students </a:t>
            </a:r>
          </a:p>
          <a:p>
            <a:pPr marL="571500" indent="-571500">
              <a:buFont typeface="Arial" panose="020B0604020202020204" pitchFamily="34" charset="0"/>
              <a:buChar char="•"/>
            </a:pPr>
            <a:r>
              <a:rPr lang="en-US" altLang="en-US" sz="1200" dirty="0"/>
              <a:t>Supporting Culture—valuing lived experiences and embracing diversity and inclusion</a:t>
            </a:r>
          </a:p>
          <a:p>
            <a:pPr marL="571500" indent="-571500">
              <a:buFont typeface="Arial" panose="020B0604020202020204" pitchFamily="34" charset="0"/>
              <a:buChar char="•"/>
            </a:pPr>
            <a:r>
              <a:rPr lang="en-US" altLang="en-US" sz="1200" dirty="0"/>
              <a:t>Actualizing Equity-Mindedness—addressing inequities and naming the injustices against BIPOC students and faculty; take up space; know you are a significant percentage of the workforce in CCCs</a:t>
            </a:r>
          </a:p>
          <a:p>
            <a:pPr marL="0" lvl="0" indent="0" algn="l" rtl="0">
              <a:spcBef>
                <a:spcPts val="360"/>
              </a:spcBef>
              <a:spcAft>
                <a:spcPts val="0"/>
              </a:spcAft>
              <a:buClr>
                <a:schemeClr val="dk1"/>
              </a:buClr>
              <a:buSzPts val="1100"/>
              <a:buFont typeface="Arial"/>
              <a:buNone/>
            </a:pPr>
            <a:r>
              <a:rPr lang="en-US" dirty="0">
                <a:solidFill>
                  <a:schemeClr val="dk1"/>
                </a:solidFill>
              </a:rPr>
              <a:t>Driving Change: The work we do is too important, too heavy, too full of value TO DO ALONE!</a:t>
            </a:r>
          </a:p>
          <a:p>
            <a:pPr marL="457200" lvl="0" indent="-281305" algn="l" rtl="0">
              <a:spcBef>
                <a:spcPts val="360"/>
              </a:spcBef>
              <a:spcAft>
                <a:spcPts val="0"/>
              </a:spcAft>
              <a:buClr>
                <a:srgbClr val="AD0101"/>
              </a:buClr>
              <a:buSzPts val="830"/>
              <a:buChar char="•"/>
            </a:pPr>
            <a:r>
              <a:rPr lang="en-US" dirty="0">
                <a:solidFill>
                  <a:schemeClr val="dk1"/>
                </a:solidFill>
              </a:rPr>
              <a:t>Building Unity--YOU are a </a:t>
            </a:r>
            <a:r>
              <a:rPr lang="en-US" dirty="0" err="1">
                <a:solidFill>
                  <a:schemeClr val="dk1"/>
                </a:solidFill>
              </a:rPr>
              <a:t>critcal</a:t>
            </a:r>
            <a:r>
              <a:rPr lang="en-US" dirty="0">
                <a:solidFill>
                  <a:schemeClr val="dk1"/>
                </a:solidFill>
              </a:rPr>
              <a:t> mass. YOU drive change. YOUR voice matters.</a:t>
            </a:r>
          </a:p>
          <a:p>
            <a:pPr marL="457200" lvl="0" indent="-281305" algn="l" rtl="0">
              <a:spcBef>
                <a:spcPts val="0"/>
              </a:spcBef>
              <a:spcAft>
                <a:spcPts val="0"/>
              </a:spcAft>
              <a:buClr>
                <a:srgbClr val="AD0101"/>
              </a:buClr>
              <a:buSzPts val="830"/>
              <a:buChar char="•"/>
            </a:pPr>
            <a:r>
              <a:rPr lang="en-US" dirty="0">
                <a:solidFill>
                  <a:schemeClr val="dk1"/>
                </a:solidFill>
              </a:rPr>
              <a:t>Honoring Culture--Be your authentic self. Open your classrooms to others’, your students’, authentic selves. Our beauty is in our diversity, our </a:t>
            </a:r>
            <a:r>
              <a:rPr lang="en-US" dirty="0" err="1">
                <a:solidFill>
                  <a:schemeClr val="dk1"/>
                </a:solidFill>
              </a:rPr>
              <a:t>strenght</a:t>
            </a:r>
            <a:r>
              <a:rPr lang="en-US" dirty="0">
                <a:solidFill>
                  <a:schemeClr val="dk1"/>
                </a:solidFill>
              </a:rPr>
              <a:t> is in our resiliency, so know you needs and capacity. Thank you for being here today!</a:t>
            </a:r>
          </a:p>
          <a:p>
            <a:pPr marL="457200" lvl="0" indent="-281305" algn="l" rtl="0">
              <a:spcBef>
                <a:spcPts val="0"/>
              </a:spcBef>
              <a:spcAft>
                <a:spcPts val="0"/>
              </a:spcAft>
              <a:buClr>
                <a:srgbClr val="AD0101"/>
              </a:buClr>
              <a:buSzPts val="830"/>
              <a:buChar char="•"/>
            </a:pPr>
            <a:r>
              <a:rPr lang="en-US" dirty="0">
                <a:solidFill>
                  <a:schemeClr val="dk1"/>
                </a:solidFill>
              </a:rPr>
              <a:t>Actualizing and Strengthening Equity-mindedness--building our strength is building on and prioritizing equity. Today and tomorrow is about building relationships. As we grow and open up to the possibilities and strength in our voice and in our students’ voices.  THAT will change systems. THAT will disrupt the status quo. THAT will be our opportunity. </a:t>
            </a:r>
          </a:p>
          <a:p>
            <a:pPr marL="0" lvl="0" indent="0" algn="l" rtl="0">
              <a:spcBef>
                <a:spcPts val="360"/>
              </a:spcBef>
              <a:spcAft>
                <a:spcPts val="0"/>
              </a:spcAft>
              <a:buNone/>
            </a:pPr>
            <a:r>
              <a:rPr lang="en-US" dirty="0">
                <a:solidFill>
                  <a:schemeClr val="dk1"/>
                </a:solidFill>
              </a:rPr>
              <a:t>So join me in introducing two amazing groups of leaders: </a:t>
            </a:r>
          </a:p>
          <a:p>
            <a:pPr marL="457200" lvl="0" indent="-298450" algn="l" rtl="0">
              <a:spcBef>
                <a:spcPts val="360"/>
              </a:spcBef>
              <a:spcAft>
                <a:spcPts val="0"/>
              </a:spcAft>
              <a:buClr>
                <a:schemeClr val="dk1"/>
              </a:buClr>
              <a:buSzPts val="1100"/>
              <a:buChar char="●"/>
            </a:pPr>
            <a:r>
              <a:rPr lang="en-US" dirty="0">
                <a:solidFill>
                  <a:schemeClr val="dk1"/>
                </a:solidFill>
              </a:rPr>
              <a:t>ASCCC Part-time Committee: Steven Chang, Grace Chee, Karen Chow,  Chelsea Hull, Ted Kagan, Alpha Lewis, Emilie </a:t>
            </a:r>
            <a:r>
              <a:rPr lang="en-US" dirty="0" err="1">
                <a:solidFill>
                  <a:schemeClr val="dk1"/>
                </a:solidFill>
              </a:rPr>
              <a:t>Mitchell,and</a:t>
            </a:r>
            <a:r>
              <a:rPr lang="en-US" dirty="0">
                <a:solidFill>
                  <a:schemeClr val="dk1"/>
                </a:solidFill>
              </a:rPr>
              <a:t> Luis </a:t>
            </a:r>
            <a:r>
              <a:rPr lang="en-US" dirty="0" err="1">
                <a:solidFill>
                  <a:schemeClr val="dk1"/>
                </a:solidFill>
              </a:rPr>
              <a:t>Zarantu</a:t>
            </a:r>
            <a:endParaRPr lang="en-US"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Student Senate of Ca Community Colleges: </a:t>
            </a:r>
            <a:r>
              <a:rPr lang="en-US" dirty="0" err="1">
                <a:solidFill>
                  <a:schemeClr val="dk1"/>
                </a:solidFill>
              </a:rPr>
              <a:t>Shailah</a:t>
            </a:r>
            <a:r>
              <a:rPr lang="en-US" dirty="0">
                <a:solidFill>
                  <a:schemeClr val="dk1"/>
                </a:solidFill>
              </a:rPr>
              <a:t> Arreola-Bittner, Joseph Newton-Candelaria, Stefany Perez, Jasmine Prasad, Keziah Thomas</a:t>
            </a:r>
          </a:p>
          <a:p>
            <a:pPr marL="571500" indent="-57150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241800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85226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50547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#1: Keziah to speak about culture</a:t>
            </a:r>
          </a:p>
          <a:p>
            <a:pPr marL="0" lvl="0" indent="0" algn="l" rtl="0">
              <a:spcBef>
                <a:spcPts val="0"/>
              </a:spcBef>
              <a:spcAft>
                <a:spcPts val="0"/>
              </a:spcAft>
              <a:buNone/>
            </a:pPr>
            <a:r>
              <a:rPr lang="en-US" dirty="0"/>
              <a:t>#2: Jasmine to speak on “</a:t>
            </a:r>
            <a:r>
              <a:rPr lang="en-US" dirty="0" err="1"/>
              <a:t>unsupport</a:t>
            </a:r>
            <a:r>
              <a:rPr lang="en-US" dirty="0"/>
              <a:t>” needs</a:t>
            </a:r>
          </a:p>
          <a:p>
            <a:pPr marL="0" lvl="0" indent="0" algn="l" rtl="0">
              <a:spcBef>
                <a:spcPts val="0"/>
              </a:spcBef>
              <a:spcAft>
                <a:spcPts val="0"/>
              </a:spcAft>
              <a:buNone/>
            </a:pPr>
            <a:r>
              <a:rPr lang="en-US" dirty="0"/>
              <a:t>#3: Michelle and Emilie--share a story about </a:t>
            </a:r>
            <a:r>
              <a:rPr lang="en-US" dirty="0" err="1"/>
              <a:t>unsupport</a:t>
            </a:r>
            <a:r>
              <a:rPr lang="en-US" dirty="0"/>
              <a:t> first</a:t>
            </a:r>
          </a:p>
          <a:p>
            <a:pPr marL="0" lvl="0" indent="0" algn="l" rtl="0">
              <a:spcBef>
                <a:spcPts val="0"/>
              </a:spcBef>
              <a:spcAft>
                <a:spcPts val="0"/>
              </a:spcAft>
              <a:buNone/>
            </a:pPr>
            <a:r>
              <a:rPr lang="en-US" dirty="0"/>
              <a:t>#6: Use for final minutes after Q&amp;A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298272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enateccc.org/"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34293"/>
            <a:ext cx="11493500" cy="2669144"/>
          </a:xfrm>
        </p:spPr>
        <p:txBody>
          <a:bodyPr>
            <a:noAutofit/>
          </a:bodyPr>
          <a:lstStyle/>
          <a:p>
            <a:pPr>
              <a:spcBef>
                <a:spcPts val="600"/>
              </a:spcBef>
              <a:spcAft>
                <a:spcPts val="600"/>
              </a:spcAft>
            </a:pPr>
            <a:r>
              <a:rPr lang="en-US" altLang="en-US" sz="3600" dirty="0"/>
              <a:t>Part-time Faculty Driving Change by Building Unity, Culture, and Equity-mindedness</a:t>
            </a:r>
            <a:br>
              <a:rPr lang="en-US" altLang="en-US" sz="3600" dirty="0"/>
            </a:br>
            <a:r>
              <a:rPr lang="en-US" altLang="en-US" sz="2800" dirty="0"/>
              <a:t>General Session 1</a:t>
            </a:r>
            <a:br>
              <a:rPr lang="en-US" altLang="en-US" sz="2800" dirty="0"/>
            </a:br>
            <a:r>
              <a:rPr lang="en-US" altLang="en-US" sz="2800" dirty="0"/>
              <a:t>Thursday, February 18 at 3:00--4:00 p.m.</a:t>
            </a:r>
            <a:br>
              <a:rPr lang="en-US" altLang="en-US" sz="3600" dirty="0"/>
            </a:b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EBBB-B13A-4600-AB01-87AC2DFF16C2}"/>
              </a:ext>
            </a:extLst>
          </p:cNvPr>
          <p:cNvSpPr>
            <a:spLocks noGrp="1"/>
          </p:cNvSpPr>
          <p:nvPr>
            <p:ph type="title"/>
          </p:nvPr>
        </p:nvSpPr>
        <p:spPr>
          <a:xfrm>
            <a:off x="2560319" y="403412"/>
            <a:ext cx="8793479" cy="1685768"/>
          </a:xfrm>
        </p:spPr>
        <p:txBody>
          <a:bodyPr wrap="square" anchor="b">
            <a:normAutofit/>
          </a:bodyPr>
          <a:lstStyle/>
          <a:p>
            <a:r>
              <a:rPr lang="en-US" sz="5400" dirty="0"/>
              <a:t>Questions: Use </a:t>
            </a:r>
            <a:r>
              <a:rPr lang="en-US" sz="5400" dirty="0" err="1"/>
              <a:t>Pathable</a:t>
            </a:r>
            <a:r>
              <a:rPr lang="en-US" sz="5400" dirty="0"/>
              <a:t> CHAT </a:t>
            </a:r>
          </a:p>
        </p:txBody>
      </p:sp>
      <p:pic>
        <p:nvPicPr>
          <p:cNvPr id="6" name="Content Placeholder 5" descr="Help">
            <a:extLst>
              <a:ext uri="{FF2B5EF4-FFF2-40B4-BE49-F238E27FC236}">
                <a16:creationId xmlns:a16="http://schemas.microsoft.com/office/drawing/2014/main" id="{48FC6874-E711-4BF8-A004-DE93473D03D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307187" y="2662568"/>
            <a:ext cx="3569419" cy="3569419"/>
          </a:xfrm>
        </p:spPr>
      </p:pic>
      <p:sp>
        <p:nvSpPr>
          <p:cNvPr id="4" name="Slide Number Placeholder 3">
            <a:extLst>
              <a:ext uri="{FF2B5EF4-FFF2-40B4-BE49-F238E27FC236}">
                <a16:creationId xmlns:a16="http://schemas.microsoft.com/office/drawing/2014/main" id="{DA806F89-8607-4516-9FE3-C1454F691C4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10</a:t>
            </a:fld>
            <a:endParaRPr lang="en-US"/>
          </a:p>
        </p:txBody>
      </p:sp>
    </p:spTree>
    <p:extLst>
      <p:ext uri="{BB962C8B-B14F-4D97-AF65-F5344CB8AC3E}">
        <p14:creationId xmlns:p14="http://schemas.microsoft.com/office/powerpoint/2010/main" val="229359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2954-8710-40F6-8F1F-840CAC12F0F8}"/>
              </a:ext>
            </a:extLst>
          </p:cNvPr>
          <p:cNvSpPr>
            <a:spLocks noGrp="1"/>
          </p:cNvSpPr>
          <p:nvPr>
            <p:ph type="title"/>
          </p:nvPr>
        </p:nvSpPr>
        <p:spPr/>
        <p:txBody>
          <a:bodyPr>
            <a:normAutofit/>
          </a:bodyPr>
          <a:lstStyle/>
          <a:p>
            <a:r>
              <a:rPr lang="en-US" sz="4800" dirty="0"/>
              <a:t>Continuing the Conversation</a:t>
            </a:r>
          </a:p>
        </p:txBody>
      </p:sp>
      <p:sp>
        <p:nvSpPr>
          <p:cNvPr id="3" name="Content Placeholder 2">
            <a:extLst>
              <a:ext uri="{FF2B5EF4-FFF2-40B4-BE49-F238E27FC236}">
                <a16:creationId xmlns:a16="http://schemas.microsoft.com/office/drawing/2014/main" id="{5F4FC1DB-B375-4EC5-BD13-352B01578B3F}"/>
              </a:ext>
            </a:extLst>
          </p:cNvPr>
          <p:cNvSpPr>
            <a:spLocks noGrp="1"/>
          </p:cNvSpPr>
          <p:nvPr>
            <p:ph idx="1"/>
          </p:nvPr>
        </p:nvSpPr>
        <p:spPr>
          <a:xfrm>
            <a:off x="829994" y="2966224"/>
            <a:ext cx="10523806" cy="3265763"/>
          </a:xfrm>
        </p:spPr>
        <p:txBody>
          <a:bodyPr/>
          <a:lstStyle/>
          <a:p>
            <a:pPr marL="342900" indent="-342900">
              <a:buFont typeface="Arial" panose="020B0604020202020204" pitchFamily="34" charset="0"/>
              <a:buChar char="•"/>
            </a:pPr>
            <a:r>
              <a:rPr lang="en-US" sz="4000" dirty="0"/>
              <a:t>Table Talk at 5:30 p.m.</a:t>
            </a:r>
          </a:p>
          <a:p>
            <a:pPr marL="342900" indent="-342900">
              <a:buFont typeface="Arial" panose="020B0604020202020204" pitchFamily="34" charset="0"/>
              <a:buChar char="•"/>
            </a:pPr>
            <a:r>
              <a:rPr lang="en-US" sz="4000" dirty="0"/>
              <a:t>Acronym Trivia at 6:00 p.m. </a:t>
            </a:r>
          </a:p>
          <a:p>
            <a:pPr marL="342900" indent="-342900">
              <a:buFont typeface="Arial" panose="020B0604020202020204" pitchFamily="34" charset="0"/>
              <a:buChar char="•"/>
            </a:pPr>
            <a:r>
              <a:rPr lang="en-US" sz="4000" dirty="0"/>
              <a:t>Breakout Sessions next at 4:30 p.m.</a:t>
            </a:r>
          </a:p>
          <a:p>
            <a:endParaRPr lang="en-US" dirty="0"/>
          </a:p>
        </p:txBody>
      </p:sp>
      <p:sp>
        <p:nvSpPr>
          <p:cNvPr id="4" name="Slide Number Placeholder 3">
            <a:extLst>
              <a:ext uri="{FF2B5EF4-FFF2-40B4-BE49-F238E27FC236}">
                <a16:creationId xmlns:a16="http://schemas.microsoft.com/office/drawing/2014/main" id="{5ACA1BC5-BEB9-4262-8388-10A9FC95D75B}"/>
              </a:ext>
            </a:extLst>
          </p:cNvPr>
          <p:cNvSpPr>
            <a:spLocks noGrp="1"/>
          </p:cNvSpPr>
          <p:nvPr>
            <p:ph type="sldNum" sz="quarter" idx="10"/>
          </p:nvPr>
        </p:nvSpPr>
        <p:spPr/>
        <p:txBody>
          <a:bodyPr/>
          <a:lstStyle/>
          <a:p>
            <a:pPr>
              <a:defRPr/>
            </a:pPr>
            <a:fld id="{6816004B-AEE5-9547-AC9B-0D5C79C3D978}" type="slidenum">
              <a:rPr lang="en-US" smtClean="0"/>
              <a:pPr>
                <a:defRPr/>
              </a:pPr>
              <a:t>11</a:t>
            </a:fld>
            <a:endParaRPr lang="en-US" dirty="0"/>
          </a:p>
        </p:txBody>
      </p:sp>
    </p:spTree>
    <p:extLst>
      <p:ext uri="{BB962C8B-B14F-4D97-AF65-F5344CB8AC3E}">
        <p14:creationId xmlns:p14="http://schemas.microsoft.com/office/powerpoint/2010/main" val="104613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0A30-668F-449C-98D8-2E941F2F4534}"/>
              </a:ext>
            </a:extLst>
          </p:cNvPr>
          <p:cNvSpPr>
            <a:spLocks noGrp="1"/>
          </p:cNvSpPr>
          <p:nvPr>
            <p:ph type="title"/>
          </p:nvPr>
        </p:nvSpPr>
        <p:spPr/>
        <p:txBody>
          <a:bodyPr>
            <a:normAutofit/>
          </a:bodyPr>
          <a:lstStyle/>
          <a:p>
            <a:r>
              <a:rPr lang="en-US" sz="5400" dirty="0"/>
              <a:t>Further Information</a:t>
            </a:r>
          </a:p>
        </p:txBody>
      </p:sp>
      <p:sp>
        <p:nvSpPr>
          <p:cNvPr id="3" name="Content Placeholder 2">
            <a:extLst>
              <a:ext uri="{FF2B5EF4-FFF2-40B4-BE49-F238E27FC236}">
                <a16:creationId xmlns:a16="http://schemas.microsoft.com/office/drawing/2014/main" id="{5F0818FB-64E4-4829-BD6D-A8363459016B}"/>
              </a:ext>
            </a:extLst>
          </p:cNvPr>
          <p:cNvSpPr>
            <a:spLocks noGrp="1"/>
          </p:cNvSpPr>
          <p:nvPr>
            <p:ph idx="1"/>
          </p:nvPr>
        </p:nvSpPr>
        <p:spPr>
          <a:xfrm>
            <a:off x="1018528" y="2680666"/>
            <a:ext cx="10523806" cy="3886527"/>
          </a:xfrm>
        </p:spPr>
        <p:txBody>
          <a:bodyPr/>
          <a:lstStyle/>
          <a:p>
            <a:pPr marL="457200" lvl="0" algn="ctr">
              <a:spcBef>
                <a:spcPts val="360"/>
              </a:spcBef>
            </a:pPr>
            <a:r>
              <a:rPr lang="en-US" sz="3200" dirty="0"/>
              <a:t>Email ASCCC at </a:t>
            </a:r>
            <a:r>
              <a:rPr lang="en-US" sz="3200" u="sng" dirty="0">
                <a:solidFill>
                  <a:schemeClr val="hlink"/>
                </a:solidFill>
                <a:hlinkClick r:id="rId2"/>
              </a:rPr>
              <a:t>info@asccc.org</a:t>
            </a:r>
            <a:endParaRPr lang="en-US" sz="3200" dirty="0"/>
          </a:p>
          <a:p>
            <a:pPr marL="457200" lvl="0" algn="ctr">
              <a:spcBef>
                <a:spcPts val="360"/>
              </a:spcBef>
              <a:spcAft>
                <a:spcPts val="1200"/>
              </a:spcAft>
            </a:pPr>
            <a:r>
              <a:rPr lang="en-US" sz="3200" dirty="0"/>
              <a:t>Visit Student Senate at </a:t>
            </a:r>
            <a:r>
              <a:rPr lang="en-US" sz="3200" u="sng" dirty="0">
                <a:solidFill>
                  <a:schemeClr val="hlink"/>
                </a:solidFill>
                <a:hlinkClick r:id="rId3"/>
              </a:rPr>
              <a:t>studentsenateccc.org</a:t>
            </a:r>
            <a:r>
              <a:rPr lang="en-US" sz="3200" dirty="0"/>
              <a:t> </a:t>
            </a:r>
            <a:endParaRPr lang="en-US" sz="3200" u="sng" dirty="0">
              <a:solidFill>
                <a:schemeClr val="hlink"/>
              </a:solidFill>
            </a:endParaRPr>
          </a:p>
          <a:p>
            <a:pPr>
              <a:spcBef>
                <a:spcPts val="480"/>
              </a:spcBef>
              <a:buClr>
                <a:schemeClr val="dk1"/>
              </a:buClr>
              <a:buSzPts val="1100"/>
            </a:pPr>
            <a:r>
              <a:rPr lang="en-US" sz="2000" u="sng" dirty="0">
                <a:solidFill>
                  <a:schemeClr val="dk1"/>
                </a:solidFill>
              </a:rPr>
              <a:t>Moderator</a:t>
            </a:r>
            <a:r>
              <a:rPr lang="en-US" sz="2000" dirty="0">
                <a:solidFill>
                  <a:schemeClr val="dk1"/>
                </a:solidFill>
              </a:rPr>
              <a:t>: Michelle Bean mbean@riohondo.edu </a:t>
            </a:r>
          </a:p>
          <a:p>
            <a:pPr>
              <a:spcBef>
                <a:spcPts val="480"/>
              </a:spcBef>
              <a:buClr>
                <a:schemeClr val="dk1"/>
              </a:buClr>
              <a:buSzPts val="1100"/>
            </a:pPr>
            <a:r>
              <a:rPr lang="en-US" sz="2000" u="sng" dirty="0">
                <a:solidFill>
                  <a:schemeClr val="dk1"/>
                </a:solidFill>
              </a:rPr>
              <a:t>Student Contact Info</a:t>
            </a:r>
            <a:r>
              <a:rPr lang="en-US" sz="2000" dirty="0">
                <a:solidFill>
                  <a:schemeClr val="dk1"/>
                </a:solidFill>
              </a:rPr>
              <a:t>:</a:t>
            </a:r>
          </a:p>
          <a:p>
            <a:pPr lvl="1">
              <a:spcBef>
                <a:spcPts val="480"/>
              </a:spcBef>
              <a:buClr>
                <a:schemeClr val="dk1"/>
              </a:buClr>
              <a:buSzPts val="1100"/>
            </a:pPr>
            <a:r>
              <a:rPr lang="en-US" sz="2000" dirty="0" err="1">
                <a:solidFill>
                  <a:schemeClr val="dk1"/>
                </a:solidFill>
              </a:rPr>
              <a:t>Shailah</a:t>
            </a:r>
            <a:r>
              <a:rPr lang="en-US" sz="2000" dirty="0">
                <a:solidFill>
                  <a:schemeClr val="dk1"/>
                </a:solidFill>
              </a:rPr>
              <a:t> Arreola-Bittner, Mt. San Antonio College, ladregionviii@studentsenateccc.org</a:t>
            </a:r>
          </a:p>
          <a:p>
            <a:pPr lvl="1">
              <a:spcBef>
                <a:spcPts val="480"/>
              </a:spcBef>
              <a:buClr>
                <a:schemeClr val="dk1"/>
              </a:buClr>
              <a:buSzPts val="1100"/>
            </a:pPr>
            <a:r>
              <a:rPr lang="en-US" sz="2000" dirty="0">
                <a:solidFill>
                  <a:schemeClr val="dk1"/>
                </a:solidFill>
              </a:rPr>
              <a:t>Joseph Newton-Candelaria, Copper Mountain College, smoctezuma@student.rccd.edu </a:t>
            </a:r>
          </a:p>
          <a:p>
            <a:pPr lvl="1">
              <a:spcBef>
                <a:spcPts val="480"/>
              </a:spcBef>
              <a:buClr>
                <a:schemeClr val="dk1"/>
              </a:buClr>
              <a:buSzPts val="1100"/>
            </a:pPr>
            <a:r>
              <a:rPr lang="en-US" sz="2000" dirty="0">
                <a:solidFill>
                  <a:schemeClr val="dk1"/>
                </a:solidFill>
              </a:rPr>
              <a:t>Stefany Perez, Riverside College, smoctezuma@student.rccd.edu</a:t>
            </a:r>
          </a:p>
          <a:p>
            <a:pPr lvl="1">
              <a:spcBef>
                <a:spcPts val="480"/>
              </a:spcBef>
              <a:buClr>
                <a:schemeClr val="dk1"/>
              </a:buClr>
              <a:buSzPts val="1100"/>
            </a:pPr>
            <a:r>
              <a:rPr lang="en-US" sz="2000" dirty="0">
                <a:solidFill>
                  <a:schemeClr val="dk1"/>
                </a:solidFill>
              </a:rPr>
              <a:t>Jasmine Prasad, Folsom College, jasmine.isabellaaa@gmail.com</a:t>
            </a:r>
          </a:p>
          <a:p>
            <a:pPr lvl="1">
              <a:spcBef>
                <a:spcPts val="480"/>
              </a:spcBef>
              <a:buClr>
                <a:schemeClr val="dk1"/>
              </a:buClr>
              <a:buSzPts val="1100"/>
            </a:pPr>
            <a:r>
              <a:rPr lang="en-US" sz="2000" dirty="0">
                <a:solidFill>
                  <a:schemeClr val="dk1"/>
                </a:solidFill>
              </a:rPr>
              <a:t>Keziah Thomas, Chaffey College, kthomas7408@panther.chaffey.edu</a:t>
            </a:r>
          </a:p>
          <a:p>
            <a:endParaRPr lang="en-US" dirty="0"/>
          </a:p>
        </p:txBody>
      </p:sp>
      <p:sp>
        <p:nvSpPr>
          <p:cNvPr id="4" name="Slide Number Placeholder 3">
            <a:extLst>
              <a:ext uri="{FF2B5EF4-FFF2-40B4-BE49-F238E27FC236}">
                <a16:creationId xmlns:a16="http://schemas.microsoft.com/office/drawing/2014/main" id="{FD8D122D-744A-40A3-9FB4-3B0A0E5E41C2}"/>
              </a:ext>
            </a:extLst>
          </p:cNvPr>
          <p:cNvSpPr>
            <a:spLocks noGrp="1"/>
          </p:cNvSpPr>
          <p:nvPr>
            <p:ph type="sldNum" sz="quarter" idx="10"/>
          </p:nvPr>
        </p:nvSpPr>
        <p:spPr/>
        <p:txBody>
          <a:bodyPr/>
          <a:lstStyle/>
          <a:p>
            <a:pPr>
              <a:defRPr/>
            </a:pPr>
            <a:fld id="{6816004B-AEE5-9547-AC9B-0D5C79C3D978}" type="slidenum">
              <a:rPr lang="en-US" smtClean="0"/>
              <a:pPr>
                <a:defRPr/>
              </a:pPr>
              <a:t>12</a:t>
            </a:fld>
            <a:endParaRPr lang="en-US" dirty="0"/>
          </a:p>
        </p:txBody>
      </p:sp>
    </p:spTree>
    <p:extLst>
      <p:ext uri="{BB962C8B-B14F-4D97-AF65-F5344CB8AC3E}">
        <p14:creationId xmlns:p14="http://schemas.microsoft.com/office/powerpoint/2010/main" val="97820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EDA3-741A-4556-A426-C9A29EEA8D4C}"/>
              </a:ext>
            </a:extLst>
          </p:cNvPr>
          <p:cNvSpPr>
            <a:spLocks noGrp="1"/>
          </p:cNvSpPr>
          <p:nvPr>
            <p:ph type="title"/>
          </p:nvPr>
        </p:nvSpPr>
        <p:spPr/>
        <p:txBody>
          <a:bodyPr/>
          <a:lstStyle/>
          <a:p>
            <a:r>
              <a:rPr lang="en-US" dirty="0"/>
              <a:t>Land Acknowledgement </a:t>
            </a:r>
          </a:p>
        </p:txBody>
      </p:sp>
      <p:sp>
        <p:nvSpPr>
          <p:cNvPr id="3" name="Content Placeholder 2">
            <a:extLst>
              <a:ext uri="{FF2B5EF4-FFF2-40B4-BE49-F238E27FC236}">
                <a16:creationId xmlns:a16="http://schemas.microsoft.com/office/drawing/2014/main" id="{5CF7411D-F3A9-450E-B1E0-A1E82108B8BF}"/>
              </a:ext>
            </a:extLst>
          </p:cNvPr>
          <p:cNvSpPr>
            <a:spLocks noGrp="1"/>
          </p:cNvSpPr>
          <p:nvPr>
            <p:ph idx="1"/>
          </p:nvPr>
        </p:nvSpPr>
        <p:spPr/>
        <p:txBody>
          <a:bodyPr/>
          <a:lstStyle/>
          <a:p>
            <a:r>
              <a:rPr lang="en-US" dirty="0"/>
              <a:t>We begin today by acknowledging that we are holding our gathering on the land of the Nisenan Nations, the location of the ASCCC Office on One </a:t>
            </a:r>
            <a:r>
              <a:rPr lang="en-US"/>
              <a:t>Capitol Mall, Sacramento</a:t>
            </a:r>
            <a:r>
              <a:rPr lang="en-US" dirty="0"/>
              <a:t>, who have lived and continue to live here. We recognize the Nisenan Nations and their spiritual connection to the ocean and the land as the first stewards and the traditional caretakers of this area we now call Sacramento. As we begin, we thank them for their strength, perseverance and resistance. We also wish to acknowledge the other Indigenous Peoples who now call Sacramento their home, for their shared struggle to maintain their cultures, languages, worldview and identities in our diverse city. </a:t>
            </a:r>
          </a:p>
        </p:txBody>
      </p:sp>
      <p:sp>
        <p:nvSpPr>
          <p:cNvPr id="4" name="Slide Number Placeholder 3">
            <a:extLst>
              <a:ext uri="{FF2B5EF4-FFF2-40B4-BE49-F238E27FC236}">
                <a16:creationId xmlns:a16="http://schemas.microsoft.com/office/drawing/2014/main" id="{13F8A94C-5196-427A-88E1-E50CD3707E32}"/>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106816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Session Description </a:t>
            </a:r>
            <a:br>
              <a:rPr lang="en-US" dirty="0"/>
            </a:br>
            <a:endParaRPr lang="en-US" dirty="0"/>
          </a:p>
        </p:txBody>
      </p:sp>
      <p:sp>
        <p:nvSpPr>
          <p:cNvPr id="3" name="Content Placeholder 2">
            <a:extLst>
              <a:ext uri="{FF2B5EF4-FFF2-40B4-BE49-F238E27FC236}">
                <a16:creationId xmlns:a16="http://schemas.microsoft.com/office/drawing/2014/main" id="{7B68D5F4-3937-4CA1-9592-276B75D5EAB7}"/>
              </a:ext>
            </a:extLst>
          </p:cNvPr>
          <p:cNvSpPr>
            <a:spLocks noGrp="1"/>
          </p:cNvSpPr>
          <p:nvPr>
            <p:ph idx="1"/>
          </p:nvPr>
        </p:nvSpPr>
        <p:spPr>
          <a:xfrm>
            <a:off x="1225918" y="2438055"/>
            <a:ext cx="10661282" cy="4283420"/>
          </a:xfrm>
        </p:spPr>
        <p:txBody>
          <a:bodyPr/>
          <a:lstStyle/>
          <a:p>
            <a:pPr lvl="0">
              <a:spcBef>
                <a:spcPts val="360"/>
              </a:spcBef>
            </a:pPr>
            <a:r>
              <a:rPr lang="en-US" dirty="0"/>
              <a:t>Part-time faculty make up almost seventy percent of the California Community College system. As we think about driving our system to be more equitable, diverse, and inclusive, part-time faculty are integral to this mission. Your dedication to our students is valued and your contributions to the California Community College system cannot be overstated. Building unity and celebrating culture is important to fostering equitable classrooms. This general session will highlight student voices to help faculty frame the equity-driven work that we do daily and provide the much-needed sustenance to continue to do this imperative work on our campuses. We have invited student leaders to share their stories, needs, and encouragement to faculty. Together, we have the opportunity to fundamentally change the experiences of our students as we approach this work with an open mind and empathy for ourselves and others.</a:t>
            </a:r>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35810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581-8B32-415C-9377-59F28B133D70}"/>
              </a:ext>
            </a:extLst>
          </p:cNvPr>
          <p:cNvSpPr>
            <a:spLocks noGrp="1"/>
          </p:cNvSpPr>
          <p:nvPr>
            <p:ph type="title"/>
          </p:nvPr>
        </p:nvSpPr>
        <p:spPr>
          <a:xfrm>
            <a:off x="1277650" y="365125"/>
            <a:ext cx="10046043" cy="1325563"/>
          </a:xfrm>
        </p:spPr>
        <p:txBody>
          <a:bodyPr wrap="square" anchor="b">
            <a:normAutofit/>
          </a:bodyPr>
          <a:lstStyle/>
          <a:p>
            <a:r>
              <a:rPr lang="en-US"/>
              <a:t>Session Agenda</a:t>
            </a:r>
          </a:p>
        </p:txBody>
      </p:sp>
      <p:sp>
        <p:nvSpPr>
          <p:cNvPr id="4" name="Slide Number Placeholder 3">
            <a:extLst>
              <a:ext uri="{FF2B5EF4-FFF2-40B4-BE49-F238E27FC236}">
                <a16:creationId xmlns:a16="http://schemas.microsoft.com/office/drawing/2014/main" id="{C7147D15-C571-4D2E-B54D-E0EB9367E0D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4</a:t>
            </a:fld>
            <a:endParaRPr lang="en-US"/>
          </a:p>
        </p:txBody>
      </p:sp>
      <p:graphicFrame>
        <p:nvGraphicFramePr>
          <p:cNvPr id="10" name="Content Placeholder 2">
            <a:extLst>
              <a:ext uri="{FF2B5EF4-FFF2-40B4-BE49-F238E27FC236}">
                <a16:creationId xmlns:a16="http://schemas.microsoft.com/office/drawing/2014/main" id="{B9765E54-648A-4C30-BCC5-BD4B7057541C}"/>
              </a:ext>
            </a:extLst>
          </p:cNvPr>
          <p:cNvGraphicFramePr>
            <a:graphicFrameLocks noGrp="1"/>
          </p:cNvGraphicFramePr>
          <p:nvPr>
            <p:ph sz="half" idx="1"/>
            <p:extLst>
              <p:ext uri="{D42A27DB-BD31-4B8C-83A1-F6EECF244321}">
                <p14:modId xmlns:p14="http://schemas.microsoft.com/office/powerpoint/2010/main" val="1572208936"/>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44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8A6D-B78C-4E50-860C-EFA6F401F426}"/>
              </a:ext>
            </a:extLst>
          </p:cNvPr>
          <p:cNvSpPr>
            <a:spLocks noGrp="1"/>
          </p:cNvSpPr>
          <p:nvPr>
            <p:ph type="title"/>
          </p:nvPr>
        </p:nvSpPr>
        <p:spPr>
          <a:xfrm>
            <a:off x="2560319" y="403412"/>
            <a:ext cx="8793479" cy="1685768"/>
          </a:xfrm>
        </p:spPr>
        <p:txBody>
          <a:bodyPr wrap="square" anchor="b">
            <a:normAutofit/>
          </a:bodyPr>
          <a:lstStyle/>
          <a:p>
            <a:r>
              <a:rPr lang="en-US" dirty="0"/>
              <a:t>Questions: Use the </a:t>
            </a:r>
            <a:r>
              <a:rPr lang="en-US" dirty="0" err="1"/>
              <a:t>Pathable</a:t>
            </a:r>
            <a:r>
              <a:rPr lang="en-US" dirty="0"/>
              <a:t> platform CHAT box</a:t>
            </a:r>
          </a:p>
        </p:txBody>
      </p:sp>
      <p:pic>
        <p:nvPicPr>
          <p:cNvPr id="5" name="Content Placeholder 4">
            <a:extLst>
              <a:ext uri="{FF2B5EF4-FFF2-40B4-BE49-F238E27FC236}">
                <a16:creationId xmlns:a16="http://schemas.microsoft.com/office/drawing/2014/main" id="{748C33BD-0402-4699-99BB-9E7DA78EF962}"/>
              </a:ext>
            </a:extLst>
          </p:cNvPr>
          <p:cNvPicPr>
            <a:picLocks noGrp="1" noChangeAspect="1"/>
          </p:cNvPicPr>
          <p:nvPr>
            <p:ph idx="1"/>
          </p:nvPr>
        </p:nvPicPr>
        <p:blipFill>
          <a:blip r:embed="rId2"/>
          <a:stretch>
            <a:fillRect/>
          </a:stretch>
        </p:blipFill>
        <p:spPr>
          <a:xfrm>
            <a:off x="2947035" y="2662568"/>
            <a:ext cx="6289723" cy="3569419"/>
          </a:xfrm>
          <a:prstGeom prst="rect">
            <a:avLst/>
          </a:prstGeom>
          <a:noFill/>
        </p:spPr>
      </p:pic>
      <p:sp>
        <p:nvSpPr>
          <p:cNvPr id="4" name="Slide Number Placeholder 3">
            <a:extLst>
              <a:ext uri="{FF2B5EF4-FFF2-40B4-BE49-F238E27FC236}">
                <a16:creationId xmlns:a16="http://schemas.microsoft.com/office/drawing/2014/main" id="{C6445E6D-E033-481B-A0D9-5CFAE4458A1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5</a:t>
            </a:fld>
            <a:endParaRPr lang="en-US"/>
          </a:p>
        </p:txBody>
      </p:sp>
    </p:spTree>
    <p:extLst>
      <p:ext uri="{BB962C8B-B14F-4D97-AF65-F5344CB8AC3E}">
        <p14:creationId xmlns:p14="http://schemas.microsoft.com/office/powerpoint/2010/main" val="355123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BFFB-08CA-4751-8678-9F18098B2424}"/>
              </a:ext>
            </a:extLst>
          </p:cNvPr>
          <p:cNvSpPr>
            <a:spLocks noGrp="1"/>
          </p:cNvSpPr>
          <p:nvPr>
            <p:ph type="title"/>
          </p:nvPr>
        </p:nvSpPr>
        <p:spPr>
          <a:xfrm>
            <a:off x="1277650" y="365125"/>
            <a:ext cx="10046043" cy="1325563"/>
          </a:xfrm>
        </p:spPr>
        <p:txBody>
          <a:bodyPr wrap="square" anchor="b">
            <a:normAutofit/>
          </a:bodyPr>
          <a:lstStyle/>
          <a:p>
            <a:r>
              <a:rPr lang="en-US"/>
              <a:t>Institute Theme</a:t>
            </a:r>
          </a:p>
        </p:txBody>
      </p:sp>
      <p:pic>
        <p:nvPicPr>
          <p:cNvPr id="8" name="Content Placeholder 7" descr="Sea of hands in the middle">
            <a:extLst>
              <a:ext uri="{FF2B5EF4-FFF2-40B4-BE49-F238E27FC236}">
                <a16:creationId xmlns:a16="http://schemas.microsoft.com/office/drawing/2014/main" id="{3D147A71-973B-4A53-9E12-1436F1665819}"/>
              </a:ext>
            </a:extLst>
          </p:cNvPr>
          <p:cNvPicPr>
            <a:picLocks noGrp="1" noChangeAspect="1"/>
          </p:cNvPicPr>
          <p:nvPr>
            <p:ph sz="half" idx="2"/>
          </p:nvPr>
        </p:nvPicPr>
        <p:blipFill>
          <a:blip r:embed="rId3"/>
          <a:stretch>
            <a:fillRect/>
          </a:stretch>
        </p:blipFill>
        <p:spPr>
          <a:xfrm>
            <a:off x="1277650" y="2144382"/>
            <a:ext cx="4922837" cy="3281090"/>
          </a:xfrm>
        </p:spPr>
      </p:pic>
      <p:sp>
        <p:nvSpPr>
          <p:cNvPr id="4" name="Slide Number Placeholder 3">
            <a:extLst>
              <a:ext uri="{FF2B5EF4-FFF2-40B4-BE49-F238E27FC236}">
                <a16:creationId xmlns:a16="http://schemas.microsoft.com/office/drawing/2014/main" id="{0B225159-6F70-4574-AAE7-1682E0AE47AC}"/>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6</a:t>
            </a:fld>
            <a:endParaRPr lang="en-US"/>
          </a:p>
        </p:txBody>
      </p:sp>
      <p:graphicFrame>
        <p:nvGraphicFramePr>
          <p:cNvPr id="9" name="Content Placeholder 2">
            <a:extLst>
              <a:ext uri="{FF2B5EF4-FFF2-40B4-BE49-F238E27FC236}">
                <a16:creationId xmlns:a16="http://schemas.microsoft.com/office/drawing/2014/main" id="{865959B3-BF0A-4D9D-9F1A-34CAA2539918}"/>
              </a:ext>
            </a:extLst>
          </p:cNvPr>
          <p:cNvGraphicFramePr>
            <a:graphicFrameLocks noGrp="1"/>
          </p:cNvGraphicFramePr>
          <p:nvPr>
            <p:ph sz="quarter" idx="4"/>
            <p:extLst>
              <p:ext uri="{D42A27DB-BD31-4B8C-83A1-F6EECF244321}">
                <p14:modId xmlns:p14="http://schemas.microsoft.com/office/powerpoint/2010/main" val="41408121"/>
              </p:ext>
            </p:extLst>
          </p:nvPr>
        </p:nvGraphicFramePr>
        <p:xfrm>
          <a:off x="6388259" y="1798320"/>
          <a:ext cx="4948881" cy="4391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455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p:txBody>
          <a:bodyPr>
            <a:noAutofit/>
          </a:bodyPr>
          <a:lstStyle/>
          <a:p>
            <a:r>
              <a:rPr lang="en-US" altLang="en-US" sz="5400" dirty="0"/>
              <a:t>ASCCC Part-time Committee</a:t>
            </a:r>
            <a:endParaRPr lang="en-US" sz="5400" dirty="0"/>
          </a:p>
        </p:txBody>
      </p:sp>
      <p:sp>
        <p:nvSpPr>
          <p:cNvPr id="3" name="Content Placeholder 2">
            <a:extLst>
              <a:ext uri="{FF2B5EF4-FFF2-40B4-BE49-F238E27FC236}">
                <a16:creationId xmlns:a16="http://schemas.microsoft.com/office/drawing/2014/main" id="{7877A19C-92BD-402B-B017-709076852ECA}"/>
              </a:ext>
            </a:extLst>
          </p:cNvPr>
          <p:cNvSpPr>
            <a:spLocks noGrp="1"/>
          </p:cNvSpPr>
          <p:nvPr>
            <p:ph idx="1"/>
          </p:nvPr>
        </p:nvSpPr>
        <p:spPr>
          <a:xfrm>
            <a:off x="717595" y="2636807"/>
            <a:ext cx="3685447" cy="3719543"/>
          </a:xfrm>
        </p:spPr>
        <p:txBody>
          <a:bodyPr/>
          <a:lstStyle/>
          <a:p>
            <a:pPr algn="ctr"/>
            <a:r>
              <a:rPr lang="en-US" sz="2000" dirty="0"/>
              <a:t>Michelle Velasquez Bean</a:t>
            </a:r>
          </a:p>
          <a:p>
            <a:pPr algn="ctr"/>
            <a:r>
              <a:rPr lang="en-US" sz="2000" dirty="0"/>
              <a:t>Dr. Steven Chang </a:t>
            </a:r>
            <a:r>
              <a:rPr lang="en-US" sz="1050" dirty="0"/>
              <a:t>(not pictured)</a:t>
            </a:r>
            <a:endParaRPr lang="en-US" sz="1400" dirty="0"/>
          </a:p>
          <a:p>
            <a:pPr algn="ctr"/>
            <a:r>
              <a:rPr lang="en-US" sz="2000" dirty="0"/>
              <a:t>Grace Chee</a:t>
            </a:r>
          </a:p>
          <a:p>
            <a:pPr algn="ctr"/>
            <a:r>
              <a:rPr lang="en-US" sz="2000" dirty="0"/>
              <a:t>Dr. Karen Chow</a:t>
            </a:r>
          </a:p>
          <a:p>
            <a:pPr algn="ctr"/>
            <a:r>
              <a:rPr lang="en-US" sz="2000" dirty="0"/>
              <a:t>Chelsea Hull</a:t>
            </a:r>
          </a:p>
          <a:p>
            <a:pPr algn="ctr"/>
            <a:r>
              <a:rPr lang="en-US" sz="2000" dirty="0"/>
              <a:t>Ted Kagan</a:t>
            </a:r>
          </a:p>
          <a:p>
            <a:pPr algn="ctr"/>
            <a:r>
              <a:rPr lang="en-US" sz="2000" dirty="0"/>
              <a:t>Alpha Lewis</a:t>
            </a:r>
          </a:p>
          <a:p>
            <a:pPr algn="ctr"/>
            <a:r>
              <a:rPr lang="en-US" sz="2000" dirty="0"/>
              <a:t>Dr. Emilie Mitchell</a:t>
            </a:r>
          </a:p>
          <a:p>
            <a:pPr algn="ctr"/>
            <a:r>
              <a:rPr lang="en-US" sz="2000" dirty="0"/>
              <a:t>Luis </a:t>
            </a:r>
            <a:r>
              <a:rPr lang="en-US" sz="2000" dirty="0" err="1"/>
              <a:t>Zanartu</a:t>
            </a:r>
            <a:endParaRPr lang="en-US" sz="2000" dirty="0"/>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p:txBody>
          <a:bodyPr/>
          <a:lstStyle/>
          <a:p>
            <a:pPr>
              <a:defRPr/>
            </a:pPr>
            <a:fld id="{6816004B-AEE5-9547-AC9B-0D5C79C3D978}" type="slidenum">
              <a:rPr lang="en-US" smtClean="0"/>
              <a:pPr>
                <a:defRPr/>
              </a:pPr>
              <a:t>7</a:t>
            </a:fld>
            <a:endParaRPr lang="en-US" dirty="0"/>
          </a:p>
        </p:txBody>
      </p:sp>
      <p:pic>
        <p:nvPicPr>
          <p:cNvPr id="6" name="Picture 5">
            <a:extLst>
              <a:ext uri="{FF2B5EF4-FFF2-40B4-BE49-F238E27FC236}">
                <a16:creationId xmlns:a16="http://schemas.microsoft.com/office/drawing/2014/main" id="{D819E2DF-420B-4E1D-BC7F-F6D1A199B626}"/>
              </a:ext>
            </a:extLst>
          </p:cNvPr>
          <p:cNvPicPr>
            <a:picLocks noChangeAspect="1"/>
          </p:cNvPicPr>
          <p:nvPr/>
        </p:nvPicPr>
        <p:blipFill rotWithShape="1">
          <a:blip r:embed="rId3"/>
          <a:srcRect t="12080" r="22461"/>
          <a:stretch/>
        </p:blipFill>
        <p:spPr>
          <a:xfrm>
            <a:off x="9514060" y="4447766"/>
            <a:ext cx="1443501" cy="1636772"/>
          </a:xfrm>
          <a:prstGeom prst="rect">
            <a:avLst/>
          </a:prstGeom>
        </p:spPr>
      </p:pic>
      <p:pic>
        <p:nvPicPr>
          <p:cNvPr id="8" name="Picture 7">
            <a:extLst>
              <a:ext uri="{FF2B5EF4-FFF2-40B4-BE49-F238E27FC236}">
                <a16:creationId xmlns:a16="http://schemas.microsoft.com/office/drawing/2014/main" id="{A62570BA-F907-4230-825A-FD388C2708D6}"/>
              </a:ext>
            </a:extLst>
          </p:cNvPr>
          <p:cNvPicPr>
            <a:picLocks noChangeAspect="1"/>
          </p:cNvPicPr>
          <p:nvPr/>
        </p:nvPicPr>
        <p:blipFill rotWithShape="1">
          <a:blip r:embed="rId4"/>
          <a:srcRect l="10440" r="21916"/>
          <a:stretch/>
        </p:blipFill>
        <p:spPr>
          <a:xfrm>
            <a:off x="7894957" y="4441708"/>
            <a:ext cx="1476904" cy="1636772"/>
          </a:xfrm>
          <a:prstGeom prst="rect">
            <a:avLst/>
          </a:prstGeom>
        </p:spPr>
      </p:pic>
      <p:pic>
        <p:nvPicPr>
          <p:cNvPr id="5" name="Picture 4">
            <a:extLst>
              <a:ext uri="{FF2B5EF4-FFF2-40B4-BE49-F238E27FC236}">
                <a16:creationId xmlns:a16="http://schemas.microsoft.com/office/drawing/2014/main" id="{EDF2DBCF-0530-4C51-B2CD-40BE6B160B2F}"/>
              </a:ext>
            </a:extLst>
          </p:cNvPr>
          <p:cNvPicPr>
            <a:picLocks noChangeAspect="1"/>
          </p:cNvPicPr>
          <p:nvPr/>
        </p:nvPicPr>
        <p:blipFill rotWithShape="1">
          <a:blip r:embed="rId5"/>
          <a:srcRect r="5694" b="19717"/>
          <a:stretch/>
        </p:blipFill>
        <p:spPr>
          <a:xfrm>
            <a:off x="7897435" y="2703016"/>
            <a:ext cx="1443501" cy="1636772"/>
          </a:xfrm>
          <a:prstGeom prst="rect">
            <a:avLst/>
          </a:prstGeom>
        </p:spPr>
      </p:pic>
      <p:pic>
        <p:nvPicPr>
          <p:cNvPr id="7" name="Picture 6">
            <a:extLst>
              <a:ext uri="{FF2B5EF4-FFF2-40B4-BE49-F238E27FC236}">
                <a16:creationId xmlns:a16="http://schemas.microsoft.com/office/drawing/2014/main" id="{FA71AA94-EB9C-4D47-A8FA-161BC4C184A4}"/>
              </a:ext>
            </a:extLst>
          </p:cNvPr>
          <p:cNvPicPr>
            <a:picLocks noChangeAspect="1"/>
          </p:cNvPicPr>
          <p:nvPr/>
        </p:nvPicPr>
        <p:blipFill rotWithShape="1">
          <a:blip r:embed="rId6"/>
          <a:srcRect l="18497" t="8093" r="28123" b="33956"/>
          <a:stretch/>
        </p:blipFill>
        <p:spPr>
          <a:xfrm>
            <a:off x="6316950" y="2746397"/>
            <a:ext cx="1467689" cy="1593390"/>
          </a:xfrm>
          <a:prstGeom prst="rect">
            <a:avLst/>
          </a:prstGeom>
        </p:spPr>
      </p:pic>
      <p:pic>
        <p:nvPicPr>
          <p:cNvPr id="9" name="Picture 8">
            <a:extLst>
              <a:ext uri="{FF2B5EF4-FFF2-40B4-BE49-F238E27FC236}">
                <a16:creationId xmlns:a16="http://schemas.microsoft.com/office/drawing/2014/main" id="{9B2BC70A-3CB2-4AB9-B83C-FCEB72CA805D}"/>
              </a:ext>
            </a:extLst>
          </p:cNvPr>
          <p:cNvPicPr>
            <a:picLocks noChangeAspect="1"/>
          </p:cNvPicPr>
          <p:nvPr/>
        </p:nvPicPr>
        <p:blipFill rotWithShape="1">
          <a:blip r:embed="rId7"/>
          <a:srcRect r="17500" b="28416"/>
          <a:stretch/>
        </p:blipFill>
        <p:spPr>
          <a:xfrm>
            <a:off x="9498820" y="2671423"/>
            <a:ext cx="1443500" cy="1668364"/>
          </a:xfrm>
          <a:prstGeom prst="rect">
            <a:avLst/>
          </a:prstGeom>
        </p:spPr>
      </p:pic>
      <p:pic>
        <p:nvPicPr>
          <p:cNvPr id="11" name="Picture 10">
            <a:extLst>
              <a:ext uri="{FF2B5EF4-FFF2-40B4-BE49-F238E27FC236}">
                <a16:creationId xmlns:a16="http://schemas.microsoft.com/office/drawing/2014/main" id="{AC223750-E7EF-4FC9-9107-F1F7CC27B702}"/>
              </a:ext>
            </a:extLst>
          </p:cNvPr>
          <p:cNvPicPr>
            <a:picLocks noChangeAspect="1"/>
          </p:cNvPicPr>
          <p:nvPr/>
        </p:nvPicPr>
        <p:blipFill rotWithShape="1">
          <a:blip r:embed="rId8"/>
          <a:srcRect l="21407" r="8222" b="19185"/>
          <a:stretch/>
        </p:blipFill>
        <p:spPr>
          <a:xfrm>
            <a:off x="6374353" y="4441707"/>
            <a:ext cx="1425237" cy="1636772"/>
          </a:xfrm>
          <a:prstGeom prst="rect">
            <a:avLst/>
          </a:prstGeom>
        </p:spPr>
      </p:pic>
      <p:pic>
        <p:nvPicPr>
          <p:cNvPr id="13" name="Picture 12">
            <a:extLst>
              <a:ext uri="{FF2B5EF4-FFF2-40B4-BE49-F238E27FC236}">
                <a16:creationId xmlns:a16="http://schemas.microsoft.com/office/drawing/2014/main" id="{B6068623-72A7-400C-9F38-6C7D48FED69F}"/>
              </a:ext>
            </a:extLst>
          </p:cNvPr>
          <p:cNvPicPr>
            <a:picLocks noChangeAspect="1"/>
          </p:cNvPicPr>
          <p:nvPr/>
        </p:nvPicPr>
        <p:blipFill rotWithShape="1">
          <a:blip r:embed="rId9"/>
          <a:srcRect l="31050" t="9869" r="44445" b="52131"/>
          <a:stretch/>
        </p:blipFill>
        <p:spPr>
          <a:xfrm>
            <a:off x="4735349" y="4502552"/>
            <a:ext cx="1505614" cy="1588084"/>
          </a:xfrm>
          <a:prstGeom prst="rect">
            <a:avLst/>
          </a:prstGeom>
        </p:spPr>
      </p:pic>
      <p:pic>
        <p:nvPicPr>
          <p:cNvPr id="15" name="Picture 14" descr="A picture containing grass, outdoor, person&#10;&#10;Description automatically generated">
            <a:extLst>
              <a:ext uri="{FF2B5EF4-FFF2-40B4-BE49-F238E27FC236}">
                <a16:creationId xmlns:a16="http://schemas.microsoft.com/office/drawing/2014/main" id="{5278BC23-C17A-4164-8B87-ACECD7822B4C}"/>
              </a:ext>
            </a:extLst>
          </p:cNvPr>
          <p:cNvPicPr>
            <a:picLocks noChangeAspect="1"/>
          </p:cNvPicPr>
          <p:nvPr/>
        </p:nvPicPr>
        <p:blipFill rotWithShape="1">
          <a:blip r:embed="rId10"/>
          <a:srcRect l="24833" t="12000" r="14339" b="33600"/>
          <a:stretch/>
        </p:blipFill>
        <p:spPr>
          <a:xfrm>
            <a:off x="4785360" y="2751704"/>
            <a:ext cx="1420587" cy="1588084"/>
          </a:xfrm>
          <a:prstGeom prst="rect">
            <a:avLst/>
          </a:prstGeom>
        </p:spPr>
      </p:pic>
    </p:spTree>
    <p:extLst>
      <p:ext uri="{BB962C8B-B14F-4D97-AF65-F5344CB8AC3E}">
        <p14:creationId xmlns:p14="http://schemas.microsoft.com/office/powerpoint/2010/main" val="318150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p:txBody>
          <a:bodyPr>
            <a:noAutofit/>
          </a:bodyPr>
          <a:lstStyle/>
          <a:p>
            <a:r>
              <a:rPr lang="en-US" altLang="en-US" sz="5400" dirty="0"/>
              <a:t>Student Senate of California Community Colleges</a:t>
            </a:r>
            <a:endParaRPr lang="en-US" sz="5400" dirty="0"/>
          </a:p>
        </p:txBody>
      </p:sp>
      <p:sp>
        <p:nvSpPr>
          <p:cNvPr id="3" name="Content Placeholder 2">
            <a:extLst>
              <a:ext uri="{FF2B5EF4-FFF2-40B4-BE49-F238E27FC236}">
                <a16:creationId xmlns:a16="http://schemas.microsoft.com/office/drawing/2014/main" id="{7877A19C-92BD-402B-B017-709076852ECA}"/>
              </a:ext>
            </a:extLst>
          </p:cNvPr>
          <p:cNvSpPr>
            <a:spLocks noGrp="1"/>
          </p:cNvSpPr>
          <p:nvPr>
            <p:ph idx="1"/>
          </p:nvPr>
        </p:nvSpPr>
        <p:spPr>
          <a:xfrm>
            <a:off x="301657" y="2743200"/>
            <a:ext cx="11736371" cy="3715597"/>
          </a:xfrm>
        </p:spPr>
        <p:txBody>
          <a:bodyPr/>
          <a:lstStyle/>
          <a:p>
            <a:pPr algn="ctr"/>
            <a:r>
              <a:rPr lang="en-US" sz="3600" dirty="0" err="1"/>
              <a:t>Shailah</a:t>
            </a:r>
            <a:r>
              <a:rPr lang="en-US" sz="3600" dirty="0"/>
              <a:t> Arreola-Bittner, Mt. San Antonio College</a:t>
            </a:r>
          </a:p>
          <a:p>
            <a:pPr algn="ctr"/>
            <a:r>
              <a:rPr lang="en-US" sz="3600" dirty="0"/>
              <a:t>Joseph Newton-Candelaria, Copper Mountain College</a:t>
            </a:r>
          </a:p>
          <a:p>
            <a:pPr algn="ctr"/>
            <a:r>
              <a:rPr lang="en-US" sz="3600" dirty="0"/>
              <a:t>Stefany Perez, Riverside College </a:t>
            </a:r>
          </a:p>
          <a:p>
            <a:pPr algn="ctr"/>
            <a:r>
              <a:rPr lang="en-US" sz="3600" dirty="0"/>
              <a:t>Jasmine Prasad, Folsom College </a:t>
            </a:r>
          </a:p>
          <a:p>
            <a:pPr algn="ctr"/>
            <a:r>
              <a:rPr lang="en-US" sz="3600" dirty="0"/>
              <a:t>Keziah Thomas, Chaffey College</a:t>
            </a:r>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p:txBody>
          <a:bodyPr/>
          <a:lstStyle/>
          <a:p>
            <a:pPr>
              <a:defRPr/>
            </a:pPr>
            <a:fld id="{6816004B-AEE5-9547-AC9B-0D5C79C3D978}" type="slidenum">
              <a:rPr lang="en-US" smtClean="0"/>
              <a:pPr>
                <a:defRPr/>
              </a:pPr>
              <a:t>8</a:t>
            </a:fld>
            <a:endParaRPr lang="en-US" dirty="0"/>
          </a:p>
        </p:txBody>
      </p:sp>
    </p:spTree>
    <p:extLst>
      <p:ext uri="{BB962C8B-B14F-4D97-AF65-F5344CB8AC3E}">
        <p14:creationId xmlns:p14="http://schemas.microsoft.com/office/powerpoint/2010/main" val="233229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C2B1-4D88-467A-9801-2B29E4B900A0}"/>
              </a:ext>
            </a:extLst>
          </p:cNvPr>
          <p:cNvSpPr>
            <a:spLocks noGrp="1"/>
          </p:cNvSpPr>
          <p:nvPr>
            <p:ph type="title"/>
          </p:nvPr>
        </p:nvSpPr>
        <p:spPr/>
        <p:txBody>
          <a:bodyPr>
            <a:normAutofit/>
          </a:bodyPr>
          <a:lstStyle/>
          <a:p>
            <a:r>
              <a:rPr lang="en-US" sz="7200" dirty="0"/>
              <a:t>Panel Questions</a:t>
            </a:r>
          </a:p>
        </p:txBody>
      </p:sp>
      <p:sp>
        <p:nvSpPr>
          <p:cNvPr id="3" name="Content Placeholder 2">
            <a:extLst>
              <a:ext uri="{FF2B5EF4-FFF2-40B4-BE49-F238E27FC236}">
                <a16:creationId xmlns:a16="http://schemas.microsoft.com/office/drawing/2014/main" id="{E29A0E77-7664-4734-9BDC-BA6C27C15FFF}"/>
              </a:ext>
            </a:extLst>
          </p:cNvPr>
          <p:cNvSpPr>
            <a:spLocks noGrp="1"/>
          </p:cNvSpPr>
          <p:nvPr>
            <p:ph idx="1"/>
          </p:nvPr>
        </p:nvSpPr>
        <p:spPr>
          <a:xfrm>
            <a:off x="1093507" y="2480005"/>
            <a:ext cx="10260291" cy="4058907"/>
          </a:xfrm>
        </p:spPr>
        <p:txBody>
          <a:bodyPr/>
          <a:lstStyle/>
          <a:p>
            <a:pPr marL="457200" lvl="0" indent="-325755">
              <a:lnSpc>
                <a:spcPct val="100000"/>
              </a:lnSpc>
              <a:spcBef>
                <a:spcPts val="360"/>
              </a:spcBef>
              <a:buClr>
                <a:srgbClr val="AD0101"/>
              </a:buClr>
              <a:buSzPts val="1530"/>
              <a:buFont typeface="Arial"/>
              <a:buAutoNum type="arabicPeriod"/>
            </a:pPr>
            <a:r>
              <a:rPr lang="en-US" kern="0" dirty="0">
                <a:solidFill>
                  <a:srgbClr val="000000"/>
                </a:solidFill>
                <a:cs typeface="Arial"/>
                <a:sym typeface="Arial"/>
              </a:rPr>
              <a:t>Tell us about yourself. What brings you joy? What is your educational path or life experiences you would like to share?</a:t>
            </a:r>
          </a:p>
          <a:p>
            <a:pPr marL="457200" lvl="0" indent="-325755">
              <a:lnSpc>
                <a:spcPct val="100000"/>
              </a:lnSpc>
              <a:spcBef>
                <a:spcPts val="0"/>
              </a:spcBef>
              <a:buClr>
                <a:srgbClr val="AD0101"/>
              </a:buClr>
              <a:buSzPts val="1530"/>
              <a:buFont typeface="Arial"/>
              <a:buAutoNum type="arabicPeriod"/>
            </a:pPr>
            <a:r>
              <a:rPr lang="en-US" kern="0" dirty="0">
                <a:solidFill>
                  <a:srgbClr val="000000"/>
                </a:solidFill>
                <a:cs typeface="Arial"/>
                <a:sym typeface="Arial"/>
              </a:rPr>
              <a:t>Share an experience you had with a teacher or college employee who greatly impacted or supported you.</a:t>
            </a:r>
          </a:p>
          <a:p>
            <a:pPr marL="457200" lvl="0" indent="-325755">
              <a:lnSpc>
                <a:spcPct val="100000"/>
              </a:lnSpc>
              <a:spcBef>
                <a:spcPts val="0"/>
              </a:spcBef>
              <a:buClr>
                <a:srgbClr val="AD0101"/>
              </a:buClr>
              <a:buSzPts val="1530"/>
              <a:buFont typeface="Arial"/>
              <a:buAutoNum type="arabicPeriod"/>
            </a:pPr>
            <a:r>
              <a:rPr lang="en-US" kern="0" dirty="0">
                <a:solidFill>
                  <a:srgbClr val="000000"/>
                </a:solidFill>
                <a:cs typeface="Arial"/>
                <a:sym typeface="Arial"/>
              </a:rPr>
              <a:t>If we can call in and ask for vulnerability, what experience can you share where you felt unsupported? </a:t>
            </a:r>
          </a:p>
          <a:p>
            <a:pPr marL="457200" lvl="0" indent="-325755">
              <a:lnSpc>
                <a:spcPct val="100000"/>
              </a:lnSpc>
              <a:spcBef>
                <a:spcPts val="0"/>
              </a:spcBef>
              <a:buClr>
                <a:srgbClr val="AD0101"/>
              </a:buClr>
              <a:buSzPts val="1530"/>
              <a:buFont typeface="Arial"/>
              <a:buAutoNum type="arabicPeriod"/>
            </a:pPr>
            <a:r>
              <a:rPr lang="en-US" kern="0" dirty="0">
                <a:solidFill>
                  <a:srgbClr val="000000"/>
                </a:solidFill>
                <a:cs typeface="Arial"/>
                <a:sym typeface="Arial"/>
              </a:rPr>
              <a:t>If you could change one thing in the higher ed system, what would that be and why?</a:t>
            </a:r>
          </a:p>
          <a:p>
            <a:pPr marL="457200" lvl="0" indent="-325755">
              <a:lnSpc>
                <a:spcPct val="100000"/>
              </a:lnSpc>
              <a:spcBef>
                <a:spcPts val="0"/>
              </a:spcBef>
              <a:buClr>
                <a:srgbClr val="AD0101"/>
              </a:buClr>
              <a:buSzPts val="1530"/>
              <a:buFont typeface="Arial"/>
              <a:buAutoNum type="arabicPeriod"/>
            </a:pPr>
            <a:r>
              <a:rPr lang="en-US" kern="0" dirty="0">
                <a:solidFill>
                  <a:srgbClr val="000000"/>
                </a:solidFill>
                <a:cs typeface="Arial"/>
                <a:sym typeface="Arial"/>
              </a:rPr>
              <a:t>What is the most empowering type of lessons/activities/work you have experienced in a classroom?</a:t>
            </a:r>
          </a:p>
          <a:p>
            <a:pPr marL="457200" lvl="0" indent="-325755">
              <a:lnSpc>
                <a:spcPct val="100000"/>
              </a:lnSpc>
              <a:spcBef>
                <a:spcPts val="0"/>
              </a:spcBef>
              <a:buClr>
                <a:srgbClr val="AD0101"/>
              </a:buClr>
              <a:buSzPts val="1530"/>
              <a:buFont typeface="Arial"/>
              <a:buAutoNum type="arabicPeriod"/>
            </a:pPr>
            <a:r>
              <a:rPr lang="en-US" kern="0" dirty="0">
                <a:solidFill>
                  <a:srgbClr val="000000"/>
                </a:solidFill>
                <a:cs typeface="Arial"/>
                <a:sym typeface="Arial"/>
              </a:rPr>
              <a:t>What do you want to convey to this Zoom room full of educators?</a:t>
            </a:r>
            <a:endParaRPr lang="en-US" sz="3200" dirty="0"/>
          </a:p>
        </p:txBody>
      </p:sp>
      <p:sp>
        <p:nvSpPr>
          <p:cNvPr id="4" name="Slide Number Placeholder 3">
            <a:extLst>
              <a:ext uri="{FF2B5EF4-FFF2-40B4-BE49-F238E27FC236}">
                <a16:creationId xmlns:a16="http://schemas.microsoft.com/office/drawing/2014/main" id="{1720CF8A-CBD9-45B2-9032-4E1E9C1A9CB1}"/>
              </a:ext>
            </a:extLst>
          </p:cNvPr>
          <p:cNvSpPr>
            <a:spLocks noGrp="1"/>
          </p:cNvSpPr>
          <p:nvPr>
            <p:ph type="sldNum" sz="quarter" idx="10"/>
          </p:nvPr>
        </p:nvSpPr>
        <p:spPr/>
        <p:txBody>
          <a:bodyPr/>
          <a:lstStyle/>
          <a:p>
            <a:pPr>
              <a:defRPr/>
            </a:pPr>
            <a:fld id="{6816004B-AEE5-9547-AC9B-0D5C79C3D978}" type="slidenum">
              <a:rPr lang="en-US" smtClean="0"/>
              <a:pPr>
                <a:defRPr/>
              </a:pPr>
              <a:t>9</a:t>
            </a:fld>
            <a:endParaRPr lang="en-US" dirty="0"/>
          </a:p>
        </p:txBody>
      </p:sp>
    </p:spTree>
    <p:extLst>
      <p:ext uri="{BB962C8B-B14F-4D97-AF65-F5344CB8AC3E}">
        <p14:creationId xmlns:p14="http://schemas.microsoft.com/office/powerpoint/2010/main" val="2932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31DBB-575C-4CE7-A204-5BB97B189CF3}">
  <ds:schemaRefs>
    <ds:schemaRef ds:uri="http://schemas.microsoft.com/sharepoint/v3/contenttype/forms"/>
  </ds:schemaRefs>
</ds:datastoreItem>
</file>

<file path=customXml/itemProps2.xml><?xml version="1.0" encoding="utf-8"?>
<ds:datastoreItem xmlns:ds="http://schemas.openxmlformats.org/officeDocument/2006/customXml" ds:itemID="{F31A0A16-D398-4F52-81BF-0F9C001C53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4196</TotalTime>
  <Words>1098</Words>
  <Application>Microsoft Office PowerPoint</Application>
  <PresentationFormat>Widescreen</PresentationFormat>
  <Paragraphs>99</Paragraphs>
  <Slides>12</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ASCCC Curriculum Inst. 2020 Theme</vt:lpstr>
      <vt:lpstr>Part-time Faculty Driving Change by Building Unity, Culture, and Equity-mindedness General Session 1 Thursday, February 18 at 3:00--4:00 p.m. </vt:lpstr>
      <vt:lpstr>Land Acknowledgement </vt:lpstr>
      <vt:lpstr>Session Description  </vt:lpstr>
      <vt:lpstr>Session Agenda</vt:lpstr>
      <vt:lpstr>Questions: Use the Pathable platform CHAT box</vt:lpstr>
      <vt:lpstr>Institute Theme</vt:lpstr>
      <vt:lpstr>ASCCC Part-time Committee</vt:lpstr>
      <vt:lpstr>Student Senate of California Community Colleges</vt:lpstr>
      <vt:lpstr>Panel Questions</vt:lpstr>
      <vt:lpstr>Questions: Use Pathable CHAT </vt:lpstr>
      <vt:lpstr>Continuing the Conversation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Part-time Faculty Driving Change by Building Unity, Culture, and Equity-mindedness General Session 1 Thursday, February 18 at 3:00--4:00 p.m. </dc:title>
  <dc:creator>Michelle  Bean</dc:creator>
  <cp:lastModifiedBy>michellevelasquezbean@gmail.com</cp:lastModifiedBy>
  <cp:revision>1</cp:revision>
  <dcterms:created xsi:type="dcterms:W3CDTF">2021-01-28T00:49:24Z</dcterms:created>
  <dcterms:modified xsi:type="dcterms:W3CDTF">2021-02-05T23:53:16Z</dcterms:modified>
</cp:coreProperties>
</file>