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66" r:id="rId7"/>
    <p:sldId id="267" r:id="rId8"/>
    <p:sldId id="265" r:id="rId9"/>
    <p:sldId id="272" r:id="rId10"/>
    <p:sldId id="262" r:id="rId11"/>
    <p:sldId id="270" r:id="rId12"/>
    <p:sldId id="273" r:id="rId13"/>
    <p:sldId id="27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DB185-00F1-43A1-BB20-F7B8859F1CA3}" v="104" dt="2021-01-27T21:21:51.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p:restoredTop sz="71183" autoAdjust="0"/>
  </p:normalViewPr>
  <p:slideViewPr>
    <p:cSldViewPr snapToGrid="0" snapToObjects="1">
      <p:cViewPr varScale="1">
        <p:scale>
          <a:sx n="74" d="100"/>
          <a:sy n="74" d="100"/>
        </p:scale>
        <p:origin x="2244"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96DDB185-00F1-43A1-BB20-F7B8859F1CA3}"/>
    <pc:docChg chg="undo custSel mod addSld delSld modSld sldOrd">
      <pc:chgData name="Michelle  Bean" userId="0d8acacb-9479-4755-afc3-7abd1af15332" providerId="ADAL" clId="{96DDB185-00F1-43A1-BB20-F7B8859F1CA3}" dt="2021-01-27T21:21:54.352" v="806" actId="47"/>
      <pc:docMkLst>
        <pc:docMk/>
      </pc:docMkLst>
      <pc:sldChg chg="modSp mod">
        <pc:chgData name="Michelle  Bean" userId="0d8acacb-9479-4755-afc3-7abd1af15332" providerId="ADAL" clId="{96DDB185-00F1-43A1-BB20-F7B8859F1CA3}" dt="2021-01-27T00:45:23.469" v="771" actId="20577"/>
        <pc:sldMkLst>
          <pc:docMk/>
          <pc:sldMk cId="0" sldId="256"/>
        </pc:sldMkLst>
        <pc:spChg chg="mod">
          <ac:chgData name="Michelle  Bean" userId="0d8acacb-9479-4755-afc3-7abd1af15332" providerId="ADAL" clId="{96DDB185-00F1-43A1-BB20-F7B8859F1CA3}" dt="2021-01-27T00:45:23.469" v="771" actId="20577"/>
          <ac:spMkLst>
            <pc:docMk/>
            <pc:sldMk cId="0" sldId="256"/>
            <ac:spMk id="8193" creationId="{133F99F4-F0B3-AD4D-B2D6-0C581BE77F98}"/>
          </ac:spMkLst>
        </pc:spChg>
      </pc:sldChg>
      <pc:sldChg chg="modTransition">
        <pc:chgData name="Michelle  Bean" userId="0d8acacb-9479-4755-afc3-7abd1af15332" providerId="ADAL" clId="{96DDB185-00F1-43A1-BB20-F7B8859F1CA3}" dt="2021-01-26T23:48:20.589" v="91"/>
        <pc:sldMkLst>
          <pc:docMk/>
          <pc:sldMk cId="3581076204" sldId="257"/>
        </pc:sldMkLst>
      </pc:sldChg>
      <pc:sldChg chg="del">
        <pc:chgData name="Michelle  Bean" userId="0d8acacb-9479-4755-afc3-7abd1af15332" providerId="ADAL" clId="{96DDB185-00F1-43A1-BB20-F7B8859F1CA3}" dt="2021-01-26T23:49:22.095" v="133" actId="47"/>
        <pc:sldMkLst>
          <pc:docMk/>
          <pc:sldMk cId="0" sldId="260"/>
        </pc:sldMkLst>
      </pc:sldChg>
      <pc:sldChg chg="delSp modSp del mod">
        <pc:chgData name="Michelle  Bean" userId="0d8acacb-9479-4755-afc3-7abd1af15332" providerId="ADAL" clId="{96DDB185-00F1-43A1-BB20-F7B8859F1CA3}" dt="2021-01-27T00:04:23.190" v="410" actId="47"/>
        <pc:sldMkLst>
          <pc:docMk/>
          <pc:sldMk cId="0" sldId="261"/>
        </pc:sldMkLst>
        <pc:spChg chg="mod">
          <ac:chgData name="Michelle  Bean" userId="0d8acacb-9479-4755-afc3-7abd1af15332" providerId="ADAL" clId="{96DDB185-00F1-43A1-BB20-F7B8859F1CA3}" dt="2021-01-26T23:51:06.206" v="143" actId="21"/>
          <ac:spMkLst>
            <pc:docMk/>
            <pc:sldMk cId="0" sldId="261"/>
            <ac:spMk id="136" creationId="{00000000-0000-0000-0000-000000000000}"/>
          </ac:spMkLst>
        </pc:spChg>
        <pc:picChg chg="del">
          <ac:chgData name="Michelle  Bean" userId="0d8acacb-9479-4755-afc3-7abd1af15332" providerId="ADAL" clId="{96DDB185-00F1-43A1-BB20-F7B8859F1CA3}" dt="2021-01-26T23:50:46.561" v="140" actId="21"/>
          <ac:picMkLst>
            <pc:docMk/>
            <pc:sldMk cId="0" sldId="261"/>
            <ac:picMk id="137" creationId="{00000000-0000-0000-0000-000000000000}"/>
          </ac:picMkLst>
        </pc:picChg>
      </pc:sldChg>
      <pc:sldChg chg="addSp delSp modSp mod modClrScheme modAnim chgLayout">
        <pc:chgData name="Michelle  Bean" userId="0d8acacb-9479-4755-afc3-7abd1af15332" providerId="ADAL" clId="{96DDB185-00F1-43A1-BB20-F7B8859F1CA3}" dt="2021-01-27T00:50:03.863" v="804" actId="1038"/>
        <pc:sldMkLst>
          <pc:docMk/>
          <pc:sldMk cId="0" sldId="262"/>
        </pc:sldMkLst>
        <pc:spChg chg="add del mod">
          <ac:chgData name="Michelle  Bean" userId="0d8acacb-9479-4755-afc3-7abd1af15332" providerId="ADAL" clId="{96DDB185-00F1-43A1-BB20-F7B8859F1CA3}" dt="2021-01-27T00:04:45.748" v="418" actId="26606"/>
          <ac:spMkLst>
            <pc:docMk/>
            <pc:sldMk cId="0" sldId="262"/>
            <ac:spMk id="84" creationId="{0DBE792E-AA08-450F-9A1E-3D6A87F887C5}"/>
          </ac:spMkLst>
        </pc:spChg>
        <pc:spChg chg="add del mod">
          <ac:chgData name="Michelle  Bean" userId="0d8acacb-9479-4755-afc3-7abd1af15332" providerId="ADAL" clId="{96DDB185-00F1-43A1-BB20-F7B8859F1CA3}" dt="2021-01-27T00:04:34.296" v="412" actId="26606"/>
          <ac:spMkLst>
            <pc:docMk/>
            <pc:sldMk cId="0" sldId="262"/>
            <ac:spMk id="85" creationId="{43B61D64-C048-4B1B-A95E-05B15AADA507}"/>
          </ac:spMkLst>
        </pc:spChg>
        <pc:spChg chg="add del mod">
          <ac:chgData name="Michelle  Bean" userId="0d8acacb-9479-4755-afc3-7abd1af15332" providerId="ADAL" clId="{96DDB185-00F1-43A1-BB20-F7B8859F1CA3}" dt="2021-01-27T00:04:54.364" v="422" actId="26606"/>
          <ac:spMkLst>
            <pc:docMk/>
            <pc:sldMk cId="0" sldId="262"/>
            <ac:spMk id="86" creationId="{7A1A4F7E-FD5E-40DE-B9F2-39D09145BD24}"/>
          </ac:spMkLst>
        </pc:spChg>
        <pc:spChg chg="mod">
          <ac:chgData name="Michelle  Bean" userId="0d8acacb-9479-4755-afc3-7abd1af15332" providerId="ADAL" clId="{96DDB185-00F1-43A1-BB20-F7B8859F1CA3}" dt="2021-01-27T00:09:18.513" v="462" actId="403"/>
          <ac:spMkLst>
            <pc:docMk/>
            <pc:sldMk cId="0" sldId="262"/>
            <ac:spMk id="142" creationId="{00000000-0000-0000-0000-000000000000}"/>
          </ac:spMkLst>
        </pc:spChg>
        <pc:spChg chg="add del">
          <ac:chgData name="Michelle  Bean" userId="0d8acacb-9479-4755-afc3-7abd1af15332" providerId="ADAL" clId="{96DDB185-00F1-43A1-BB20-F7B8859F1CA3}" dt="2021-01-27T00:04:54.414" v="423" actId="26606"/>
          <ac:spMkLst>
            <pc:docMk/>
            <pc:sldMk cId="0" sldId="262"/>
            <ac:spMk id="143" creationId="{00000000-0000-0000-0000-000000000000}"/>
          </ac:spMkLst>
        </pc:spChg>
        <pc:spChg chg="add del mod">
          <ac:chgData name="Michelle  Bean" userId="0d8acacb-9479-4755-afc3-7abd1af15332" providerId="ADAL" clId="{96DDB185-00F1-43A1-BB20-F7B8859F1CA3}" dt="2021-01-27T00:04:36.475" v="414" actId="26606"/>
          <ac:spMkLst>
            <pc:docMk/>
            <pc:sldMk cId="0" sldId="262"/>
            <ac:spMk id="147" creationId="{1B3B1582-BBBC-4251-80D4-7FCB3737C9C2}"/>
          </ac:spMkLst>
        </pc:spChg>
        <pc:spChg chg="add del mod">
          <ac:chgData name="Michelle  Bean" userId="0d8acacb-9479-4755-afc3-7abd1af15332" providerId="ADAL" clId="{96DDB185-00F1-43A1-BB20-F7B8859F1CA3}" dt="2021-01-27T00:04:42.483" v="416" actId="26606"/>
          <ac:spMkLst>
            <pc:docMk/>
            <pc:sldMk cId="0" sldId="262"/>
            <ac:spMk id="150" creationId="{2B0DE053-63E6-48F6-9BCE-F8E05B961FD6}"/>
          </ac:spMkLst>
        </pc:spChg>
        <pc:spChg chg="add del mod">
          <ac:chgData name="Michelle  Bean" userId="0d8acacb-9479-4755-afc3-7abd1af15332" providerId="ADAL" clId="{96DDB185-00F1-43A1-BB20-F7B8859F1CA3}" dt="2021-01-27T00:04:45.748" v="418" actId="26606"/>
          <ac:spMkLst>
            <pc:docMk/>
            <pc:sldMk cId="0" sldId="262"/>
            <ac:spMk id="153" creationId="{00000000-0000-0000-0000-000000000000}"/>
          </ac:spMkLst>
        </pc:spChg>
        <pc:spChg chg="add del mod">
          <ac:chgData name="Michelle  Bean" userId="0d8acacb-9479-4755-afc3-7abd1af15332" providerId="ADAL" clId="{96DDB185-00F1-43A1-BB20-F7B8859F1CA3}" dt="2021-01-27T00:04:48.458" v="420" actId="26606"/>
          <ac:spMkLst>
            <pc:docMk/>
            <pc:sldMk cId="0" sldId="262"/>
            <ac:spMk id="155" creationId="{00000000-0000-0000-0000-000000000000}"/>
          </ac:spMkLst>
        </pc:spChg>
        <pc:spChg chg="add del mod">
          <ac:chgData name="Michelle  Bean" userId="0d8acacb-9479-4755-afc3-7abd1af15332" providerId="ADAL" clId="{96DDB185-00F1-43A1-BB20-F7B8859F1CA3}" dt="2021-01-27T00:04:48.458" v="420" actId="26606"/>
          <ac:spMkLst>
            <pc:docMk/>
            <pc:sldMk cId="0" sldId="262"/>
            <ac:spMk id="156" creationId="{85CF0B8A-640C-4AD9-AFC8-D07C7223AA91}"/>
          </ac:spMkLst>
        </pc:spChg>
        <pc:spChg chg="add del mod">
          <ac:chgData name="Michelle  Bean" userId="0d8acacb-9479-4755-afc3-7abd1af15332" providerId="ADAL" clId="{96DDB185-00F1-43A1-BB20-F7B8859F1CA3}" dt="2021-01-27T00:04:54.364" v="422" actId="26606"/>
          <ac:spMkLst>
            <pc:docMk/>
            <pc:sldMk cId="0" sldId="262"/>
            <ac:spMk id="158" creationId="{00000000-0000-0000-0000-000000000000}"/>
          </ac:spMkLst>
        </pc:spChg>
        <pc:spChg chg="add del mod">
          <ac:chgData name="Michelle  Bean" userId="0d8acacb-9479-4755-afc3-7abd1af15332" providerId="ADAL" clId="{96DDB185-00F1-43A1-BB20-F7B8859F1CA3}" dt="2021-01-27T00:04:54.364" v="422" actId="26606"/>
          <ac:spMkLst>
            <pc:docMk/>
            <pc:sldMk cId="0" sldId="262"/>
            <ac:spMk id="159" creationId="{E5071F6D-4D56-4BF1-9378-DB50B934D0ED}"/>
          </ac:spMkLst>
        </pc:spChg>
        <pc:spChg chg="add mod">
          <ac:chgData name="Michelle  Bean" userId="0d8acacb-9479-4755-afc3-7abd1af15332" providerId="ADAL" clId="{96DDB185-00F1-43A1-BB20-F7B8859F1CA3}" dt="2021-01-27T00:04:54.414" v="423" actId="26606"/>
          <ac:spMkLst>
            <pc:docMk/>
            <pc:sldMk cId="0" sldId="262"/>
            <ac:spMk id="161" creationId="{43B61D64-C048-4B1B-A95E-05B15AADA507}"/>
          </ac:spMkLst>
        </pc:spChg>
        <pc:graphicFrameChg chg="add del">
          <ac:chgData name="Michelle  Bean" userId="0d8acacb-9479-4755-afc3-7abd1af15332" providerId="ADAL" clId="{96DDB185-00F1-43A1-BB20-F7B8859F1CA3}" dt="2021-01-27T00:04:34.296" v="412" actId="26606"/>
          <ac:graphicFrameMkLst>
            <pc:docMk/>
            <pc:sldMk cId="0" sldId="262"/>
            <ac:graphicFrameMk id="145" creationId="{171D53E9-4C11-4C21-BD70-6633257D1177}"/>
          </ac:graphicFrameMkLst>
        </pc:graphicFrameChg>
        <pc:graphicFrameChg chg="add del">
          <ac:chgData name="Michelle  Bean" userId="0d8acacb-9479-4755-afc3-7abd1af15332" providerId="ADAL" clId="{96DDB185-00F1-43A1-BB20-F7B8859F1CA3}" dt="2021-01-27T00:04:36.475" v="414" actId="26606"/>
          <ac:graphicFrameMkLst>
            <pc:docMk/>
            <pc:sldMk cId="0" sldId="262"/>
            <ac:graphicFrameMk id="148" creationId="{0EC95A71-CB9B-403D-9BC9-1A0217AD04A8}"/>
          </ac:graphicFrameMkLst>
        </pc:graphicFrameChg>
        <pc:graphicFrameChg chg="add del">
          <ac:chgData name="Michelle  Bean" userId="0d8acacb-9479-4755-afc3-7abd1af15332" providerId="ADAL" clId="{96DDB185-00F1-43A1-BB20-F7B8859F1CA3}" dt="2021-01-27T00:04:42.483" v="416" actId="26606"/>
          <ac:graphicFrameMkLst>
            <pc:docMk/>
            <pc:sldMk cId="0" sldId="262"/>
            <ac:graphicFrameMk id="151" creationId="{67420A1A-B59A-44A9-A516-E87C6FD06954}"/>
          </ac:graphicFrameMkLst>
        </pc:graphicFrameChg>
        <pc:graphicFrameChg chg="add mod">
          <ac:chgData name="Michelle  Bean" userId="0d8acacb-9479-4755-afc3-7abd1af15332" providerId="ADAL" clId="{96DDB185-00F1-43A1-BB20-F7B8859F1CA3}" dt="2021-01-27T00:50:03.863" v="804" actId="1038"/>
          <ac:graphicFrameMkLst>
            <pc:docMk/>
            <pc:sldMk cId="0" sldId="262"/>
            <ac:graphicFrameMk id="162" creationId="{171D53E9-4C11-4C21-BD70-6633257D1177}"/>
          </ac:graphicFrameMkLst>
        </pc:graphicFrameChg>
      </pc:sldChg>
      <pc:sldChg chg="modSp del mod">
        <pc:chgData name="Michelle  Bean" userId="0d8acacb-9479-4755-afc3-7abd1af15332" providerId="ADAL" clId="{96DDB185-00F1-43A1-BB20-F7B8859F1CA3}" dt="2021-01-27T00:11:05.324" v="514" actId="47"/>
        <pc:sldMkLst>
          <pc:docMk/>
          <pc:sldMk cId="0" sldId="263"/>
        </pc:sldMkLst>
        <pc:spChg chg="mod">
          <ac:chgData name="Michelle  Bean" userId="0d8acacb-9479-4755-afc3-7abd1af15332" providerId="ADAL" clId="{96DDB185-00F1-43A1-BB20-F7B8859F1CA3}" dt="2021-01-27T00:09:40.745" v="464" actId="21"/>
          <ac:spMkLst>
            <pc:docMk/>
            <pc:sldMk cId="0" sldId="263"/>
            <ac:spMk id="149" creationId="{00000000-0000-0000-0000-000000000000}"/>
          </ac:spMkLst>
        </pc:spChg>
      </pc:sldChg>
      <pc:sldChg chg="modSp del mod">
        <pc:chgData name="Michelle  Bean" userId="0d8acacb-9479-4755-afc3-7abd1af15332" providerId="ADAL" clId="{96DDB185-00F1-43A1-BB20-F7B8859F1CA3}" dt="2021-01-27T00:14:21.354" v="590" actId="47"/>
        <pc:sldMkLst>
          <pc:docMk/>
          <pc:sldMk cId="0" sldId="264"/>
        </pc:sldMkLst>
        <pc:spChg chg="mod">
          <ac:chgData name="Michelle  Bean" userId="0d8acacb-9479-4755-afc3-7abd1af15332" providerId="ADAL" clId="{96DDB185-00F1-43A1-BB20-F7B8859F1CA3}" dt="2021-01-27T00:13:50.851" v="552" actId="21"/>
          <ac:spMkLst>
            <pc:docMk/>
            <pc:sldMk cId="0" sldId="264"/>
            <ac:spMk id="155" creationId="{00000000-0000-0000-0000-000000000000}"/>
          </ac:spMkLst>
        </pc:spChg>
        <pc:spChg chg="mod">
          <ac:chgData name="Michelle  Bean" userId="0d8acacb-9479-4755-afc3-7abd1af15332" providerId="ADAL" clId="{96DDB185-00F1-43A1-BB20-F7B8859F1CA3}" dt="2021-01-27T00:14:14.450" v="589" actId="21"/>
          <ac:spMkLst>
            <pc:docMk/>
            <pc:sldMk cId="0" sldId="264"/>
            <ac:spMk id="157" creationId="{00000000-0000-0000-0000-000000000000}"/>
          </ac:spMkLst>
        </pc:spChg>
      </pc:sldChg>
      <pc:sldChg chg="modSp mod ord">
        <pc:chgData name="Michelle  Bean" userId="0d8acacb-9479-4755-afc3-7abd1af15332" providerId="ADAL" clId="{96DDB185-00F1-43A1-BB20-F7B8859F1CA3}" dt="2021-01-26T23:52:54.910" v="180" actId="14100"/>
        <pc:sldMkLst>
          <pc:docMk/>
          <pc:sldMk cId="3181503674" sldId="265"/>
        </pc:sldMkLst>
        <pc:spChg chg="mod">
          <ac:chgData name="Michelle  Bean" userId="0d8acacb-9479-4755-afc3-7abd1af15332" providerId="ADAL" clId="{96DDB185-00F1-43A1-BB20-F7B8859F1CA3}" dt="2021-01-26T23:52:39.756" v="176" actId="20577"/>
          <ac:spMkLst>
            <pc:docMk/>
            <pc:sldMk cId="3181503674" sldId="265"/>
            <ac:spMk id="2" creationId="{8D3FFF6C-C27E-4EF8-B6EE-0A0EEA2A5D7A}"/>
          </ac:spMkLst>
        </pc:spChg>
        <pc:spChg chg="mod">
          <ac:chgData name="Michelle  Bean" userId="0d8acacb-9479-4755-afc3-7abd1af15332" providerId="ADAL" clId="{96DDB185-00F1-43A1-BB20-F7B8859F1CA3}" dt="2021-01-26T23:52:54.910" v="180" actId="14100"/>
          <ac:spMkLst>
            <pc:docMk/>
            <pc:sldMk cId="3181503674" sldId="265"/>
            <ac:spMk id="3" creationId="{7877A19C-92BD-402B-B017-709076852ECA}"/>
          </ac:spMkLst>
        </pc:spChg>
      </pc:sldChg>
      <pc:sldChg chg="addSp delSp modSp mod modClrScheme chgLayout">
        <pc:chgData name="Michelle  Bean" userId="0d8acacb-9479-4755-afc3-7abd1af15332" providerId="ADAL" clId="{96DDB185-00F1-43A1-BB20-F7B8859F1CA3}" dt="2021-01-26T23:50:29.075" v="139" actId="26606"/>
        <pc:sldMkLst>
          <pc:docMk/>
          <pc:sldMk cId="2551441075" sldId="266"/>
        </pc:sldMkLst>
        <pc:spChg chg="mod">
          <ac:chgData name="Michelle  Bean" userId="0d8acacb-9479-4755-afc3-7abd1af15332" providerId="ADAL" clId="{96DDB185-00F1-43A1-BB20-F7B8859F1CA3}" dt="2021-01-26T23:50:29.075" v="139" actId="26606"/>
          <ac:spMkLst>
            <pc:docMk/>
            <pc:sldMk cId="2551441075" sldId="266"/>
            <ac:spMk id="2" creationId="{A6007581-8B32-415C-9377-59F28B133D70}"/>
          </ac:spMkLst>
        </pc:spChg>
        <pc:spChg chg="add del mod">
          <ac:chgData name="Michelle  Bean" userId="0d8acacb-9479-4755-afc3-7abd1af15332" providerId="ADAL" clId="{96DDB185-00F1-43A1-BB20-F7B8859F1CA3}" dt="2021-01-26T23:50:29.075" v="139" actId="26606"/>
          <ac:spMkLst>
            <pc:docMk/>
            <pc:sldMk cId="2551441075" sldId="266"/>
            <ac:spMk id="3" creationId="{13253096-AB2B-42B1-879A-EF12FB35213D}"/>
          </ac:spMkLst>
        </pc:spChg>
        <pc:spChg chg="mod">
          <ac:chgData name="Michelle  Bean" userId="0d8acacb-9479-4755-afc3-7abd1af15332" providerId="ADAL" clId="{96DDB185-00F1-43A1-BB20-F7B8859F1CA3}" dt="2021-01-26T23:50:29.075" v="139" actId="26606"/>
          <ac:spMkLst>
            <pc:docMk/>
            <pc:sldMk cId="2551441075" sldId="266"/>
            <ac:spMk id="4" creationId="{C7147D15-C571-4D2E-B54D-E0EB9367E0D8}"/>
          </ac:spMkLst>
        </pc:spChg>
        <pc:graphicFrameChg chg="add del mod">
          <ac:chgData name="Michelle  Bean" userId="0d8acacb-9479-4755-afc3-7abd1af15332" providerId="ADAL" clId="{96DDB185-00F1-43A1-BB20-F7B8859F1CA3}" dt="2021-01-26T23:50:26.395" v="136" actId="26606"/>
          <ac:graphicFrameMkLst>
            <pc:docMk/>
            <pc:sldMk cId="2551441075" sldId="266"/>
            <ac:graphicFrameMk id="6" creationId="{B9765E54-648A-4C30-BCC5-BD4B7057541C}"/>
          </ac:graphicFrameMkLst>
        </pc:graphicFrameChg>
        <pc:graphicFrameChg chg="add del">
          <ac:chgData name="Michelle  Bean" userId="0d8acacb-9479-4755-afc3-7abd1af15332" providerId="ADAL" clId="{96DDB185-00F1-43A1-BB20-F7B8859F1CA3}" dt="2021-01-26T23:50:28.978" v="138" actId="26606"/>
          <ac:graphicFrameMkLst>
            <pc:docMk/>
            <pc:sldMk cId="2551441075" sldId="266"/>
            <ac:graphicFrameMk id="8" creationId="{601B6730-C50E-46B7-BCA7-F49DCFB33A14}"/>
          </ac:graphicFrameMkLst>
        </pc:graphicFrameChg>
        <pc:graphicFrameChg chg="add mod">
          <ac:chgData name="Michelle  Bean" userId="0d8acacb-9479-4755-afc3-7abd1af15332" providerId="ADAL" clId="{96DDB185-00F1-43A1-BB20-F7B8859F1CA3}" dt="2021-01-26T23:50:29.075" v="139" actId="26606"/>
          <ac:graphicFrameMkLst>
            <pc:docMk/>
            <pc:sldMk cId="2551441075" sldId="266"/>
            <ac:graphicFrameMk id="10" creationId="{B9765E54-648A-4C30-BCC5-BD4B7057541C}"/>
          </ac:graphicFrameMkLst>
        </pc:graphicFrameChg>
      </pc:sldChg>
      <pc:sldChg chg="addSp delSp modSp new mod modClrScheme chgLayout">
        <pc:chgData name="Michelle  Bean" userId="0d8acacb-9479-4755-afc3-7abd1af15332" providerId="ADAL" clId="{96DDB185-00F1-43A1-BB20-F7B8859F1CA3}" dt="2021-01-26T23:53:08.294" v="181" actId="26606"/>
        <pc:sldMkLst>
          <pc:docMk/>
          <pc:sldMk cId="3551232327" sldId="267"/>
        </pc:sldMkLst>
        <pc:spChg chg="mod">
          <ac:chgData name="Michelle  Bean" userId="0d8acacb-9479-4755-afc3-7abd1af15332" providerId="ADAL" clId="{96DDB185-00F1-43A1-BB20-F7B8859F1CA3}" dt="2021-01-26T23:53:08.294" v="181" actId="26606"/>
          <ac:spMkLst>
            <pc:docMk/>
            <pc:sldMk cId="3551232327" sldId="267"/>
            <ac:spMk id="2" creationId="{6DA68A6D-B78C-4E50-860C-EFA6F401F426}"/>
          </ac:spMkLst>
        </pc:spChg>
        <pc:spChg chg="del">
          <ac:chgData name="Michelle  Bean" userId="0d8acacb-9479-4755-afc3-7abd1af15332" providerId="ADAL" clId="{96DDB185-00F1-43A1-BB20-F7B8859F1CA3}" dt="2021-01-26T23:50:58.796" v="142"/>
          <ac:spMkLst>
            <pc:docMk/>
            <pc:sldMk cId="3551232327" sldId="267"/>
            <ac:spMk id="3" creationId="{02BA7D43-A761-4556-AC26-4D54EAC1A2D9}"/>
          </ac:spMkLst>
        </pc:spChg>
        <pc:spChg chg="mod">
          <ac:chgData name="Michelle  Bean" userId="0d8acacb-9479-4755-afc3-7abd1af15332" providerId="ADAL" clId="{96DDB185-00F1-43A1-BB20-F7B8859F1CA3}" dt="2021-01-26T23:53:08.294" v="181" actId="26606"/>
          <ac:spMkLst>
            <pc:docMk/>
            <pc:sldMk cId="3551232327" sldId="267"/>
            <ac:spMk id="4" creationId="{C6445E6D-E033-481B-A0D9-5CFAE4458A1A}"/>
          </ac:spMkLst>
        </pc:spChg>
        <pc:picChg chg="add mod">
          <ac:chgData name="Michelle  Bean" userId="0d8acacb-9479-4755-afc3-7abd1af15332" providerId="ADAL" clId="{96DDB185-00F1-43A1-BB20-F7B8859F1CA3}" dt="2021-01-26T23:53:08.294" v="181" actId="26606"/>
          <ac:picMkLst>
            <pc:docMk/>
            <pc:sldMk cId="3551232327" sldId="267"/>
            <ac:picMk id="5" creationId="{748C33BD-0402-4699-99BB-9E7DA78EF962}"/>
          </ac:picMkLst>
        </pc:picChg>
      </pc:sldChg>
      <pc:sldChg chg="addSp delSp modSp new del mod modClrScheme chgLayout modNotesTx">
        <pc:chgData name="Michelle  Bean" userId="0d8acacb-9479-4755-afc3-7abd1af15332" providerId="ADAL" clId="{96DDB185-00F1-43A1-BB20-F7B8859F1CA3}" dt="2021-01-27T21:21:32.634" v="805" actId="47"/>
        <pc:sldMkLst>
          <pc:docMk/>
          <pc:sldMk cId="4131987982" sldId="268"/>
        </pc:sldMkLst>
        <pc:spChg chg="mod">
          <ac:chgData name="Michelle  Bean" userId="0d8acacb-9479-4755-afc3-7abd1af15332" providerId="ADAL" clId="{96DDB185-00F1-43A1-BB20-F7B8859F1CA3}" dt="2021-01-27T00:44:40.845" v="760" actId="26606"/>
          <ac:spMkLst>
            <pc:docMk/>
            <pc:sldMk cId="4131987982" sldId="268"/>
            <ac:spMk id="2" creationId="{9122F0F8-E5F7-4546-9DB8-E1D4E97600B9}"/>
          </ac:spMkLst>
        </pc:spChg>
        <pc:spChg chg="add del mod">
          <ac:chgData name="Michelle  Bean" userId="0d8acacb-9479-4755-afc3-7abd1af15332" providerId="ADAL" clId="{96DDB185-00F1-43A1-BB20-F7B8859F1CA3}" dt="2021-01-27T00:43:41.466" v="753" actId="26606"/>
          <ac:spMkLst>
            <pc:docMk/>
            <pc:sldMk cId="4131987982" sldId="268"/>
            <ac:spMk id="3" creationId="{93715F6F-8A08-41AC-A287-D690E482D680}"/>
          </ac:spMkLst>
        </pc:spChg>
        <pc:spChg chg="mod">
          <ac:chgData name="Michelle  Bean" userId="0d8acacb-9479-4755-afc3-7abd1af15332" providerId="ADAL" clId="{96DDB185-00F1-43A1-BB20-F7B8859F1CA3}" dt="2021-01-27T00:44:40.845" v="760" actId="26606"/>
          <ac:spMkLst>
            <pc:docMk/>
            <pc:sldMk cId="4131987982" sldId="268"/>
            <ac:spMk id="4" creationId="{602CD9AC-A6A9-4D23-84B8-E1F7E644FCA4}"/>
          </ac:spMkLst>
        </pc:spChg>
        <pc:spChg chg="add del mod">
          <ac:chgData name="Michelle  Bean" userId="0d8acacb-9479-4755-afc3-7abd1af15332" providerId="ADAL" clId="{96DDB185-00F1-43A1-BB20-F7B8859F1CA3}" dt="2021-01-27T00:43:09.251" v="742" actId="26606"/>
          <ac:spMkLst>
            <pc:docMk/>
            <pc:sldMk cId="4131987982" sldId="268"/>
            <ac:spMk id="8" creationId="{93715F6F-8A08-41AC-A287-D690E482D680}"/>
          </ac:spMkLst>
        </pc:spChg>
        <pc:spChg chg="add del mod">
          <ac:chgData name="Michelle  Bean" userId="0d8acacb-9479-4755-afc3-7abd1af15332" providerId="ADAL" clId="{96DDB185-00F1-43A1-BB20-F7B8859F1CA3}" dt="2021-01-27T00:43:29.131" v="748" actId="26606"/>
          <ac:spMkLst>
            <pc:docMk/>
            <pc:sldMk cId="4131987982" sldId="268"/>
            <ac:spMk id="14" creationId="{D5CB041D-9A97-4F12-A5AE-3E945C4F640C}"/>
          </ac:spMkLst>
        </pc:spChg>
        <pc:spChg chg="add del mod">
          <ac:chgData name="Michelle  Bean" userId="0d8acacb-9479-4755-afc3-7abd1af15332" providerId="ADAL" clId="{96DDB185-00F1-43A1-BB20-F7B8859F1CA3}" dt="2021-01-27T00:44:40.845" v="760" actId="26606"/>
          <ac:spMkLst>
            <pc:docMk/>
            <pc:sldMk cId="4131987982" sldId="268"/>
            <ac:spMk id="21" creationId="{93715F6F-8A08-41AC-A287-D690E482D680}"/>
          </ac:spMkLst>
        </pc:spChg>
        <pc:spChg chg="add del mod">
          <ac:chgData name="Michelle  Bean" userId="0d8acacb-9479-4755-afc3-7abd1af15332" providerId="ADAL" clId="{96DDB185-00F1-43A1-BB20-F7B8859F1CA3}" dt="2021-01-27T00:44:40.845" v="760" actId="26606"/>
          <ac:spMkLst>
            <pc:docMk/>
            <pc:sldMk cId="4131987982" sldId="268"/>
            <ac:spMk id="25" creationId="{93715F6F-8A08-41AC-A287-D690E482D680}"/>
          </ac:spMkLst>
        </pc:spChg>
        <pc:graphicFrameChg chg="add del mod">
          <ac:chgData name="Michelle  Bean" userId="0d8acacb-9479-4755-afc3-7abd1af15332" providerId="ADAL" clId="{96DDB185-00F1-43A1-BB20-F7B8859F1CA3}" dt="2021-01-27T00:43:06.489" v="740" actId="26606"/>
          <ac:graphicFrameMkLst>
            <pc:docMk/>
            <pc:sldMk cId="4131987982" sldId="268"/>
            <ac:graphicFrameMk id="6" creationId="{FE1F96B5-EAB5-4C00-83EB-A2D630390001}"/>
          </ac:graphicFrameMkLst>
        </pc:graphicFrameChg>
        <pc:graphicFrameChg chg="add del">
          <ac:chgData name="Michelle  Bean" userId="0d8acacb-9479-4755-afc3-7abd1af15332" providerId="ADAL" clId="{96DDB185-00F1-43A1-BB20-F7B8859F1CA3}" dt="2021-01-27T00:43:15.850" v="744" actId="26606"/>
          <ac:graphicFrameMkLst>
            <pc:docMk/>
            <pc:sldMk cId="4131987982" sldId="268"/>
            <ac:graphicFrameMk id="10" creationId="{0400E774-1F32-499B-8AE1-06A24492A5B7}"/>
          </ac:graphicFrameMkLst>
        </pc:graphicFrameChg>
        <pc:graphicFrameChg chg="add del mod">
          <ac:chgData name="Michelle  Bean" userId="0d8acacb-9479-4755-afc3-7abd1af15332" providerId="ADAL" clId="{96DDB185-00F1-43A1-BB20-F7B8859F1CA3}" dt="2021-01-27T00:43:23.503" v="746" actId="26606"/>
          <ac:graphicFrameMkLst>
            <pc:docMk/>
            <pc:sldMk cId="4131987982" sldId="268"/>
            <ac:graphicFrameMk id="12" creationId="{0F527658-3C2E-458C-9AB9-4A2661E96709}"/>
          </ac:graphicFrameMkLst>
        </pc:graphicFrameChg>
        <pc:graphicFrameChg chg="add del mod">
          <ac:chgData name="Michelle  Bean" userId="0d8acacb-9479-4755-afc3-7abd1af15332" providerId="ADAL" clId="{96DDB185-00F1-43A1-BB20-F7B8859F1CA3}" dt="2021-01-27T00:43:29.131" v="748" actId="26606"/>
          <ac:graphicFrameMkLst>
            <pc:docMk/>
            <pc:sldMk cId="4131987982" sldId="268"/>
            <ac:graphicFrameMk id="15" creationId="{2E50487B-6434-477D-9F88-6AE7EAB4FC57}"/>
          </ac:graphicFrameMkLst>
        </pc:graphicFrameChg>
        <pc:graphicFrameChg chg="add del">
          <ac:chgData name="Michelle  Bean" userId="0d8acacb-9479-4755-afc3-7abd1af15332" providerId="ADAL" clId="{96DDB185-00F1-43A1-BB20-F7B8859F1CA3}" dt="2021-01-27T00:43:31.612" v="750" actId="26606"/>
          <ac:graphicFrameMkLst>
            <pc:docMk/>
            <pc:sldMk cId="4131987982" sldId="268"/>
            <ac:graphicFrameMk id="17" creationId="{74F866FF-C4EB-4933-BD75-E00A6D5AFD1F}"/>
          </ac:graphicFrameMkLst>
        </pc:graphicFrameChg>
        <pc:graphicFrameChg chg="add del mod">
          <ac:chgData name="Michelle  Bean" userId="0d8acacb-9479-4755-afc3-7abd1af15332" providerId="ADAL" clId="{96DDB185-00F1-43A1-BB20-F7B8859F1CA3}" dt="2021-01-27T00:43:41.449" v="752" actId="26606"/>
          <ac:graphicFrameMkLst>
            <pc:docMk/>
            <pc:sldMk cId="4131987982" sldId="268"/>
            <ac:graphicFrameMk id="19" creationId="{FE1F96B5-EAB5-4C00-83EB-A2D630390001}"/>
          </ac:graphicFrameMkLst>
        </pc:graphicFrameChg>
        <pc:graphicFrameChg chg="add del mod">
          <ac:chgData name="Michelle  Bean" userId="0d8acacb-9479-4755-afc3-7abd1af15332" providerId="ADAL" clId="{96DDB185-00F1-43A1-BB20-F7B8859F1CA3}" dt="2021-01-27T00:44:29.614" v="758" actId="26606"/>
          <ac:graphicFrameMkLst>
            <pc:docMk/>
            <pc:sldMk cId="4131987982" sldId="268"/>
            <ac:graphicFrameMk id="23" creationId="{34F18347-6281-4F25-96D1-93BA1D79FF3C}"/>
          </ac:graphicFrameMkLst>
        </pc:graphicFrameChg>
      </pc:sldChg>
      <pc:sldChg chg="addSp delSp modSp new del mod modClrScheme chgLayout">
        <pc:chgData name="Michelle  Bean" userId="0d8acacb-9479-4755-afc3-7abd1af15332" providerId="ADAL" clId="{96DDB185-00F1-43A1-BB20-F7B8859F1CA3}" dt="2021-01-27T21:21:54.352" v="806" actId="47"/>
        <pc:sldMkLst>
          <pc:docMk/>
          <pc:sldMk cId="1801035235" sldId="269"/>
        </pc:sldMkLst>
        <pc:spChg chg="mod">
          <ac:chgData name="Michelle  Bean" userId="0d8acacb-9479-4755-afc3-7abd1af15332" providerId="ADAL" clId="{96DDB185-00F1-43A1-BB20-F7B8859F1CA3}" dt="2021-01-27T00:48:46.858" v="787" actId="26606"/>
          <ac:spMkLst>
            <pc:docMk/>
            <pc:sldMk cId="1801035235" sldId="269"/>
            <ac:spMk id="2" creationId="{7BB615D2-C0B9-4249-9334-B80427B75F38}"/>
          </ac:spMkLst>
        </pc:spChg>
        <pc:spChg chg="add del mod">
          <ac:chgData name="Michelle  Bean" userId="0d8acacb-9479-4755-afc3-7abd1af15332" providerId="ADAL" clId="{96DDB185-00F1-43A1-BB20-F7B8859F1CA3}" dt="2021-01-27T00:48:46.858" v="787" actId="26606"/>
          <ac:spMkLst>
            <pc:docMk/>
            <pc:sldMk cId="1801035235" sldId="269"/>
            <ac:spMk id="3" creationId="{F60C4C7F-7D55-4772-97C9-08AE369F7ADA}"/>
          </ac:spMkLst>
        </pc:spChg>
        <pc:spChg chg="mod">
          <ac:chgData name="Michelle  Bean" userId="0d8acacb-9479-4755-afc3-7abd1af15332" providerId="ADAL" clId="{96DDB185-00F1-43A1-BB20-F7B8859F1CA3}" dt="2021-01-27T00:48:46.858" v="787" actId="26606"/>
          <ac:spMkLst>
            <pc:docMk/>
            <pc:sldMk cId="1801035235" sldId="269"/>
            <ac:spMk id="4" creationId="{29A99CC6-55A2-46BC-A2E2-E7FBC0BBFED1}"/>
          </ac:spMkLst>
        </pc:spChg>
        <pc:graphicFrameChg chg="add del mod">
          <ac:chgData name="Michelle  Bean" userId="0d8acacb-9479-4755-afc3-7abd1af15332" providerId="ADAL" clId="{96DDB185-00F1-43A1-BB20-F7B8859F1CA3}" dt="2021-01-27T00:48:23.990" v="782" actId="26606"/>
          <ac:graphicFrameMkLst>
            <pc:docMk/>
            <pc:sldMk cId="1801035235" sldId="269"/>
            <ac:graphicFrameMk id="6" creationId="{F7F3971A-7323-4B6A-8D7F-39EA7BFBE2F8}"/>
          </ac:graphicFrameMkLst>
        </pc:graphicFrameChg>
        <pc:graphicFrameChg chg="add del">
          <ac:chgData name="Michelle  Bean" userId="0d8acacb-9479-4755-afc3-7abd1af15332" providerId="ADAL" clId="{96DDB185-00F1-43A1-BB20-F7B8859F1CA3}" dt="2021-01-27T00:48:29.637" v="784" actId="26606"/>
          <ac:graphicFrameMkLst>
            <pc:docMk/>
            <pc:sldMk cId="1801035235" sldId="269"/>
            <ac:graphicFrameMk id="8" creationId="{B70431F9-0999-4BA9-AF9D-84DA12FBCBC2}"/>
          </ac:graphicFrameMkLst>
        </pc:graphicFrameChg>
        <pc:graphicFrameChg chg="add del mod">
          <ac:chgData name="Michelle  Bean" userId="0d8acacb-9479-4755-afc3-7abd1af15332" providerId="ADAL" clId="{96DDB185-00F1-43A1-BB20-F7B8859F1CA3}" dt="2021-01-27T00:48:46.781" v="786" actId="26606"/>
          <ac:graphicFrameMkLst>
            <pc:docMk/>
            <pc:sldMk cId="1801035235" sldId="269"/>
            <ac:graphicFrameMk id="10" creationId="{3C7210EE-2F1C-4A0F-B7FA-7370EE86227A}"/>
          </ac:graphicFrameMkLst>
        </pc:graphicFrameChg>
        <pc:graphicFrameChg chg="add mod">
          <ac:chgData name="Michelle  Bean" userId="0d8acacb-9479-4755-afc3-7abd1af15332" providerId="ADAL" clId="{96DDB185-00F1-43A1-BB20-F7B8859F1CA3}" dt="2021-01-27T00:48:46.858" v="787" actId="26606"/>
          <ac:graphicFrameMkLst>
            <pc:docMk/>
            <pc:sldMk cId="1801035235" sldId="269"/>
            <ac:graphicFrameMk id="12" creationId="{F7F3971A-7323-4B6A-8D7F-39EA7BFBE2F8}"/>
          </ac:graphicFrameMkLst>
        </pc:graphicFrameChg>
      </pc:sldChg>
      <pc:sldChg chg="addSp delSp modSp new mod">
        <pc:chgData name="Michelle  Bean" userId="0d8acacb-9479-4755-afc3-7abd1af15332" providerId="ADAL" clId="{96DDB185-00F1-43A1-BB20-F7B8859F1CA3}" dt="2021-01-27T00:13:20.184" v="550" actId="20577"/>
        <pc:sldMkLst>
          <pc:docMk/>
          <pc:sldMk cId="2293594617" sldId="270"/>
        </pc:sldMkLst>
        <pc:spChg chg="mod">
          <ac:chgData name="Michelle  Bean" userId="0d8acacb-9479-4755-afc3-7abd1af15332" providerId="ADAL" clId="{96DDB185-00F1-43A1-BB20-F7B8859F1CA3}" dt="2021-01-27T00:13:20.184" v="550" actId="20577"/>
          <ac:spMkLst>
            <pc:docMk/>
            <pc:sldMk cId="2293594617" sldId="270"/>
            <ac:spMk id="2" creationId="{031BEBBB-B13A-4600-AB01-87AC2DFF16C2}"/>
          </ac:spMkLst>
        </pc:spChg>
        <pc:spChg chg="del">
          <ac:chgData name="Michelle  Bean" userId="0d8acacb-9479-4755-afc3-7abd1af15332" providerId="ADAL" clId="{96DDB185-00F1-43A1-BB20-F7B8859F1CA3}" dt="2021-01-27T00:12:25.707" v="526" actId="931"/>
          <ac:spMkLst>
            <pc:docMk/>
            <pc:sldMk cId="2293594617" sldId="270"/>
            <ac:spMk id="3" creationId="{036C35E5-F126-4BD5-A048-209D3A303287}"/>
          </ac:spMkLst>
        </pc:spChg>
        <pc:spChg chg="mod">
          <ac:chgData name="Michelle  Bean" userId="0d8acacb-9479-4755-afc3-7abd1af15332" providerId="ADAL" clId="{96DDB185-00F1-43A1-BB20-F7B8859F1CA3}" dt="2021-01-27T00:12:37.103" v="527" actId="26606"/>
          <ac:spMkLst>
            <pc:docMk/>
            <pc:sldMk cId="2293594617" sldId="270"/>
            <ac:spMk id="4" creationId="{DA806F89-8607-4516-9FE3-C1454F691C48}"/>
          </ac:spMkLst>
        </pc:spChg>
        <pc:picChg chg="add mod">
          <ac:chgData name="Michelle  Bean" userId="0d8acacb-9479-4755-afc3-7abd1af15332" providerId="ADAL" clId="{96DDB185-00F1-43A1-BB20-F7B8859F1CA3}" dt="2021-01-27T00:13:00.279" v="529" actId="207"/>
          <ac:picMkLst>
            <pc:docMk/>
            <pc:sldMk cId="2293594617" sldId="270"/>
            <ac:picMk id="6" creationId="{48FC6874-E711-4BF8-A004-DE93473D03D9}"/>
          </ac:picMkLst>
        </pc:picChg>
      </pc:sldChg>
      <pc:sldChg chg="modSp new mod">
        <pc:chgData name="Michelle  Bean" userId="0d8acacb-9479-4755-afc3-7abd1af15332" providerId="ADAL" clId="{96DDB185-00F1-43A1-BB20-F7B8859F1CA3}" dt="2021-01-27T00:14:58.185" v="601" actId="20577"/>
        <pc:sldMkLst>
          <pc:docMk/>
          <pc:sldMk cId="978208979" sldId="271"/>
        </pc:sldMkLst>
        <pc:spChg chg="mod">
          <ac:chgData name="Michelle  Bean" userId="0d8acacb-9479-4755-afc3-7abd1af15332" providerId="ADAL" clId="{96DDB185-00F1-43A1-BB20-F7B8859F1CA3}" dt="2021-01-27T00:14:45.376" v="598" actId="403"/>
          <ac:spMkLst>
            <pc:docMk/>
            <pc:sldMk cId="978208979" sldId="271"/>
            <ac:spMk id="2" creationId="{A78E0A30-668F-449C-98D8-2E941F2F4534}"/>
          </ac:spMkLst>
        </pc:spChg>
        <pc:spChg chg="mod">
          <ac:chgData name="Michelle  Bean" userId="0d8acacb-9479-4755-afc3-7abd1af15332" providerId="ADAL" clId="{96DDB185-00F1-43A1-BB20-F7B8859F1CA3}" dt="2021-01-27T00:14:58.185" v="601" actId="20577"/>
          <ac:spMkLst>
            <pc:docMk/>
            <pc:sldMk cId="978208979" sldId="271"/>
            <ac:spMk id="3" creationId="{5F0818FB-64E4-4829-BD6D-A8363459016B}"/>
          </ac:spMkLst>
        </pc:spChg>
      </pc:sldChg>
      <pc:sldMasterChg chg="delSldLayout">
        <pc:chgData name="Michelle  Bean" userId="0d8acacb-9479-4755-afc3-7abd1af15332" providerId="ADAL" clId="{96DDB185-00F1-43A1-BB20-F7B8859F1CA3}" dt="2021-01-27T00:14:21.354" v="590" actId="47"/>
        <pc:sldMasterMkLst>
          <pc:docMk/>
          <pc:sldMasterMk cId="0" sldId="2147483648"/>
        </pc:sldMasterMkLst>
        <pc:sldLayoutChg chg="del">
          <pc:chgData name="Michelle  Bean" userId="0d8acacb-9479-4755-afc3-7abd1af15332" providerId="ADAL" clId="{96DDB185-00F1-43A1-BB20-F7B8859F1CA3}" dt="2021-01-27T00:14:21.354" v="590" actId="47"/>
          <pc:sldLayoutMkLst>
            <pc:docMk/>
            <pc:sldMasterMk cId="0" sldId="2147483648"/>
            <pc:sldLayoutMk cId="696370179" sldId="2147483728"/>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AF1D2-DD25-482D-AEEE-E2EA9DBD01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02AF0A-58C6-4C21-9C0B-29F8879151D5}">
      <dgm:prSet/>
      <dgm:spPr/>
      <dgm:t>
        <a:bodyPr/>
        <a:lstStyle/>
        <a:p>
          <a:r>
            <a:rPr lang="en-US"/>
            <a:t>Introduce ASCCC Part-time Committee</a:t>
          </a:r>
        </a:p>
      </dgm:t>
    </dgm:pt>
    <dgm:pt modelId="{158616E7-1177-406E-8D8E-A2958744A332}" type="parTrans" cxnId="{B2771D7C-B61F-4A2D-BAA4-24C957C487BA}">
      <dgm:prSet/>
      <dgm:spPr/>
      <dgm:t>
        <a:bodyPr/>
        <a:lstStyle/>
        <a:p>
          <a:endParaRPr lang="en-US"/>
        </a:p>
      </dgm:t>
    </dgm:pt>
    <dgm:pt modelId="{333FF97A-EB9E-4010-831A-E0409D053671}" type="sibTrans" cxnId="{B2771D7C-B61F-4A2D-BAA4-24C957C487BA}">
      <dgm:prSet/>
      <dgm:spPr/>
      <dgm:t>
        <a:bodyPr/>
        <a:lstStyle/>
        <a:p>
          <a:endParaRPr lang="en-US"/>
        </a:p>
      </dgm:t>
    </dgm:pt>
    <dgm:pt modelId="{1152B3A8-25F8-4416-B442-D9D3C09D7E44}">
      <dgm:prSet/>
      <dgm:spPr/>
      <dgm:t>
        <a:bodyPr/>
        <a:lstStyle/>
        <a:p>
          <a:r>
            <a:rPr lang="en-US" dirty="0"/>
            <a:t>Review ASCCC resolutions on part-time faculty topics</a:t>
          </a:r>
        </a:p>
      </dgm:t>
    </dgm:pt>
    <dgm:pt modelId="{AE5E8ADD-9D5C-474A-936B-653FD7ADE379}" type="parTrans" cxnId="{EC1ADBE5-1CA8-4A99-A116-50F4708F4E9A}">
      <dgm:prSet/>
      <dgm:spPr/>
      <dgm:t>
        <a:bodyPr/>
        <a:lstStyle/>
        <a:p>
          <a:endParaRPr lang="en-US"/>
        </a:p>
      </dgm:t>
    </dgm:pt>
    <dgm:pt modelId="{9AAEA65F-F8C6-44F9-BF1A-AE8E366E0C14}" type="sibTrans" cxnId="{EC1ADBE5-1CA8-4A99-A116-50F4708F4E9A}">
      <dgm:prSet/>
      <dgm:spPr/>
      <dgm:t>
        <a:bodyPr/>
        <a:lstStyle/>
        <a:p>
          <a:endParaRPr lang="en-US"/>
        </a:p>
      </dgm:t>
    </dgm:pt>
    <dgm:pt modelId="{DA0EA100-90BB-4450-871D-7EB6C5ED5D92}">
      <dgm:prSet/>
      <dgm:spPr/>
      <dgm:t>
        <a:bodyPr/>
        <a:lstStyle/>
        <a:p>
          <a:r>
            <a:rPr lang="en-US"/>
            <a:t>Ask questions of panelists</a:t>
          </a:r>
        </a:p>
      </dgm:t>
    </dgm:pt>
    <dgm:pt modelId="{0A478ADF-851D-4EE9-AF6F-1D09C1167A00}" type="parTrans" cxnId="{6130C3DA-E855-4A10-AD60-099A437EDD54}">
      <dgm:prSet/>
      <dgm:spPr/>
      <dgm:t>
        <a:bodyPr/>
        <a:lstStyle/>
        <a:p>
          <a:endParaRPr lang="en-US"/>
        </a:p>
      </dgm:t>
    </dgm:pt>
    <dgm:pt modelId="{84FDA0A1-62A7-4612-BAAA-9B423FE196A5}" type="sibTrans" cxnId="{6130C3DA-E855-4A10-AD60-099A437EDD54}">
      <dgm:prSet/>
      <dgm:spPr/>
      <dgm:t>
        <a:bodyPr/>
        <a:lstStyle/>
        <a:p>
          <a:endParaRPr lang="en-US"/>
        </a:p>
      </dgm:t>
    </dgm:pt>
    <dgm:pt modelId="{C32A2063-4F3C-4493-AF61-4BE4A90C0BD0}">
      <dgm:prSet/>
      <dgm:spPr/>
      <dgm:t>
        <a:bodyPr/>
        <a:lstStyle/>
        <a:p>
          <a:r>
            <a:rPr lang="en-US"/>
            <a:t>Engage in Q&amp;A from attendees </a:t>
          </a:r>
        </a:p>
      </dgm:t>
    </dgm:pt>
    <dgm:pt modelId="{E8D653FD-79F4-44E8-899D-14DD3C3FF56F}" type="parTrans" cxnId="{1172BAB7-AC6A-498A-AA51-467990F296B5}">
      <dgm:prSet/>
      <dgm:spPr/>
      <dgm:t>
        <a:bodyPr/>
        <a:lstStyle/>
        <a:p>
          <a:endParaRPr lang="en-US"/>
        </a:p>
      </dgm:t>
    </dgm:pt>
    <dgm:pt modelId="{DB483CDF-A86A-4211-8F9A-3DA7C6A107AC}" type="sibTrans" cxnId="{1172BAB7-AC6A-498A-AA51-467990F296B5}">
      <dgm:prSet/>
      <dgm:spPr/>
      <dgm:t>
        <a:bodyPr/>
        <a:lstStyle/>
        <a:p>
          <a:endParaRPr lang="en-US"/>
        </a:p>
      </dgm:t>
    </dgm:pt>
    <dgm:pt modelId="{30E743A0-B687-4E4C-BD2C-85E213467316}" type="pres">
      <dgm:prSet presAssocID="{852AF1D2-DD25-482D-AEEE-E2EA9DBD013B}" presName="root" presStyleCnt="0">
        <dgm:presLayoutVars>
          <dgm:dir/>
          <dgm:resizeHandles val="exact"/>
        </dgm:presLayoutVars>
      </dgm:prSet>
      <dgm:spPr/>
    </dgm:pt>
    <dgm:pt modelId="{FBED2D0E-DD18-4425-8196-77D65CD3D442}" type="pres">
      <dgm:prSet presAssocID="{7D02AF0A-58C6-4C21-9C0B-29F8879151D5}" presName="compNode" presStyleCnt="0"/>
      <dgm:spPr/>
    </dgm:pt>
    <dgm:pt modelId="{492CA41A-683A-44E2-A1EA-C77554D7A797}" type="pres">
      <dgm:prSet presAssocID="{7D02AF0A-58C6-4C21-9C0B-29F8879151D5}" presName="bgRect" presStyleLbl="bgShp" presStyleIdx="0" presStyleCnt="4"/>
      <dgm:spPr/>
    </dgm:pt>
    <dgm:pt modelId="{7B6478A2-A98C-42B8-8FB2-FA012A0D959B}" type="pres">
      <dgm:prSet presAssocID="{7D02AF0A-58C6-4C21-9C0B-29F8879151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93F63F81-85E5-4FAD-B16C-ABC7EC168C8C}" type="pres">
      <dgm:prSet presAssocID="{7D02AF0A-58C6-4C21-9C0B-29F8879151D5}" presName="spaceRect" presStyleCnt="0"/>
      <dgm:spPr/>
    </dgm:pt>
    <dgm:pt modelId="{79FD4AFC-0763-4A07-B86D-5157596898FA}" type="pres">
      <dgm:prSet presAssocID="{7D02AF0A-58C6-4C21-9C0B-29F8879151D5}" presName="parTx" presStyleLbl="revTx" presStyleIdx="0" presStyleCnt="4">
        <dgm:presLayoutVars>
          <dgm:chMax val="0"/>
          <dgm:chPref val="0"/>
        </dgm:presLayoutVars>
      </dgm:prSet>
      <dgm:spPr/>
    </dgm:pt>
    <dgm:pt modelId="{0E94CD14-98FE-43CF-A34E-B82FE0CC059C}" type="pres">
      <dgm:prSet presAssocID="{333FF97A-EB9E-4010-831A-E0409D053671}" presName="sibTrans" presStyleCnt="0"/>
      <dgm:spPr/>
    </dgm:pt>
    <dgm:pt modelId="{C824DD14-F53F-4918-AE14-90509269ACBA}" type="pres">
      <dgm:prSet presAssocID="{1152B3A8-25F8-4416-B442-D9D3C09D7E44}" presName="compNode" presStyleCnt="0"/>
      <dgm:spPr/>
    </dgm:pt>
    <dgm:pt modelId="{9086C928-C887-4B62-A4BF-1FF9DD676BAC}" type="pres">
      <dgm:prSet presAssocID="{1152B3A8-25F8-4416-B442-D9D3C09D7E44}" presName="bgRect" presStyleLbl="bgShp" presStyleIdx="1" presStyleCnt="4"/>
      <dgm:spPr/>
    </dgm:pt>
    <dgm:pt modelId="{F25D7CBB-DD0A-4A21-8707-6564D8A56628}" type="pres">
      <dgm:prSet presAssocID="{1152B3A8-25F8-4416-B442-D9D3C09D7E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170735B-EACA-4F37-8124-DA6F9F5CA03A}" type="pres">
      <dgm:prSet presAssocID="{1152B3A8-25F8-4416-B442-D9D3C09D7E44}" presName="spaceRect" presStyleCnt="0"/>
      <dgm:spPr/>
    </dgm:pt>
    <dgm:pt modelId="{D4555CFF-C9CE-449F-BC8D-811B89DB0B1A}" type="pres">
      <dgm:prSet presAssocID="{1152B3A8-25F8-4416-B442-D9D3C09D7E44}" presName="parTx" presStyleLbl="revTx" presStyleIdx="1" presStyleCnt="4">
        <dgm:presLayoutVars>
          <dgm:chMax val="0"/>
          <dgm:chPref val="0"/>
        </dgm:presLayoutVars>
      </dgm:prSet>
      <dgm:spPr/>
    </dgm:pt>
    <dgm:pt modelId="{115D5501-0146-4377-AD86-AD7ADD29C90D}" type="pres">
      <dgm:prSet presAssocID="{9AAEA65F-F8C6-44F9-BF1A-AE8E366E0C14}" presName="sibTrans" presStyleCnt="0"/>
      <dgm:spPr/>
    </dgm:pt>
    <dgm:pt modelId="{828C7129-85FA-4E7B-B1B5-8AAA86FCF335}" type="pres">
      <dgm:prSet presAssocID="{DA0EA100-90BB-4450-871D-7EB6C5ED5D92}" presName="compNode" presStyleCnt="0"/>
      <dgm:spPr/>
    </dgm:pt>
    <dgm:pt modelId="{2B62FCD2-2040-4E5E-B8DE-32BD28644817}" type="pres">
      <dgm:prSet presAssocID="{DA0EA100-90BB-4450-871D-7EB6C5ED5D92}" presName="bgRect" presStyleLbl="bgShp" presStyleIdx="2" presStyleCnt="4"/>
      <dgm:spPr/>
    </dgm:pt>
    <dgm:pt modelId="{ADFEBE78-01ED-4ACD-BC8F-86976BF96CF1}" type="pres">
      <dgm:prSet presAssocID="{DA0EA100-90BB-4450-871D-7EB6C5ED5D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A222DD6C-E60A-41C2-93A0-A38D74C8DCD6}" type="pres">
      <dgm:prSet presAssocID="{DA0EA100-90BB-4450-871D-7EB6C5ED5D92}" presName="spaceRect" presStyleCnt="0"/>
      <dgm:spPr/>
    </dgm:pt>
    <dgm:pt modelId="{61AF4086-A277-4034-B690-75D852AC6CA3}" type="pres">
      <dgm:prSet presAssocID="{DA0EA100-90BB-4450-871D-7EB6C5ED5D92}" presName="parTx" presStyleLbl="revTx" presStyleIdx="2" presStyleCnt="4">
        <dgm:presLayoutVars>
          <dgm:chMax val="0"/>
          <dgm:chPref val="0"/>
        </dgm:presLayoutVars>
      </dgm:prSet>
      <dgm:spPr/>
    </dgm:pt>
    <dgm:pt modelId="{359B6171-9E3F-4353-A877-D93F28D14859}" type="pres">
      <dgm:prSet presAssocID="{84FDA0A1-62A7-4612-BAAA-9B423FE196A5}" presName="sibTrans" presStyleCnt="0"/>
      <dgm:spPr/>
    </dgm:pt>
    <dgm:pt modelId="{6F8CA384-3B80-409A-B2C8-960139602FBA}" type="pres">
      <dgm:prSet presAssocID="{C32A2063-4F3C-4493-AF61-4BE4A90C0BD0}" presName="compNode" presStyleCnt="0"/>
      <dgm:spPr/>
    </dgm:pt>
    <dgm:pt modelId="{2900E796-DCFB-487F-9115-BD783A88B049}" type="pres">
      <dgm:prSet presAssocID="{C32A2063-4F3C-4493-AF61-4BE4A90C0BD0}" presName="bgRect" presStyleLbl="bgShp" presStyleIdx="3" presStyleCnt="4"/>
      <dgm:spPr/>
    </dgm:pt>
    <dgm:pt modelId="{79F8AF12-9ED7-46C3-A95D-EB506986B70C}" type="pres">
      <dgm:prSet presAssocID="{C32A2063-4F3C-4493-AF61-4BE4A90C0B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33DB838F-D813-496E-9299-C6CA081A55DB}" type="pres">
      <dgm:prSet presAssocID="{C32A2063-4F3C-4493-AF61-4BE4A90C0BD0}" presName="spaceRect" presStyleCnt="0"/>
      <dgm:spPr/>
    </dgm:pt>
    <dgm:pt modelId="{AE55168D-BF4E-409D-A232-3BEE60978E8F}" type="pres">
      <dgm:prSet presAssocID="{C32A2063-4F3C-4493-AF61-4BE4A90C0BD0}" presName="parTx" presStyleLbl="revTx" presStyleIdx="3" presStyleCnt="4">
        <dgm:presLayoutVars>
          <dgm:chMax val="0"/>
          <dgm:chPref val="0"/>
        </dgm:presLayoutVars>
      </dgm:prSet>
      <dgm:spPr/>
    </dgm:pt>
  </dgm:ptLst>
  <dgm:cxnLst>
    <dgm:cxn modelId="{26F6504D-2ACD-479C-9A6C-1966B8FF8D55}" type="presOf" srcId="{C32A2063-4F3C-4493-AF61-4BE4A90C0BD0}" destId="{AE55168D-BF4E-409D-A232-3BEE60978E8F}" srcOrd="0" destOrd="0" presId="urn:microsoft.com/office/officeart/2018/2/layout/IconVerticalSolidList"/>
    <dgm:cxn modelId="{B2771D7C-B61F-4A2D-BAA4-24C957C487BA}" srcId="{852AF1D2-DD25-482D-AEEE-E2EA9DBD013B}" destId="{7D02AF0A-58C6-4C21-9C0B-29F8879151D5}" srcOrd="0" destOrd="0" parTransId="{158616E7-1177-406E-8D8E-A2958744A332}" sibTransId="{333FF97A-EB9E-4010-831A-E0409D053671}"/>
    <dgm:cxn modelId="{6727F67E-B1AE-476E-B7E1-A29EF2D472D6}" type="presOf" srcId="{1152B3A8-25F8-4416-B442-D9D3C09D7E44}" destId="{D4555CFF-C9CE-449F-BC8D-811B89DB0B1A}" srcOrd="0" destOrd="0" presId="urn:microsoft.com/office/officeart/2018/2/layout/IconVerticalSolidList"/>
    <dgm:cxn modelId="{54FC9586-984D-44B2-B5FA-818C7DC7E0F3}" type="presOf" srcId="{7D02AF0A-58C6-4C21-9C0B-29F8879151D5}" destId="{79FD4AFC-0763-4A07-B86D-5157596898FA}" srcOrd="0" destOrd="0" presId="urn:microsoft.com/office/officeart/2018/2/layout/IconVerticalSolidList"/>
    <dgm:cxn modelId="{1172BAB7-AC6A-498A-AA51-467990F296B5}" srcId="{852AF1D2-DD25-482D-AEEE-E2EA9DBD013B}" destId="{C32A2063-4F3C-4493-AF61-4BE4A90C0BD0}" srcOrd="3" destOrd="0" parTransId="{E8D653FD-79F4-44E8-899D-14DD3C3FF56F}" sibTransId="{DB483CDF-A86A-4211-8F9A-3DA7C6A107AC}"/>
    <dgm:cxn modelId="{8F3AB9D1-7D08-4E5E-A6BF-DF1B4C63BBD8}" type="presOf" srcId="{852AF1D2-DD25-482D-AEEE-E2EA9DBD013B}" destId="{30E743A0-B687-4E4C-BD2C-85E213467316}" srcOrd="0" destOrd="0" presId="urn:microsoft.com/office/officeart/2018/2/layout/IconVerticalSolidList"/>
    <dgm:cxn modelId="{6130C3DA-E855-4A10-AD60-099A437EDD54}" srcId="{852AF1D2-DD25-482D-AEEE-E2EA9DBD013B}" destId="{DA0EA100-90BB-4450-871D-7EB6C5ED5D92}" srcOrd="2" destOrd="0" parTransId="{0A478ADF-851D-4EE9-AF6F-1D09C1167A00}" sibTransId="{84FDA0A1-62A7-4612-BAAA-9B423FE196A5}"/>
    <dgm:cxn modelId="{EC1ADBE5-1CA8-4A99-A116-50F4708F4E9A}" srcId="{852AF1D2-DD25-482D-AEEE-E2EA9DBD013B}" destId="{1152B3A8-25F8-4416-B442-D9D3C09D7E44}" srcOrd="1" destOrd="0" parTransId="{AE5E8ADD-9D5C-474A-936B-653FD7ADE379}" sibTransId="{9AAEA65F-F8C6-44F9-BF1A-AE8E366E0C14}"/>
    <dgm:cxn modelId="{A75D76F2-37C8-463E-A449-71CB8A9AAFF2}" type="presOf" srcId="{DA0EA100-90BB-4450-871D-7EB6C5ED5D92}" destId="{61AF4086-A277-4034-B690-75D852AC6CA3}" srcOrd="0" destOrd="0" presId="urn:microsoft.com/office/officeart/2018/2/layout/IconVerticalSolidList"/>
    <dgm:cxn modelId="{4D7A6D35-02EA-49B9-A7CB-5DAC9A39A15A}" type="presParOf" srcId="{30E743A0-B687-4E4C-BD2C-85E213467316}" destId="{FBED2D0E-DD18-4425-8196-77D65CD3D442}" srcOrd="0" destOrd="0" presId="urn:microsoft.com/office/officeart/2018/2/layout/IconVerticalSolidList"/>
    <dgm:cxn modelId="{854AD285-95DD-4684-AEB0-AD830F6B42B7}" type="presParOf" srcId="{FBED2D0E-DD18-4425-8196-77D65CD3D442}" destId="{492CA41A-683A-44E2-A1EA-C77554D7A797}" srcOrd="0" destOrd="0" presId="urn:microsoft.com/office/officeart/2018/2/layout/IconVerticalSolidList"/>
    <dgm:cxn modelId="{C0884127-BFAC-49C5-A914-C5586052AE3C}" type="presParOf" srcId="{FBED2D0E-DD18-4425-8196-77D65CD3D442}" destId="{7B6478A2-A98C-42B8-8FB2-FA012A0D959B}" srcOrd="1" destOrd="0" presId="urn:microsoft.com/office/officeart/2018/2/layout/IconVerticalSolidList"/>
    <dgm:cxn modelId="{B050CA4A-ECBF-43F7-A505-263AC6D2D3A6}" type="presParOf" srcId="{FBED2D0E-DD18-4425-8196-77D65CD3D442}" destId="{93F63F81-85E5-4FAD-B16C-ABC7EC168C8C}" srcOrd="2" destOrd="0" presId="urn:microsoft.com/office/officeart/2018/2/layout/IconVerticalSolidList"/>
    <dgm:cxn modelId="{5DCE40FF-F6D2-430A-83F5-91BE71EC944F}" type="presParOf" srcId="{FBED2D0E-DD18-4425-8196-77D65CD3D442}" destId="{79FD4AFC-0763-4A07-B86D-5157596898FA}" srcOrd="3" destOrd="0" presId="urn:microsoft.com/office/officeart/2018/2/layout/IconVerticalSolidList"/>
    <dgm:cxn modelId="{31E125F3-B370-41CF-BDC9-60C4566248FC}" type="presParOf" srcId="{30E743A0-B687-4E4C-BD2C-85E213467316}" destId="{0E94CD14-98FE-43CF-A34E-B82FE0CC059C}" srcOrd="1" destOrd="0" presId="urn:microsoft.com/office/officeart/2018/2/layout/IconVerticalSolidList"/>
    <dgm:cxn modelId="{C7EDD53D-ACF4-45F9-A66D-AA23611A5B1B}" type="presParOf" srcId="{30E743A0-B687-4E4C-BD2C-85E213467316}" destId="{C824DD14-F53F-4918-AE14-90509269ACBA}" srcOrd="2" destOrd="0" presId="urn:microsoft.com/office/officeart/2018/2/layout/IconVerticalSolidList"/>
    <dgm:cxn modelId="{10BAF916-8F4A-4F4B-BF29-F7CFCA4385E4}" type="presParOf" srcId="{C824DD14-F53F-4918-AE14-90509269ACBA}" destId="{9086C928-C887-4B62-A4BF-1FF9DD676BAC}" srcOrd="0" destOrd="0" presId="urn:microsoft.com/office/officeart/2018/2/layout/IconVerticalSolidList"/>
    <dgm:cxn modelId="{B5852637-D342-49C1-8588-246A0C19F139}" type="presParOf" srcId="{C824DD14-F53F-4918-AE14-90509269ACBA}" destId="{F25D7CBB-DD0A-4A21-8707-6564D8A56628}" srcOrd="1" destOrd="0" presId="urn:microsoft.com/office/officeart/2018/2/layout/IconVerticalSolidList"/>
    <dgm:cxn modelId="{3ECE21C9-A1CB-446F-A276-39FDF77C553F}" type="presParOf" srcId="{C824DD14-F53F-4918-AE14-90509269ACBA}" destId="{1170735B-EACA-4F37-8124-DA6F9F5CA03A}" srcOrd="2" destOrd="0" presId="urn:microsoft.com/office/officeart/2018/2/layout/IconVerticalSolidList"/>
    <dgm:cxn modelId="{DC4F1A26-26E8-4F9C-A842-5DC29430D51F}" type="presParOf" srcId="{C824DD14-F53F-4918-AE14-90509269ACBA}" destId="{D4555CFF-C9CE-449F-BC8D-811B89DB0B1A}" srcOrd="3" destOrd="0" presId="urn:microsoft.com/office/officeart/2018/2/layout/IconVerticalSolidList"/>
    <dgm:cxn modelId="{EAA81CCA-141A-43FA-8A00-36927D36AA94}" type="presParOf" srcId="{30E743A0-B687-4E4C-BD2C-85E213467316}" destId="{115D5501-0146-4377-AD86-AD7ADD29C90D}" srcOrd="3" destOrd="0" presId="urn:microsoft.com/office/officeart/2018/2/layout/IconVerticalSolidList"/>
    <dgm:cxn modelId="{83638352-06C1-41AB-9AFB-E041D16B53AB}" type="presParOf" srcId="{30E743A0-B687-4E4C-BD2C-85E213467316}" destId="{828C7129-85FA-4E7B-B1B5-8AAA86FCF335}" srcOrd="4" destOrd="0" presId="urn:microsoft.com/office/officeart/2018/2/layout/IconVerticalSolidList"/>
    <dgm:cxn modelId="{EFFAD134-BAAB-41FF-87BA-C549F5940992}" type="presParOf" srcId="{828C7129-85FA-4E7B-B1B5-8AAA86FCF335}" destId="{2B62FCD2-2040-4E5E-B8DE-32BD28644817}" srcOrd="0" destOrd="0" presId="urn:microsoft.com/office/officeart/2018/2/layout/IconVerticalSolidList"/>
    <dgm:cxn modelId="{F320A292-E148-491C-A713-06F9BF030E7B}" type="presParOf" srcId="{828C7129-85FA-4E7B-B1B5-8AAA86FCF335}" destId="{ADFEBE78-01ED-4ACD-BC8F-86976BF96CF1}" srcOrd="1" destOrd="0" presId="urn:microsoft.com/office/officeart/2018/2/layout/IconVerticalSolidList"/>
    <dgm:cxn modelId="{03527ABB-24A9-420E-81C7-C6C3B75A385D}" type="presParOf" srcId="{828C7129-85FA-4E7B-B1B5-8AAA86FCF335}" destId="{A222DD6C-E60A-41C2-93A0-A38D74C8DCD6}" srcOrd="2" destOrd="0" presId="urn:microsoft.com/office/officeart/2018/2/layout/IconVerticalSolidList"/>
    <dgm:cxn modelId="{A9D3B472-EB12-41FE-8128-4ABFF9944C0C}" type="presParOf" srcId="{828C7129-85FA-4E7B-B1B5-8AAA86FCF335}" destId="{61AF4086-A277-4034-B690-75D852AC6CA3}" srcOrd="3" destOrd="0" presId="urn:microsoft.com/office/officeart/2018/2/layout/IconVerticalSolidList"/>
    <dgm:cxn modelId="{079E9D02-8A90-4A6C-8ABE-3BEC06CFEA9D}" type="presParOf" srcId="{30E743A0-B687-4E4C-BD2C-85E213467316}" destId="{359B6171-9E3F-4353-A877-D93F28D14859}" srcOrd="5" destOrd="0" presId="urn:microsoft.com/office/officeart/2018/2/layout/IconVerticalSolidList"/>
    <dgm:cxn modelId="{6D5B4D61-4BB0-401E-AC8F-6C1C2AD519E8}" type="presParOf" srcId="{30E743A0-B687-4E4C-BD2C-85E213467316}" destId="{6F8CA384-3B80-409A-B2C8-960139602FBA}" srcOrd="6" destOrd="0" presId="urn:microsoft.com/office/officeart/2018/2/layout/IconVerticalSolidList"/>
    <dgm:cxn modelId="{2572FA84-E366-43F2-9C48-2056D5B99EFE}" type="presParOf" srcId="{6F8CA384-3B80-409A-B2C8-960139602FBA}" destId="{2900E796-DCFB-487F-9115-BD783A88B049}" srcOrd="0" destOrd="0" presId="urn:microsoft.com/office/officeart/2018/2/layout/IconVerticalSolidList"/>
    <dgm:cxn modelId="{11B24CBD-5E94-4F11-BAC6-9BA6467836F5}" type="presParOf" srcId="{6F8CA384-3B80-409A-B2C8-960139602FBA}" destId="{79F8AF12-9ED7-46C3-A95D-EB506986B70C}" srcOrd="1" destOrd="0" presId="urn:microsoft.com/office/officeart/2018/2/layout/IconVerticalSolidList"/>
    <dgm:cxn modelId="{6F42CFD9-3A01-48E9-A760-D36162D952F8}" type="presParOf" srcId="{6F8CA384-3B80-409A-B2C8-960139602FBA}" destId="{33DB838F-D813-496E-9299-C6CA081A55DB}" srcOrd="2" destOrd="0" presId="urn:microsoft.com/office/officeart/2018/2/layout/IconVerticalSolidList"/>
    <dgm:cxn modelId="{4C82E79B-BB05-4BE1-8180-CDCB880E6314}" type="presParOf" srcId="{6F8CA384-3B80-409A-B2C8-960139602FBA}" destId="{AE55168D-BF4E-409D-A232-3BEE60978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F1D55-B3D8-40B9-A1F8-1F9AE8A1A70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88485C8-2FBA-4AE8-8B62-41387DE2E59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How did you get involved in ASCCC?</a:t>
          </a:r>
        </a:p>
      </dgm:t>
    </dgm:pt>
    <dgm:pt modelId="{9408C616-C77B-45BB-BAD2-ED11F53B8C2C}" type="parTrans" cxnId="{C47ED07D-6D4C-44F3-832F-55415974F0A4}">
      <dgm:prSet/>
      <dgm:spPr/>
      <dgm:t>
        <a:bodyPr/>
        <a:lstStyle/>
        <a:p>
          <a:endParaRPr lang="en-US" sz="2000"/>
        </a:p>
      </dgm:t>
    </dgm:pt>
    <dgm:pt modelId="{07772AB3-ED02-4338-BFC3-0647D3B14120}" type="sibTrans" cxnId="{C47ED07D-6D4C-44F3-832F-55415974F0A4}">
      <dgm:prSet/>
      <dgm:spPr/>
      <dgm:t>
        <a:bodyPr/>
        <a:lstStyle/>
        <a:p>
          <a:endParaRPr lang="en-US" sz="2000"/>
        </a:p>
      </dgm:t>
    </dgm:pt>
    <dgm:pt modelId="{421460D1-A91D-4743-B6DC-B658C80390BC}">
      <dgm:prSet custT="1"/>
      <dgm:spPr/>
      <dgm:t>
        <a:bodyPr/>
        <a:lstStyle/>
        <a:p>
          <a:pPr>
            <a:buNone/>
          </a:pPr>
          <a:r>
            <a:rPr lang="en-US" sz="2400" dirty="0"/>
            <a:t>Are you in other leadership positions and how did you hear about those positions?</a:t>
          </a:r>
        </a:p>
      </dgm:t>
    </dgm:pt>
    <dgm:pt modelId="{ED50870F-A1EA-4666-B5BC-BBA97D788155}" type="parTrans" cxnId="{3F4FBE5D-3C0C-460D-9F88-01E65FB94910}">
      <dgm:prSet/>
      <dgm:spPr/>
      <dgm:t>
        <a:bodyPr/>
        <a:lstStyle/>
        <a:p>
          <a:endParaRPr lang="en-US" sz="2000"/>
        </a:p>
      </dgm:t>
    </dgm:pt>
    <dgm:pt modelId="{600A2371-327C-4576-90B6-822FF2CC459B}" type="sibTrans" cxnId="{3F4FBE5D-3C0C-460D-9F88-01E65FB94910}">
      <dgm:prSet/>
      <dgm:spPr/>
      <dgm:t>
        <a:bodyPr/>
        <a:lstStyle/>
        <a:p>
          <a:endParaRPr lang="en-US" sz="2000"/>
        </a:p>
      </dgm:t>
    </dgm:pt>
    <dgm:pt modelId="{0E100E75-3861-446B-A376-1CACE5411000}">
      <dgm:prSet custT="1"/>
      <dgm:spPr/>
      <dgm:t>
        <a:bodyPr/>
        <a:lstStyle/>
        <a:p>
          <a:r>
            <a:rPr lang="en-US" sz="2400" dirty="0"/>
            <a:t>What do you do to empower your students and support their lived experiences? </a:t>
          </a:r>
        </a:p>
      </dgm:t>
    </dgm:pt>
    <dgm:pt modelId="{66838B2E-CBD2-4982-A754-534EB93BBA91}" type="parTrans" cxnId="{68C2F82D-CF20-441C-8FB0-1F43880222FD}">
      <dgm:prSet/>
      <dgm:spPr/>
      <dgm:t>
        <a:bodyPr/>
        <a:lstStyle/>
        <a:p>
          <a:endParaRPr lang="en-US" sz="2000"/>
        </a:p>
      </dgm:t>
    </dgm:pt>
    <dgm:pt modelId="{0B17C680-E05C-4099-A8BB-5CB30A044E4E}" type="sibTrans" cxnId="{68C2F82D-CF20-441C-8FB0-1F43880222FD}">
      <dgm:prSet/>
      <dgm:spPr/>
      <dgm:t>
        <a:bodyPr/>
        <a:lstStyle/>
        <a:p>
          <a:endParaRPr lang="en-US" sz="2000"/>
        </a:p>
      </dgm:t>
    </dgm:pt>
    <dgm:pt modelId="{B1F4A564-1E0D-42B0-B6C3-0C0C31502033}">
      <dgm:prSet custT="1"/>
      <dgm:spPr/>
      <dgm:t>
        <a:bodyPr/>
        <a:lstStyle/>
        <a:p>
          <a:pPr>
            <a:buNone/>
          </a:pPr>
          <a:r>
            <a:rPr lang="en-US" sz="2400" dirty="0"/>
            <a:t>How do you navigate the culture of academia? </a:t>
          </a:r>
        </a:p>
      </dgm:t>
    </dgm:pt>
    <dgm:pt modelId="{330A6B3E-559D-4260-8B9E-83CB657A7104}" type="parTrans" cxnId="{09CA256B-7919-4B3A-8F03-7B1ED3151EC9}">
      <dgm:prSet/>
      <dgm:spPr/>
      <dgm:t>
        <a:bodyPr/>
        <a:lstStyle/>
        <a:p>
          <a:endParaRPr lang="en-US" sz="2000"/>
        </a:p>
      </dgm:t>
    </dgm:pt>
    <dgm:pt modelId="{13800803-3354-4B5E-9CA8-3BE90AF29AAC}" type="sibTrans" cxnId="{09CA256B-7919-4B3A-8F03-7B1ED3151EC9}">
      <dgm:prSet/>
      <dgm:spPr/>
      <dgm:t>
        <a:bodyPr/>
        <a:lstStyle/>
        <a:p>
          <a:endParaRPr lang="en-US" sz="2000"/>
        </a:p>
      </dgm:t>
    </dgm:pt>
    <dgm:pt modelId="{0EA8332A-C050-4CEA-9D13-DF92A3516991}">
      <dgm:prSet custT="1"/>
      <dgm:spPr/>
      <dgm:t>
        <a:bodyPr/>
        <a:lstStyle/>
        <a:p>
          <a:r>
            <a:rPr lang="en-US" sz="2400" dirty="0"/>
            <a:t>How are you making an equitable classroom </a:t>
          </a:r>
          <a:r>
            <a:rPr lang="en-US" sz="2400" i="1" dirty="0"/>
            <a:t>community </a:t>
          </a:r>
          <a:r>
            <a:rPr lang="en-US" sz="2400" dirty="0"/>
            <a:t>exist as part-time faculty who works with additional barriers as well? </a:t>
          </a:r>
        </a:p>
      </dgm:t>
    </dgm:pt>
    <dgm:pt modelId="{6AB311B3-3A8B-4F87-BDF5-66D6AD52B48E}" type="parTrans" cxnId="{E1818B73-F977-4EC0-A6B6-73A6F19EF1B3}">
      <dgm:prSet/>
      <dgm:spPr/>
      <dgm:t>
        <a:bodyPr/>
        <a:lstStyle/>
        <a:p>
          <a:endParaRPr lang="en-US" sz="2000"/>
        </a:p>
      </dgm:t>
    </dgm:pt>
    <dgm:pt modelId="{861BC331-D59F-4483-AE20-C84D2B8ED638}" type="sibTrans" cxnId="{E1818B73-F977-4EC0-A6B6-73A6F19EF1B3}">
      <dgm:prSet/>
      <dgm:spPr/>
      <dgm:t>
        <a:bodyPr/>
        <a:lstStyle/>
        <a:p>
          <a:endParaRPr lang="en-US" sz="2000"/>
        </a:p>
      </dgm:t>
    </dgm:pt>
    <dgm:pt modelId="{0EF7B4A1-AA84-4014-8AF3-078AE6701945}" type="pres">
      <dgm:prSet presAssocID="{823F1D55-B3D8-40B9-A1F8-1F9AE8A1A70A}" presName="vert0" presStyleCnt="0">
        <dgm:presLayoutVars>
          <dgm:dir/>
          <dgm:animOne val="branch"/>
          <dgm:animLvl val="lvl"/>
        </dgm:presLayoutVars>
      </dgm:prSet>
      <dgm:spPr/>
    </dgm:pt>
    <dgm:pt modelId="{BC7C338F-1A0B-45FD-BE82-EBE2F2F70056}" type="pres">
      <dgm:prSet presAssocID="{F88485C8-2FBA-4AE8-8B62-41387DE2E592}" presName="thickLine" presStyleLbl="alignNode1" presStyleIdx="0" presStyleCnt="5"/>
      <dgm:spPr/>
    </dgm:pt>
    <dgm:pt modelId="{8CBAAC3E-0E9A-40FC-9706-FF5914E92E25}" type="pres">
      <dgm:prSet presAssocID="{F88485C8-2FBA-4AE8-8B62-41387DE2E592}" presName="horz1" presStyleCnt="0"/>
      <dgm:spPr/>
    </dgm:pt>
    <dgm:pt modelId="{7A163576-D136-4871-99A2-35DCBB0001C8}" type="pres">
      <dgm:prSet presAssocID="{F88485C8-2FBA-4AE8-8B62-41387DE2E592}" presName="tx1" presStyleLbl="revTx" presStyleIdx="0" presStyleCnt="5"/>
      <dgm:spPr/>
    </dgm:pt>
    <dgm:pt modelId="{08C97427-9505-4816-949A-BA6C1F9BBC26}" type="pres">
      <dgm:prSet presAssocID="{F88485C8-2FBA-4AE8-8B62-41387DE2E592}" presName="vert1" presStyleCnt="0"/>
      <dgm:spPr/>
    </dgm:pt>
    <dgm:pt modelId="{05909AF6-C6B2-412E-9659-1C55BCBB1BAB}" type="pres">
      <dgm:prSet presAssocID="{421460D1-A91D-4743-B6DC-B658C80390BC}" presName="thickLine" presStyleLbl="alignNode1" presStyleIdx="1" presStyleCnt="5"/>
      <dgm:spPr/>
    </dgm:pt>
    <dgm:pt modelId="{9C7120CF-F605-4DFD-A0E4-10CD449668D8}" type="pres">
      <dgm:prSet presAssocID="{421460D1-A91D-4743-B6DC-B658C80390BC}" presName="horz1" presStyleCnt="0"/>
      <dgm:spPr/>
    </dgm:pt>
    <dgm:pt modelId="{2E3E4E44-39EA-45DE-9F16-7D2BBB3EA23B}" type="pres">
      <dgm:prSet presAssocID="{421460D1-A91D-4743-B6DC-B658C80390BC}" presName="tx1" presStyleLbl="revTx" presStyleIdx="1" presStyleCnt="5"/>
      <dgm:spPr/>
    </dgm:pt>
    <dgm:pt modelId="{36EAB032-1830-4370-BD23-B5873DB79F28}" type="pres">
      <dgm:prSet presAssocID="{421460D1-A91D-4743-B6DC-B658C80390BC}" presName="vert1" presStyleCnt="0"/>
      <dgm:spPr/>
    </dgm:pt>
    <dgm:pt modelId="{AAFDD195-1567-4F2A-A33A-FDBE32EBC69C}" type="pres">
      <dgm:prSet presAssocID="{B1F4A564-1E0D-42B0-B6C3-0C0C31502033}" presName="thickLine" presStyleLbl="alignNode1" presStyleIdx="2" presStyleCnt="5"/>
      <dgm:spPr/>
    </dgm:pt>
    <dgm:pt modelId="{B8EFF0EB-6D7A-4506-8235-93A2412E71A8}" type="pres">
      <dgm:prSet presAssocID="{B1F4A564-1E0D-42B0-B6C3-0C0C31502033}" presName="horz1" presStyleCnt="0"/>
      <dgm:spPr/>
    </dgm:pt>
    <dgm:pt modelId="{876F7ACC-B8AC-48C8-B920-6A42D7B3F6E0}" type="pres">
      <dgm:prSet presAssocID="{B1F4A564-1E0D-42B0-B6C3-0C0C31502033}" presName="tx1" presStyleLbl="revTx" presStyleIdx="2" presStyleCnt="5"/>
      <dgm:spPr/>
    </dgm:pt>
    <dgm:pt modelId="{20FD3995-38F1-43A1-96EA-223907A8CA2A}" type="pres">
      <dgm:prSet presAssocID="{B1F4A564-1E0D-42B0-B6C3-0C0C31502033}" presName="vert1" presStyleCnt="0"/>
      <dgm:spPr/>
    </dgm:pt>
    <dgm:pt modelId="{8F347436-FB31-44D1-9F21-C140D9785AC7}" type="pres">
      <dgm:prSet presAssocID="{0E100E75-3861-446B-A376-1CACE5411000}" presName="thickLine" presStyleLbl="alignNode1" presStyleIdx="3" presStyleCnt="5"/>
      <dgm:spPr/>
    </dgm:pt>
    <dgm:pt modelId="{5E3A7B0D-38DA-491B-9D55-A4B83CFD0B84}" type="pres">
      <dgm:prSet presAssocID="{0E100E75-3861-446B-A376-1CACE5411000}" presName="horz1" presStyleCnt="0"/>
      <dgm:spPr/>
    </dgm:pt>
    <dgm:pt modelId="{F176F756-E405-4756-9BC8-DEDB9996867D}" type="pres">
      <dgm:prSet presAssocID="{0E100E75-3861-446B-A376-1CACE5411000}" presName="tx1" presStyleLbl="revTx" presStyleIdx="3" presStyleCnt="5"/>
      <dgm:spPr/>
    </dgm:pt>
    <dgm:pt modelId="{A355A3EB-30E9-4393-8DC7-614B93272F31}" type="pres">
      <dgm:prSet presAssocID="{0E100E75-3861-446B-A376-1CACE5411000}" presName="vert1" presStyleCnt="0"/>
      <dgm:spPr/>
    </dgm:pt>
    <dgm:pt modelId="{D1210E9C-4925-472A-AF4A-A11993C46725}" type="pres">
      <dgm:prSet presAssocID="{0EA8332A-C050-4CEA-9D13-DF92A3516991}" presName="thickLine" presStyleLbl="alignNode1" presStyleIdx="4" presStyleCnt="5"/>
      <dgm:spPr/>
    </dgm:pt>
    <dgm:pt modelId="{D7D6D20A-F887-443A-AE0C-69DFC1298761}" type="pres">
      <dgm:prSet presAssocID="{0EA8332A-C050-4CEA-9D13-DF92A3516991}" presName="horz1" presStyleCnt="0"/>
      <dgm:spPr/>
    </dgm:pt>
    <dgm:pt modelId="{741A3467-CCDD-4988-B822-8B00368427EF}" type="pres">
      <dgm:prSet presAssocID="{0EA8332A-C050-4CEA-9D13-DF92A3516991}" presName="tx1" presStyleLbl="revTx" presStyleIdx="4" presStyleCnt="5"/>
      <dgm:spPr/>
    </dgm:pt>
    <dgm:pt modelId="{F701C28F-2B5B-40A6-B8E1-1F192F1EBE1E}" type="pres">
      <dgm:prSet presAssocID="{0EA8332A-C050-4CEA-9D13-DF92A3516991}" presName="vert1" presStyleCnt="0"/>
      <dgm:spPr/>
    </dgm:pt>
  </dgm:ptLst>
  <dgm:cxnLst>
    <dgm:cxn modelId="{68C2F82D-CF20-441C-8FB0-1F43880222FD}" srcId="{823F1D55-B3D8-40B9-A1F8-1F9AE8A1A70A}" destId="{0E100E75-3861-446B-A376-1CACE5411000}" srcOrd="3" destOrd="0" parTransId="{66838B2E-CBD2-4982-A754-534EB93BBA91}" sibTransId="{0B17C680-E05C-4099-A8BB-5CB30A044E4E}"/>
    <dgm:cxn modelId="{33D9FF32-6712-4AEF-8B1B-DF873BF0D7D7}" type="presOf" srcId="{421460D1-A91D-4743-B6DC-B658C80390BC}" destId="{2E3E4E44-39EA-45DE-9F16-7D2BBB3EA23B}" srcOrd="0" destOrd="0" presId="urn:microsoft.com/office/officeart/2008/layout/LinedList"/>
    <dgm:cxn modelId="{CC87DE34-43D7-419F-AFCD-9455B7E709C7}" type="presOf" srcId="{0EA8332A-C050-4CEA-9D13-DF92A3516991}" destId="{741A3467-CCDD-4988-B822-8B00368427EF}" srcOrd="0" destOrd="0" presId="urn:microsoft.com/office/officeart/2008/layout/LinedList"/>
    <dgm:cxn modelId="{578EE55B-8D44-4575-AA52-3EB415F8895A}" type="presOf" srcId="{F88485C8-2FBA-4AE8-8B62-41387DE2E592}" destId="{7A163576-D136-4871-99A2-35DCBB0001C8}" srcOrd="0" destOrd="0" presId="urn:microsoft.com/office/officeart/2008/layout/LinedList"/>
    <dgm:cxn modelId="{3F4FBE5D-3C0C-460D-9F88-01E65FB94910}" srcId="{823F1D55-B3D8-40B9-A1F8-1F9AE8A1A70A}" destId="{421460D1-A91D-4743-B6DC-B658C80390BC}" srcOrd="1" destOrd="0" parTransId="{ED50870F-A1EA-4666-B5BC-BBA97D788155}" sibTransId="{600A2371-327C-4576-90B6-822FF2CC459B}"/>
    <dgm:cxn modelId="{09CA256B-7919-4B3A-8F03-7B1ED3151EC9}" srcId="{823F1D55-B3D8-40B9-A1F8-1F9AE8A1A70A}" destId="{B1F4A564-1E0D-42B0-B6C3-0C0C31502033}" srcOrd="2" destOrd="0" parTransId="{330A6B3E-559D-4260-8B9E-83CB657A7104}" sibTransId="{13800803-3354-4B5E-9CA8-3BE90AF29AAC}"/>
    <dgm:cxn modelId="{13192C6B-7D51-4CAA-9EF8-C55964937535}" type="presOf" srcId="{B1F4A564-1E0D-42B0-B6C3-0C0C31502033}" destId="{876F7ACC-B8AC-48C8-B920-6A42D7B3F6E0}" srcOrd="0" destOrd="0" presId="urn:microsoft.com/office/officeart/2008/layout/LinedList"/>
    <dgm:cxn modelId="{E1818B73-F977-4EC0-A6B6-73A6F19EF1B3}" srcId="{823F1D55-B3D8-40B9-A1F8-1F9AE8A1A70A}" destId="{0EA8332A-C050-4CEA-9D13-DF92A3516991}" srcOrd="4" destOrd="0" parTransId="{6AB311B3-3A8B-4F87-BDF5-66D6AD52B48E}" sibTransId="{861BC331-D59F-4483-AE20-C84D2B8ED638}"/>
    <dgm:cxn modelId="{28F6B754-AE70-43FF-93D5-30F53CB79ACB}" type="presOf" srcId="{0E100E75-3861-446B-A376-1CACE5411000}" destId="{F176F756-E405-4756-9BC8-DEDB9996867D}" srcOrd="0" destOrd="0" presId="urn:microsoft.com/office/officeart/2008/layout/LinedList"/>
    <dgm:cxn modelId="{C47ED07D-6D4C-44F3-832F-55415974F0A4}" srcId="{823F1D55-B3D8-40B9-A1F8-1F9AE8A1A70A}" destId="{F88485C8-2FBA-4AE8-8B62-41387DE2E592}" srcOrd="0" destOrd="0" parTransId="{9408C616-C77B-45BB-BAD2-ED11F53B8C2C}" sibTransId="{07772AB3-ED02-4338-BFC3-0647D3B14120}"/>
    <dgm:cxn modelId="{C746CFA4-D5EC-482D-9B10-F42B7429B7B1}" type="presOf" srcId="{823F1D55-B3D8-40B9-A1F8-1F9AE8A1A70A}" destId="{0EF7B4A1-AA84-4014-8AF3-078AE6701945}" srcOrd="0" destOrd="0" presId="urn:microsoft.com/office/officeart/2008/layout/LinedList"/>
    <dgm:cxn modelId="{3A790262-53BF-4EE2-BCF6-A0FEEDC5770E}" type="presParOf" srcId="{0EF7B4A1-AA84-4014-8AF3-078AE6701945}" destId="{BC7C338F-1A0B-45FD-BE82-EBE2F2F70056}" srcOrd="0" destOrd="0" presId="urn:microsoft.com/office/officeart/2008/layout/LinedList"/>
    <dgm:cxn modelId="{90134E99-85E7-4A67-A990-E3F948EDB05A}" type="presParOf" srcId="{0EF7B4A1-AA84-4014-8AF3-078AE6701945}" destId="{8CBAAC3E-0E9A-40FC-9706-FF5914E92E25}" srcOrd="1" destOrd="0" presId="urn:microsoft.com/office/officeart/2008/layout/LinedList"/>
    <dgm:cxn modelId="{B15FE196-2EA4-4E1E-8DD7-D7C70C28F20E}" type="presParOf" srcId="{8CBAAC3E-0E9A-40FC-9706-FF5914E92E25}" destId="{7A163576-D136-4871-99A2-35DCBB0001C8}" srcOrd="0" destOrd="0" presId="urn:microsoft.com/office/officeart/2008/layout/LinedList"/>
    <dgm:cxn modelId="{00E52151-13FA-4F5B-A843-789E11C52BD2}" type="presParOf" srcId="{8CBAAC3E-0E9A-40FC-9706-FF5914E92E25}" destId="{08C97427-9505-4816-949A-BA6C1F9BBC26}" srcOrd="1" destOrd="0" presId="urn:microsoft.com/office/officeart/2008/layout/LinedList"/>
    <dgm:cxn modelId="{E59AF309-395B-4813-8218-7FB7A88116AD}" type="presParOf" srcId="{0EF7B4A1-AA84-4014-8AF3-078AE6701945}" destId="{05909AF6-C6B2-412E-9659-1C55BCBB1BAB}" srcOrd="2" destOrd="0" presId="urn:microsoft.com/office/officeart/2008/layout/LinedList"/>
    <dgm:cxn modelId="{A7608D22-4E91-44C3-8DCF-9B4AED879AF4}" type="presParOf" srcId="{0EF7B4A1-AA84-4014-8AF3-078AE6701945}" destId="{9C7120CF-F605-4DFD-A0E4-10CD449668D8}" srcOrd="3" destOrd="0" presId="urn:microsoft.com/office/officeart/2008/layout/LinedList"/>
    <dgm:cxn modelId="{639321D3-E0B0-49A7-A28A-EE3CE2B224E6}" type="presParOf" srcId="{9C7120CF-F605-4DFD-A0E4-10CD449668D8}" destId="{2E3E4E44-39EA-45DE-9F16-7D2BBB3EA23B}" srcOrd="0" destOrd="0" presId="urn:microsoft.com/office/officeart/2008/layout/LinedList"/>
    <dgm:cxn modelId="{F0EEE38C-BD1B-4420-9B3C-AB2607203E1A}" type="presParOf" srcId="{9C7120CF-F605-4DFD-A0E4-10CD449668D8}" destId="{36EAB032-1830-4370-BD23-B5873DB79F28}" srcOrd="1" destOrd="0" presId="urn:microsoft.com/office/officeart/2008/layout/LinedList"/>
    <dgm:cxn modelId="{198BC076-BEC5-4784-9645-DDFFA74E56FB}" type="presParOf" srcId="{0EF7B4A1-AA84-4014-8AF3-078AE6701945}" destId="{AAFDD195-1567-4F2A-A33A-FDBE32EBC69C}" srcOrd="4" destOrd="0" presId="urn:microsoft.com/office/officeart/2008/layout/LinedList"/>
    <dgm:cxn modelId="{5CBDAC54-55F5-497C-B0C0-EC151E39896A}" type="presParOf" srcId="{0EF7B4A1-AA84-4014-8AF3-078AE6701945}" destId="{B8EFF0EB-6D7A-4506-8235-93A2412E71A8}" srcOrd="5" destOrd="0" presId="urn:microsoft.com/office/officeart/2008/layout/LinedList"/>
    <dgm:cxn modelId="{E7218396-8C27-4720-A18B-D67A27310157}" type="presParOf" srcId="{B8EFF0EB-6D7A-4506-8235-93A2412E71A8}" destId="{876F7ACC-B8AC-48C8-B920-6A42D7B3F6E0}" srcOrd="0" destOrd="0" presId="urn:microsoft.com/office/officeart/2008/layout/LinedList"/>
    <dgm:cxn modelId="{46BE763F-5303-4EA6-8D53-5138AED9C1D6}" type="presParOf" srcId="{B8EFF0EB-6D7A-4506-8235-93A2412E71A8}" destId="{20FD3995-38F1-43A1-96EA-223907A8CA2A}" srcOrd="1" destOrd="0" presId="urn:microsoft.com/office/officeart/2008/layout/LinedList"/>
    <dgm:cxn modelId="{BF30CB55-1023-494C-8781-3367498AE453}" type="presParOf" srcId="{0EF7B4A1-AA84-4014-8AF3-078AE6701945}" destId="{8F347436-FB31-44D1-9F21-C140D9785AC7}" srcOrd="6" destOrd="0" presId="urn:microsoft.com/office/officeart/2008/layout/LinedList"/>
    <dgm:cxn modelId="{06645191-7F55-4998-8AB3-5CECDFEB995E}" type="presParOf" srcId="{0EF7B4A1-AA84-4014-8AF3-078AE6701945}" destId="{5E3A7B0D-38DA-491B-9D55-A4B83CFD0B84}" srcOrd="7" destOrd="0" presId="urn:microsoft.com/office/officeart/2008/layout/LinedList"/>
    <dgm:cxn modelId="{54749DA1-2BBF-41A6-BABE-FBF0E29C7834}" type="presParOf" srcId="{5E3A7B0D-38DA-491B-9D55-A4B83CFD0B84}" destId="{F176F756-E405-4756-9BC8-DEDB9996867D}" srcOrd="0" destOrd="0" presId="urn:microsoft.com/office/officeart/2008/layout/LinedList"/>
    <dgm:cxn modelId="{53E806D7-A6B8-41C4-A1F1-6F504BA8E815}" type="presParOf" srcId="{5E3A7B0D-38DA-491B-9D55-A4B83CFD0B84}" destId="{A355A3EB-30E9-4393-8DC7-614B93272F31}" srcOrd="1" destOrd="0" presId="urn:microsoft.com/office/officeart/2008/layout/LinedList"/>
    <dgm:cxn modelId="{A734A112-36A3-471E-A3F6-B96CE76626D8}" type="presParOf" srcId="{0EF7B4A1-AA84-4014-8AF3-078AE6701945}" destId="{D1210E9C-4925-472A-AF4A-A11993C46725}" srcOrd="8" destOrd="0" presId="urn:microsoft.com/office/officeart/2008/layout/LinedList"/>
    <dgm:cxn modelId="{F472C06F-0C4F-4561-A59B-A58ABF35F679}" type="presParOf" srcId="{0EF7B4A1-AA84-4014-8AF3-078AE6701945}" destId="{D7D6D20A-F887-443A-AE0C-69DFC1298761}" srcOrd="9" destOrd="0" presId="urn:microsoft.com/office/officeart/2008/layout/LinedList"/>
    <dgm:cxn modelId="{FCE42263-A458-46E9-AC70-FB388BA8767C}" type="presParOf" srcId="{D7D6D20A-F887-443A-AE0C-69DFC1298761}" destId="{741A3467-CCDD-4988-B822-8B00368427EF}" srcOrd="0" destOrd="0" presId="urn:microsoft.com/office/officeart/2008/layout/LinedList"/>
    <dgm:cxn modelId="{7933435A-D0E6-4E93-AAE9-10E14C51D4D6}" type="presParOf" srcId="{D7D6D20A-F887-443A-AE0C-69DFC1298761}" destId="{F701C28F-2B5B-40A6-B8E1-1F192F1EBE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62880-3BC1-4709-8850-0C30D8D2E1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3B5CA9-CF22-42BE-A47A-2205E8452334}">
      <dgm:prSet/>
      <dgm:spPr/>
      <dgm:t>
        <a:bodyPr/>
        <a:lstStyle/>
        <a:p>
          <a:r>
            <a:rPr lang="en-US"/>
            <a:t>Social networking hour following this session</a:t>
          </a:r>
        </a:p>
      </dgm:t>
    </dgm:pt>
    <dgm:pt modelId="{5EAC0299-93AE-4BF0-BB12-E032971C68B5}" type="parTrans" cxnId="{25F6876C-36F2-45EE-9D8B-0A594B432FD1}">
      <dgm:prSet/>
      <dgm:spPr/>
      <dgm:t>
        <a:bodyPr/>
        <a:lstStyle/>
        <a:p>
          <a:endParaRPr lang="en-US"/>
        </a:p>
      </dgm:t>
    </dgm:pt>
    <dgm:pt modelId="{4751C9A3-D6A1-44AB-A322-8AEF24C93F4A}" type="sibTrans" cxnId="{25F6876C-36F2-45EE-9D8B-0A594B432FD1}">
      <dgm:prSet/>
      <dgm:spPr/>
      <dgm:t>
        <a:bodyPr/>
        <a:lstStyle/>
        <a:p>
          <a:endParaRPr lang="en-US"/>
        </a:p>
      </dgm:t>
    </dgm:pt>
    <dgm:pt modelId="{E750FFD4-0E96-4533-9886-C064F0E31D11}">
      <dgm:prSet/>
      <dgm:spPr/>
      <dgm:t>
        <a:bodyPr/>
        <a:lstStyle/>
        <a:p>
          <a:r>
            <a:rPr lang="en-US" dirty="0"/>
            <a:t>Sign up for unofficial Part-time Faculty Info Listserv</a:t>
          </a:r>
        </a:p>
      </dgm:t>
    </dgm:pt>
    <dgm:pt modelId="{13C6F488-9E88-455C-9002-A72E8B76988C}" type="parTrans" cxnId="{98E24669-9775-432B-B3E7-A2317055A67A}">
      <dgm:prSet/>
      <dgm:spPr/>
      <dgm:t>
        <a:bodyPr/>
        <a:lstStyle/>
        <a:p>
          <a:endParaRPr lang="en-US"/>
        </a:p>
      </dgm:t>
    </dgm:pt>
    <dgm:pt modelId="{6ED62068-6632-413A-AAD7-C0A160335387}" type="sibTrans" cxnId="{98E24669-9775-432B-B3E7-A2317055A67A}">
      <dgm:prSet/>
      <dgm:spPr/>
      <dgm:t>
        <a:bodyPr/>
        <a:lstStyle/>
        <a:p>
          <a:endParaRPr lang="en-US"/>
        </a:p>
      </dgm:t>
    </dgm:pt>
    <dgm:pt modelId="{85A9619D-EBA0-4C66-ADE5-91CD5E397345}" type="pres">
      <dgm:prSet presAssocID="{7DB62880-3BC1-4709-8850-0C30D8D2E11E}" presName="root" presStyleCnt="0">
        <dgm:presLayoutVars>
          <dgm:dir/>
          <dgm:resizeHandles val="exact"/>
        </dgm:presLayoutVars>
      </dgm:prSet>
      <dgm:spPr/>
    </dgm:pt>
    <dgm:pt modelId="{E6388F97-82D2-4BB1-A1DE-D532FA5D3C4D}" type="pres">
      <dgm:prSet presAssocID="{193B5CA9-CF22-42BE-A47A-2205E8452334}" presName="compNode" presStyleCnt="0"/>
      <dgm:spPr/>
    </dgm:pt>
    <dgm:pt modelId="{1B31933E-076B-45FD-ADE5-9B96C6BDD541}" type="pres">
      <dgm:prSet presAssocID="{193B5CA9-CF22-42BE-A47A-2205E8452334}" presName="bgRect" presStyleLbl="bgShp" presStyleIdx="0" presStyleCnt="2"/>
      <dgm:spPr/>
    </dgm:pt>
    <dgm:pt modelId="{A7CC0EF4-7974-47AD-8CE5-6D1FFF10360E}" type="pres">
      <dgm:prSet presAssocID="{193B5CA9-CF22-42BE-A47A-2205E84523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296D4144-8BAB-46CF-A1AE-AFDD9A348A84}" type="pres">
      <dgm:prSet presAssocID="{193B5CA9-CF22-42BE-A47A-2205E8452334}" presName="spaceRect" presStyleCnt="0"/>
      <dgm:spPr/>
    </dgm:pt>
    <dgm:pt modelId="{C03A27A4-F1EC-4D0C-81B9-D1F82E67AA6D}" type="pres">
      <dgm:prSet presAssocID="{193B5CA9-CF22-42BE-A47A-2205E8452334}" presName="parTx" presStyleLbl="revTx" presStyleIdx="0" presStyleCnt="2">
        <dgm:presLayoutVars>
          <dgm:chMax val="0"/>
          <dgm:chPref val="0"/>
        </dgm:presLayoutVars>
      </dgm:prSet>
      <dgm:spPr/>
    </dgm:pt>
    <dgm:pt modelId="{7D26E037-F3E6-4109-8955-25395B14862E}" type="pres">
      <dgm:prSet presAssocID="{4751C9A3-D6A1-44AB-A322-8AEF24C93F4A}" presName="sibTrans" presStyleCnt="0"/>
      <dgm:spPr/>
    </dgm:pt>
    <dgm:pt modelId="{4C5E4CA2-D8ED-49DC-B6AA-AD17CB198305}" type="pres">
      <dgm:prSet presAssocID="{E750FFD4-0E96-4533-9886-C064F0E31D11}" presName="compNode" presStyleCnt="0"/>
      <dgm:spPr/>
    </dgm:pt>
    <dgm:pt modelId="{225852A9-1010-4190-AAE9-265DF84B4E36}" type="pres">
      <dgm:prSet presAssocID="{E750FFD4-0E96-4533-9886-C064F0E31D11}" presName="bgRect" presStyleLbl="bgShp" presStyleIdx="1" presStyleCnt="2"/>
      <dgm:spPr/>
    </dgm:pt>
    <dgm:pt modelId="{CCD21C86-B77B-4CBF-93F0-3C3EEF79964C}" type="pres">
      <dgm:prSet presAssocID="{E750FFD4-0E96-4533-9886-C064F0E31D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88DC5E9-0497-4355-99FF-513E93CD643D}" type="pres">
      <dgm:prSet presAssocID="{E750FFD4-0E96-4533-9886-C064F0E31D11}" presName="spaceRect" presStyleCnt="0"/>
      <dgm:spPr/>
    </dgm:pt>
    <dgm:pt modelId="{201EB5C3-217E-4BB2-8249-5B320E028BDC}" type="pres">
      <dgm:prSet presAssocID="{E750FFD4-0E96-4533-9886-C064F0E31D11}" presName="parTx" presStyleLbl="revTx" presStyleIdx="1" presStyleCnt="2">
        <dgm:presLayoutVars>
          <dgm:chMax val="0"/>
          <dgm:chPref val="0"/>
        </dgm:presLayoutVars>
      </dgm:prSet>
      <dgm:spPr/>
    </dgm:pt>
  </dgm:ptLst>
  <dgm:cxnLst>
    <dgm:cxn modelId="{1544CC1F-CBA9-4FAB-AE79-F23AF09CEAEC}" type="presOf" srcId="{E750FFD4-0E96-4533-9886-C064F0E31D11}" destId="{201EB5C3-217E-4BB2-8249-5B320E028BDC}" srcOrd="0" destOrd="0" presId="urn:microsoft.com/office/officeart/2018/2/layout/IconVerticalSolidList"/>
    <dgm:cxn modelId="{BAB88520-CBC4-49ED-A25D-59679AEC0AC5}" type="presOf" srcId="{193B5CA9-CF22-42BE-A47A-2205E8452334}" destId="{C03A27A4-F1EC-4D0C-81B9-D1F82E67AA6D}" srcOrd="0" destOrd="0" presId="urn:microsoft.com/office/officeart/2018/2/layout/IconVerticalSolidList"/>
    <dgm:cxn modelId="{98E24669-9775-432B-B3E7-A2317055A67A}" srcId="{7DB62880-3BC1-4709-8850-0C30D8D2E11E}" destId="{E750FFD4-0E96-4533-9886-C064F0E31D11}" srcOrd="1" destOrd="0" parTransId="{13C6F488-9E88-455C-9002-A72E8B76988C}" sibTransId="{6ED62068-6632-413A-AAD7-C0A160335387}"/>
    <dgm:cxn modelId="{25F6876C-36F2-45EE-9D8B-0A594B432FD1}" srcId="{7DB62880-3BC1-4709-8850-0C30D8D2E11E}" destId="{193B5CA9-CF22-42BE-A47A-2205E8452334}" srcOrd="0" destOrd="0" parTransId="{5EAC0299-93AE-4BF0-BB12-E032971C68B5}" sibTransId="{4751C9A3-D6A1-44AB-A322-8AEF24C93F4A}"/>
    <dgm:cxn modelId="{BC8047C2-CC89-4DF5-95AB-017184A17D3C}" type="presOf" srcId="{7DB62880-3BC1-4709-8850-0C30D8D2E11E}" destId="{85A9619D-EBA0-4C66-ADE5-91CD5E397345}" srcOrd="0" destOrd="0" presId="urn:microsoft.com/office/officeart/2018/2/layout/IconVerticalSolidList"/>
    <dgm:cxn modelId="{DC391549-3092-49F0-B1A4-FD018DAC0CEB}" type="presParOf" srcId="{85A9619D-EBA0-4C66-ADE5-91CD5E397345}" destId="{E6388F97-82D2-4BB1-A1DE-D532FA5D3C4D}" srcOrd="0" destOrd="0" presId="urn:microsoft.com/office/officeart/2018/2/layout/IconVerticalSolidList"/>
    <dgm:cxn modelId="{93EF03F9-7093-43D8-A088-4FA323BE330B}" type="presParOf" srcId="{E6388F97-82D2-4BB1-A1DE-D532FA5D3C4D}" destId="{1B31933E-076B-45FD-ADE5-9B96C6BDD541}" srcOrd="0" destOrd="0" presId="urn:microsoft.com/office/officeart/2018/2/layout/IconVerticalSolidList"/>
    <dgm:cxn modelId="{60DFD66B-4A47-442D-8848-1CDC9A5E8480}" type="presParOf" srcId="{E6388F97-82D2-4BB1-A1DE-D532FA5D3C4D}" destId="{A7CC0EF4-7974-47AD-8CE5-6D1FFF10360E}" srcOrd="1" destOrd="0" presId="urn:microsoft.com/office/officeart/2018/2/layout/IconVerticalSolidList"/>
    <dgm:cxn modelId="{AF58053E-7E00-4270-AC04-F0892E0278C9}" type="presParOf" srcId="{E6388F97-82D2-4BB1-A1DE-D532FA5D3C4D}" destId="{296D4144-8BAB-46CF-A1AE-AFDD9A348A84}" srcOrd="2" destOrd="0" presId="urn:microsoft.com/office/officeart/2018/2/layout/IconVerticalSolidList"/>
    <dgm:cxn modelId="{B02BF1B6-B109-4BAD-BC7C-C267DEE7A0D4}" type="presParOf" srcId="{E6388F97-82D2-4BB1-A1DE-D532FA5D3C4D}" destId="{C03A27A4-F1EC-4D0C-81B9-D1F82E67AA6D}" srcOrd="3" destOrd="0" presId="urn:microsoft.com/office/officeart/2018/2/layout/IconVerticalSolidList"/>
    <dgm:cxn modelId="{B275DD5E-9F7B-4DCB-A455-0572F100F003}" type="presParOf" srcId="{85A9619D-EBA0-4C66-ADE5-91CD5E397345}" destId="{7D26E037-F3E6-4109-8955-25395B14862E}" srcOrd="1" destOrd="0" presId="urn:microsoft.com/office/officeart/2018/2/layout/IconVerticalSolidList"/>
    <dgm:cxn modelId="{861B077A-992F-407D-80E1-BA78BA7D1B01}" type="presParOf" srcId="{85A9619D-EBA0-4C66-ADE5-91CD5E397345}" destId="{4C5E4CA2-D8ED-49DC-B6AA-AD17CB198305}" srcOrd="2" destOrd="0" presId="urn:microsoft.com/office/officeart/2018/2/layout/IconVerticalSolidList"/>
    <dgm:cxn modelId="{3606143B-DDE4-4A96-85FA-73FD3A753ADD}" type="presParOf" srcId="{4C5E4CA2-D8ED-49DC-B6AA-AD17CB198305}" destId="{225852A9-1010-4190-AAE9-265DF84B4E36}" srcOrd="0" destOrd="0" presId="urn:microsoft.com/office/officeart/2018/2/layout/IconVerticalSolidList"/>
    <dgm:cxn modelId="{D0690FAF-CB60-44A4-BD5F-689B560CAA2C}" type="presParOf" srcId="{4C5E4CA2-D8ED-49DC-B6AA-AD17CB198305}" destId="{CCD21C86-B77B-4CBF-93F0-3C3EEF79964C}" srcOrd="1" destOrd="0" presId="urn:microsoft.com/office/officeart/2018/2/layout/IconVerticalSolidList"/>
    <dgm:cxn modelId="{5D9C79AF-EB60-4CA7-831A-7F439EB919DF}" type="presParOf" srcId="{4C5E4CA2-D8ED-49DC-B6AA-AD17CB198305}" destId="{D88DC5E9-0497-4355-99FF-513E93CD643D}" srcOrd="2" destOrd="0" presId="urn:microsoft.com/office/officeart/2018/2/layout/IconVerticalSolidList"/>
    <dgm:cxn modelId="{7C358C68-692C-4BF8-B986-C1304BD5F846}" type="presParOf" srcId="{4C5E4CA2-D8ED-49DC-B6AA-AD17CB198305}" destId="{201EB5C3-217E-4BB2-8249-5B320E028B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A41A-683A-44E2-A1EA-C77554D7A797}">
      <dsp:nvSpPr>
        <dsp:cNvPr id="0" name=""/>
        <dsp:cNvSpPr/>
      </dsp:nvSpPr>
      <dsp:spPr>
        <a:xfrm>
          <a:off x="0" y="1834"/>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478A2-A98C-42B8-8FB2-FA012A0D959B}">
      <dsp:nvSpPr>
        <dsp:cNvPr id="0" name=""/>
        <dsp:cNvSpPr/>
      </dsp:nvSpPr>
      <dsp:spPr>
        <a:xfrm>
          <a:off x="281225" y="211010"/>
          <a:ext cx="511318" cy="511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D4AFC-0763-4A07-B86D-5157596898FA}">
      <dsp:nvSpPr>
        <dsp:cNvPr id="0" name=""/>
        <dsp:cNvSpPr/>
      </dsp:nvSpPr>
      <dsp:spPr>
        <a:xfrm>
          <a:off x="1073768" y="1834"/>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Introduce ASCCC Part-time Committee</a:t>
          </a:r>
        </a:p>
      </dsp:txBody>
      <dsp:txXfrm>
        <a:off x="1073768" y="1834"/>
        <a:ext cx="8984631" cy="929669"/>
      </dsp:txXfrm>
    </dsp:sp>
    <dsp:sp modelId="{9086C928-C887-4B62-A4BF-1FF9DD676BAC}">
      <dsp:nvSpPr>
        <dsp:cNvPr id="0" name=""/>
        <dsp:cNvSpPr/>
      </dsp:nvSpPr>
      <dsp:spPr>
        <a:xfrm>
          <a:off x="0" y="1163921"/>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D7CBB-DD0A-4A21-8707-6564D8A56628}">
      <dsp:nvSpPr>
        <dsp:cNvPr id="0" name=""/>
        <dsp:cNvSpPr/>
      </dsp:nvSpPr>
      <dsp:spPr>
        <a:xfrm>
          <a:off x="281225" y="1373097"/>
          <a:ext cx="511318" cy="511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555CFF-C9CE-449F-BC8D-811B89DB0B1A}">
      <dsp:nvSpPr>
        <dsp:cNvPr id="0" name=""/>
        <dsp:cNvSpPr/>
      </dsp:nvSpPr>
      <dsp:spPr>
        <a:xfrm>
          <a:off x="1073768" y="1163921"/>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dirty="0"/>
            <a:t>Review ASCCC resolutions on part-time faculty topics</a:t>
          </a:r>
        </a:p>
      </dsp:txBody>
      <dsp:txXfrm>
        <a:off x="1073768" y="1163921"/>
        <a:ext cx="8984631" cy="929669"/>
      </dsp:txXfrm>
    </dsp:sp>
    <dsp:sp modelId="{2B62FCD2-2040-4E5E-B8DE-32BD28644817}">
      <dsp:nvSpPr>
        <dsp:cNvPr id="0" name=""/>
        <dsp:cNvSpPr/>
      </dsp:nvSpPr>
      <dsp:spPr>
        <a:xfrm>
          <a:off x="0" y="2326008"/>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EBE78-01ED-4ACD-BC8F-86976BF96CF1}">
      <dsp:nvSpPr>
        <dsp:cNvPr id="0" name=""/>
        <dsp:cNvSpPr/>
      </dsp:nvSpPr>
      <dsp:spPr>
        <a:xfrm>
          <a:off x="281225" y="2535184"/>
          <a:ext cx="511318" cy="511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F4086-A277-4034-B690-75D852AC6CA3}">
      <dsp:nvSpPr>
        <dsp:cNvPr id="0" name=""/>
        <dsp:cNvSpPr/>
      </dsp:nvSpPr>
      <dsp:spPr>
        <a:xfrm>
          <a:off x="1073768" y="2326008"/>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Ask questions of panelists</a:t>
          </a:r>
        </a:p>
      </dsp:txBody>
      <dsp:txXfrm>
        <a:off x="1073768" y="2326008"/>
        <a:ext cx="8984631" cy="929669"/>
      </dsp:txXfrm>
    </dsp:sp>
    <dsp:sp modelId="{2900E796-DCFB-487F-9115-BD783A88B049}">
      <dsp:nvSpPr>
        <dsp:cNvPr id="0" name=""/>
        <dsp:cNvSpPr/>
      </dsp:nvSpPr>
      <dsp:spPr>
        <a:xfrm>
          <a:off x="0" y="3488095"/>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8AF12-9ED7-46C3-A95D-EB506986B70C}">
      <dsp:nvSpPr>
        <dsp:cNvPr id="0" name=""/>
        <dsp:cNvSpPr/>
      </dsp:nvSpPr>
      <dsp:spPr>
        <a:xfrm>
          <a:off x="281225" y="3697271"/>
          <a:ext cx="511318" cy="511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5168D-BF4E-409D-A232-3BEE60978E8F}">
      <dsp:nvSpPr>
        <dsp:cNvPr id="0" name=""/>
        <dsp:cNvSpPr/>
      </dsp:nvSpPr>
      <dsp:spPr>
        <a:xfrm>
          <a:off x="1073768" y="3488095"/>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90000"/>
            </a:lnSpc>
            <a:spcBef>
              <a:spcPct val="0"/>
            </a:spcBef>
            <a:spcAft>
              <a:spcPct val="35000"/>
            </a:spcAft>
            <a:buNone/>
          </a:pPr>
          <a:r>
            <a:rPr lang="en-US" sz="2200" kern="1200"/>
            <a:t>Engage in Q&amp;A from attendees </a:t>
          </a:r>
        </a:p>
      </dsp:txBody>
      <dsp:txXfrm>
        <a:off x="1073768" y="3488095"/>
        <a:ext cx="8984631" cy="929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C338F-1A0B-45FD-BE82-EBE2F2F70056}">
      <dsp:nvSpPr>
        <dsp:cNvPr id="0" name=""/>
        <dsp:cNvSpPr/>
      </dsp:nvSpPr>
      <dsp:spPr>
        <a:xfrm>
          <a:off x="0" y="435"/>
          <a:ext cx="109629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63576-D136-4871-99A2-35DCBB0001C8}">
      <dsp:nvSpPr>
        <dsp:cNvPr id="0" name=""/>
        <dsp:cNvSpPr/>
      </dsp:nvSpPr>
      <dsp:spPr>
        <a:xfrm>
          <a:off x="0" y="435"/>
          <a:ext cx="10962938" cy="71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t>How did you get involved in ASCCC?</a:t>
          </a:r>
        </a:p>
      </dsp:txBody>
      <dsp:txXfrm>
        <a:off x="0" y="435"/>
        <a:ext cx="10962938" cy="713709"/>
      </dsp:txXfrm>
    </dsp:sp>
    <dsp:sp modelId="{05909AF6-C6B2-412E-9659-1C55BCBB1BAB}">
      <dsp:nvSpPr>
        <dsp:cNvPr id="0" name=""/>
        <dsp:cNvSpPr/>
      </dsp:nvSpPr>
      <dsp:spPr>
        <a:xfrm>
          <a:off x="0" y="714145"/>
          <a:ext cx="109629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E4E44-39EA-45DE-9F16-7D2BBB3EA23B}">
      <dsp:nvSpPr>
        <dsp:cNvPr id="0" name=""/>
        <dsp:cNvSpPr/>
      </dsp:nvSpPr>
      <dsp:spPr>
        <a:xfrm>
          <a:off x="0" y="714145"/>
          <a:ext cx="10962938" cy="71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Are you in other leadership positions and how did you hear about those positions?</a:t>
          </a:r>
        </a:p>
      </dsp:txBody>
      <dsp:txXfrm>
        <a:off x="0" y="714145"/>
        <a:ext cx="10962938" cy="713709"/>
      </dsp:txXfrm>
    </dsp:sp>
    <dsp:sp modelId="{AAFDD195-1567-4F2A-A33A-FDBE32EBC69C}">
      <dsp:nvSpPr>
        <dsp:cNvPr id="0" name=""/>
        <dsp:cNvSpPr/>
      </dsp:nvSpPr>
      <dsp:spPr>
        <a:xfrm>
          <a:off x="0" y="1427854"/>
          <a:ext cx="109629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F7ACC-B8AC-48C8-B920-6A42D7B3F6E0}">
      <dsp:nvSpPr>
        <dsp:cNvPr id="0" name=""/>
        <dsp:cNvSpPr/>
      </dsp:nvSpPr>
      <dsp:spPr>
        <a:xfrm>
          <a:off x="0" y="1427854"/>
          <a:ext cx="10962938" cy="71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How do you navigate the culture of academia? </a:t>
          </a:r>
        </a:p>
      </dsp:txBody>
      <dsp:txXfrm>
        <a:off x="0" y="1427854"/>
        <a:ext cx="10962938" cy="713709"/>
      </dsp:txXfrm>
    </dsp:sp>
    <dsp:sp modelId="{8F347436-FB31-44D1-9F21-C140D9785AC7}">
      <dsp:nvSpPr>
        <dsp:cNvPr id="0" name=""/>
        <dsp:cNvSpPr/>
      </dsp:nvSpPr>
      <dsp:spPr>
        <a:xfrm>
          <a:off x="0" y="2141564"/>
          <a:ext cx="109629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6F756-E405-4756-9BC8-DEDB9996867D}">
      <dsp:nvSpPr>
        <dsp:cNvPr id="0" name=""/>
        <dsp:cNvSpPr/>
      </dsp:nvSpPr>
      <dsp:spPr>
        <a:xfrm>
          <a:off x="0" y="2141564"/>
          <a:ext cx="10962938" cy="71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What do you do to empower your students and support their lived experiences? </a:t>
          </a:r>
        </a:p>
      </dsp:txBody>
      <dsp:txXfrm>
        <a:off x="0" y="2141564"/>
        <a:ext cx="10962938" cy="713709"/>
      </dsp:txXfrm>
    </dsp:sp>
    <dsp:sp modelId="{D1210E9C-4925-472A-AF4A-A11993C46725}">
      <dsp:nvSpPr>
        <dsp:cNvPr id="0" name=""/>
        <dsp:cNvSpPr/>
      </dsp:nvSpPr>
      <dsp:spPr>
        <a:xfrm>
          <a:off x="0" y="2855273"/>
          <a:ext cx="109629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A3467-CCDD-4988-B822-8B00368427EF}">
      <dsp:nvSpPr>
        <dsp:cNvPr id="0" name=""/>
        <dsp:cNvSpPr/>
      </dsp:nvSpPr>
      <dsp:spPr>
        <a:xfrm>
          <a:off x="0" y="2855273"/>
          <a:ext cx="10962938" cy="71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How are you making an equitable classroom </a:t>
          </a:r>
          <a:r>
            <a:rPr lang="en-US" sz="2400" i="1" kern="1200" dirty="0"/>
            <a:t>community </a:t>
          </a:r>
          <a:r>
            <a:rPr lang="en-US" sz="2400" kern="1200" dirty="0"/>
            <a:t>exist as part-time faculty who works with additional barriers as well? </a:t>
          </a:r>
        </a:p>
      </dsp:txBody>
      <dsp:txXfrm>
        <a:off x="0" y="2855273"/>
        <a:ext cx="10962938" cy="713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1933E-076B-45FD-ADE5-9B96C6BDD541}">
      <dsp:nvSpPr>
        <dsp:cNvPr id="0" name=""/>
        <dsp:cNvSpPr/>
      </dsp:nvSpPr>
      <dsp:spPr>
        <a:xfrm>
          <a:off x="0" y="718184"/>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C0EF4-7974-47AD-8CE5-6D1FFF10360E}">
      <dsp:nvSpPr>
        <dsp:cNvPr id="0" name=""/>
        <dsp:cNvSpPr/>
      </dsp:nvSpPr>
      <dsp:spPr>
        <a:xfrm>
          <a:off x="401078" y="1016507"/>
          <a:ext cx="729234" cy="729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A27A4-F1EC-4D0C-81B9-D1F82E67AA6D}">
      <dsp:nvSpPr>
        <dsp:cNvPr id="0" name=""/>
        <dsp:cNvSpPr/>
      </dsp:nvSpPr>
      <dsp:spPr>
        <a:xfrm>
          <a:off x="1531391" y="718184"/>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a:t>Social networking hour following this session</a:t>
          </a:r>
        </a:p>
      </dsp:txBody>
      <dsp:txXfrm>
        <a:off x="1531391" y="718184"/>
        <a:ext cx="8527008" cy="1325880"/>
      </dsp:txXfrm>
    </dsp:sp>
    <dsp:sp modelId="{225852A9-1010-4190-AAE9-265DF84B4E36}">
      <dsp:nvSpPr>
        <dsp:cNvPr id="0" name=""/>
        <dsp:cNvSpPr/>
      </dsp:nvSpPr>
      <dsp:spPr>
        <a:xfrm>
          <a:off x="0" y="2375535"/>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21C86-B77B-4CBF-93F0-3C3EEF79964C}">
      <dsp:nvSpPr>
        <dsp:cNvPr id="0" name=""/>
        <dsp:cNvSpPr/>
      </dsp:nvSpPr>
      <dsp:spPr>
        <a:xfrm>
          <a:off x="401078" y="2673858"/>
          <a:ext cx="729234" cy="729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1EB5C3-217E-4BB2-8249-5B320E028BDC}">
      <dsp:nvSpPr>
        <dsp:cNvPr id="0" name=""/>
        <dsp:cNvSpPr/>
      </dsp:nvSpPr>
      <dsp:spPr>
        <a:xfrm>
          <a:off x="1531391" y="2375535"/>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dirty="0"/>
            <a:t>Sign up for unofficial Part-time Faculty Info Listserv</a:t>
          </a:r>
        </a:p>
      </dsp:txBody>
      <dsp:txXfrm>
        <a:off x="1531391" y="2375535"/>
        <a:ext cx="8527008" cy="1325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1/27/2021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1/27/2021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ms.gle/tcMiB5y97eBs13uk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112787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2730"/>
              <a:buFont typeface="+mj-lt"/>
              <a:buNone/>
            </a:pPr>
            <a:r>
              <a:rPr lang="en-US" sz="1200" dirty="0"/>
              <a:t>Part-time Committee Self Introductions: 30 seconds each: state your discipline and college(s)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385226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Steven—3 minutes</a:t>
            </a:r>
          </a:p>
          <a:p>
            <a:r>
              <a:rPr lang="en-US" dirty="0"/>
              <a:t>Share possible event and resources planned for spring</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33479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b03f7423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b03f7423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Listserv—not part of ASCCC: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https://forms.gle/tcMiB5y97eBs13uk9</a:t>
            </a:r>
            <a:r>
              <a:rPr lang="en-US" dirty="0"/>
              <a:t>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1635546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bean@riohondo.edu"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content/faculty-application-statewide-serv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sccc.org/calendar/list/event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a:spcBef>
                <a:spcPts val="600"/>
              </a:spcBef>
              <a:spcAft>
                <a:spcPts val="600"/>
              </a:spcAft>
            </a:pPr>
            <a:r>
              <a:rPr lang="en" sz="3600" dirty="0"/>
              <a:t>Driving Forward: The Adjunct Faculty Life—Navigating Your Needs, Background, and Challenges</a:t>
            </a:r>
            <a:br>
              <a:rPr lang="en" sz="3600" dirty="0"/>
            </a:br>
            <a:r>
              <a:rPr lang="en-US" sz="3600" dirty="0"/>
              <a:t>Friday, February 19 at 3:30--4:30 p.m.</a:t>
            </a: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0A30-668F-449C-98D8-2E941F2F4534}"/>
              </a:ext>
            </a:extLst>
          </p:cNvPr>
          <p:cNvSpPr>
            <a:spLocks noGrp="1"/>
          </p:cNvSpPr>
          <p:nvPr>
            <p:ph type="title"/>
          </p:nvPr>
        </p:nvSpPr>
        <p:spPr/>
        <p:txBody>
          <a:bodyPr>
            <a:normAutofit/>
          </a:bodyPr>
          <a:lstStyle/>
          <a:p>
            <a:r>
              <a:rPr lang="en-US" sz="5400" dirty="0"/>
              <a:t>Further Information and Support</a:t>
            </a:r>
          </a:p>
        </p:txBody>
      </p:sp>
      <p:sp>
        <p:nvSpPr>
          <p:cNvPr id="3" name="Content Placeholder 2">
            <a:extLst>
              <a:ext uri="{FF2B5EF4-FFF2-40B4-BE49-F238E27FC236}">
                <a16:creationId xmlns:a16="http://schemas.microsoft.com/office/drawing/2014/main" id="{5F0818FB-64E4-4829-BD6D-A8363459016B}"/>
              </a:ext>
            </a:extLst>
          </p:cNvPr>
          <p:cNvSpPr>
            <a:spLocks noGrp="1"/>
          </p:cNvSpPr>
          <p:nvPr>
            <p:ph idx="1"/>
          </p:nvPr>
        </p:nvSpPr>
        <p:spPr/>
        <p:txBody>
          <a:bodyPr/>
          <a:lstStyle/>
          <a:p>
            <a:pPr algn="ctr"/>
            <a:endParaRPr lang="en-US" sz="3200" dirty="0"/>
          </a:p>
          <a:p>
            <a:pPr algn="ctr"/>
            <a:r>
              <a:rPr lang="en-US" sz="3200" dirty="0"/>
              <a:t>Email </a:t>
            </a:r>
            <a:r>
              <a:rPr lang="en-US" sz="3200" u="sng" dirty="0">
                <a:solidFill>
                  <a:schemeClr val="hlink"/>
                </a:solidFill>
                <a:hlinkClick r:id="rId2"/>
              </a:rPr>
              <a:t>info@asccc.org</a:t>
            </a:r>
            <a:endParaRPr lang="en-US" sz="3200" u="sng" dirty="0">
              <a:solidFill>
                <a:schemeClr val="hlink"/>
              </a:solidFill>
            </a:endParaRPr>
          </a:p>
          <a:p>
            <a:pPr algn="ctr"/>
            <a:endParaRPr lang="en-US" sz="3200" u="sng" dirty="0">
              <a:solidFill>
                <a:schemeClr val="hlink"/>
              </a:solidFill>
            </a:endParaRPr>
          </a:p>
          <a:p>
            <a:pPr algn="ctr">
              <a:spcBef>
                <a:spcPts val="480"/>
              </a:spcBef>
              <a:buClr>
                <a:schemeClr val="dk1"/>
              </a:buClr>
              <a:buSzPts val="1100"/>
            </a:pPr>
            <a:r>
              <a:rPr lang="en-US" sz="3200" dirty="0">
                <a:solidFill>
                  <a:schemeClr val="dk1"/>
                </a:solidFill>
              </a:rPr>
              <a:t>Contact Info:</a:t>
            </a:r>
          </a:p>
          <a:p>
            <a:pPr algn="ctr">
              <a:spcBef>
                <a:spcPts val="0"/>
              </a:spcBef>
            </a:pPr>
            <a:r>
              <a:rPr lang="en-US" sz="3200" u="sng" dirty="0">
                <a:solidFill>
                  <a:schemeClr val="hlink"/>
                </a:solidFill>
                <a:hlinkClick r:id="rId3"/>
              </a:rPr>
              <a:t>mbean@riohondo.edu</a:t>
            </a: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FD8D122D-744A-40A3-9FB4-3B0A0E5E41C2}"/>
              </a:ext>
            </a:extLst>
          </p:cNvPr>
          <p:cNvSpPr>
            <a:spLocks noGrp="1"/>
          </p:cNvSpPr>
          <p:nvPr>
            <p:ph type="sldNum" sz="quarter" idx="10"/>
          </p:nvPr>
        </p:nvSpPr>
        <p:spPr/>
        <p:txBody>
          <a:bodyPr/>
          <a:lstStyle/>
          <a:p>
            <a:pPr>
              <a:defRPr/>
            </a:pPr>
            <a:fld id="{6816004B-AEE5-9547-AC9B-0D5C79C3D978}" type="slidenum">
              <a:rPr lang="en-US" smtClean="0"/>
              <a:pPr>
                <a:defRPr/>
              </a:pPr>
              <a:t>10</a:t>
            </a:fld>
            <a:endParaRPr lang="en-US" dirty="0"/>
          </a:p>
        </p:txBody>
      </p:sp>
    </p:spTree>
    <p:extLst>
      <p:ext uri="{BB962C8B-B14F-4D97-AF65-F5344CB8AC3E}">
        <p14:creationId xmlns:p14="http://schemas.microsoft.com/office/powerpoint/2010/main" val="97820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Session Description </a:t>
            </a:r>
            <a:br>
              <a:rPr lang="en-US" dirty="0"/>
            </a:br>
            <a:endParaRPr lang="en-US" dirty="0"/>
          </a:p>
        </p:txBody>
      </p:sp>
      <p:sp>
        <p:nvSpPr>
          <p:cNvPr id="3" name="Content Placeholder 2">
            <a:extLst>
              <a:ext uri="{FF2B5EF4-FFF2-40B4-BE49-F238E27FC236}">
                <a16:creationId xmlns:a16="http://schemas.microsoft.com/office/drawing/2014/main" id="{7B68D5F4-3937-4CA1-9592-276B75D5EAB7}"/>
              </a:ext>
            </a:extLst>
          </p:cNvPr>
          <p:cNvSpPr>
            <a:spLocks noGrp="1"/>
          </p:cNvSpPr>
          <p:nvPr>
            <p:ph idx="1"/>
          </p:nvPr>
        </p:nvSpPr>
        <p:spPr/>
        <p:txBody>
          <a:bodyPr/>
          <a:lstStyle/>
          <a:p>
            <a:r>
              <a:rPr lang="en-US" dirty="0"/>
              <a:t>Navigating the challenges of working at multiple colleges and within various campus cultures can feel overwhelming. Join us for this session where members of the ASCCC Part-time Committee will share how they draw from their personal and professional backgrounds to empathize, empower, and affirm students and their voices, while balancing and navigating cultures that are not always mindful of how the complicated life of an adjunct influences their communities and students. Part-time faculty leaders on this panel will highlight their struggles, stories, and perspectives to invigorate and encourage you.</a:t>
            </a:r>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358107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581-8B32-415C-9377-59F28B133D70}"/>
              </a:ext>
            </a:extLst>
          </p:cNvPr>
          <p:cNvSpPr>
            <a:spLocks noGrp="1"/>
          </p:cNvSpPr>
          <p:nvPr>
            <p:ph type="title"/>
          </p:nvPr>
        </p:nvSpPr>
        <p:spPr>
          <a:xfrm>
            <a:off x="1277650" y="365125"/>
            <a:ext cx="10046043" cy="1325563"/>
          </a:xfrm>
        </p:spPr>
        <p:txBody>
          <a:bodyPr wrap="square" anchor="b">
            <a:normAutofit/>
          </a:bodyPr>
          <a:lstStyle/>
          <a:p>
            <a:r>
              <a:rPr lang="en-US"/>
              <a:t>Today, we will </a:t>
            </a:r>
          </a:p>
        </p:txBody>
      </p:sp>
      <p:sp>
        <p:nvSpPr>
          <p:cNvPr id="4" name="Slide Number Placeholder 3">
            <a:extLst>
              <a:ext uri="{FF2B5EF4-FFF2-40B4-BE49-F238E27FC236}">
                <a16:creationId xmlns:a16="http://schemas.microsoft.com/office/drawing/2014/main" id="{C7147D15-C571-4D2E-B54D-E0EB9367E0D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3</a:t>
            </a:fld>
            <a:endParaRPr lang="en-US"/>
          </a:p>
        </p:txBody>
      </p:sp>
      <p:graphicFrame>
        <p:nvGraphicFramePr>
          <p:cNvPr id="10" name="Content Placeholder 2">
            <a:extLst>
              <a:ext uri="{FF2B5EF4-FFF2-40B4-BE49-F238E27FC236}">
                <a16:creationId xmlns:a16="http://schemas.microsoft.com/office/drawing/2014/main" id="{B9765E54-648A-4C30-BCC5-BD4B7057541C}"/>
              </a:ext>
            </a:extLst>
          </p:cNvPr>
          <p:cNvGraphicFramePr>
            <a:graphicFrameLocks noGrp="1"/>
          </p:cNvGraphicFramePr>
          <p:nvPr>
            <p:ph sz="half" idx="1"/>
            <p:extLst>
              <p:ext uri="{D42A27DB-BD31-4B8C-83A1-F6EECF244321}">
                <p14:modId xmlns:p14="http://schemas.microsoft.com/office/powerpoint/2010/main" val="4043680474"/>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44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8A6D-B78C-4E50-860C-EFA6F401F426}"/>
              </a:ext>
            </a:extLst>
          </p:cNvPr>
          <p:cNvSpPr>
            <a:spLocks noGrp="1"/>
          </p:cNvSpPr>
          <p:nvPr>
            <p:ph type="title"/>
          </p:nvPr>
        </p:nvSpPr>
        <p:spPr>
          <a:xfrm>
            <a:off x="2560319" y="403412"/>
            <a:ext cx="8793479" cy="1685768"/>
          </a:xfrm>
        </p:spPr>
        <p:txBody>
          <a:bodyPr wrap="square" anchor="b">
            <a:normAutofit/>
          </a:bodyPr>
          <a:lstStyle/>
          <a:p>
            <a:r>
              <a:rPr lang="en-US" dirty="0"/>
              <a:t>Questions: Use the </a:t>
            </a:r>
            <a:r>
              <a:rPr lang="en-US" dirty="0" err="1"/>
              <a:t>Pathable</a:t>
            </a:r>
            <a:r>
              <a:rPr lang="en-US" dirty="0"/>
              <a:t> platform CHAT box</a:t>
            </a:r>
          </a:p>
        </p:txBody>
      </p:sp>
      <p:pic>
        <p:nvPicPr>
          <p:cNvPr id="5" name="Content Placeholder 4">
            <a:extLst>
              <a:ext uri="{FF2B5EF4-FFF2-40B4-BE49-F238E27FC236}">
                <a16:creationId xmlns:a16="http://schemas.microsoft.com/office/drawing/2014/main" id="{748C33BD-0402-4699-99BB-9E7DA78EF962}"/>
              </a:ext>
            </a:extLst>
          </p:cNvPr>
          <p:cNvPicPr>
            <a:picLocks noGrp="1" noChangeAspect="1"/>
          </p:cNvPicPr>
          <p:nvPr>
            <p:ph idx="1"/>
          </p:nvPr>
        </p:nvPicPr>
        <p:blipFill>
          <a:blip r:embed="rId2"/>
          <a:stretch>
            <a:fillRect/>
          </a:stretch>
        </p:blipFill>
        <p:spPr>
          <a:xfrm>
            <a:off x="2947035" y="2662568"/>
            <a:ext cx="6289723" cy="3569419"/>
          </a:xfrm>
          <a:prstGeom prst="rect">
            <a:avLst/>
          </a:prstGeom>
          <a:noFill/>
        </p:spPr>
      </p:pic>
      <p:sp>
        <p:nvSpPr>
          <p:cNvPr id="4" name="Slide Number Placeholder 3">
            <a:extLst>
              <a:ext uri="{FF2B5EF4-FFF2-40B4-BE49-F238E27FC236}">
                <a16:creationId xmlns:a16="http://schemas.microsoft.com/office/drawing/2014/main" id="{C6445E6D-E033-481B-A0D9-5CFAE4458A1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4</a:t>
            </a:fld>
            <a:endParaRPr lang="en-US"/>
          </a:p>
        </p:txBody>
      </p:sp>
    </p:spTree>
    <p:extLst>
      <p:ext uri="{BB962C8B-B14F-4D97-AF65-F5344CB8AC3E}">
        <p14:creationId xmlns:p14="http://schemas.microsoft.com/office/powerpoint/2010/main" val="355123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p:txBody>
          <a:bodyPr>
            <a:noAutofit/>
          </a:bodyPr>
          <a:lstStyle/>
          <a:p>
            <a:r>
              <a:rPr lang="en-US" sz="5400" dirty="0"/>
              <a:t>ASCCC Part-time Committee Faculty </a:t>
            </a:r>
          </a:p>
        </p:txBody>
      </p:sp>
      <p:sp>
        <p:nvSpPr>
          <p:cNvPr id="3" name="Content Placeholder 2">
            <a:extLst>
              <a:ext uri="{FF2B5EF4-FFF2-40B4-BE49-F238E27FC236}">
                <a16:creationId xmlns:a16="http://schemas.microsoft.com/office/drawing/2014/main" id="{7877A19C-92BD-402B-B017-709076852ECA}"/>
              </a:ext>
            </a:extLst>
          </p:cNvPr>
          <p:cNvSpPr>
            <a:spLocks noGrp="1"/>
          </p:cNvSpPr>
          <p:nvPr>
            <p:ph idx="1"/>
          </p:nvPr>
        </p:nvSpPr>
        <p:spPr>
          <a:xfrm>
            <a:off x="829994" y="2743200"/>
            <a:ext cx="10523806" cy="3715597"/>
          </a:xfrm>
        </p:spPr>
        <p:txBody>
          <a:bodyPr/>
          <a:lstStyle/>
          <a:p>
            <a:pPr algn="ctr"/>
            <a:r>
              <a:rPr lang="en-US" sz="3600" dirty="0"/>
              <a:t>Steven Chang, Los Angeles Harbor College</a:t>
            </a:r>
          </a:p>
          <a:p>
            <a:pPr algn="ctr"/>
            <a:r>
              <a:rPr lang="en-US" sz="3600" dirty="0"/>
              <a:t>Grace Chee, West Los Angeles College</a:t>
            </a:r>
          </a:p>
          <a:p>
            <a:pPr algn="ctr"/>
            <a:r>
              <a:rPr lang="en-US" sz="3600" dirty="0"/>
              <a:t>Chelsea Hull, Santa Monica College</a:t>
            </a:r>
          </a:p>
          <a:p>
            <a:pPr algn="ctr"/>
            <a:r>
              <a:rPr lang="en-US" sz="3600" dirty="0"/>
              <a:t>Ted Kagan, San Diego Community College</a:t>
            </a:r>
          </a:p>
          <a:p>
            <a:pPr algn="ctr"/>
            <a:r>
              <a:rPr lang="en-US" sz="3600" dirty="0"/>
              <a:t>Alpha Lewis, Skyline College</a:t>
            </a:r>
          </a:p>
          <a:p>
            <a:pPr algn="ctr"/>
            <a:r>
              <a:rPr lang="en-US" sz="3600" dirty="0"/>
              <a:t>Luis </a:t>
            </a:r>
            <a:r>
              <a:rPr lang="en-US" sz="3600" dirty="0" err="1"/>
              <a:t>Zanartu</a:t>
            </a:r>
            <a:r>
              <a:rPr lang="en-US" sz="3600" dirty="0"/>
              <a:t>, Sacramento City College</a:t>
            </a:r>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318150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F0F8-E5F7-4546-9DB8-E1D4E97600B9}"/>
              </a:ext>
            </a:extLst>
          </p:cNvPr>
          <p:cNvSpPr>
            <a:spLocks noGrp="1"/>
          </p:cNvSpPr>
          <p:nvPr>
            <p:ph type="title"/>
          </p:nvPr>
        </p:nvSpPr>
        <p:spPr>
          <a:xfrm>
            <a:off x="2560319" y="403412"/>
            <a:ext cx="8793479" cy="1685768"/>
          </a:xfrm>
        </p:spPr>
        <p:txBody>
          <a:bodyPr wrap="square" anchor="b">
            <a:normAutofit/>
          </a:bodyPr>
          <a:lstStyle/>
          <a:p>
            <a:r>
              <a:rPr lang="en-US" dirty="0"/>
              <a:t>ASCCC Resolutions and Resources</a:t>
            </a:r>
          </a:p>
        </p:txBody>
      </p:sp>
      <p:sp>
        <p:nvSpPr>
          <p:cNvPr id="21" name="Content Placeholder 2">
            <a:extLst>
              <a:ext uri="{FF2B5EF4-FFF2-40B4-BE49-F238E27FC236}">
                <a16:creationId xmlns:a16="http://schemas.microsoft.com/office/drawing/2014/main" id="{93715F6F-8A08-41AC-A287-D690E482D680}"/>
              </a:ext>
            </a:extLst>
          </p:cNvPr>
          <p:cNvSpPr>
            <a:spLocks noGrp="1"/>
          </p:cNvSpPr>
          <p:nvPr>
            <p:ph idx="1"/>
          </p:nvPr>
        </p:nvSpPr>
        <p:spPr>
          <a:xfrm>
            <a:off x="829994" y="2662568"/>
            <a:ext cx="10523806" cy="3569419"/>
          </a:xfrm>
        </p:spPr>
        <p:txBody>
          <a:bodyPr wrap="square" anchor="t">
            <a:normAutofit/>
          </a:bodyPr>
          <a:lstStyle/>
          <a:p>
            <a:r>
              <a:rPr lang="en-US" dirty="0"/>
              <a:t>Fall 2020 1.02: Develop a Resource to Communicate and Encourage Part-time Faculty Leadership</a:t>
            </a:r>
          </a:p>
          <a:p>
            <a:r>
              <a:rPr lang="en-US" dirty="0"/>
              <a:t>Spring 2016 1.01: Mentoring Programs for Part-Time Faculty</a:t>
            </a:r>
          </a:p>
          <a:p>
            <a:r>
              <a:rPr lang="en-US" u="sng" dirty="0"/>
              <a:t>Resources</a:t>
            </a:r>
            <a:r>
              <a:rPr lang="en-US" dirty="0"/>
              <a:t> </a:t>
            </a:r>
          </a:p>
          <a:p>
            <a:pPr lvl="1"/>
            <a:r>
              <a:rPr lang="en-US" dirty="0"/>
              <a:t>ASCCC committees: </a:t>
            </a:r>
            <a:r>
              <a:rPr lang="en-US" dirty="0">
                <a:hlinkClick r:id="rId3"/>
              </a:rPr>
              <a:t>https://asccc.org/content/faculty-application-statewide-service</a:t>
            </a:r>
            <a:r>
              <a:rPr lang="en-US" dirty="0"/>
              <a:t> </a:t>
            </a:r>
          </a:p>
          <a:p>
            <a:pPr lvl="1"/>
            <a:r>
              <a:rPr lang="en-US" dirty="0"/>
              <a:t>Upcoming part-time spring event </a:t>
            </a:r>
          </a:p>
          <a:p>
            <a:pPr lvl="1"/>
            <a:r>
              <a:rPr lang="en-US" dirty="0"/>
              <a:t>ASCCC events: </a:t>
            </a:r>
            <a:r>
              <a:rPr lang="en-US" dirty="0">
                <a:hlinkClick r:id="rId4"/>
              </a:rPr>
              <a:t>https://asccc.org/calendar/list/events</a:t>
            </a:r>
            <a:r>
              <a:rPr lang="en-US" dirty="0"/>
              <a:t> </a:t>
            </a:r>
          </a:p>
        </p:txBody>
      </p:sp>
      <p:sp>
        <p:nvSpPr>
          <p:cNvPr id="4" name="Slide Number Placeholder 3">
            <a:extLst>
              <a:ext uri="{FF2B5EF4-FFF2-40B4-BE49-F238E27FC236}">
                <a16:creationId xmlns:a16="http://schemas.microsoft.com/office/drawing/2014/main" id="{602CD9AC-A6A9-4D23-84B8-E1F7E644FCA4}"/>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6</a:t>
            </a:fld>
            <a:endParaRPr lang="en-US"/>
          </a:p>
        </p:txBody>
      </p:sp>
    </p:spTree>
    <p:extLst>
      <p:ext uri="{BB962C8B-B14F-4D97-AF65-F5344CB8AC3E}">
        <p14:creationId xmlns:p14="http://schemas.microsoft.com/office/powerpoint/2010/main" val="388122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2560319" y="403412"/>
            <a:ext cx="8793479" cy="1685768"/>
          </a:xfrm>
        </p:spPr>
        <p:txBody>
          <a:bodyPr spcFirstLastPara="1" vert="horz" wrap="square" lIns="121900" tIns="60933" rIns="121900" bIns="60933" numCol="1" anchor="b" anchorCtr="0" compatLnSpc="1">
            <a:prstTxWarp prst="textNoShape">
              <a:avLst/>
            </a:prstTxWarp>
            <a:normAutofit/>
          </a:bodyPr>
          <a:lstStyle/>
          <a:p>
            <a:r>
              <a:rPr lang="en" sz="5400" dirty="0"/>
              <a:t>Panel Questions</a:t>
            </a:r>
            <a:endParaRPr sz="5400" dirty="0"/>
          </a:p>
        </p:txBody>
      </p:sp>
      <p:sp>
        <p:nvSpPr>
          <p:cNvPr id="161" name="Slide Number Placeholder 3">
            <a:extLst>
              <a:ext uri="{FF2B5EF4-FFF2-40B4-BE49-F238E27FC236}">
                <a16:creationId xmlns:a16="http://schemas.microsoft.com/office/drawing/2014/main" id="{43B61D64-C048-4B1B-A95E-05B15AADA507}"/>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7</a:t>
            </a:fld>
            <a:endParaRPr lang="en-US"/>
          </a:p>
        </p:txBody>
      </p:sp>
      <p:graphicFrame>
        <p:nvGraphicFramePr>
          <p:cNvPr id="162" name="Google Shape;143;p21">
            <a:extLst>
              <a:ext uri="{FF2B5EF4-FFF2-40B4-BE49-F238E27FC236}">
                <a16:creationId xmlns:a16="http://schemas.microsoft.com/office/drawing/2014/main" id="{171D53E9-4C11-4C21-BD70-6633257D1177}"/>
              </a:ext>
            </a:extLst>
          </p:cNvPr>
          <p:cNvGraphicFramePr/>
          <p:nvPr>
            <p:extLst>
              <p:ext uri="{D42A27DB-BD31-4B8C-83A1-F6EECF244321}">
                <p14:modId xmlns:p14="http://schemas.microsoft.com/office/powerpoint/2010/main" val="3104191462"/>
              </p:ext>
            </p:extLst>
          </p:nvPr>
        </p:nvGraphicFramePr>
        <p:xfrm>
          <a:off x="848850" y="2662568"/>
          <a:ext cx="10962938"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graphicEl>
                                              <a:dgm id="{BC7C338F-1A0B-45FD-BE82-EBE2F2F70056}"/>
                                            </p:graphicEl>
                                          </p:spTgt>
                                        </p:tgtEl>
                                        <p:attrNameLst>
                                          <p:attrName>style.visibility</p:attrName>
                                        </p:attrNameLst>
                                      </p:cBhvr>
                                      <p:to>
                                        <p:strVal val="visible"/>
                                      </p:to>
                                    </p:set>
                                    <p:animEffect transition="in" filter="fade">
                                      <p:cBhvr>
                                        <p:cTn id="7" dur="1000"/>
                                        <p:tgtEl>
                                          <p:spTgt spid="162">
                                            <p:graphicEl>
                                              <a:dgm id="{BC7C338F-1A0B-45FD-BE82-EBE2F2F70056}"/>
                                            </p:graphicEl>
                                          </p:spTgt>
                                        </p:tgtEl>
                                      </p:cBhvr>
                                    </p:animEffect>
                                    <p:anim calcmode="lin" valueType="num">
                                      <p:cBhvr>
                                        <p:cTn id="8" dur="1000" fill="hold"/>
                                        <p:tgtEl>
                                          <p:spTgt spid="162">
                                            <p:graphicEl>
                                              <a:dgm id="{BC7C338F-1A0B-45FD-BE82-EBE2F2F70056}"/>
                                            </p:graphicEl>
                                          </p:spTgt>
                                        </p:tgtEl>
                                        <p:attrNameLst>
                                          <p:attrName>ppt_x</p:attrName>
                                        </p:attrNameLst>
                                      </p:cBhvr>
                                      <p:tavLst>
                                        <p:tav tm="0">
                                          <p:val>
                                            <p:strVal val="#ppt_x"/>
                                          </p:val>
                                        </p:tav>
                                        <p:tav tm="100000">
                                          <p:val>
                                            <p:strVal val="#ppt_x"/>
                                          </p:val>
                                        </p:tav>
                                      </p:tavLst>
                                    </p:anim>
                                    <p:anim calcmode="lin" valueType="num">
                                      <p:cBhvr>
                                        <p:cTn id="9" dur="1000" fill="hold"/>
                                        <p:tgtEl>
                                          <p:spTgt spid="162">
                                            <p:graphicEl>
                                              <a:dgm id="{BC7C338F-1A0B-45FD-BE82-EBE2F2F7005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2">
                                            <p:graphicEl>
                                              <a:dgm id="{7A163576-D136-4871-99A2-35DCBB0001C8}"/>
                                            </p:graphicEl>
                                          </p:spTgt>
                                        </p:tgtEl>
                                        <p:attrNameLst>
                                          <p:attrName>style.visibility</p:attrName>
                                        </p:attrNameLst>
                                      </p:cBhvr>
                                      <p:to>
                                        <p:strVal val="visible"/>
                                      </p:to>
                                    </p:set>
                                    <p:animEffect transition="in" filter="fade">
                                      <p:cBhvr>
                                        <p:cTn id="12" dur="1000"/>
                                        <p:tgtEl>
                                          <p:spTgt spid="162">
                                            <p:graphicEl>
                                              <a:dgm id="{7A163576-D136-4871-99A2-35DCBB0001C8}"/>
                                            </p:graphicEl>
                                          </p:spTgt>
                                        </p:tgtEl>
                                      </p:cBhvr>
                                    </p:animEffect>
                                    <p:anim calcmode="lin" valueType="num">
                                      <p:cBhvr>
                                        <p:cTn id="13" dur="1000" fill="hold"/>
                                        <p:tgtEl>
                                          <p:spTgt spid="162">
                                            <p:graphicEl>
                                              <a:dgm id="{7A163576-D136-4871-99A2-35DCBB0001C8}"/>
                                            </p:graphicEl>
                                          </p:spTgt>
                                        </p:tgtEl>
                                        <p:attrNameLst>
                                          <p:attrName>ppt_x</p:attrName>
                                        </p:attrNameLst>
                                      </p:cBhvr>
                                      <p:tavLst>
                                        <p:tav tm="0">
                                          <p:val>
                                            <p:strVal val="#ppt_x"/>
                                          </p:val>
                                        </p:tav>
                                        <p:tav tm="100000">
                                          <p:val>
                                            <p:strVal val="#ppt_x"/>
                                          </p:val>
                                        </p:tav>
                                      </p:tavLst>
                                    </p:anim>
                                    <p:anim calcmode="lin" valueType="num">
                                      <p:cBhvr>
                                        <p:cTn id="14" dur="1000" fill="hold"/>
                                        <p:tgtEl>
                                          <p:spTgt spid="162">
                                            <p:graphicEl>
                                              <a:dgm id="{7A163576-D136-4871-99A2-35DCBB0001C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2">
                                            <p:graphicEl>
                                              <a:dgm id="{05909AF6-C6B2-412E-9659-1C55BCBB1BAB}"/>
                                            </p:graphicEl>
                                          </p:spTgt>
                                        </p:tgtEl>
                                        <p:attrNameLst>
                                          <p:attrName>style.visibility</p:attrName>
                                        </p:attrNameLst>
                                      </p:cBhvr>
                                      <p:to>
                                        <p:strVal val="visible"/>
                                      </p:to>
                                    </p:set>
                                    <p:animEffect transition="in" filter="fade">
                                      <p:cBhvr>
                                        <p:cTn id="19" dur="1000"/>
                                        <p:tgtEl>
                                          <p:spTgt spid="162">
                                            <p:graphicEl>
                                              <a:dgm id="{05909AF6-C6B2-412E-9659-1C55BCBB1BAB}"/>
                                            </p:graphicEl>
                                          </p:spTgt>
                                        </p:tgtEl>
                                      </p:cBhvr>
                                    </p:animEffect>
                                    <p:anim calcmode="lin" valueType="num">
                                      <p:cBhvr>
                                        <p:cTn id="20" dur="1000" fill="hold"/>
                                        <p:tgtEl>
                                          <p:spTgt spid="162">
                                            <p:graphicEl>
                                              <a:dgm id="{05909AF6-C6B2-412E-9659-1C55BCBB1BAB}"/>
                                            </p:graphicEl>
                                          </p:spTgt>
                                        </p:tgtEl>
                                        <p:attrNameLst>
                                          <p:attrName>ppt_x</p:attrName>
                                        </p:attrNameLst>
                                      </p:cBhvr>
                                      <p:tavLst>
                                        <p:tav tm="0">
                                          <p:val>
                                            <p:strVal val="#ppt_x"/>
                                          </p:val>
                                        </p:tav>
                                        <p:tav tm="100000">
                                          <p:val>
                                            <p:strVal val="#ppt_x"/>
                                          </p:val>
                                        </p:tav>
                                      </p:tavLst>
                                    </p:anim>
                                    <p:anim calcmode="lin" valueType="num">
                                      <p:cBhvr>
                                        <p:cTn id="21" dur="1000" fill="hold"/>
                                        <p:tgtEl>
                                          <p:spTgt spid="162">
                                            <p:graphicEl>
                                              <a:dgm id="{05909AF6-C6B2-412E-9659-1C55BCBB1BA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2">
                                            <p:graphicEl>
                                              <a:dgm id="{2E3E4E44-39EA-45DE-9F16-7D2BBB3EA23B}"/>
                                            </p:graphicEl>
                                          </p:spTgt>
                                        </p:tgtEl>
                                        <p:attrNameLst>
                                          <p:attrName>style.visibility</p:attrName>
                                        </p:attrNameLst>
                                      </p:cBhvr>
                                      <p:to>
                                        <p:strVal val="visible"/>
                                      </p:to>
                                    </p:set>
                                    <p:animEffect transition="in" filter="fade">
                                      <p:cBhvr>
                                        <p:cTn id="24" dur="1000"/>
                                        <p:tgtEl>
                                          <p:spTgt spid="162">
                                            <p:graphicEl>
                                              <a:dgm id="{2E3E4E44-39EA-45DE-9F16-7D2BBB3EA23B}"/>
                                            </p:graphicEl>
                                          </p:spTgt>
                                        </p:tgtEl>
                                      </p:cBhvr>
                                    </p:animEffect>
                                    <p:anim calcmode="lin" valueType="num">
                                      <p:cBhvr>
                                        <p:cTn id="25" dur="1000" fill="hold"/>
                                        <p:tgtEl>
                                          <p:spTgt spid="162">
                                            <p:graphicEl>
                                              <a:dgm id="{2E3E4E44-39EA-45DE-9F16-7D2BBB3EA23B}"/>
                                            </p:graphicEl>
                                          </p:spTgt>
                                        </p:tgtEl>
                                        <p:attrNameLst>
                                          <p:attrName>ppt_x</p:attrName>
                                        </p:attrNameLst>
                                      </p:cBhvr>
                                      <p:tavLst>
                                        <p:tav tm="0">
                                          <p:val>
                                            <p:strVal val="#ppt_x"/>
                                          </p:val>
                                        </p:tav>
                                        <p:tav tm="100000">
                                          <p:val>
                                            <p:strVal val="#ppt_x"/>
                                          </p:val>
                                        </p:tav>
                                      </p:tavLst>
                                    </p:anim>
                                    <p:anim calcmode="lin" valueType="num">
                                      <p:cBhvr>
                                        <p:cTn id="26" dur="1000" fill="hold"/>
                                        <p:tgtEl>
                                          <p:spTgt spid="162">
                                            <p:graphicEl>
                                              <a:dgm id="{2E3E4E44-39EA-45DE-9F16-7D2BBB3EA23B}"/>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2">
                                            <p:graphicEl>
                                              <a:dgm id="{AAFDD195-1567-4F2A-A33A-FDBE32EBC69C}"/>
                                            </p:graphicEl>
                                          </p:spTgt>
                                        </p:tgtEl>
                                        <p:attrNameLst>
                                          <p:attrName>style.visibility</p:attrName>
                                        </p:attrNameLst>
                                      </p:cBhvr>
                                      <p:to>
                                        <p:strVal val="visible"/>
                                      </p:to>
                                    </p:set>
                                    <p:animEffect transition="in" filter="fade">
                                      <p:cBhvr>
                                        <p:cTn id="31" dur="1000"/>
                                        <p:tgtEl>
                                          <p:spTgt spid="162">
                                            <p:graphicEl>
                                              <a:dgm id="{AAFDD195-1567-4F2A-A33A-FDBE32EBC69C}"/>
                                            </p:graphicEl>
                                          </p:spTgt>
                                        </p:tgtEl>
                                      </p:cBhvr>
                                    </p:animEffect>
                                    <p:anim calcmode="lin" valueType="num">
                                      <p:cBhvr>
                                        <p:cTn id="32" dur="1000" fill="hold"/>
                                        <p:tgtEl>
                                          <p:spTgt spid="162">
                                            <p:graphicEl>
                                              <a:dgm id="{AAFDD195-1567-4F2A-A33A-FDBE32EBC69C}"/>
                                            </p:graphicEl>
                                          </p:spTgt>
                                        </p:tgtEl>
                                        <p:attrNameLst>
                                          <p:attrName>ppt_x</p:attrName>
                                        </p:attrNameLst>
                                      </p:cBhvr>
                                      <p:tavLst>
                                        <p:tav tm="0">
                                          <p:val>
                                            <p:strVal val="#ppt_x"/>
                                          </p:val>
                                        </p:tav>
                                        <p:tav tm="100000">
                                          <p:val>
                                            <p:strVal val="#ppt_x"/>
                                          </p:val>
                                        </p:tav>
                                      </p:tavLst>
                                    </p:anim>
                                    <p:anim calcmode="lin" valueType="num">
                                      <p:cBhvr>
                                        <p:cTn id="33" dur="1000" fill="hold"/>
                                        <p:tgtEl>
                                          <p:spTgt spid="162">
                                            <p:graphicEl>
                                              <a:dgm id="{AAFDD195-1567-4F2A-A33A-FDBE32EBC69C}"/>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2">
                                            <p:graphicEl>
                                              <a:dgm id="{876F7ACC-B8AC-48C8-B920-6A42D7B3F6E0}"/>
                                            </p:graphicEl>
                                          </p:spTgt>
                                        </p:tgtEl>
                                        <p:attrNameLst>
                                          <p:attrName>style.visibility</p:attrName>
                                        </p:attrNameLst>
                                      </p:cBhvr>
                                      <p:to>
                                        <p:strVal val="visible"/>
                                      </p:to>
                                    </p:set>
                                    <p:animEffect transition="in" filter="fade">
                                      <p:cBhvr>
                                        <p:cTn id="36" dur="1000"/>
                                        <p:tgtEl>
                                          <p:spTgt spid="162">
                                            <p:graphicEl>
                                              <a:dgm id="{876F7ACC-B8AC-48C8-B920-6A42D7B3F6E0}"/>
                                            </p:graphicEl>
                                          </p:spTgt>
                                        </p:tgtEl>
                                      </p:cBhvr>
                                    </p:animEffect>
                                    <p:anim calcmode="lin" valueType="num">
                                      <p:cBhvr>
                                        <p:cTn id="37" dur="1000" fill="hold"/>
                                        <p:tgtEl>
                                          <p:spTgt spid="162">
                                            <p:graphicEl>
                                              <a:dgm id="{876F7ACC-B8AC-48C8-B920-6A42D7B3F6E0}"/>
                                            </p:graphicEl>
                                          </p:spTgt>
                                        </p:tgtEl>
                                        <p:attrNameLst>
                                          <p:attrName>ppt_x</p:attrName>
                                        </p:attrNameLst>
                                      </p:cBhvr>
                                      <p:tavLst>
                                        <p:tav tm="0">
                                          <p:val>
                                            <p:strVal val="#ppt_x"/>
                                          </p:val>
                                        </p:tav>
                                        <p:tav tm="100000">
                                          <p:val>
                                            <p:strVal val="#ppt_x"/>
                                          </p:val>
                                        </p:tav>
                                      </p:tavLst>
                                    </p:anim>
                                    <p:anim calcmode="lin" valueType="num">
                                      <p:cBhvr>
                                        <p:cTn id="38" dur="1000" fill="hold"/>
                                        <p:tgtEl>
                                          <p:spTgt spid="162">
                                            <p:graphicEl>
                                              <a:dgm id="{876F7ACC-B8AC-48C8-B920-6A42D7B3F6E0}"/>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2">
                                            <p:graphicEl>
                                              <a:dgm id="{8F347436-FB31-44D1-9F21-C140D9785AC7}"/>
                                            </p:graphicEl>
                                          </p:spTgt>
                                        </p:tgtEl>
                                        <p:attrNameLst>
                                          <p:attrName>style.visibility</p:attrName>
                                        </p:attrNameLst>
                                      </p:cBhvr>
                                      <p:to>
                                        <p:strVal val="visible"/>
                                      </p:to>
                                    </p:set>
                                    <p:animEffect transition="in" filter="fade">
                                      <p:cBhvr>
                                        <p:cTn id="43" dur="1000"/>
                                        <p:tgtEl>
                                          <p:spTgt spid="162">
                                            <p:graphicEl>
                                              <a:dgm id="{8F347436-FB31-44D1-9F21-C140D9785AC7}"/>
                                            </p:graphicEl>
                                          </p:spTgt>
                                        </p:tgtEl>
                                      </p:cBhvr>
                                    </p:animEffect>
                                    <p:anim calcmode="lin" valueType="num">
                                      <p:cBhvr>
                                        <p:cTn id="44" dur="1000" fill="hold"/>
                                        <p:tgtEl>
                                          <p:spTgt spid="162">
                                            <p:graphicEl>
                                              <a:dgm id="{8F347436-FB31-44D1-9F21-C140D9785AC7}"/>
                                            </p:graphicEl>
                                          </p:spTgt>
                                        </p:tgtEl>
                                        <p:attrNameLst>
                                          <p:attrName>ppt_x</p:attrName>
                                        </p:attrNameLst>
                                      </p:cBhvr>
                                      <p:tavLst>
                                        <p:tav tm="0">
                                          <p:val>
                                            <p:strVal val="#ppt_x"/>
                                          </p:val>
                                        </p:tav>
                                        <p:tav tm="100000">
                                          <p:val>
                                            <p:strVal val="#ppt_x"/>
                                          </p:val>
                                        </p:tav>
                                      </p:tavLst>
                                    </p:anim>
                                    <p:anim calcmode="lin" valueType="num">
                                      <p:cBhvr>
                                        <p:cTn id="45" dur="1000" fill="hold"/>
                                        <p:tgtEl>
                                          <p:spTgt spid="162">
                                            <p:graphicEl>
                                              <a:dgm id="{8F347436-FB31-44D1-9F21-C140D9785AC7}"/>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2">
                                            <p:graphicEl>
                                              <a:dgm id="{F176F756-E405-4756-9BC8-DEDB9996867D}"/>
                                            </p:graphicEl>
                                          </p:spTgt>
                                        </p:tgtEl>
                                        <p:attrNameLst>
                                          <p:attrName>style.visibility</p:attrName>
                                        </p:attrNameLst>
                                      </p:cBhvr>
                                      <p:to>
                                        <p:strVal val="visible"/>
                                      </p:to>
                                    </p:set>
                                    <p:animEffect transition="in" filter="fade">
                                      <p:cBhvr>
                                        <p:cTn id="48" dur="1000"/>
                                        <p:tgtEl>
                                          <p:spTgt spid="162">
                                            <p:graphicEl>
                                              <a:dgm id="{F176F756-E405-4756-9BC8-DEDB9996867D}"/>
                                            </p:graphicEl>
                                          </p:spTgt>
                                        </p:tgtEl>
                                      </p:cBhvr>
                                    </p:animEffect>
                                    <p:anim calcmode="lin" valueType="num">
                                      <p:cBhvr>
                                        <p:cTn id="49" dur="1000" fill="hold"/>
                                        <p:tgtEl>
                                          <p:spTgt spid="162">
                                            <p:graphicEl>
                                              <a:dgm id="{F176F756-E405-4756-9BC8-DEDB9996867D}"/>
                                            </p:graphicEl>
                                          </p:spTgt>
                                        </p:tgtEl>
                                        <p:attrNameLst>
                                          <p:attrName>ppt_x</p:attrName>
                                        </p:attrNameLst>
                                      </p:cBhvr>
                                      <p:tavLst>
                                        <p:tav tm="0">
                                          <p:val>
                                            <p:strVal val="#ppt_x"/>
                                          </p:val>
                                        </p:tav>
                                        <p:tav tm="100000">
                                          <p:val>
                                            <p:strVal val="#ppt_x"/>
                                          </p:val>
                                        </p:tav>
                                      </p:tavLst>
                                    </p:anim>
                                    <p:anim calcmode="lin" valueType="num">
                                      <p:cBhvr>
                                        <p:cTn id="50" dur="1000" fill="hold"/>
                                        <p:tgtEl>
                                          <p:spTgt spid="162">
                                            <p:graphicEl>
                                              <a:dgm id="{F176F756-E405-4756-9BC8-DEDB9996867D}"/>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2">
                                            <p:graphicEl>
                                              <a:dgm id="{D1210E9C-4925-472A-AF4A-A11993C46725}"/>
                                            </p:graphicEl>
                                          </p:spTgt>
                                        </p:tgtEl>
                                        <p:attrNameLst>
                                          <p:attrName>style.visibility</p:attrName>
                                        </p:attrNameLst>
                                      </p:cBhvr>
                                      <p:to>
                                        <p:strVal val="visible"/>
                                      </p:to>
                                    </p:set>
                                    <p:animEffect transition="in" filter="fade">
                                      <p:cBhvr>
                                        <p:cTn id="55" dur="1000"/>
                                        <p:tgtEl>
                                          <p:spTgt spid="162">
                                            <p:graphicEl>
                                              <a:dgm id="{D1210E9C-4925-472A-AF4A-A11993C46725}"/>
                                            </p:graphicEl>
                                          </p:spTgt>
                                        </p:tgtEl>
                                      </p:cBhvr>
                                    </p:animEffect>
                                    <p:anim calcmode="lin" valueType="num">
                                      <p:cBhvr>
                                        <p:cTn id="56" dur="1000" fill="hold"/>
                                        <p:tgtEl>
                                          <p:spTgt spid="162">
                                            <p:graphicEl>
                                              <a:dgm id="{D1210E9C-4925-472A-AF4A-A11993C46725}"/>
                                            </p:graphicEl>
                                          </p:spTgt>
                                        </p:tgtEl>
                                        <p:attrNameLst>
                                          <p:attrName>ppt_x</p:attrName>
                                        </p:attrNameLst>
                                      </p:cBhvr>
                                      <p:tavLst>
                                        <p:tav tm="0">
                                          <p:val>
                                            <p:strVal val="#ppt_x"/>
                                          </p:val>
                                        </p:tav>
                                        <p:tav tm="100000">
                                          <p:val>
                                            <p:strVal val="#ppt_x"/>
                                          </p:val>
                                        </p:tav>
                                      </p:tavLst>
                                    </p:anim>
                                    <p:anim calcmode="lin" valueType="num">
                                      <p:cBhvr>
                                        <p:cTn id="57" dur="1000" fill="hold"/>
                                        <p:tgtEl>
                                          <p:spTgt spid="162">
                                            <p:graphicEl>
                                              <a:dgm id="{D1210E9C-4925-472A-AF4A-A11993C4672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2">
                                            <p:graphicEl>
                                              <a:dgm id="{741A3467-CCDD-4988-B822-8B00368427EF}"/>
                                            </p:graphicEl>
                                          </p:spTgt>
                                        </p:tgtEl>
                                        <p:attrNameLst>
                                          <p:attrName>style.visibility</p:attrName>
                                        </p:attrNameLst>
                                      </p:cBhvr>
                                      <p:to>
                                        <p:strVal val="visible"/>
                                      </p:to>
                                    </p:set>
                                    <p:animEffect transition="in" filter="fade">
                                      <p:cBhvr>
                                        <p:cTn id="60" dur="1000"/>
                                        <p:tgtEl>
                                          <p:spTgt spid="162">
                                            <p:graphicEl>
                                              <a:dgm id="{741A3467-CCDD-4988-B822-8B00368427EF}"/>
                                            </p:graphicEl>
                                          </p:spTgt>
                                        </p:tgtEl>
                                      </p:cBhvr>
                                    </p:animEffect>
                                    <p:anim calcmode="lin" valueType="num">
                                      <p:cBhvr>
                                        <p:cTn id="61" dur="1000" fill="hold"/>
                                        <p:tgtEl>
                                          <p:spTgt spid="162">
                                            <p:graphicEl>
                                              <a:dgm id="{741A3467-CCDD-4988-B822-8B00368427EF}"/>
                                            </p:graphicEl>
                                          </p:spTgt>
                                        </p:tgtEl>
                                        <p:attrNameLst>
                                          <p:attrName>ppt_x</p:attrName>
                                        </p:attrNameLst>
                                      </p:cBhvr>
                                      <p:tavLst>
                                        <p:tav tm="0">
                                          <p:val>
                                            <p:strVal val="#ppt_x"/>
                                          </p:val>
                                        </p:tav>
                                        <p:tav tm="100000">
                                          <p:val>
                                            <p:strVal val="#ppt_x"/>
                                          </p:val>
                                        </p:tav>
                                      </p:tavLst>
                                    </p:anim>
                                    <p:anim calcmode="lin" valueType="num">
                                      <p:cBhvr>
                                        <p:cTn id="62" dur="1000" fill="hold"/>
                                        <p:tgtEl>
                                          <p:spTgt spid="162">
                                            <p:graphicEl>
                                              <a:dgm id="{741A3467-CCDD-4988-B822-8B00368427E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EBBB-B13A-4600-AB01-87AC2DFF16C2}"/>
              </a:ext>
            </a:extLst>
          </p:cNvPr>
          <p:cNvSpPr>
            <a:spLocks noGrp="1"/>
          </p:cNvSpPr>
          <p:nvPr>
            <p:ph type="title"/>
          </p:nvPr>
        </p:nvSpPr>
        <p:spPr>
          <a:xfrm>
            <a:off x="2560319" y="403412"/>
            <a:ext cx="8793479" cy="1685768"/>
          </a:xfrm>
        </p:spPr>
        <p:txBody>
          <a:bodyPr wrap="square" anchor="b">
            <a:normAutofit/>
          </a:bodyPr>
          <a:lstStyle/>
          <a:p>
            <a:r>
              <a:rPr lang="en-US" dirty="0"/>
              <a:t>Questions: Use </a:t>
            </a:r>
            <a:r>
              <a:rPr lang="en-US" dirty="0" err="1"/>
              <a:t>Pathable</a:t>
            </a:r>
            <a:r>
              <a:rPr lang="en-US" dirty="0"/>
              <a:t> CHAT </a:t>
            </a:r>
          </a:p>
        </p:txBody>
      </p:sp>
      <p:pic>
        <p:nvPicPr>
          <p:cNvPr id="6" name="Content Placeholder 5" descr="Help">
            <a:extLst>
              <a:ext uri="{FF2B5EF4-FFF2-40B4-BE49-F238E27FC236}">
                <a16:creationId xmlns:a16="http://schemas.microsoft.com/office/drawing/2014/main" id="{48FC6874-E711-4BF8-A004-DE93473D03D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307187" y="2662568"/>
            <a:ext cx="3569419" cy="3569419"/>
          </a:xfrm>
        </p:spPr>
      </p:pic>
      <p:sp>
        <p:nvSpPr>
          <p:cNvPr id="4" name="Slide Number Placeholder 3">
            <a:extLst>
              <a:ext uri="{FF2B5EF4-FFF2-40B4-BE49-F238E27FC236}">
                <a16:creationId xmlns:a16="http://schemas.microsoft.com/office/drawing/2014/main" id="{DA806F89-8607-4516-9FE3-C1454F691C4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8</a:t>
            </a:fld>
            <a:endParaRPr lang="en-US"/>
          </a:p>
        </p:txBody>
      </p:sp>
    </p:spTree>
    <p:extLst>
      <p:ext uri="{BB962C8B-B14F-4D97-AF65-F5344CB8AC3E}">
        <p14:creationId xmlns:p14="http://schemas.microsoft.com/office/powerpoint/2010/main" val="229359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a:t>Continuing the Conversation</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9</a:t>
            </a:fld>
            <a:endParaRPr lang="en-US"/>
          </a:p>
        </p:txBody>
      </p:sp>
      <p:graphicFrame>
        <p:nvGraphicFramePr>
          <p:cNvPr id="12" name="Content Placeholder 2">
            <a:extLst>
              <a:ext uri="{FF2B5EF4-FFF2-40B4-BE49-F238E27FC236}">
                <a16:creationId xmlns:a16="http://schemas.microsoft.com/office/drawing/2014/main" id="{F7F3971A-7323-4B6A-8D7F-39EA7BFBE2F8}"/>
              </a:ext>
            </a:extLst>
          </p:cNvPr>
          <p:cNvGraphicFramePr>
            <a:graphicFrameLocks noGrp="1"/>
          </p:cNvGraphicFramePr>
          <p:nvPr>
            <p:ph sz="half" idx="1"/>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487026"/>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531DBB-575C-4CE7-A204-5BB97B189CF3}">
  <ds:schemaRefs>
    <ds:schemaRef ds:uri="http://schemas.microsoft.com/sharepoint/v3/contenttype/forms"/>
  </ds:schemaRefs>
</ds:datastoreItem>
</file>

<file path=customXml/itemProps3.xml><?xml version="1.0" encoding="utf-8"?>
<ds:datastoreItem xmlns:ds="http://schemas.openxmlformats.org/officeDocument/2006/customXml" ds:itemID="{F31A0A16-D398-4F52-81BF-0F9C001C53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443</Words>
  <Application>Microsoft Office PowerPoint</Application>
  <PresentationFormat>Widescreen</PresentationFormat>
  <Paragraphs>61</Paragraphs>
  <Slides>10</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Palatino</vt:lpstr>
      <vt:lpstr>ASCCC Curriculum Inst. 2020 Theme</vt:lpstr>
      <vt:lpstr>Driving Forward: The Adjunct Faculty Life—Navigating Your Needs, Background, and Challenges Friday, February 19 at 3:30--4:30 p.m.</vt:lpstr>
      <vt:lpstr>Session Description  </vt:lpstr>
      <vt:lpstr>Today, we will </vt:lpstr>
      <vt:lpstr>Questions: Use the Pathable platform CHAT box</vt:lpstr>
      <vt:lpstr>ASCCC Part-time Committee Faculty </vt:lpstr>
      <vt:lpstr>ASCCC Resolutions and Resources</vt:lpstr>
      <vt:lpstr>Panel Questions</vt:lpstr>
      <vt:lpstr>Questions: Use Pathable CHAT </vt:lpstr>
      <vt:lpstr>Continuing the Conversation</vt:lpstr>
      <vt:lpstr>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Forward: The Adjunct Faculty Life—Navigating Your Needs, Background, and Challenges Friday, February 19 at 3:30--4:30 p.m.</dc:title>
  <dc:creator>Michelle  Bean</dc:creator>
  <cp:lastModifiedBy>Michelle  Bean</cp:lastModifiedBy>
  <cp:revision>1</cp:revision>
  <dcterms:created xsi:type="dcterms:W3CDTF">2021-01-26T23:53:08Z</dcterms:created>
  <dcterms:modified xsi:type="dcterms:W3CDTF">2021-01-27T21:22:02Z</dcterms:modified>
</cp:coreProperties>
</file>