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56" r:id="rId5"/>
    <p:sldId id="257" r:id="rId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8A8BFA-C950-44CE-9CBC-F9A2C484D0E9}" v="2" dt="2021-01-27T23:39:44.7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95"/>
    <p:restoredTop sz="96266"/>
  </p:normalViewPr>
  <p:slideViewPr>
    <p:cSldViewPr snapToGrid="0" snapToObjects="1">
      <p:cViewPr varScale="1">
        <p:scale>
          <a:sx n="97" d="100"/>
          <a:sy n="97" d="100"/>
        </p:scale>
        <p:origin x="26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5" d="100"/>
          <a:sy n="95" d="100"/>
        </p:scale>
        <p:origin x="251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le  Bean" userId="0d8acacb-9479-4755-afc3-7abd1af15332" providerId="ADAL" clId="{348A8BFA-C950-44CE-9CBC-F9A2C484D0E9}"/>
    <pc:docChg chg="modSld">
      <pc:chgData name="Michelle  Bean" userId="0d8acacb-9479-4755-afc3-7abd1af15332" providerId="ADAL" clId="{348A8BFA-C950-44CE-9CBC-F9A2C484D0E9}" dt="2021-01-27T23:43:30.939" v="84" actId="20577"/>
      <pc:docMkLst>
        <pc:docMk/>
      </pc:docMkLst>
      <pc:sldChg chg="modSp mod">
        <pc:chgData name="Michelle  Bean" userId="0d8acacb-9479-4755-afc3-7abd1af15332" providerId="ADAL" clId="{348A8BFA-C950-44CE-9CBC-F9A2C484D0E9}" dt="2021-01-27T23:43:30.939" v="84" actId="20577"/>
        <pc:sldMkLst>
          <pc:docMk/>
          <pc:sldMk cId="0" sldId="256"/>
        </pc:sldMkLst>
        <pc:spChg chg="mod">
          <ac:chgData name="Michelle  Bean" userId="0d8acacb-9479-4755-afc3-7abd1af15332" providerId="ADAL" clId="{348A8BFA-C950-44CE-9CBC-F9A2C484D0E9}" dt="2021-01-27T23:43:30.939" v="84" actId="20577"/>
          <ac:spMkLst>
            <pc:docMk/>
            <pc:sldMk cId="0" sldId="256"/>
            <ac:spMk id="8193" creationId="{133F99F4-F0B3-AD4D-B2D6-0C581BE77F98}"/>
          </ac:spMkLst>
        </pc:spChg>
      </pc:sldChg>
      <pc:sldChg chg="modSp mod">
        <pc:chgData name="Michelle  Bean" userId="0d8acacb-9479-4755-afc3-7abd1af15332" providerId="ADAL" clId="{348A8BFA-C950-44CE-9CBC-F9A2C484D0E9}" dt="2021-01-27T23:41:01.265" v="54" actId="20577"/>
        <pc:sldMkLst>
          <pc:docMk/>
          <pc:sldMk cId="971547077" sldId="257"/>
        </pc:sldMkLst>
        <pc:spChg chg="mod">
          <ac:chgData name="Michelle  Bean" userId="0d8acacb-9479-4755-afc3-7abd1af15332" providerId="ADAL" clId="{348A8BFA-C950-44CE-9CBC-F9A2C484D0E9}" dt="2021-01-27T23:41:01.265" v="54" actId="20577"/>
          <ac:spMkLst>
            <pc:docMk/>
            <pc:sldMk cId="971547077" sldId="257"/>
            <ac:spMk id="3" creationId="{A15FAD04-F945-4184-9534-5E830ED4C40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BF9947-BDB5-C243-B7A2-36D9F683F0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FD1F8F-590B-5A44-82CA-502393CBBF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0E031C2-284B-8947-9EB8-64348743951C}" type="datetimeFigureOut">
              <a:rPr lang="en-US"/>
              <a:pPr>
                <a:defRPr/>
              </a:pPr>
              <a:t>1/27/2021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DBED0F-B1A6-DC4E-A20C-BFBE88F3E5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D1D563-962C-EB4F-8C1C-A80010CD8DC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E4AE1CA-57BE-9E4B-8F4C-A235CE48E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4F3729E-F2F9-C745-A75B-1C2251AD80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4409D7-4F6C-8845-90CF-91FFDA01365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3B367DB-28A5-764B-B43E-E729C6DC9A9B}" type="datetimeFigureOut">
              <a:rPr lang="en-US"/>
              <a:pPr>
                <a:defRPr/>
              </a:pPr>
              <a:t>1/27/2021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27CB40F-DC69-FE40-854A-CD68F194AC0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DF7BB0B-7BF6-AD4A-A41C-AC8A22F48F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D53491-7546-234E-A644-0FFD4A839E0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54715F-14D4-1D41-9A97-94E9F73538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49C7C15-6DF6-F045-95EC-AC3549CAE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98C01E4-BBDE-A04D-BF52-50C7E63D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926" y="4513944"/>
            <a:ext cx="10547847" cy="2171670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583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BA23216-B73C-BC41-B5A6-EE30919CDF3E}"/>
              </a:ext>
            </a:extLst>
          </p:cNvPr>
          <p:cNvSpPr/>
          <p:nvPr userDrawn="1"/>
        </p:nvSpPr>
        <p:spPr>
          <a:xfrm>
            <a:off x="0" y="0"/>
            <a:ext cx="12192000" cy="235585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228600" dist="63500" dir="5400000" algn="t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A0AAD64B-D3EB-FA47-8A6D-F0545709A4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2354263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659F8480-C576-1E4D-821D-52D2E7641B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6376988"/>
            <a:ext cx="344487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280103-BDBC-4A40-9E85-AE3F70CBE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19" y="403412"/>
            <a:ext cx="8793479" cy="1685768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E3A56-FB7B-AC46-8402-D5947961F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994" y="2662568"/>
            <a:ext cx="10523806" cy="356941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12">
            <a:extLst>
              <a:ext uri="{FF2B5EF4-FFF2-40B4-BE49-F238E27FC236}">
                <a16:creationId xmlns:a16="http://schemas.microsoft.com/office/drawing/2014/main" id="{12E4CABE-70BD-374D-8198-8977660952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6004B-AEE5-9547-AC9B-0D5C79C3D9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287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A963E9-8E2B-A443-8F06-4D75339427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813" y="0"/>
            <a:ext cx="946151" cy="6858000"/>
          </a:xfrm>
          <a:prstGeom prst="rect">
            <a:avLst/>
          </a:prstGeom>
          <a:effectLst>
            <a:outerShdw blurRad="228600" dist="63500" algn="l" rotWithShape="0">
              <a:prstClr val="black">
                <a:alpha val="35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86B30F-83DF-124F-8119-D8C34F5D19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6376988"/>
            <a:ext cx="344487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DEDC0F-3BCC-4B40-AC8B-5FD51655B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ADAEDF-6709-4345-868D-28A3E2BF9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77650" y="1798320"/>
            <a:ext cx="4922537" cy="4391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17F0D2-6EF4-B446-81DE-946EB47EBE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8259" y="1798320"/>
            <a:ext cx="4948881" cy="4391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5F5F484E-C0FE-AF40-B22E-F67B031EBE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D5885-80C4-334A-ADD9-7927503718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291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E2562B52-FC25-BA42-A595-051AFC5D61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75" y="6376988"/>
            <a:ext cx="344488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51E490-653C-C243-8A73-CEC94EC70A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813" y="0"/>
            <a:ext cx="946151" cy="6858000"/>
          </a:xfrm>
          <a:prstGeom prst="rect">
            <a:avLst/>
          </a:prstGeom>
          <a:effectLst>
            <a:outerShdw blurRad="228600" dist="63500" algn="l" rotWithShape="0">
              <a:prstClr val="black">
                <a:alpha val="35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DEDC0F-3BCC-4B40-AC8B-5FD51655B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9193D36-B121-6342-A5EB-898D4AD082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7650" y="1798320"/>
            <a:ext cx="100584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2C6B8D81-8A26-324C-A324-A6D4B23F53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6D19C-58E4-0C4B-866F-351E2232D6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333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23D3C46F-E14B-B44C-AC0B-25A12E406C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6376988"/>
            <a:ext cx="344488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A9FE922D-F772-714F-BBCE-22D4D745D8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298113" y="6356350"/>
            <a:ext cx="1055687" cy="3651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A376053-2106-E447-8DB4-C380188FD9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25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981D301-7D76-FC4A-A3AD-3C0B47C2A9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7938" y="365125"/>
            <a:ext cx="10075862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87013A9-2FA7-5044-8AFB-3775213DFB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89050" y="1825625"/>
            <a:ext cx="1006475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– Remember to ad alt text to all imported graphics and images.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FE2BADB-087C-F94B-915A-40A8B74202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7813" y="6356350"/>
            <a:ext cx="915987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593A8D-09AE-EB47-B417-13049C5F1F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8D297E-F053-9B44-9A03-2402248C0B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0657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ASCCC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Palatino" pitchFamily="2" charset="77"/>
          <a:ea typeface="Palatino" pitchFamily="2" charset="77"/>
          <a:cs typeface="Palatino" pitchFamily="2" charset="77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" pitchFamily="2" charset="77"/>
          <a:ea typeface="Palatino" pitchFamily="2" charset="77"/>
          <a:cs typeface="Palatino" pitchFamily="2" charset="77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" pitchFamily="2" charset="77"/>
          <a:ea typeface="Palatino" pitchFamily="2" charset="77"/>
          <a:cs typeface="Palatino" pitchFamily="2" charset="77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" pitchFamily="2" charset="77"/>
          <a:ea typeface="Palatino" pitchFamily="2" charset="77"/>
          <a:cs typeface="Palatino" pitchFamily="2" charset="77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" pitchFamily="2" charset="77"/>
          <a:ea typeface="Palatino" pitchFamily="2" charset="77"/>
          <a:cs typeface="Palatino" pitchFamily="2" charset="77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" pitchFamily="2" charset="77"/>
          <a:ea typeface="Palatino" pitchFamily="2" charset="77"/>
          <a:cs typeface="Palatino" pitchFamily="2" charset="77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" pitchFamily="2" charset="77"/>
          <a:ea typeface="Palatino" pitchFamily="2" charset="77"/>
          <a:cs typeface="Palatino" pitchFamily="2" charset="77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" pitchFamily="2" charset="77"/>
          <a:ea typeface="Palatino" pitchFamily="2" charset="77"/>
          <a:cs typeface="Palatino" pitchFamily="2" charset="77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" pitchFamily="2" charset="77"/>
          <a:ea typeface="Palatino" pitchFamily="2" charset="77"/>
          <a:cs typeface="Palatino" pitchFamily="2" charset="77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>
            <a:extLst>
              <a:ext uri="{FF2B5EF4-FFF2-40B4-BE49-F238E27FC236}">
                <a16:creationId xmlns:a16="http://schemas.microsoft.com/office/drawing/2014/main" id="{133F99F4-F0B3-AD4D-B2D6-0C581BE77F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5975" y="4513263"/>
            <a:ext cx="10547350" cy="2171700"/>
          </a:xfrm>
        </p:spPr>
        <p:txBody>
          <a:bodyPr/>
          <a:lstStyle/>
          <a:p>
            <a:r>
              <a:rPr lang="en-US" altLang="en-US" dirty="0"/>
              <a:t>Table Talk: Conversations and Debriefs </a:t>
            </a:r>
            <a:br>
              <a:rPr lang="en-US" altLang="en-US" dirty="0"/>
            </a:br>
            <a:r>
              <a:rPr lang="en-US" altLang="en-US" dirty="0"/>
              <a:t>Thursday, February 18 at 5:30-6:00 p.m.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7921B-F129-44E1-9FF8-6E0AC6250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Breakout Room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FAD04-F945-4184-9534-5E830ED4C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6267" y="2473485"/>
            <a:ext cx="10523806" cy="4182206"/>
          </a:xfrm>
        </p:spPr>
        <p:txBody>
          <a:bodyPr/>
          <a:lstStyle/>
          <a:p>
            <a:r>
              <a:rPr lang="en-US" sz="3400" dirty="0"/>
              <a:t>Reflecting on driving change and building unity, culture, and equity-mindedness: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What was the most </a:t>
            </a:r>
            <a:r>
              <a:rPr lang="en-US" sz="3400" b="1" dirty="0"/>
              <a:t>impactful moment </a:t>
            </a:r>
            <a:r>
              <a:rPr lang="en-US" sz="3400" dirty="0"/>
              <a:t>or piece of info today?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What are the </a:t>
            </a:r>
            <a:r>
              <a:rPr lang="en-US" sz="3400" b="1" dirty="0"/>
              <a:t>learning moments </a:t>
            </a:r>
            <a:r>
              <a:rPr lang="en-US" sz="3400" dirty="0"/>
              <a:t>you want to share?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What will you </a:t>
            </a:r>
            <a:r>
              <a:rPr lang="en-US" sz="3400" b="1" dirty="0"/>
              <a:t>take </a:t>
            </a:r>
            <a:r>
              <a:rPr lang="en-US" sz="3400" dirty="0"/>
              <a:t>to your </a:t>
            </a:r>
            <a:r>
              <a:rPr lang="en-US" sz="3400" b="1" dirty="0"/>
              <a:t>classroom </a:t>
            </a:r>
            <a:r>
              <a:rPr lang="en-US" sz="3400" b="1"/>
              <a:t>or campus</a:t>
            </a:r>
            <a:r>
              <a:rPr lang="en-US" sz="3400"/>
              <a:t>?</a:t>
            </a:r>
            <a:endParaRPr lang="en-US" sz="3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32033-979A-45DE-BDA5-2D86BF9E80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16004B-AEE5-9547-AC9B-0D5C79C3D97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547077"/>
      </p:ext>
    </p:extLst>
  </p:cSld>
  <p:clrMapOvr>
    <a:masterClrMapping/>
  </p:clrMapOvr>
</p:sld>
</file>

<file path=ppt/theme/theme1.xml><?xml version="1.0" encoding="utf-8"?>
<a:theme xmlns:a="http://schemas.openxmlformats.org/drawingml/2006/main" name="ASCCC Curriculum Inst. 2020 Theme">
  <a:themeElements>
    <a:clrScheme name="asccc ptfi 2021 colors 1">
      <a:dk1>
        <a:srgbClr val="1B8DB2"/>
      </a:dk1>
      <a:lt1>
        <a:srgbClr val="FFFFFF"/>
      </a:lt1>
      <a:dk2>
        <a:srgbClr val="000000"/>
      </a:dk2>
      <a:lt2>
        <a:srgbClr val="FFD33C"/>
      </a:lt2>
      <a:accent1>
        <a:srgbClr val="CA3279"/>
      </a:accent1>
      <a:accent2>
        <a:srgbClr val="A9D92C"/>
      </a:accent2>
      <a:accent3>
        <a:srgbClr val="E75F42"/>
      </a:accent3>
      <a:accent4>
        <a:srgbClr val="F298C7"/>
      </a:accent4>
      <a:accent5>
        <a:srgbClr val="A1648F"/>
      </a:accent5>
      <a:accent6>
        <a:srgbClr val="6E87AE"/>
      </a:accent6>
      <a:hlink>
        <a:srgbClr val="155F90"/>
      </a:hlink>
      <a:folHlink>
        <a:srgbClr val="2EA17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CCC PTFI ppt template 1" id="{89FF85C7-A9F6-5847-A2EE-B1D5CC34A60A}" vid="{7D0507B4-3826-6749-BCE4-839A8EB6149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46C2FD4A136E4F854087CA0878E82F" ma:contentTypeVersion="14" ma:contentTypeDescription="Create a new document." ma:contentTypeScope="" ma:versionID="633bbb75bec6e5caa58ab2b4f5b59bae">
  <xsd:schema xmlns:xsd="http://www.w3.org/2001/XMLSchema" xmlns:xs="http://www.w3.org/2001/XMLSchema" xmlns:p="http://schemas.microsoft.com/office/2006/metadata/properties" xmlns:ns3="100c9456-5b40-459a-8823-0ee56e83d204" xmlns:ns4="a979eeb2-ec59-4d60-a11f-bb0b64893b7f" targetNamespace="http://schemas.microsoft.com/office/2006/metadata/properties" ma:root="true" ma:fieldsID="1eb757ebb710fd872e91bf15e6cf0920" ns3:_="" ns4:_="">
    <xsd:import namespace="100c9456-5b40-459a-8823-0ee56e83d204"/>
    <xsd:import namespace="a979eeb2-ec59-4d60-a11f-bb0b64893b7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EventHashCode" minOccurs="0"/>
                <xsd:element ref="ns4:MediaServiceGenerationTime" minOccurs="0"/>
                <xsd:element ref="ns4:MediaServiceOCR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0c9456-5b40-459a-8823-0ee56e83d20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79eeb2-ec59-4d60-a11f-bb0b64893b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EFA7EB5-AE51-4E72-AF6E-B769827E87E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B8F43AC-8BE0-4565-AE24-4D460F0F59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0c9456-5b40-459a-8823-0ee56e83d204"/>
    <ds:schemaRef ds:uri="a979eeb2-ec59-4d60-a11f-bb0b64893b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7A03C4B-9E12-4AAD-9BD4-496757152E5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ASCCC PTFI ppt template 1 (1)</Template>
  <TotalTime>13</TotalTime>
  <Words>66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Palatino</vt:lpstr>
      <vt:lpstr>ASCCC Curriculum Inst. 2020 Theme</vt:lpstr>
      <vt:lpstr>Table Talk: Conversations and Debriefs  Thursday, February 18 at 5:30-6:00 p.m.</vt:lpstr>
      <vt:lpstr>Breakout Room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Edie</dc:creator>
  <cp:lastModifiedBy>Michelle  Bean</cp:lastModifiedBy>
  <cp:revision>3</cp:revision>
  <cp:lastPrinted>2020-11-24T19:27:34Z</cp:lastPrinted>
  <dcterms:created xsi:type="dcterms:W3CDTF">2020-12-16T20:56:25Z</dcterms:created>
  <dcterms:modified xsi:type="dcterms:W3CDTF">2021-01-27T23:43:36Z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0x010100AA46C2FD4A136E4F854087CA0878E82F</vt:lpwstr>
  </property>
</Properties>
</file>