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95"/>
    <p:restoredTop sz="96266"/>
  </p:normalViewPr>
  <p:slideViewPr>
    <p:cSldViewPr snapToGrid="0" snapToObjects="1">
      <p:cViewPr varScale="1">
        <p:scale>
          <a:sx n="97" d="100"/>
          <a:sy n="97" d="100"/>
        </p:scale>
        <p:origin x="26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 Bean" userId="0d8acacb-9479-4755-afc3-7abd1af15332" providerId="ADAL" clId="{BFBCCA7E-19FB-4106-A616-10E96272FA9D}"/>
    <pc:docChg chg="modSld">
      <pc:chgData name="Michelle  Bean" userId="0d8acacb-9479-4755-afc3-7abd1af15332" providerId="ADAL" clId="{BFBCCA7E-19FB-4106-A616-10E96272FA9D}" dt="2021-01-27T23:45:31.560" v="14" actId="404"/>
      <pc:docMkLst>
        <pc:docMk/>
      </pc:docMkLst>
      <pc:sldChg chg="modSp mod">
        <pc:chgData name="Michelle  Bean" userId="0d8acacb-9479-4755-afc3-7abd1af15332" providerId="ADAL" clId="{BFBCCA7E-19FB-4106-A616-10E96272FA9D}" dt="2021-01-27T23:45:31.560" v="14" actId="404"/>
        <pc:sldMkLst>
          <pc:docMk/>
          <pc:sldMk cId="0" sldId="256"/>
        </pc:sldMkLst>
        <pc:spChg chg="mod">
          <ac:chgData name="Michelle  Bean" userId="0d8acacb-9479-4755-afc3-7abd1af15332" providerId="ADAL" clId="{BFBCCA7E-19FB-4106-A616-10E96272FA9D}" dt="2021-01-27T23:45:31.560" v="14" actId="404"/>
          <ac:spMkLst>
            <pc:docMk/>
            <pc:sldMk cId="0" sldId="256"/>
            <ac:spMk id="8193" creationId="{133F99F4-F0B3-AD4D-B2D6-0C581BE77F9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BF9947-BDB5-C243-B7A2-36D9F683F0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FD1F8F-590B-5A44-82CA-502393CBBF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E031C2-284B-8947-9EB8-64348743951C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BED0F-B1A6-DC4E-A20C-BFBE88F3E5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1D563-962C-EB4F-8C1C-A80010CD8D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4AE1CA-57BE-9E4B-8F4C-A235CE48E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F3729E-F2F9-C745-A75B-1C2251AD80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409D7-4F6C-8845-90CF-91FFDA0136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B367DB-28A5-764B-B43E-E729C6DC9A9B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7CB40F-DC69-FE40-854A-CD68F194AC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DF7BB0B-7BF6-AD4A-A41C-AC8A22F48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53491-7546-234E-A644-0FFD4A839E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4715F-14D4-1D41-9A97-94E9F7353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9C7C15-6DF6-F045-95EC-AC3549CAE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8C01E4-BBDE-A04D-BF52-50C7E63D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26" y="4513944"/>
            <a:ext cx="10547847" cy="2171670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8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A23216-B73C-BC41-B5A6-EE30919CDF3E}"/>
              </a:ext>
            </a:extLst>
          </p:cNvPr>
          <p:cNvSpPr/>
          <p:nvPr userDrawn="1"/>
        </p:nvSpPr>
        <p:spPr>
          <a:xfrm>
            <a:off x="0" y="0"/>
            <a:ext cx="12192000" cy="2355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28600" dist="635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0AAD64B-D3EB-FA47-8A6D-F0545709A4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23542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659F8480-C576-1E4D-821D-52D2E7641B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9" y="403412"/>
            <a:ext cx="8793479" cy="168576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12E4CABE-70BD-374D-8198-8977660952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6004B-AEE5-9547-AC9B-0D5C79C3D9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8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A963E9-8E2B-A443-8F06-4D75339427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813" y="0"/>
            <a:ext cx="946151" cy="6858000"/>
          </a:xfrm>
          <a:prstGeom prst="rect">
            <a:avLst/>
          </a:prstGeom>
          <a:effectLst>
            <a:outerShdw blurRad="228600" dist="63500" algn="l" rotWithShape="0">
              <a:prstClr val="black">
                <a:alpha val="35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86B30F-83DF-124F-8119-D8C34F5D19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DAEDF-6709-4345-868D-28A3E2BF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7F0D2-6EF4-B446-81DE-946EB47EB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5F5F484E-C0FE-AF40-B22E-F67B031EB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5885-80C4-334A-ADD9-7927503718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9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E2562B52-FC25-BA42-A595-051AFC5D61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51E490-653C-C243-8A73-CEC94EC70A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813" y="0"/>
            <a:ext cx="946151" cy="6858000"/>
          </a:xfrm>
          <a:prstGeom prst="rect">
            <a:avLst/>
          </a:prstGeom>
          <a:effectLst>
            <a:outerShdw blurRad="228600" dist="63500" algn="l" rotWithShape="0">
              <a:prstClr val="black">
                <a:alpha val="35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193D36-B121-6342-A5EB-898D4AD08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2C6B8D81-8A26-324C-A324-A6D4B23F53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6D19C-58E4-0C4B-866F-351E2232D6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3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23D3C46F-E14B-B44C-AC0B-25A12E406C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9FE922D-F772-714F-BBCE-22D4D745D8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A376053-2106-E447-8DB4-C380188FD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981D301-7D76-FC4A-A3AD-3C0B47C2A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87013A9-2FA7-5044-8AFB-3775213DF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FE2BADB-087C-F94B-915A-40A8B7420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593A8D-09AE-EB47-B417-13049C5F1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D297E-F053-9B44-9A03-2402248C0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657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133F99F4-F0B3-AD4D-B2D6-0C581BE77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5975" y="4513263"/>
            <a:ext cx="10547350" cy="217170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Table Talk: Conversations and Debriefs </a:t>
            </a:r>
            <a:br>
              <a:rPr lang="en-US" altLang="en-US" sz="4000" dirty="0"/>
            </a:br>
            <a:r>
              <a:rPr lang="en-US" altLang="en-US" sz="3600" dirty="0"/>
              <a:t>Thursday, February 19 at 11:30 a.m.-12:00 p.m.</a:t>
            </a:r>
            <a:endParaRPr lang="en-US" alt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7921B-F129-44E1-9FF8-6E0AC6250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Breakout Room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FAD04-F945-4184-9534-5E830ED4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267" y="2473485"/>
            <a:ext cx="10523806" cy="4182206"/>
          </a:xfrm>
        </p:spPr>
        <p:txBody>
          <a:bodyPr/>
          <a:lstStyle/>
          <a:p>
            <a:r>
              <a:rPr lang="en-US" sz="3400" dirty="0"/>
              <a:t>Reflecting on driving change and building unity, culture, and equity-mindedness: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What was the most </a:t>
            </a:r>
            <a:r>
              <a:rPr lang="en-US" sz="3400" b="1" dirty="0"/>
              <a:t>impactful moment </a:t>
            </a:r>
            <a:r>
              <a:rPr lang="en-US" sz="3400" dirty="0"/>
              <a:t>or piece of info today?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What are the </a:t>
            </a:r>
            <a:r>
              <a:rPr lang="en-US" sz="3400" b="1" dirty="0"/>
              <a:t>learning moments </a:t>
            </a:r>
            <a:r>
              <a:rPr lang="en-US" sz="3400" dirty="0"/>
              <a:t>you want to share?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What will you </a:t>
            </a:r>
            <a:r>
              <a:rPr lang="en-US" sz="3400" b="1" dirty="0"/>
              <a:t>take </a:t>
            </a:r>
            <a:r>
              <a:rPr lang="en-US" sz="3400" dirty="0"/>
              <a:t>to your </a:t>
            </a:r>
            <a:r>
              <a:rPr lang="en-US" sz="3400" b="1" dirty="0"/>
              <a:t>classroom </a:t>
            </a:r>
            <a:r>
              <a:rPr lang="en-US" sz="3400" b="1"/>
              <a:t>or campus</a:t>
            </a:r>
            <a:r>
              <a:rPr lang="en-US" sz="3400"/>
              <a:t>?</a:t>
            </a:r>
            <a:endParaRPr lang="en-US" sz="3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32033-979A-45DE-BDA5-2D86BF9E80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47077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ptfi 2021 colors 1">
      <a:dk1>
        <a:srgbClr val="1B8DB2"/>
      </a:dk1>
      <a:lt1>
        <a:srgbClr val="FFFFFF"/>
      </a:lt1>
      <a:dk2>
        <a:srgbClr val="000000"/>
      </a:dk2>
      <a:lt2>
        <a:srgbClr val="FFD33C"/>
      </a:lt2>
      <a:accent1>
        <a:srgbClr val="CA3279"/>
      </a:accent1>
      <a:accent2>
        <a:srgbClr val="A9D92C"/>
      </a:accent2>
      <a:accent3>
        <a:srgbClr val="E75F42"/>
      </a:accent3>
      <a:accent4>
        <a:srgbClr val="F298C7"/>
      </a:accent4>
      <a:accent5>
        <a:srgbClr val="A1648F"/>
      </a:accent5>
      <a:accent6>
        <a:srgbClr val="6E87AE"/>
      </a:accent6>
      <a:hlink>
        <a:srgbClr val="155F90"/>
      </a:hlink>
      <a:folHlink>
        <a:srgbClr val="2EA1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PTFI ppt template 1" id="{89FF85C7-A9F6-5847-A2EE-B1D5CC34A60A}" vid="{7D0507B4-3826-6749-BCE4-839A8EB614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46C2FD4A136E4F854087CA0878E82F" ma:contentTypeVersion="14" ma:contentTypeDescription="Create a new document." ma:contentTypeScope="" ma:versionID="633bbb75bec6e5caa58ab2b4f5b59bae">
  <xsd:schema xmlns:xsd="http://www.w3.org/2001/XMLSchema" xmlns:xs="http://www.w3.org/2001/XMLSchema" xmlns:p="http://schemas.microsoft.com/office/2006/metadata/properties" xmlns:ns3="100c9456-5b40-459a-8823-0ee56e83d204" xmlns:ns4="a979eeb2-ec59-4d60-a11f-bb0b64893b7f" targetNamespace="http://schemas.microsoft.com/office/2006/metadata/properties" ma:root="true" ma:fieldsID="1eb757ebb710fd872e91bf15e6cf0920" ns3:_="" ns4:_="">
    <xsd:import namespace="100c9456-5b40-459a-8823-0ee56e83d204"/>
    <xsd:import namespace="a979eeb2-ec59-4d60-a11f-bb0b64893b7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0c9456-5b40-459a-8823-0ee56e83d2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9eeb2-ec59-4d60-a11f-bb0b64893b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A03C4B-9E12-4AAD-9BD4-496757152E5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B8F43AC-8BE0-4565-AE24-4D460F0F59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0c9456-5b40-459a-8823-0ee56e83d204"/>
    <ds:schemaRef ds:uri="a979eeb2-ec59-4d60-a11f-bb0b64893b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A7EB5-AE51-4E72-AF6E-B769827E87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ASCCC PTFI ppt template 1 (1)</Template>
  <TotalTime>14</TotalTime>
  <Words>71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Palatino</vt:lpstr>
      <vt:lpstr>ASCCC Curriculum Inst. 2020 Theme</vt:lpstr>
      <vt:lpstr>Table Talk: Conversations and Debriefs  Thursday, February 19 at 11:30 a.m.-12:00 p.m.</vt:lpstr>
      <vt:lpstr>Breakout Room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Edie</dc:creator>
  <cp:lastModifiedBy>Michelle  Bean</cp:lastModifiedBy>
  <cp:revision>4</cp:revision>
  <cp:lastPrinted>2020-11-24T19:27:34Z</cp:lastPrinted>
  <dcterms:created xsi:type="dcterms:W3CDTF">2020-12-16T20:56:25Z</dcterms:created>
  <dcterms:modified xsi:type="dcterms:W3CDTF">2021-01-27T23:45:41Z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0x010100AA46C2FD4A136E4F854087CA0878E82F</vt:lpwstr>
  </property>
</Properties>
</file>