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7" r:id="rId2"/>
    <p:sldId id="258" r:id="rId3"/>
    <p:sldId id="261" r:id="rId4"/>
    <p:sldId id="267" r:id="rId5"/>
    <p:sldId id="270" r:id="rId6"/>
    <p:sldId id="264" r:id="rId7"/>
    <p:sldId id="260" r:id="rId8"/>
    <p:sldId id="269" r:id="rId9"/>
    <p:sldId id="259" r:id="rId10"/>
    <p:sldId id="266" r:id="rId11"/>
    <p:sldId id="271"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14640-93B7-4B04-A3E6-ACDE4975889A}" v="52" dt="2021-04-12T19:06:07.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85"/>
    <p:restoredTop sz="95226" autoAdjust="0"/>
  </p:normalViewPr>
  <p:slideViewPr>
    <p:cSldViewPr snapToGrid="0" snapToObjects="1">
      <p:cViewPr varScale="1">
        <p:scale>
          <a:sx n="82" d="100"/>
          <a:sy n="82" d="100"/>
        </p:scale>
        <p:origin x="192" y="6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36114640-93B7-4B04-A3E6-ACDE4975889A}"/>
    <pc:docChg chg="undo custSel addSld delSld modSld sldOrd">
      <pc:chgData name="Carrie Roberson" userId="ad15ced66ed045d5" providerId="LiveId" clId="{36114640-93B7-4B04-A3E6-ACDE4975889A}" dt="2021-04-12T19:06:07.038" v="2658" actId="478"/>
      <pc:docMkLst>
        <pc:docMk/>
      </pc:docMkLst>
      <pc:sldChg chg="modSp mod modNotesTx">
        <pc:chgData name="Carrie Roberson" userId="ad15ced66ed045d5" providerId="LiveId" clId="{36114640-93B7-4B04-A3E6-ACDE4975889A}" dt="2021-04-12T17:34:43.122" v="2570" actId="20577"/>
        <pc:sldMkLst>
          <pc:docMk/>
          <pc:sldMk cId="1930913923" sldId="257"/>
        </pc:sldMkLst>
        <pc:spChg chg="mod">
          <ac:chgData name="Carrie Roberson" userId="ad15ced66ed045d5" providerId="LiveId" clId="{36114640-93B7-4B04-A3E6-ACDE4975889A}" dt="2021-04-07T22:42:24.111" v="11" actId="20577"/>
          <ac:spMkLst>
            <pc:docMk/>
            <pc:sldMk cId="1930913923" sldId="257"/>
            <ac:spMk id="2" creationId="{95E1503C-8A89-054D-A364-8895BE08D36D}"/>
          </ac:spMkLst>
        </pc:spChg>
      </pc:sldChg>
      <pc:sldChg chg="modSp mod modNotesTx">
        <pc:chgData name="Carrie Roberson" userId="ad15ced66ed045d5" providerId="LiveId" clId="{36114640-93B7-4B04-A3E6-ACDE4975889A}" dt="2021-04-12T17:34:52.171" v="2576" actId="20577"/>
        <pc:sldMkLst>
          <pc:docMk/>
          <pc:sldMk cId="2930861193" sldId="258"/>
        </pc:sldMkLst>
        <pc:spChg chg="mod">
          <ac:chgData name="Carrie Roberson" userId="ad15ced66ed045d5" providerId="LiveId" clId="{36114640-93B7-4B04-A3E6-ACDE4975889A}" dt="2021-04-07T22:42:45.864" v="12" actId="2711"/>
          <ac:spMkLst>
            <pc:docMk/>
            <pc:sldMk cId="2930861193" sldId="258"/>
            <ac:spMk id="2" creationId="{800C930C-3E48-4E55-A6EC-D3817F58970D}"/>
          </ac:spMkLst>
        </pc:spChg>
        <pc:spChg chg="mod">
          <ac:chgData name="Carrie Roberson" userId="ad15ced66ed045d5" providerId="LiveId" clId="{36114640-93B7-4B04-A3E6-ACDE4975889A}" dt="2021-04-07T22:43:05.099" v="16" actId="14100"/>
          <ac:spMkLst>
            <pc:docMk/>
            <pc:sldMk cId="2930861193" sldId="258"/>
            <ac:spMk id="3" creationId="{7FF097B7-9416-42D0-A93F-4EAC317BED6D}"/>
          </ac:spMkLst>
        </pc:spChg>
      </pc:sldChg>
      <pc:sldChg chg="addSp delSp modSp new mod ord modClrScheme chgLayout modNotesTx">
        <pc:chgData name="Carrie Roberson" userId="ad15ced66ed045d5" providerId="LiveId" clId="{36114640-93B7-4B04-A3E6-ACDE4975889A}" dt="2021-04-12T17:43:41.156" v="2645" actId="20577"/>
        <pc:sldMkLst>
          <pc:docMk/>
          <pc:sldMk cId="3683453683" sldId="259"/>
        </pc:sldMkLst>
        <pc:spChg chg="del mod ord">
          <ac:chgData name="Carrie Roberson" userId="ad15ced66ed045d5" providerId="LiveId" clId="{36114640-93B7-4B04-A3E6-ACDE4975889A}" dt="2021-04-07T22:43:28.947" v="18" actId="700"/>
          <ac:spMkLst>
            <pc:docMk/>
            <pc:sldMk cId="3683453683" sldId="259"/>
            <ac:spMk id="2" creationId="{29B378AB-2603-4B7C-B1D2-D1D1B4B35206}"/>
          </ac:spMkLst>
        </pc:spChg>
        <pc:spChg chg="del mod ord">
          <ac:chgData name="Carrie Roberson" userId="ad15ced66ed045d5" providerId="LiveId" clId="{36114640-93B7-4B04-A3E6-ACDE4975889A}" dt="2021-04-07T22:43:28.947" v="18" actId="700"/>
          <ac:spMkLst>
            <pc:docMk/>
            <pc:sldMk cId="3683453683" sldId="259"/>
            <ac:spMk id="3" creationId="{89B30930-1DC8-4AED-AA46-3BB8F8964517}"/>
          </ac:spMkLst>
        </pc:spChg>
        <pc:spChg chg="mod ord">
          <ac:chgData name="Carrie Roberson" userId="ad15ced66ed045d5" providerId="LiveId" clId="{36114640-93B7-4B04-A3E6-ACDE4975889A}" dt="2021-04-07T22:43:28.947" v="18" actId="700"/>
          <ac:spMkLst>
            <pc:docMk/>
            <pc:sldMk cId="3683453683" sldId="259"/>
            <ac:spMk id="4" creationId="{0F6E9167-B703-4BBF-9934-434B41B0500C}"/>
          </ac:spMkLst>
        </pc:spChg>
        <pc:spChg chg="add mod ord">
          <ac:chgData name="Carrie Roberson" userId="ad15ced66ed045d5" providerId="LiveId" clId="{36114640-93B7-4B04-A3E6-ACDE4975889A}" dt="2021-04-07T22:45:12.112" v="112" actId="20577"/>
          <ac:spMkLst>
            <pc:docMk/>
            <pc:sldMk cId="3683453683" sldId="259"/>
            <ac:spMk id="5" creationId="{7DE55E6C-387C-49C9-A316-664B64811F76}"/>
          </ac:spMkLst>
        </pc:spChg>
        <pc:spChg chg="add mod ord">
          <ac:chgData name="Carrie Roberson" userId="ad15ced66ed045d5" providerId="LiveId" clId="{36114640-93B7-4B04-A3E6-ACDE4975889A}" dt="2021-04-07T23:18:43.175" v="1114" actId="14100"/>
          <ac:spMkLst>
            <pc:docMk/>
            <pc:sldMk cId="3683453683" sldId="259"/>
            <ac:spMk id="6" creationId="{024DEDE2-0860-4166-99AC-91B96E7C4A64}"/>
          </ac:spMkLst>
        </pc:spChg>
      </pc:sldChg>
      <pc:sldChg chg="addSp delSp modSp new mod ord modClrScheme chgLayout modNotesTx">
        <pc:chgData name="Carrie Roberson" userId="ad15ced66ed045d5" providerId="LiveId" clId="{36114640-93B7-4B04-A3E6-ACDE4975889A}" dt="2021-04-12T17:41:12.334" v="2609" actId="20577"/>
        <pc:sldMkLst>
          <pc:docMk/>
          <pc:sldMk cId="659551056" sldId="260"/>
        </pc:sldMkLst>
        <pc:spChg chg="mod ord">
          <ac:chgData name="Carrie Roberson" userId="ad15ced66ed045d5" providerId="LiveId" clId="{36114640-93B7-4B04-A3E6-ACDE4975889A}" dt="2021-04-12T16:22:42.247" v="1776" actId="122"/>
          <ac:spMkLst>
            <pc:docMk/>
            <pc:sldMk cId="659551056" sldId="260"/>
            <ac:spMk id="2" creationId="{7D7F5ABD-3347-4584-8C2C-F2F91DA4C75D}"/>
          </ac:spMkLst>
        </pc:spChg>
        <pc:spChg chg="add del mod ord">
          <ac:chgData name="Carrie Roberson" userId="ad15ced66ed045d5" providerId="LiveId" clId="{36114640-93B7-4B04-A3E6-ACDE4975889A}" dt="2021-04-12T17:22:28.836" v="2289" actId="20577"/>
          <ac:spMkLst>
            <pc:docMk/>
            <pc:sldMk cId="659551056" sldId="260"/>
            <ac:spMk id="3" creationId="{6C955926-2B36-4B0C-826A-1F085F9DF9D9}"/>
          </ac:spMkLst>
        </pc:spChg>
        <pc:spChg chg="mod ord">
          <ac:chgData name="Carrie Roberson" userId="ad15ced66ed045d5" providerId="LiveId" clId="{36114640-93B7-4B04-A3E6-ACDE4975889A}" dt="2021-04-12T16:16:40.116" v="1707" actId="26606"/>
          <ac:spMkLst>
            <pc:docMk/>
            <pc:sldMk cId="659551056" sldId="260"/>
            <ac:spMk id="4" creationId="{B6B0D5D6-8630-4009-8966-AA9EF8D33243}"/>
          </ac:spMkLst>
        </pc:spChg>
        <pc:spChg chg="add del mod ord">
          <ac:chgData name="Carrie Roberson" userId="ad15ced66ed045d5" providerId="LiveId" clId="{36114640-93B7-4B04-A3E6-ACDE4975889A}" dt="2021-04-07T22:53:34.036" v="284" actId="700"/>
          <ac:spMkLst>
            <pc:docMk/>
            <pc:sldMk cId="659551056" sldId="260"/>
            <ac:spMk id="5" creationId="{CFC51F81-0B16-49A8-889A-9EC5DBE2E022}"/>
          </ac:spMkLst>
        </pc:spChg>
        <pc:spChg chg="add del mod">
          <ac:chgData name="Carrie Roberson" userId="ad15ced66ed045d5" providerId="LiveId" clId="{36114640-93B7-4B04-A3E6-ACDE4975889A}" dt="2021-04-12T16:16:40.116" v="1707" actId="26606"/>
          <ac:spMkLst>
            <pc:docMk/>
            <pc:sldMk cId="659551056" sldId="260"/>
            <ac:spMk id="10" creationId="{EC549191-AC30-4B38-9FE4-5FAAAC6A5B9D}"/>
          </ac:spMkLst>
        </pc:spChg>
        <pc:graphicFrameChg chg="add del mod">
          <ac:chgData name="Carrie Roberson" userId="ad15ced66ed045d5" providerId="LiveId" clId="{36114640-93B7-4B04-A3E6-ACDE4975889A}" dt="2021-04-12T16:16:40.116" v="1707" actId="26606"/>
          <ac:graphicFrameMkLst>
            <pc:docMk/>
            <pc:sldMk cId="659551056" sldId="260"/>
            <ac:graphicFrameMk id="6" creationId="{7D317E09-A99A-4EFE-AE5A-50765BE4C8B5}"/>
          </ac:graphicFrameMkLst>
        </pc:graphicFrameChg>
      </pc:sldChg>
      <pc:sldChg chg="addSp delSp modSp new mod ord modClrScheme chgLayout modNotesTx">
        <pc:chgData name="Carrie Roberson" userId="ad15ced66ed045d5" providerId="LiveId" clId="{36114640-93B7-4B04-A3E6-ACDE4975889A}" dt="2021-04-12T17:36:20.764" v="2587" actId="20577"/>
        <pc:sldMkLst>
          <pc:docMk/>
          <pc:sldMk cId="4288025341" sldId="261"/>
        </pc:sldMkLst>
        <pc:spChg chg="del mod ord">
          <ac:chgData name="Carrie Roberson" userId="ad15ced66ed045d5" providerId="LiveId" clId="{36114640-93B7-4B04-A3E6-ACDE4975889A}" dt="2021-04-07T22:51:53.625" v="146" actId="700"/>
          <ac:spMkLst>
            <pc:docMk/>
            <pc:sldMk cId="4288025341" sldId="261"/>
            <ac:spMk id="2" creationId="{3705E9FA-DBF6-43CA-A6A2-5C676D452327}"/>
          </ac:spMkLst>
        </pc:spChg>
        <pc:spChg chg="del mod ord">
          <ac:chgData name="Carrie Roberson" userId="ad15ced66ed045d5" providerId="LiveId" clId="{36114640-93B7-4B04-A3E6-ACDE4975889A}" dt="2021-04-07T22:51:53.625" v="146" actId="700"/>
          <ac:spMkLst>
            <pc:docMk/>
            <pc:sldMk cId="4288025341" sldId="261"/>
            <ac:spMk id="3" creationId="{2522E73B-AA8F-4D3B-8030-668950A875E4}"/>
          </ac:spMkLst>
        </pc:spChg>
        <pc:spChg chg="mod ord">
          <ac:chgData name="Carrie Roberson" userId="ad15ced66ed045d5" providerId="LiveId" clId="{36114640-93B7-4B04-A3E6-ACDE4975889A}" dt="2021-04-07T22:51:53.625" v="146" actId="700"/>
          <ac:spMkLst>
            <pc:docMk/>
            <pc:sldMk cId="4288025341" sldId="261"/>
            <ac:spMk id="4" creationId="{6A4D96D2-D4AF-4C6A-A937-25B1875D77F1}"/>
          </ac:spMkLst>
        </pc:spChg>
        <pc:spChg chg="add mod ord">
          <ac:chgData name="Carrie Roberson" userId="ad15ced66ed045d5" providerId="LiveId" clId="{36114640-93B7-4B04-A3E6-ACDE4975889A}" dt="2021-04-12T17:35:39.258" v="2581" actId="14100"/>
          <ac:spMkLst>
            <pc:docMk/>
            <pc:sldMk cId="4288025341" sldId="261"/>
            <ac:spMk id="5" creationId="{DA4D089F-9288-4E21-99C2-3C54B112F174}"/>
          </ac:spMkLst>
        </pc:spChg>
        <pc:spChg chg="add mod ord">
          <ac:chgData name="Carrie Roberson" userId="ad15ced66ed045d5" providerId="LiveId" clId="{36114640-93B7-4B04-A3E6-ACDE4975889A}" dt="2021-04-12T17:36:20.764" v="2587" actId="20577"/>
          <ac:spMkLst>
            <pc:docMk/>
            <pc:sldMk cId="4288025341" sldId="261"/>
            <ac:spMk id="6" creationId="{B67CA00B-84BF-4FC0-A813-1AAD443A49D0}"/>
          </ac:spMkLst>
        </pc:spChg>
        <pc:spChg chg="add del mod ord">
          <ac:chgData name="Carrie Roberson" userId="ad15ced66ed045d5" providerId="LiveId" clId="{36114640-93B7-4B04-A3E6-ACDE4975889A}" dt="2021-04-12T17:36:09.493" v="2582" actId="931"/>
          <ac:spMkLst>
            <pc:docMk/>
            <pc:sldMk cId="4288025341" sldId="261"/>
            <ac:spMk id="7" creationId="{BCA90857-DB63-41F3-8536-B215E8C5306E}"/>
          </ac:spMkLst>
        </pc:spChg>
        <pc:picChg chg="add mod">
          <ac:chgData name="Carrie Roberson" userId="ad15ced66ed045d5" providerId="LiveId" clId="{36114640-93B7-4B04-A3E6-ACDE4975889A}" dt="2021-04-12T17:36:09.493" v="2582" actId="931"/>
          <ac:picMkLst>
            <pc:docMk/>
            <pc:sldMk cId="4288025341" sldId="261"/>
            <ac:picMk id="3" creationId="{BC97A7F7-B8E8-4139-BBA6-7BDBD5F1B958}"/>
          </ac:picMkLst>
        </pc:picChg>
      </pc:sldChg>
      <pc:sldChg chg="addSp delSp modSp new del mod ord modClrScheme chgLayout modNotesTx">
        <pc:chgData name="Carrie Roberson" userId="ad15ced66ed045d5" providerId="LiveId" clId="{36114640-93B7-4B04-A3E6-ACDE4975889A}" dt="2021-04-12T17:44:38.654" v="2652" actId="2696"/>
        <pc:sldMkLst>
          <pc:docMk/>
          <pc:sldMk cId="133378664" sldId="262"/>
        </pc:sldMkLst>
        <pc:spChg chg="mod ord">
          <ac:chgData name="Carrie Roberson" userId="ad15ced66ed045d5" providerId="LiveId" clId="{36114640-93B7-4B04-A3E6-ACDE4975889A}" dt="2021-04-12T17:30:15.967" v="2470" actId="20577"/>
          <ac:spMkLst>
            <pc:docMk/>
            <pc:sldMk cId="133378664" sldId="262"/>
            <ac:spMk id="2" creationId="{C5923A06-0EAA-44AF-A2FF-C6ED82254CB2}"/>
          </ac:spMkLst>
        </pc:spChg>
        <pc:spChg chg="mod ord">
          <ac:chgData name="Carrie Roberson" userId="ad15ced66ed045d5" providerId="LiveId" clId="{36114640-93B7-4B04-A3E6-ACDE4975889A}" dt="2021-04-07T23:19:04.616" v="1140" actId="20577"/>
          <ac:spMkLst>
            <pc:docMk/>
            <pc:sldMk cId="133378664" sldId="262"/>
            <ac:spMk id="3" creationId="{DDD9A928-F5F6-43B4-A8C0-8E50375080A6}"/>
          </ac:spMkLst>
        </pc:spChg>
        <pc:spChg chg="mod ord">
          <ac:chgData name="Carrie Roberson" userId="ad15ced66ed045d5" providerId="LiveId" clId="{36114640-93B7-4B04-A3E6-ACDE4975889A}" dt="2021-04-07T22:58:01.218" v="541" actId="700"/>
          <ac:spMkLst>
            <pc:docMk/>
            <pc:sldMk cId="133378664" sldId="262"/>
            <ac:spMk id="4" creationId="{8A63B310-444C-46C4-B1FD-8B0F7867D2E6}"/>
          </ac:spMkLst>
        </pc:spChg>
        <pc:spChg chg="add del mod ord">
          <ac:chgData name="Carrie Roberson" userId="ad15ced66ed045d5" providerId="LiveId" clId="{36114640-93B7-4B04-A3E6-ACDE4975889A}" dt="2021-04-12T16:16:10.368" v="1704" actId="931"/>
          <ac:spMkLst>
            <pc:docMk/>
            <pc:sldMk cId="133378664" sldId="262"/>
            <ac:spMk id="5" creationId="{341F8D67-C51A-4D66-9223-6840B208C3F9}"/>
          </ac:spMkLst>
        </pc:spChg>
        <pc:picChg chg="add mod">
          <ac:chgData name="Carrie Roberson" userId="ad15ced66ed045d5" providerId="LiveId" clId="{36114640-93B7-4B04-A3E6-ACDE4975889A}" dt="2021-04-12T16:56:00.708" v="1871" actId="1076"/>
          <ac:picMkLst>
            <pc:docMk/>
            <pc:sldMk cId="133378664" sldId="262"/>
            <ac:picMk id="7" creationId="{D385C423-4E45-4F9A-BB3D-B65490C43C28}"/>
          </ac:picMkLst>
        </pc:picChg>
      </pc:sldChg>
      <pc:sldChg chg="addSp delSp modSp new del mod modClrScheme chgLayout modNotesTx">
        <pc:chgData name="Carrie Roberson" userId="ad15ced66ed045d5" providerId="LiveId" clId="{36114640-93B7-4B04-A3E6-ACDE4975889A}" dt="2021-04-12T17:43:12.156" v="2641" actId="2696"/>
        <pc:sldMkLst>
          <pc:docMk/>
          <pc:sldMk cId="3617355059" sldId="263"/>
        </pc:sldMkLst>
        <pc:spChg chg="del mod ord">
          <ac:chgData name="Carrie Roberson" userId="ad15ced66ed045d5" providerId="LiveId" clId="{36114640-93B7-4B04-A3E6-ACDE4975889A}" dt="2021-04-07T22:57:01.323" v="515" actId="700"/>
          <ac:spMkLst>
            <pc:docMk/>
            <pc:sldMk cId="3617355059" sldId="263"/>
            <ac:spMk id="2" creationId="{172B5211-6635-4D61-A5F3-4F6FB19EB264}"/>
          </ac:spMkLst>
        </pc:spChg>
        <pc:spChg chg="del mod ord">
          <ac:chgData name="Carrie Roberson" userId="ad15ced66ed045d5" providerId="LiveId" clId="{36114640-93B7-4B04-A3E6-ACDE4975889A}" dt="2021-04-07T22:57:01.323" v="515" actId="700"/>
          <ac:spMkLst>
            <pc:docMk/>
            <pc:sldMk cId="3617355059" sldId="263"/>
            <ac:spMk id="3" creationId="{E4FC275C-7001-4CD8-9938-6821A0E2B317}"/>
          </ac:spMkLst>
        </pc:spChg>
        <pc:spChg chg="mod ord">
          <ac:chgData name="Carrie Roberson" userId="ad15ced66ed045d5" providerId="LiveId" clId="{36114640-93B7-4B04-A3E6-ACDE4975889A}" dt="2021-04-07T23:15:46.630" v="1003" actId="700"/>
          <ac:spMkLst>
            <pc:docMk/>
            <pc:sldMk cId="3617355059" sldId="263"/>
            <ac:spMk id="4" creationId="{FD790FBA-12F5-4666-9E98-59CBB89A7311}"/>
          </ac:spMkLst>
        </pc:spChg>
        <pc:spChg chg="add mod ord">
          <ac:chgData name="Carrie Roberson" userId="ad15ced66ed045d5" providerId="LiveId" clId="{36114640-93B7-4B04-A3E6-ACDE4975889A}" dt="2021-04-12T17:30:46.514" v="2489" actId="20577"/>
          <ac:spMkLst>
            <pc:docMk/>
            <pc:sldMk cId="3617355059" sldId="263"/>
            <ac:spMk id="5" creationId="{C0639EA8-0A6E-4A0E-AE80-DB9228CC4619}"/>
          </ac:spMkLst>
        </pc:spChg>
        <pc:spChg chg="add del mod ord">
          <ac:chgData name="Carrie Roberson" userId="ad15ced66ed045d5" providerId="LiveId" clId="{36114640-93B7-4B04-A3E6-ACDE4975889A}" dt="2021-04-07T23:15:46.630" v="1003" actId="700"/>
          <ac:spMkLst>
            <pc:docMk/>
            <pc:sldMk cId="3617355059" sldId="263"/>
            <ac:spMk id="6" creationId="{3A27D9F4-BD19-4191-9FC2-2E02FB570964}"/>
          </ac:spMkLst>
        </pc:spChg>
        <pc:spChg chg="add del mod ord">
          <ac:chgData name="Carrie Roberson" userId="ad15ced66ed045d5" providerId="LiveId" clId="{36114640-93B7-4B04-A3E6-ACDE4975889A}" dt="2021-04-07T23:15:46.630" v="1003" actId="700"/>
          <ac:spMkLst>
            <pc:docMk/>
            <pc:sldMk cId="3617355059" sldId="263"/>
            <ac:spMk id="7" creationId="{F430B1D4-D273-493E-9B86-10770B07FA47}"/>
          </ac:spMkLst>
        </pc:spChg>
        <pc:spChg chg="add mod ord">
          <ac:chgData name="Carrie Roberson" userId="ad15ced66ed045d5" providerId="LiveId" clId="{36114640-93B7-4B04-A3E6-ACDE4975889A}" dt="2021-04-12T17:32:47.977" v="2540" actId="5793"/>
          <ac:spMkLst>
            <pc:docMk/>
            <pc:sldMk cId="3617355059" sldId="263"/>
            <ac:spMk id="8" creationId="{2FE93F2F-A795-4847-8E94-837CD68B6A86}"/>
          </ac:spMkLst>
        </pc:spChg>
      </pc:sldChg>
      <pc:sldChg chg="addSp delSp modSp new mod modNotesTx">
        <pc:chgData name="Carrie Roberson" userId="ad15ced66ed045d5" providerId="LiveId" clId="{36114640-93B7-4B04-A3E6-ACDE4975889A}" dt="2021-04-12T17:12:15.891" v="2173" actId="20577"/>
        <pc:sldMkLst>
          <pc:docMk/>
          <pc:sldMk cId="1801625803" sldId="264"/>
        </pc:sldMkLst>
        <pc:spChg chg="mod">
          <ac:chgData name="Carrie Roberson" userId="ad15ced66ed045d5" providerId="LiveId" clId="{36114640-93B7-4B04-A3E6-ACDE4975889A}" dt="2021-04-07T22:59:55.071" v="640"/>
          <ac:spMkLst>
            <pc:docMk/>
            <pc:sldMk cId="1801625803" sldId="264"/>
            <ac:spMk id="2" creationId="{2362A29E-0399-4AF7-877C-936D87772050}"/>
          </ac:spMkLst>
        </pc:spChg>
        <pc:spChg chg="mod">
          <ac:chgData name="Carrie Roberson" userId="ad15ced66ed045d5" providerId="LiveId" clId="{36114640-93B7-4B04-A3E6-ACDE4975889A}" dt="2021-04-12T17:12:06.271" v="2167" actId="20577"/>
          <ac:spMkLst>
            <pc:docMk/>
            <pc:sldMk cId="1801625803" sldId="264"/>
            <ac:spMk id="3" creationId="{35AF5771-F34F-414F-83BC-F46281CBFE1D}"/>
          </ac:spMkLst>
        </pc:spChg>
        <pc:spChg chg="del">
          <ac:chgData name="Carrie Roberson" userId="ad15ced66ed045d5" providerId="LiveId" clId="{36114640-93B7-4B04-A3E6-ACDE4975889A}" dt="2021-04-12T16:14:52.503" v="1703" actId="931"/>
          <ac:spMkLst>
            <pc:docMk/>
            <pc:sldMk cId="1801625803" sldId="264"/>
            <ac:spMk id="4" creationId="{2EC63F7E-B8EC-4494-94AC-CD99FE64BDF2}"/>
          </ac:spMkLst>
        </pc:spChg>
        <pc:picChg chg="add mod">
          <ac:chgData name="Carrie Roberson" userId="ad15ced66ed045d5" providerId="LiveId" clId="{36114640-93B7-4B04-A3E6-ACDE4975889A}" dt="2021-04-12T16:14:52.503" v="1703" actId="931"/>
          <ac:picMkLst>
            <pc:docMk/>
            <pc:sldMk cId="1801625803" sldId="264"/>
            <ac:picMk id="7" creationId="{5B22E854-737E-408B-A028-D3FCF7B8EF19}"/>
          </ac:picMkLst>
        </pc:picChg>
      </pc:sldChg>
      <pc:sldChg chg="modSp new del mod modNotesTx">
        <pc:chgData name="Carrie Roberson" userId="ad15ced66ed045d5" providerId="LiveId" clId="{36114640-93B7-4B04-A3E6-ACDE4975889A}" dt="2021-04-12T16:57:21.266" v="1900" actId="2696"/>
        <pc:sldMkLst>
          <pc:docMk/>
          <pc:sldMk cId="2811955683" sldId="265"/>
        </pc:sldMkLst>
        <pc:spChg chg="mod">
          <ac:chgData name="Carrie Roberson" userId="ad15ced66ed045d5" providerId="LiveId" clId="{36114640-93B7-4B04-A3E6-ACDE4975889A}" dt="2021-04-07T23:17:06.670" v="1039" actId="20577"/>
          <ac:spMkLst>
            <pc:docMk/>
            <pc:sldMk cId="2811955683" sldId="265"/>
            <ac:spMk id="2" creationId="{BC7EAF24-C0BE-4632-BCDD-CFC68DDB1CC5}"/>
          </ac:spMkLst>
        </pc:spChg>
        <pc:spChg chg="mod">
          <ac:chgData name="Carrie Roberson" userId="ad15ced66ed045d5" providerId="LiveId" clId="{36114640-93B7-4B04-A3E6-ACDE4975889A}" dt="2021-04-12T16:56:45.030" v="1894" actId="21"/>
          <ac:spMkLst>
            <pc:docMk/>
            <pc:sldMk cId="2811955683" sldId="265"/>
            <ac:spMk id="3" creationId="{6BB201EE-C9A1-46C9-B764-CA8B6E766810}"/>
          </ac:spMkLst>
        </pc:spChg>
      </pc:sldChg>
      <pc:sldChg chg="addSp delSp modSp new mod modNotesTx">
        <pc:chgData name="Carrie Roberson" userId="ad15ced66ed045d5" providerId="LiveId" clId="{36114640-93B7-4B04-A3E6-ACDE4975889A}" dt="2021-04-12T17:43:56.495" v="2649" actId="20577"/>
        <pc:sldMkLst>
          <pc:docMk/>
          <pc:sldMk cId="2637231507" sldId="266"/>
        </pc:sldMkLst>
        <pc:spChg chg="mod">
          <ac:chgData name="Carrie Roberson" userId="ad15ced66ed045d5" providerId="LiveId" clId="{36114640-93B7-4B04-A3E6-ACDE4975889A}" dt="2021-04-07T23:04:05.406" v="742" actId="20577"/>
          <ac:spMkLst>
            <pc:docMk/>
            <pc:sldMk cId="2637231507" sldId="266"/>
            <ac:spMk id="2" creationId="{D1884653-7E3D-4FDB-B2C0-9331B5662C73}"/>
          </ac:spMkLst>
        </pc:spChg>
        <pc:spChg chg="mod">
          <ac:chgData name="Carrie Roberson" userId="ad15ced66ed045d5" providerId="LiveId" clId="{36114640-93B7-4B04-A3E6-ACDE4975889A}" dt="2021-04-07T23:23:20.923" v="1189" actId="5793"/>
          <ac:spMkLst>
            <pc:docMk/>
            <pc:sldMk cId="2637231507" sldId="266"/>
            <ac:spMk id="3" creationId="{B577181B-7799-4C9D-AE54-799BDAFF0263}"/>
          </ac:spMkLst>
        </pc:spChg>
        <pc:spChg chg="del">
          <ac:chgData name="Carrie Roberson" userId="ad15ced66ed045d5" providerId="LiveId" clId="{36114640-93B7-4B04-A3E6-ACDE4975889A}" dt="2021-04-12T16:18:19.145" v="1708" actId="931"/>
          <ac:spMkLst>
            <pc:docMk/>
            <pc:sldMk cId="2637231507" sldId="266"/>
            <ac:spMk id="4" creationId="{F4A87B16-8AC9-4299-AE40-3BB47E772EBE}"/>
          </ac:spMkLst>
        </pc:spChg>
        <pc:picChg chg="add mod">
          <ac:chgData name="Carrie Roberson" userId="ad15ced66ed045d5" providerId="LiveId" clId="{36114640-93B7-4B04-A3E6-ACDE4975889A}" dt="2021-04-12T16:18:35.720" v="1709" actId="1076"/>
          <ac:picMkLst>
            <pc:docMk/>
            <pc:sldMk cId="2637231507" sldId="266"/>
            <ac:picMk id="7" creationId="{5B13DCB3-CED8-4E1E-9EC4-6A3977D0C80D}"/>
          </ac:picMkLst>
        </pc:picChg>
      </pc:sldChg>
      <pc:sldChg chg="delSp modSp add mod ord setBg delDesignElem modNotesTx">
        <pc:chgData name="Carrie Roberson" userId="ad15ced66ed045d5" providerId="LiveId" clId="{36114640-93B7-4B04-A3E6-ACDE4975889A}" dt="2021-04-12T17:42:14.200" v="2640"/>
        <pc:sldMkLst>
          <pc:docMk/>
          <pc:sldMk cId="1369847152" sldId="267"/>
        </pc:sldMkLst>
        <pc:spChg chg="mod">
          <ac:chgData name="Carrie Roberson" userId="ad15ced66ed045d5" providerId="LiveId" clId="{36114640-93B7-4B04-A3E6-ACDE4975889A}" dt="2021-04-12T17:36:29.766" v="2592" actId="20577"/>
          <ac:spMkLst>
            <pc:docMk/>
            <pc:sldMk cId="1369847152" sldId="267"/>
            <ac:spMk id="2" creationId="{42CB6DF8-F5BF-2446-AB63-E28A355E81D7}"/>
          </ac:spMkLst>
        </pc:spChg>
        <pc:spChg chg="del">
          <ac:chgData name="Carrie Roberson" userId="ad15ced66ed045d5" providerId="LiveId" clId="{36114640-93B7-4B04-A3E6-ACDE4975889A}" dt="2021-04-12T17:32:55.193" v="2542"/>
          <ac:spMkLst>
            <pc:docMk/>
            <pc:sldMk cId="1369847152" sldId="267"/>
            <ac:spMk id="9" creationId="{2659FDB4-FCBE-4A89-B46D-43D4FA54464D}"/>
          </ac:spMkLst>
        </pc:spChg>
        <pc:spChg chg="del">
          <ac:chgData name="Carrie Roberson" userId="ad15ced66ed045d5" providerId="LiveId" clId="{36114640-93B7-4B04-A3E6-ACDE4975889A}" dt="2021-04-12T17:32:55.193" v="2542"/>
          <ac:spMkLst>
            <pc:docMk/>
            <pc:sldMk cId="1369847152" sldId="267"/>
            <ac:spMk id="13" creationId="{58BDB0EE-D238-415B-9ED8-62AA6AB2AAD1}"/>
          </ac:spMkLst>
        </pc:spChg>
        <pc:spChg chg="del">
          <ac:chgData name="Carrie Roberson" userId="ad15ced66ed045d5" providerId="LiveId" clId="{36114640-93B7-4B04-A3E6-ACDE4975889A}" dt="2021-04-12T17:32:55.193" v="2542"/>
          <ac:spMkLst>
            <pc:docMk/>
            <pc:sldMk cId="1369847152" sldId="267"/>
            <ac:spMk id="15" creationId="{C5B55FC3-961D-4325-82F1-DE92B0D04E03}"/>
          </ac:spMkLst>
        </pc:spChg>
        <pc:spChg chg="del">
          <ac:chgData name="Carrie Roberson" userId="ad15ced66ed045d5" providerId="LiveId" clId="{36114640-93B7-4B04-A3E6-ACDE4975889A}" dt="2021-04-12T17:32:55.193" v="2542"/>
          <ac:spMkLst>
            <pc:docMk/>
            <pc:sldMk cId="1369847152" sldId="267"/>
            <ac:spMk id="17" creationId="{4C8AB332-D09E-4F28-943C-DABDD4716A3C}"/>
          </ac:spMkLst>
        </pc:spChg>
        <pc:graphicFrameChg chg="mod">
          <ac:chgData name="Carrie Roberson" userId="ad15ced66ed045d5" providerId="LiveId" clId="{36114640-93B7-4B04-A3E6-ACDE4975889A}" dt="2021-04-12T17:33:11.023" v="2544" actId="14100"/>
          <ac:graphicFrameMkLst>
            <pc:docMk/>
            <pc:sldMk cId="1369847152" sldId="267"/>
            <ac:graphicFrameMk id="5" creationId="{B20737A6-26C6-4869-AE69-F1F19CDAD730}"/>
          </ac:graphicFrameMkLst>
        </pc:graphicFrameChg>
        <pc:cxnChg chg="del">
          <ac:chgData name="Carrie Roberson" userId="ad15ced66ed045d5" providerId="LiveId" clId="{36114640-93B7-4B04-A3E6-ACDE4975889A}" dt="2021-04-12T17:32:55.193" v="2542"/>
          <ac:cxnSpMkLst>
            <pc:docMk/>
            <pc:sldMk cId="1369847152" sldId="267"/>
            <ac:cxnSpMk id="11" creationId="{C8F51B3F-8331-4E4A-AE96-D47B1006EEAD}"/>
          </ac:cxnSpMkLst>
        </pc:cxnChg>
      </pc:sldChg>
      <pc:sldChg chg="addSp delSp modSp new del mod modClrScheme chgLayout modNotesTx">
        <pc:chgData name="Carrie Roberson" userId="ad15ced66ed045d5" providerId="LiveId" clId="{36114640-93B7-4B04-A3E6-ACDE4975889A}" dt="2021-04-12T17:17:02.148" v="2189" actId="2696"/>
        <pc:sldMkLst>
          <pc:docMk/>
          <pc:sldMk cId="3226084873" sldId="267"/>
        </pc:sldMkLst>
        <pc:spChg chg="mod ord">
          <ac:chgData name="Carrie Roberson" userId="ad15ced66ed045d5" providerId="LiveId" clId="{36114640-93B7-4B04-A3E6-ACDE4975889A}" dt="2021-04-07T23:21:08.265" v="1166" actId="14100"/>
          <ac:spMkLst>
            <pc:docMk/>
            <pc:sldMk cId="3226084873" sldId="267"/>
            <ac:spMk id="2" creationId="{CF132E20-B2B1-4879-B25C-BB7738295015}"/>
          </ac:spMkLst>
        </pc:spChg>
        <pc:spChg chg="del mod ord">
          <ac:chgData name="Carrie Roberson" userId="ad15ced66ed045d5" providerId="LiveId" clId="{36114640-93B7-4B04-A3E6-ACDE4975889A}" dt="2021-04-07T23:21:03.670" v="1165" actId="700"/>
          <ac:spMkLst>
            <pc:docMk/>
            <pc:sldMk cId="3226084873" sldId="267"/>
            <ac:spMk id="3" creationId="{D52E18EF-790D-4D71-AC40-271CF8DB9798}"/>
          </ac:spMkLst>
        </pc:spChg>
        <pc:spChg chg="del">
          <ac:chgData name="Carrie Roberson" userId="ad15ced66ed045d5" providerId="LiveId" clId="{36114640-93B7-4B04-A3E6-ACDE4975889A}" dt="2021-04-07T23:21:03.670" v="1165" actId="700"/>
          <ac:spMkLst>
            <pc:docMk/>
            <pc:sldMk cId="3226084873" sldId="267"/>
            <ac:spMk id="4" creationId="{993F9508-168C-458D-A1F0-98CC14369169}"/>
          </ac:spMkLst>
        </pc:spChg>
        <pc:spChg chg="mod ord">
          <ac:chgData name="Carrie Roberson" userId="ad15ced66ed045d5" providerId="LiveId" clId="{36114640-93B7-4B04-A3E6-ACDE4975889A}" dt="2021-04-07T23:21:03.670" v="1165" actId="700"/>
          <ac:spMkLst>
            <pc:docMk/>
            <pc:sldMk cId="3226084873" sldId="267"/>
            <ac:spMk id="5" creationId="{7061CEA6-0260-4749-90BF-65AC19BCB468}"/>
          </ac:spMkLst>
        </pc:spChg>
        <pc:spChg chg="add mod ord">
          <ac:chgData name="Carrie Roberson" userId="ad15ced66ed045d5" providerId="LiveId" clId="{36114640-93B7-4B04-A3E6-ACDE4975889A}" dt="2021-04-07T23:22:19.260" v="1185" actId="14100"/>
          <ac:spMkLst>
            <pc:docMk/>
            <pc:sldMk cId="3226084873" sldId="267"/>
            <ac:spMk id="6" creationId="{685C6264-F69E-4F14-8CF3-B361F5AD0F84}"/>
          </ac:spMkLst>
        </pc:spChg>
      </pc:sldChg>
      <pc:sldChg chg="addSp delSp modSp new del mod modClrScheme chgLayout modNotesTx">
        <pc:chgData name="Carrie Roberson" userId="ad15ced66ed045d5" providerId="LiveId" clId="{36114640-93B7-4B04-A3E6-ACDE4975889A}" dt="2021-04-12T17:16:57.255" v="2188" actId="2696"/>
        <pc:sldMkLst>
          <pc:docMk/>
          <pc:sldMk cId="1326385576" sldId="268"/>
        </pc:sldMkLst>
        <pc:spChg chg="mod ord">
          <ac:chgData name="Carrie Roberson" userId="ad15ced66ed045d5" providerId="LiveId" clId="{36114640-93B7-4B04-A3E6-ACDE4975889A}" dt="2021-04-07T23:19:43.178" v="1143" actId="14100"/>
          <ac:spMkLst>
            <pc:docMk/>
            <pc:sldMk cId="1326385576" sldId="268"/>
            <ac:spMk id="2" creationId="{3B44A303-B372-4F40-92C7-2E0790728FC2}"/>
          </ac:spMkLst>
        </pc:spChg>
        <pc:spChg chg="del mod ord">
          <ac:chgData name="Carrie Roberson" userId="ad15ced66ed045d5" providerId="LiveId" clId="{36114640-93B7-4B04-A3E6-ACDE4975889A}" dt="2021-04-07T23:19:39.665" v="1142" actId="700"/>
          <ac:spMkLst>
            <pc:docMk/>
            <pc:sldMk cId="1326385576" sldId="268"/>
            <ac:spMk id="3" creationId="{B6FC69BE-EE92-4DF6-8007-C5C7A107C950}"/>
          </ac:spMkLst>
        </pc:spChg>
        <pc:spChg chg="del">
          <ac:chgData name="Carrie Roberson" userId="ad15ced66ed045d5" providerId="LiveId" clId="{36114640-93B7-4B04-A3E6-ACDE4975889A}" dt="2021-04-07T23:19:39.665" v="1142" actId="700"/>
          <ac:spMkLst>
            <pc:docMk/>
            <pc:sldMk cId="1326385576" sldId="268"/>
            <ac:spMk id="4" creationId="{7C361568-DB00-48E0-8439-5B1EE2DDBF07}"/>
          </ac:spMkLst>
        </pc:spChg>
        <pc:spChg chg="mod ord">
          <ac:chgData name="Carrie Roberson" userId="ad15ced66ed045d5" providerId="LiveId" clId="{36114640-93B7-4B04-A3E6-ACDE4975889A}" dt="2021-04-07T23:19:39.665" v="1142" actId="700"/>
          <ac:spMkLst>
            <pc:docMk/>
            <pc:sldMk cId="1326385576" sldId="268"/>
            <ac:spMk id="5" creationId="{B1ECEB8E-25D9-4025-AD73-9A075126460F}"/>
          </ac:spMkLst>
        </pc:spChg>
        <pc:spChg chg="add mod ord">
          <ac:chgData name="Carrie Roberson" userId="ad15ced66ed045d5" providerId="LiveId" clId="{36114640-93B7-4B04-A3E6-ACDE4975889A}" dt="2021-04-07T23:20:43.232" v="1164" actId="14100"/>
          <ac:spMkLst>
            <pc:docMk/>
            <pc:sldMk cId="1326385576" sldId="268"/>
            <ac:spMk id="6" creationId="{BACE8D0B-78FD-4FDA-A0A3-2E6FB526D240}"/>
          </ac:spMkLst>
        </pc:spChg>
      </pc:sldChg>
      <pc:sldChg chg="addSp delSp modSp new mod ord modNotesTx">
        <pc:chgData name="Carrie Roberson" userId="ad15ced66ed045d5" providerId="LiveId" clId="{36114640-93B7-4B04-A3E6-ACDE4975889A}" dt="2021-04-12T17:41:20.632" v="2615" actId="20577"/>
        <pc:sldMkLst>
          <pc:docMk/>
          <pc:sldMk cId="1922608580" sldId="269"/>
        </pc:sldMkLst>
        <pc:spChg chg="mod">
          <ac:chgData name="Carrie Roberson" userId="ad15ced66ed045d5" providerId="LiveId" clId="{36114640-93B7-4B04-A3E6-ACDE4975889A}" dt="2021-04-12T16:21:49.340" v="1734" actId="2711"/>
          <ac:spMkLst>
            <pc:docMk/>
            <pc:sldMk cId="1922608580" sldId="269"/>
            <ac:spMk id="2" creationId="{98FE1E63-CF17-45C5-9C98-58BF752C065B}"/>
          </ac:spMkLst>
        </pc:spChg>
        <pc:spChg chg="mod">
          <ac:chgData name="Carrie Roberson" userId="ad15ced66ed045d5" providerId="LiveId" clId="{36114640-93B7-4B04-A3E6-ACDE4975889A}" dt="2021-04-12T17:27:51.770" v="2439" actId="5793"/>
          <ac:spMkLst>
            <pc:docMk/>
            <pc:sldMk cId="1922608580" sldId="269"/>
            <ac:spMk id="3" creationId="{90D67EFF-6368-4C45-9BD6-6C183E8EA151}"/>
          </ac:spMkLst>
        </pc:spChg>
        <pc:spChg chg="del">
          <ac:chgData name="Carrie Roberson" userId="ad15ced66ed045d5" providerId="LiveId" clId="{36114640-93B7-4B04-A3E6-ACDE4975889A}" dt="2021-04-12T16:20:40.598" v="1727" actId="931"/>
          <ac:spMkLst>
            <pc:docMk/>
            <pc:sldMk cId="1922608580" sldId="269"/>
            <ac:spMk id="4" creationId="{E55643BF-726B-4F44-A525-C51FB9D0C306}"/>
          </ac:spMkLst>
        </pc:spChg>
        <pc:spChg chg="mod">
          <ac:chgData name="Carrie Roberson" userId="ad15ced66ed045d5" providerId="LiveId" clId="{36114640-93B7-4B04-A3E6-ACDE4975889A}" dt="2021-04-12T16:21:37.277" v="1733" actId="26606"/>
          <ac:spMkLst>
            <pc:docMk/>
            <pc:sldMk cId="1922608580" sldId="269"/>
            <ac:spMk id="5" creationId="{3D1DB461-D9E2-425E-87D3-A9A53476D4A3}"/>
          </ac:spMkLst>
        </pc:spChg>
        <pc:spChg chg="add del mod">
          <ac:chgData name="Carrie Roberson" userId="ad15ced66ed045d5" providerId="LiveId" clId="{36114640-93B7-4B04-A3E6-ACDE4975889A}" dt="2021-04-12T16:21:04.824" v="1729" actId="931"/>
          <ac:spMkLst>
            <pc:docMk/>
            <pc:sldMk cId="1922608580" sldId="269"/>
            <ac:spMk id="8" creationId="{50ADBD0C-B63E-4674-9AC7-3496190D83B7}"/>
          </ac:spMkLst>
        </pc:spChg>
        <pc:spChg chg="add del mod">
          <ac:chgData name="Carrie Roberson" userId="ad15ced66ed045d5" providerId="LiveId" clId="{36114640-93B7-4B04-A3E6-ACDE4975889A}" dt="2021-04-12T16:21:31.428" v="1732" actId="931"/>
          <ac:spMkLst>
            <pc:docMk/>
            <pc:sldMk cId="1922608580" sldId="269"/>
            <ac:spMk id="11" creationId="{771CFAFC-8123-4734-BE85-607E451D2C1D}"/>
          </ac:spMkLst>
        </pc:spChg>
        <pc:picChg chg="add del mod">
          <ac:chgData name="Carrie Roberson" userId="ad15ced66ed045d5" providerId="LiveId" clId="{36114640-93B7-4B04-A3E6-ACDE4975889A}" dt="2021-04-12T16:20:45.929" v="1728" actId="478"/>
          <ac:picMkLst>
            <pc:docMk/>
            <pc:sldMk cId="1922608580" sldId="269"/>
            <ac:picMk id="7" creationId="{09E54A00-456B-4E26-84CF-63550982F0DB}"/>
          </ac:picMkLst>
        </pc:picChg>
        <pc:picChg chg="add del mod">
          <ac:chgData name="Carrie Roberson" userId="ad15ced66ed045d5" providerId="LiveId" clId="{36114640-93B7-4B04-A3E6-ACDE4975889A}" dt="2021-04-12T16:21:10.588" v="1731" actId="478"/>
          <ac:picMkLst>
            <pc:docMk/>
            <pc:sldMk cId="1922608580" sldId="269"/>
            <ac:picMk id="10" creationId="{8F41D9CD-F5C3-4E35-8B4D-FB0C7C5E0E27}"/>
          </ac:picMkLst>
        </pc:picChg>
        <pc:picChg chg="add mod ord">
          <ac:chgData name="Carrie Roberson" userId="ad15ced66ed045d5" providerId="LiveId" clId="{36114640-93B7-4B04-A3E6-ACDE4975889A}" dt="2021-04-12T17:27:42.365" v="2435"/>
          <ac:picMkLst>
            <pc:docMk/>
            <pc:sldMk cId="1922608580" sldId="269"/>
            <ac:picMk id="13" creationId="{0B6C7A4D-7457-4810-B392-10030F8527B4}"/>
          </ac:picMkLst>
        </pc:picChg>
      </pc:sldChg>
      <pc:sldChg chg="addSp delSp modSp new mod delAnim modAnim chgLayout modNotesTx">
        <pc:chgData name="Carrie Roberson" userId="ad15ced66ed045d5" providerId="LiveId" clId="{36114640-93B7-4B04-A3E6-ACDE4975889A}" dt="2021-04-12T17:39:57.291" v="2603"/>
        <pc:sldMkLst>
          <pc:docMk/>
          <pc:sldMk cId="3263254807" sldId="270"/>
        </pc:sldMkLst>
        <pc:spChg chg="del">
          <ac:chgData name="Carrie Roberson" userId="ad15ced66ed045d5" providerId="LiveId" clId="{36114640-93B7-4B04-A3E6-ACDE4975889A}" dt="2021-04-07T23:17:28.608" v="1041" actId="700"/>
          <ac:spMkLst>
            <pc:docMk/>
            <pc:sldMk cId="3263254807" sldId="270"/>
            <ac:spMk id="2" creationId="{AC1944C2-4162-43AE-BA24-7135743FE11F}"/>
          </ac:spMkLst>
        </pc:spChg>
        <pc:spChg chg="del">
          <ac:chgData name="Carrie Roberson" userId="ad15ced66ed045d5" providerId="LiveId" clId="{36114640-93B7-4B04-A3E6-ACDE4975889A}" dt="2021-04-07T23:17:28.608" v="1041" actId="700"/>
          <ac:spMkLst>
            <pc:docMk/>
            <pc:sldMk cId="3263254807" sldId="270"/>
            <ac:spMk id="3" creationId="{EAB6FEC7-CB3A-4253-B25D-2B9DC6792B33}"/>
          </ac:spMkLst>
        </pc:spChg>
        <pc:spChg chg="mod ord">
          <ac:chgData name="Carrie Roberson" userId="ad15ced66ed045d5" providerId="LiveId" clId="{36114640-93B7-4B04-A3E6-ACDE4975889A}" dt="2021-04-07T23:17:28.608" v="1041" actId="700"/>
          <ac:spMkLst>
            <pc:docMk/>
            <pc:sldMk cId="3263254807" sldId="270"/>
            <ac:spMk id="4" creationId="{C83EF9F2-A904-413C-84FA-8DB5233AB557}"/>
          </ac:spMkLst>
        </pc:spChg>
        <pc:spChg chg="add mod ord">
          <ac:chgData name="Carrie Roberson" userId="ad15ced66ed045d5" providerId="LiveId" clId="{36114640-93B7-4B04-A3E6-ACDE4975889A}" dt="2021-04-07T23:17:51.328" v="1076" actId="20577"/>
          <ac:spMkLst>
            <pc:docMk/>
            <pc:sldMk cId="3263254807" sldId="270"/>
            <ac:spMk id="5" creationId="{F7818D38-BE8E-4F21-81A7-59ED84AA533D}"/>
          </ac:spMkLst>
        </pc:spChg>
        <pc:spChg chg="add del mod ord">
          <ac:chgData name="Carrie Roberson" userId="ad15ced66ed045d5" providerId="LiveId" clId="{36114640-93B7-4B04-A3E6-ACDE4975889A}" dt="2021-04-12T17:39:57.291" v="2603"/>
          <ac:spMkLst>
            <pc:docMk/>
            <pc:sldMk cId="3263254807" sldId="270"/>
            <ac:spMk id="6" creationId="{2E8C1224-C690-476F-9F9E-CAA68710A76B}"/>
          </ac:spMkLst>
        </pc:spChg>
        <pc:picChg chg="add del mod">
          <ac:chgData name="Carrie Roberson" userId="ad15ced66ed045d5" providerId="LiveId" clId="{36114640-93B7-4B04-A3E6-ACDE4975889A}" dt="2021-04-12T17:39:27.201" v="2601" actId="478"/>
          <ac:picMkLst>
            <pc:docMk/>
            <pc:sldMk cId="3263254807" sldId="270"/>
            <ac:picMk id="2" creationId="{DFBD8986-46FB-416F-A0FA-EB3A743A8440}"/>
          </ac:picMkLst>
        </pc:picChg>
        <pc:picChg chg="add mod">
          <ac:chgData name="Carrie Roberson" userId="ad15ced66ed045d5" providerId="LiveId" clId="{36114640-93B7-4B04-A3E6-ACDE4975889A}" dt="2021-04-12T17:39:57.291" v="2603"/>
          <ac:picMkLst>
            <pc:docMk/>
            <pc:sldMk cId="3263254807" sldId="270"/>
            <ac:picMk id="3" creationId="{26ECA5B3-C715-4934-90A0-CAB3EC001A34}"/>
          </ac:picMkLst>
        </pc:picChg>
      </pc:sldChg>
      <pc:sldChg chg="addSp delSp modSp new mod modClrScheme chgLayout">
        <pc:chgData name="Carrie Roberson" userId="ad15ced66ed045d5" providerId="LiveId" clId="{36114640-93B7-4B04-A3E6-ACDE4975889A}" dt="2021-04-12T19:06:07.038" v="2658" actId="478"/>
        <pc:sldMkLst>
          <pc:docMk/>
          <pc:sldMk cId="1313509734" sldId="271"/>
        </pc:sldMkLst>
        <pc:spChg chg="del mod ord">
          <ac:chgData name="Carrie Roberson" userId="ad15ced66ed045d5" providerId="LiveId" clId="{36114640-93B7-4B04-A3E6-ACDE4975889A}" dt="2021-04-12T19:05:38.383" v="2653" actId="700"/>
          <ac:spMkLst>
            <pc:docMk/>
            <pc:sldMk cId="1313509734" sldId="271"/>
            <ac:spMk id="2" creationId="{B47F5A6A-2B39-4289-9FF4-837304749195}"/>
          </ac:spMkLst>
        </pc:spChg>
        <pc:spChg chg="add del mod ord">
          <ac:chgData name="Carrie Roberson" userId="ad15ced66ed045d5" providerId="LiveId" clId="{36114640-93B7-4B04-A3E6-ACDE4975889A}" dt="2021-04-12T19:05:49.511" v="2654" actId="700"/>
          <ac:spMkLst>
            <pc:docMk/>
            <pc:sldMk cId="1313509734" sldId="271"/>
            <ac:spMk id="3" creationId="{4F3AEB8F-1532-4722-9242-BCCA373B99E1}"/>
          </ac:spMkLst>
        </pc:spChg>
        <pc:spChg chg="del mod">
          <ac:chgData name="Carrie Roberson" userId="ad15ced66ed045d5" providerId="LiveId" clId="{36114640-93B7-4B04-A3E6-ACDE4975889A}" dt="2021-04-12T16:18:51.138" v="1710" actId="26606"/>
          <ac:spMkLst>
            <pc:docMk/>
            <pc:sldMk cId="1313509734" sldId="271"/>
            <ac:spMk id="3" creationId="{DE99C3DA-4945-456F-BD14-5835ECD1CA32}"/>
          </ac:spMkLst>
        </pc:spChg>
        <pc:spChg chg="del mod">
          <ac:chgData name="Carrie Roberson" userId="ad15ced66ed045d5" providerId="LiveId" clId="{36114640-93B7-4B04-A3E6-ACDE4975889A}" dt="2021-04-12T16:18:51.138" v="1710" actId="26606"/>
          <ac:spMkLst>
            <pc:docMk/>
            <pc:sldMk cId="1313509734" sldId="271"/>
            <ac:spMk id="4" creationId="{C12A4A56-82C4-42DA-98B0-752B6361E0D2}"/>
          </ac:spMkLst>
        </pc:spChg>
        <pc:spChg chg="add del mod ord">
          <ac:chgData name="Carrie Roberson" userId="ad15ced66ed045d5" providerId="LiveId" clId="{36114640-93B7-4B04-A3E6-ACDE4975889A}" dt="2021-04-12T19:06:07.038" v="2658" actId="478"/>
          <ac:spMkLst>
            <pc:docMk/>
            <pc:sldMk cId="1313509734" sldId="271"/>
            <ac:spMk id="4" creationId="{F0D0D43F-ADFA-4509-AA7F-037B93EF99C3}"/>
          </ac:spMkLst>
        </pc:spChg>
        <pc:spChg chg="mod ord">
          <ac:chgData name="Carrie Roberson" userId="ad15ced66ed045d5" providerId="LiveId" clId="{36114640-93B7-4B04-A3E6-ACDE4975889A}" dt="2021-04-12T19:06:03.327" v="2655" actId="700"/>
          <ac:spMkLst>
            <pc:docMk/>
            <pc:sldMk cId="1313509734" sldId="271"/>
            <ac:spMk id="5" creationId="{C8275763-C8E7-4A52-915D-E8FF738707DC}"/>
          </ac:spMkLst>
        </pc:spChg>
        <pc:graphicFrameChg chg="add mod ord">
          <ac:chgData name="Carrie Roberson" userId="ad15ced66ed045d5" providerId="LiveId" clId="{36114640-93B7-4B04-A3E6-ACDE4975889A}" dt="2021-04-12T19:06:03.327" v="2655" actId="700"/>
          <ac:graphicFrameMkLst>
            <pc:docMk/>
            <pc:sldMk cId="1313509734" sldId="271"/>
            <ac:graphicFrameMk id="7" creationId="{86448A42-9AEC-4C66-AC0C-06CB33FED47D}"/>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E522B-1B62-4CBF-8132-A7981563A781}"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1EC5980B-2B46-4F2A-875D-285FE90AA4A9}">
      <dgm:prSet custT="1"/>
      <dgm:spPr/>
      <dgm:t>
        <a:bodyPr/>
        <a:lstStyle/>
        <a:p>
          <a:r>
            <a:rPr lang="en-US" sz="1100" dirty="0"/>
            <a:t> </a:t>
          </a:r>
          <a:r>
            <a:rPr lang="en-US" sz="1600" dirty="0"/>
            <a:t>Make agendas that include anti-racism/no-hate education. </a:t>
          </a:r>
        </a:p>
      </dgm:t>
    </dgm:pt>
    <dgm:pt modelId="{3B083F29-5EC7-4580-8D85-BFA0987BAA4E}" type="parTrans" cxnId="{DF0F1EDD-E639-4DBE-BCA8-2B85C5C0A094}">
      <dgm:prSet/>
      <dgm:spPr/>
      <dgm:t>
        <a:bodyPr/>
        <a:lstStyle/>
        <a:p>
          <a:endParaRPr lang="en-US"/>
        </a:p>
      </dgm:t>
    </dgm:pt>
    <dgm:pt modelId="{09890EF6-7536-4A62-B46A-CE45BAA3A65C}" type="sibTrans" cxnId="{DF0F1EDD-E639-4DBE-BCA8-2B85C5C0A094}">
      <dgm:prSet phldrT="1" phldr="0"/>
      <dgm:spPr/>
      <dgm:t>
        <a:bodyPr/>
        <a:lstStyle/>
        <a:p>
          <a:r>
            <a:rPr lang="en-US"/>
            <a:t>1</a:t>
          </a:r>
        </a:p>
      </dgm:t>
    </dgm:pt>
    <dgm:pt modelId="{82673C23-D9FC-4707-A3A5-1592FC9239C9}">
      <dgm:prSet custT="1"/>
      <dgm:spPr/>
      <dgm:t>
        <a:bodyPr/>
        <a:lstStyle/>
        <a:p>
          <a:r>
            <a:rPr lang="en-US" sz="1600" dirty="0"/>
            <a:t> Acknowledge the college houses the biases and prejudices of its founding time. </a:t>
          </a:r>
        </a:p>
      </dgm:t>
    </dgm:pt>
    <dgm:pt modelId="{6A640FF6-BFD5-4B4A-8D4A-FDFA35164362}" type="parTrans" cxnId="{1CA7B20D-1666-4E3F-BCFA-1F418AF55F6E}">
      <dgm:prSet/>
      <dgm:spPr/>
      <dgm:t>
        <a:bodyPr/>
        <a:lstStyle/>
        <a:p>
          <a:endParaRPr lang="en-US"/>
        </a:p>
      </dgm:t>
    </dgm:pt>
    <dgm:pt modelId="{7F1ADBC6-931C-4E34-8B1C-B68822B71885}" type="sibTrans" cxnId="{1CA7B20D-1666-4E3F-BCFA-1F418AF55F6E}">
      <dgm:prSet phldrT="3" phldr="0"/>
      <dgm:spPr/>
      <dgm:t>
        <a:bodyPr/>
        <a:lstStyle/>
        <a:p>
          <a:r>
            <a:rPr lang="en-US"/>
            <a:t>3</a:t>
          </a:r>
        </a:p>
      </dgm:t>
    </dgm:pt>
    <dgm:pt modelId="{36D2DE20-2E9D-4AAD-BC6F-2FB7B7E12CC9}">
      <dgm:prSet custT="1"/>
      <dgm:spPr/>
      <dgm:t>
        <a:bodyPr/>
        <a:lstStyle/>
        <a:p>
          <a:r>
            <a:rPr lang="en-US" sz="1600" dirty="0"/>
            <a:t>Redesign the evaluation of hiring and evaluation processes. </a:t>
          </a:r>
        </a:p>
      </dgm:t>
    </dgm:pt>
    <dgm:pt modelId="{412962E9-8024-4340-9FAD-5C9358B056FA}" type="parTrans" cxnId="{2C5500A4-A972-4191-8758-C2CFB607129B}">
      <dgm:prSet/>
      <dgm:spPr/>
      <dgm:t>
        <a:bodyPr/>
        <a:lstStyle/>
        <a:p>
          <a:endParaRPr lang="en-US"/>
        </a:p>
      </dgm:t>
    </dgm:pt>
    <dgm:pt modelId="{54148E1E-4248-4A0C-B95D-D104D8B708EC}" type="sibTrans" cxnId="{2C5500A4-A972-4191-8758-C2CFB607129B}">
      <dgm:prSet phldrT="4" phldr="0"/>
      <dgm:spPr/>
      <dgm:t>
        <a:bodyPr/>
        <a:lstStyle/>
        <a:p>
          <a:r>
            <a:rPr lang="en-US"/>
            <a:t>4</a:t>
          </a:r>
        </a:p>
      </dgm:t>
    </dgm:pt>
    <dgm:pt modelId="{7218951F-27A3-454B-86AD-E61AC034FE92}">
      <dgm:prSet custT="1"/>
      <dgm:spPr/>
      <dgm:t>
        <a:bodyPr/>
        <a:lstStyle/>
        <a:p>
          <a:r>
            <a:rPr lang="en-US" sz="1600" dirty="0"/>
            <a:t>Request services from the ASCCC about any of these topics </a:t>
          </a:r>
          <a:r>
            <a:rPr lang="en-US" sz="1600" dirty="0">
              <a:hlinkClick xmlns:r="http://schemas.openxmlformats.org/officeDocument/2006/relationships" r:id="rId1"/>
            </a:rPr>
            <a:t>here</a:t>
          </a:r>
          <a:r>
            <a:rPr lang="en-US" sz="1600" dirty="0"/>
            <a:t>.</a:t>
          </a:r>
        </a:p>
      </dgm:t>
    </dgm:pt>
    <dgm:pt modelId="{903B6609-660C-40D8-9BF9-DC064DCB025D}" type="parTrans" cxnId="{DB145FDD-BD86-49CB-8FBA-5B77889AEC8C}">
      <dgm:prSet/>
      <dgm:spPr/>
      <dgm:t>
        <a:bodyPr/>
        <a:lstStyle/>
        <a:p>
          <a:endParaRPr lang="en-US"/>
        </a:p>
      </dgm:t>
    </dgm:pt>
    <dgm:pt modelId="{8B29452E-2FF2-4869-8A33-07EC5AE9B0D5}" type="sibTrans" cxnId="{DB145FDD-BD86-49CB-8FBA-5B77889AEC8C}">
      <dgm:prSet phldrT="5" phldr="0"/>
      <dgm:spPr/>
      <dgm:t>
        <a:bodyPr/>
        <a:lstStyle/>
        <a:p>
          <a:r>
            <a:rPr lang="en-US"/>
            <a:t>5</a:t>
          </a:r>
        </a:p>
      </dgm:t>
    </dgm:pt>
    <dgm:pt modelId="{2233D14B-B1E5-4A31-ACEE-E7F73AF95510}">
      <dgm:prSet custT="1"/>
      <dgm:spPr/>
      <dgm:t>
        <a:bodyPr/>
        <a:lstStyle/>
        <a:p>
          <a:r>
            <a:rPr lang="en-US" sz="1100" dirty="0"/>
            <a:t> </a:t>
          </a:r>
          <a:r>
            <a:rPr lang="en-US" sz="1600" dirty="0"/>
            <a:t>Find the voices among your faculty missing in governance. </a:t>
          </a:r>
        </a:p>
      </dgm:t>
    </dgm:pt>
    <dgm:pt modelId="{6A8DF3ED-C9D8-42C8-96C1-EDC7E3228E97}" type="parTrans" cxnId="{593F46C7-938D-4AEB-948C-024BD33DC032}">
      <dgm:prSet/>
      <dgm:spPr/>
      <dgm:t>
        <a:bodyPr/>
        <a:lstStyle/>
        <a:p>
          <a:endParaRPr lang="en-US"/>
        </a:p>
      </dgm:t>
    </dgm:pt>
    <dgm:pt modelId="{582858B2-3A37-4543-9088-4C2D6BF9DE56}" type="sibTrans" cxnId="{593F46C7-938D-4AEB-948C-024BD33DC032}">
      <dgm:prSet phldrT="6" phldr="0"/>
      <dgm:spPr/>
      <dgm:t>
        <a:bodyPr/>
        <a:lstStyle/>
        <a:p>
          <a:r>
            <a:rPr lang="en-US"/>
            <a:t>6</a:t>
          </a:r>
        </a:p>
      </dgm:t>
    </dgm:pt>
    <dgm:pt modelId="{02C647E1-B088-4C8A-9455-A735414E3C7E}">
      <dgm:prSet custT="1"/>
      <dgm:spPr/>
      <dgm:t>
        <a:bodyPr/>
        <a:lstStyle/>
        <a:p>
          <a:r>
            <a:rPr lang="en-US" sz="1600" dirty="0"/>
            <a:t>Create constructive ways students can express themselves.  </a:t>
          </a:r>
          <a:r>
            <a:rPr lang="en-US" sz="1600" i="1" dirty="0"/>
            <a:t> </a:t>
          </a:r>
          <a:endParaRPr lang="en-US" sz="1600" dirty="0"/>
        </a:p>
      </dgm:t>
    </dgm:pt>
    <dgm:pt modelId="{A6D8CCCC-68EF-4EA6-B7BA-8F9FA2BF3870}" type="parTrans" cxnId="{E5389702-4F07-4866-80EA-84A4E5C661A6}">
      <dgm:prSet/>
      <dgm:spPr/>
      <dgm:t>
        <a:bodyPr/>
        <a:lstStyle/>
        <a:p>
          <a:endParaRPr lang="en-US"/>
        </a:p>
      </dgm:t>
    </dgm:pt>
    <dgm:pt modelId="{E4E00179-25F4-4A28-BA2E-7DD2C25B8550}" type="sibTrans" cxnId="{E5389702-4F07-4866-80EA-84A4E5C661A6}">
      <dgm:prSet phldrT="7" phldr="0"/>
      <dgm:spPr/>
      <dgm:t>
        <a:bodyPr/>
        <a:lstStyle/>
        <a:p>
          <a:r>
            <a:rPr lang="en-US"/>
            <a:t>7</a:t>
          </a:r>
        </a:p>
      </dgm:t>
    </dgm:pt>
    <dgm:pt modelId="{C61793DA-19D7-074D-9E64-E3E6C61608CC}">
      <dgm:prSet custT="1"/>
      <dgm:spPr/>
      <dgm:t>
        <a:bodyPr/>
        <a:lstStyle/>
        <a:p>
          <a:r>
            <a:rPr lang="en-US" sz="1600" dirty="0"/>
            <a:t>Prioritize culturally responsive curricular redesign.</a:t>
          </a:r>
        </a:p>
      </dgm:t>
    </dgm:pt>
    <dgm:pt modelId="{5B8C58BD-81BC-E344-8438-0D1C5AE68AC8}" type="parTrans" cxnId="{A0AFEE17-1D11-9A41-8ED5-036F2BDDD7BF}">
      <dgm:prSet/>
      <dgm:spPr/>
      <dgm:t>
        <a:bodyPr/>
        <a:lstStyle/>
        <a:p>
          <a:endParaRPr lang="en-US"/>
        </a:p>
      </dgm:t>
    </dgm:pt>
    <dgm:pt modelId="{BB551078-8EAC-E149-95E0-49F0AC6F6F36}" type="sibTrans" cxnId="{A0AFEE17-1D11-9A41-8ED5-036F2BDDD7BF}">
      <dgm:prSet phldrT="2" phldr="0"/>
      <dgm:spPr/>
      <dgm:t>
        <a:bodyPr/>
        <a:lstStyle/>
        <a:p>
          <a:r>
            <a:rPr lang="en-US"/>
            <a:t>2</a:t>
          </a:r>
        </a:p>
      </dgm:t>
    </dgm:pt>
    <dgm:pt modelId="{754849CB-E760-C444-9FE7-3D9CC2F3299A}" type="pres">
      <dgm:prSet presAssocID="{9C4E522B-1B62-4CBF-8132-A7981563A781}" presName="Name0" presStyleCnt="0">
        <dgm:presLayoutVars>
          <dgm:animLvl val="lvl"/>
          <dgm:resizeHandles val="exact"/>
        </dgm:presLayoutVars>
      </dgm:prSet>
      <dgm:spPr/>
    </dgm:pt>
    <dgm:pt modelId="{80273708-7485-C14B-8220-557F6AFB30B6}" type="pres">
      <dgm:prSet presAssocID="{1EC5980B-2B46-4F2A-875D-285FE90AA4A9}" presName="compositeNode" presStyleCnt="0">
        <dgm:presLayoutVars>
          <dgm:bulletEnabled val="1"/>
        </dgm:presLayoutVars>
      </dgm:prSet>
      <dgm:spPr/>
    </dgm:pt>
    <dgm:pt modelId="{27D30843-DA4E-D94C-86A8-F816011C5B6C}" type="pres">
      <dgm:prSet presAssocID="{1EC5980B-2B46-4F2A-875D-285FE90AA4A9}" presName="bgRect" presStyleLbl="bgAccFollowNode1" presStyleIdx="0" presStyleCnt="7" custScaleY="122690"/>
      <dgm:spPr/>
    </dgm:pt>
    <dgm:pt modelId="{D8F4266A-5A12-534E-8D07-7F3949E8A69C}" type="pres">
      <dgm:prSet presAssocID="{09890EF6-7536-4A62-B46A-CE45BAA3A65C}" presName="sibTransNodeCircle" presStyleLbl="alignNode1" presStyleIdx="0" presStyleCnt="14">
        <dgm:presLayoutVars>
          <dgm:chMax val="0"/>
          <dgm:bulletEnabled/>
        </dgm:presLayoutVars>
      </dgm:prSet>
      <dgm:spPr/>
    </dgm:pt>
    <dgm:pt modelId="{623FE00F-CB63-034C-BE73-309018063958}" type="pres">
      <dgm:prSet presAssocID="{1EC5980B-2B46-4F2A-875D-285FE90AA4A9}" presName="bottomLine" presStyleLbl="alignNode1" presStyleIdx="1" presStyleCnt="14" custLinFactY="197511111" custLinFactNeighborX="-669" custLinFactNeighborY="197600000">
        <dgm:presLayoutVars/>
      </dgm:prSet>
      <dgm:spPr/>
    </dgm:pt>
    <dgm:pt modelId="{38776390-D4C4-CA49-8F8F-B92DD52EA6F6}" type="pres">
      <dgm:prSet presAssocID="{1EC5980B-2B46-4F2A-875D-285FE90AA4A9}" presName="nodeText" presStyleLbl="bgAccFollowNode1" presStyleIdx="0" presStyleCnt="7">
        <dgm:presLayoutVars>
          <dgm:bulletEnabled val="1"/>
        </dgm:presLayoutVars>
      </dgm:prSet>
      <dgm:spPr/>
    </dgm:pt>
    <dgm:pt modelId="{835A9777-70D1-DD4F-8444-76A5F73F49B2}" type="pres">
      <dgm:prSet presAssocID="{09890EF6-7536-4A62-B46A-CE45BAA3A65C}" presName="sibTrans" presStyleCnt="0"/>
      <dgm:spPr/>
    </dgm:pt>
    <dgm:pt modelId="{A736E8F4-1CEA-E841-8656-A04CA8292092}" type="pres">
      <dgm:prSet presAssocID="{C61793DA-19D7-074D-9E64-E3E6C61608CC}" presName="compositeNode" presStyleCnt="0">
        <dgm:presLayoutVars>
          <dgm:bulletEnabled val="1"/>
        </dgm:presLayoutVars>
      </dgm:prSet>
      <dgm:spPr/>
    </dgm:pt>
    <dgm:pt modelId="{EFC0FC00-F9D7-0F49-BC47-97A77E9F9E99}" type="pres">
      <dgm:prSet presAssocID="{C61793DA-19D7-074D-9E64-E3E6C61608CC}" presName="bgRect" presStyleLbl="bgAccFollowNode1" presStyleIdx="1" presStyleCnt="7" custScaleY="122690"/>
      <dgm:spPr/>
    </dgm:pt>
    <dgm:pt modelId="{B6A76654-32C1-9A48-9AF2-C6707FD46650}" type="pres">
      <dgm:prSet presAssocID="{BB551078-8EAC-E149-95E0-49F0AC6F6F36}" presName="sibTransNodeCircle" presStyleLbl="alignNode1" presStyleIdx="2" presStyleCnt="14">
        <dgm:presLayoutVars>
          <dgm:chMax val="0"/>
          <dgm:bulletEnabled/>
        </dgm:presLayoutVars>
      </dgm:prSet>
      <dgm:spPr/>
    </dgm:pt>
    <dgm:pt modelId="{88419918-7FFC-074C-8B34-6309F391DDAA}" type="pres">
      <dgm:prSet presAssocID="{C61793DA-19D7-074D-9E64-E3E6C61608CC}" presName="bottomLine" presStyleLbl="alignNode1" presStyleIdx="3" presStyleCnt="14" custLinFactY="169300000" custLinFactNeighborY="169366667">
        <dgm:presLayoutVars/>
      </dgm:prSet>
      <dgm:spPr/>
    </dgm:pt>
    <dgm:pt modelId="{B8398B24-9A58-2848-8465-C4B28F41DFB6}" type="pres">
      <dgm:prSet presAssocID="{C61793DA-19D7-074D-9E64-E3E6C61608CC}" presName="nodeText" presStyleLbl="bgAccFollowNode1" presStyleIdx="1" presStyleCnt="7">
        <dgm:presLayoutVars>
          <dgm:bulletEnabled val="1"/>
        </dgm:presLayoutVars>
      </dgm:prSet>
      <dgm:spPr/>
    </dgm:pt>
    <dgm:pt modelId="{23E2222B-6311-6842-9A6C-F8C0FE5A826F}" type="pres">
      <dgm:prSet presAssocID="{BB551078-8EAC-E149-95E0-49F0AC6F6F36}" presName="sibTrans" presStyleCnt="0"/>
      <dgm:spPr/>
    </dgm:pt>
    <dgm:pt modelId="{0508D3A5-D451-DE46-9710-07B2805E8081}" type="pres">
      <dgm:prSet presAssocID="{82673C23-D9FC-4707-A3A5-1592FC9239C9}" presName="compositeNode" presStyleCnt="0">
        <dgm:presLayoutVars>
          <dgm:bulletEnabled val="1"/>
        </dgm:presLayoutVars>
      </dgm:prSet>
      <dgm:spPr/>
    </dgm:pt>
    <dgm:pt modelId="{DC9C6F45-F2EC-214D-93FC-2FB99A4EBA45}" type="pres">
      <dgm:prSet presAssocID="{82673C23-D9FC-4707-A3A5-1592FC9239C9}" presName="bgRect" presStyleLbl="bgAccFollowNode1" presStyleIdx="2" presStyleCnt="7" custScaleY="138842"/>
      <dgm:spPr/>
    </dgm:pt>
    <dgm:pt modelId="{7DD9C901-A3D8-A440-BC60-E1267071F633}" type="pres">
      <dgm:prSet presAssocID="{7F1ADBC6-931C-4E34-8B1C-B68822B71885}" presName="sibTransNodeCircle" presStyleLbl="alignNode1" presStyleIdx="4" presStyleCnt="14">
        <dgm:presLayoutVars>
          <dgm:chMax val="0"/>
          <dgm:bulletEnabled/>
        </dgm:presLayoutVars>
      </dgm:prSet>
      <dgm:spPr/>
    </dgm:pt>
    <dgm:pt modelId="{3E2754E6-FD62-174C-84BE-0E3FF5566C53}" type="pres">
      <dgm:prSet presAssocID="{82673C23-D9FC-4707-A3A5-1592FC9239C9}" presName="bottomLine" presStyleLbl="alignNode1" presStyleIdx="5" presStyleCnt="14" custLinFactY="296300000" custLinFactNeighborY="296366667">
        <dgm:presLayoutVars/>
      </dgm:prSet>
      <dgm:spPr/>
    </dgm:pt>
    <dgm:pt modelId="{26BAB094-D4AF-2946-BA61-48CA992A7748}" type="pres">
      <dgm:prSet presAssocID="{82673C23-D9FC-4707-A3A5-1592FC9239C9}" presName="nodeText" presStyleLbl="bgAccFollowNode1" presStyleIdx="2" presStyleCnt="7">
        <dgm:presLayoutVars>
          <dgm:bulletEnabled val="1"/>
        </dgm:presLayoutVars>
      </dgm:prSet>
      <dgm:spPr/>
    </dgm:pt>
    <dgm:pt modelId="{6DDB970E-5301-4344-8C50-28558183E47B}" type="pres">
      <dgm:prSet presAssocID="{7F1ADBC6-931C-4E34-8B1C-B68822B71885}" presName="sibTrans" presStyleCnt="0"/>
      <dgm:spPr/>
    </dgm:pt>
    <dgm:pt modelId="{F4ECC426-B01C-AF44-A252-75CC78E7A240}" type="pres">
      <dgm:prSet presAssocID="{36D2DE20-2E9D-4AAD-BC6F-2FB7B7E12CC9}" presName="compositeNode" presStyleCnt="0">
        <dgm:presLayoutVars>
          <dgm:bulletEnabled val="1"/>
        </dgm:presLayoutVars>
      </dgm:prSet>
      <dgm:spPr/>
    </dgm:pt>
    <dgm:pt modelId="{E562E0AA-8DD5-6D44-BA45-F0B42A47E612}" type="pres">
      <dgm:prSet presAssocID="{36D2DE20-2E9D-4AAD-BC6F-2FB7B7E12CC9}" presName="bgRect" presStyleLbl="bgAccFollowNode1" presStyleIdx="3" presStyleCnt="7" custScaleY="116153"/>
      <dgm:spPr/>
    </dgm:pt>
    <dgm:pt modelId="{0202E5C4-0C5A-6940-A60C-70A6F51F5FFD}" type="pres">
      <dgm:prSet presAssocID="{54148E1E-4248-4A0C-B95D-D104D8B708EC}" presName="sibTransNodeCircle" presStyleLbl="alignNode1" presStyleIdx="6" presStyleCnt="14">
        <dgm:presLayoutVars>
          <dgm:chMax val="0"/>
          <dgm:bulletEnabled/>
        </dgm:presLayoutVars>
      </dgm:prSet>
      <dgm:spPr/>
    </dgm:pt>
    <dgm:pt modelId="{E99C1AAE-0E14-9140-BD0D-24D3D3D1F196}" type="pres">
      <dgm:prSet presAssocID="{36D2DE20-2E9D-4AAD-BC6F-2FB7B7E12CC9}" presName="bottomLine" presStyleLbl="alignNode1" presStyleIdx="7" presStyleCnt="14" custLinFactY="112877778" custLinFactNeighborX="-3780" custLinFactNeighborY="112900000">
        <dgm:presLayoutVars/>
      </dgm:prSet>
      <dgm:spPr/>
    </dgm:pt>
    <dgm:pt modelId="{61E82411-D72E-0541-AFAD-D8ADD2A865ED}" type="pres">
      <dgm:prSet presAssocID="{36D2DE20-2E9D-4AAD-BC6F-2FB7B7E12CC9}" presName="nodeText" presStyleLbl="bgAccFollowNode1" presStyleIdx="3" presStyleCnt="7">
        <dgm:presLayoutVars>
          <dgm:bulletEnabled val="1"/>
        </dgm:presLayoutVars>
      </dgm:prSet>
      <dgm:spPr/>
    </dgm:pt>
    <dgm:pt modelId="{349BD5A7-EB10-004E-A9F9-0DA0449B1321}" type="pres">
      <dgm:prSet presAssocID="{54148E1E-4248-4A0C-B95D-D104D8B708EC}" presName="sibTrans" presStyleCnt="0"/>
      <dgm:spPr/>
    </dgm:pt>
    <dgm:pt modelId="{415FAEEA-5544-0C48-9CA1-735FED5DD04C}" type="pres">
      <dgm:prSet presAssocID="{7218951F-27A3-454B-86AD-E61AC034FE92}" presName="compositeNode" presStyleCnt="0">
        <dgm:presLayoutVars>
          <dgm:bulletEnabled val="1"/>
        </dgm:presLayoutVars>
      </dgm:prSet>
      <dgm:spPr/>
    </dgm:pt>
    <dgm:pt modelId="{0615E334-20E3-D343-A7C2-94C28DF2909C}" type="pres">
      <dgm:prSet presAssocID="{7218951F-27A3-454B-86AD-E61AC034FE92}" presName="bgRect" presStyleLbl="bgAccFollowNode1" presStyleIdx="4" presStyleCnt="7" custScaleY="134611"/>
      <dgm:spPr/>
    </dgm:pt>
    <dgm:pt modelId="{6E704D1D-D230-9341-A299-938DBECEA71F}" type="pres">
      <dgm:prSet presAssocID="{8B29452E-2FF2-4869-8A33-07EC5AE9B0D5}" presName="sibTransNodeCircle" presStyleLbl="alignNode1" presStyleIdx="8" presStyleCnt="14">
        <dgm:presLayoutVars>
          <dgm:chMax val="0"/>
          <dgm:bulletEnabled/>
        </dgm:presLayoutVars>
      </dgm:prSet>
      <dgm:spPr/>
    </dgm:pt>
    <dgm:pt modelId="{822A3F45-2115-A44A-BDF7-96FB573CDD3B}" type="pres">
      <dgm:prSet presAssocID="{7218951F-27A3-454B-86AD-E61AC034FE92}" presName="bottomLine" presStyleLbl="alignNode1" presStyleIdx="9" presStyleCnt="14" custLinFactY="268100000" custLinFactNeighborX="1256" custLinFactNeighborY="268122222">
        <dgm:presLayoutVars/>
      </dgm:prSet>
      <dgm:spPr/>
    </dgm:pt>
    <dgm:pt modelId="{D79E4780-24B0-254A-A825-86A1ADFCFD31}" type="pres">
      <dgm:prSet presAssocID="{7218951F-27A3-454B-86AD-E61AC034FE92}" presName="nodeText" presStyleLbl="bgAccFollowNode1" presStyleIdx="4" presStyleCnt="7">
        <dgm:presLayoutVars>
          <dgm:bulletEnabled val="1"/>
        </dgm:presLayoutVars>
      </dgm:prSet>
      <dgm:spPr/>
    </dgm:pt>
    <dgm:pt modelId="{44DDA4C2-35C1-6641-A65D-038F0A3FF8B0}" type="pres">
      <dgm:prSet presAssocID="{8B29452E-2FF2-4869-8A33-07EC5AE9B0D5}" presName="sibTrans" presStyleCnt="0"/>
      <dgm:spPr/>
    </dgm:pt>
    <dgm:pt modelId="{9E053335-9A8F-1849-A084-E068CA819BD6}" type="pres">
      <dgm:prSet presAssocID="{2233D14B-B1E5-4A31-ACEE-E7F73AF95510}" presName="compositeNode" presStyleCnt="0">
        <dgm:presLayoutVars>
          <dgm:bulletEnabled val="1"/>
        </dgm:presLayoutVars>
      </dgm:prSet>
      <dgm:spPr/>
    </dgm:pt>
    <dgm:pt modelId="{C6075EEE-CC01-524A-8357-D608A18C2192}" type="pres">
      <dgm:prSet presAssocID="{2233D14B-B1E5-4A31-ACEE-E7F73AF95510}" presName="bgRect" presStyleLbl="bgAccFollowNode1" presStyleIdx="5" presStyleCnt="7" custScaleY="116664"/>
      <dgm:spPr/>
    </dgm:pt>
    <dgm:pt modelId="{11561B41-F087-1F41-A0BA-829FCA54DC9D}" type="pres">
      <dgm:prSet presAssocID="{582858B2-3A37-4543-9088-4C2D6BF9DE56}" presName="sibTransNodeCircle" presStyleLbl="alignNode1" presStyleIdx="10" presStyleCnt="14">
        <dgm:presLayoutVars>
          <dgm:chMax val="0"/>
          <dgm:bulletEnabled/>
        </dgm:presLayoutVars>
      </dgm:prSet>
      <dgm:spPr/>
    </dgm:pt>
    <dgm:pt modelId="{CB3C3A74-518B-B84A-8C40-F588A84A3458}" type="pres">
      <dgm:prSet presAssocID="{2233D14B-B1E5-4A31-ACEE-E7F73AF95510}" presName="bottomLine" presStyleLbl="alignNode1" presStyleIdx="11" presStyleCnt="14" custLinFactY="112877778" custLinFactNeighborX="-1256" custLinFactNeighborY="112900000">
        <dgm:presLayoutVars/>
      </dgm:prSet>
      <dgm:spPr/>
    </dgm:pt>
    <dgm:pt modelId="{F0D3AAFE-083E-0742-870D-41A64E832D98}" type="pres">
      <dgm:prSet presAssocID="{2233D14B-B1E5-4A31-ACEE-E7F73AF95510}" presName="nodeText" presStyleLbl="bgAccFollowNode1" presStyleIdx="5" presStyleCnt="7">
        <dgm:presLayoutVars>
          <dgm:bulletEnabled val="1"/>
        </dgm:presLayoutVars>
      </dgm:prSet>
      <dgm:spPr/>
    </dgm:pt>
    <dgm:pt modelId="{FC71B698-B013-4346-BA43-FE7C1AC5D9A5}" type="pres">
      <dgm:prSet presAssocID="{582858B2-3A37-4543-9088-4C2D6BF9DE56}" presName="sibTrans" presStyleCnt="0"/>
      <dgm:spPr/>
    </dgm:pt>
    <dgm:pt modelId="{533D308B-F01E-3A4E-BD80-1571BC5F4139}" type="pres">
      <dgm:prSet presAssocID="{02C647E1-B088-4C8A-9455-A735414E3C7E}" presName="compositeNode" presStyleCnt="0">
        <dgm:presLayoutVars>
          <dgm:bulletEnabled val="1"/>
        </dgm:presLayoutVars>
      </dgm:prSet>
      <dgm:spPr/>
    </dgm:pt>
    <dgm:pt modelId="{A6382997-0164-C944-9A06-814DDDF065BA}" type="pres">
      <dgm:prSet presAssocID="{02C647E1-B088-4C8A-9455-A735414E3C7E}" presName="bgRect" presStyleLbl="bgAccFollowNode1" presStyleIdx="6" presStyleCnt="7" custScaleY="122048"/>
      <dgm:spPr/>
    </dgm:pt>
    <dgm:pt modelId="{147B1B99-940F-B04B-85F2-9295B507D5DA}" type="pres">
      <dgm:prSet presAssocID="{E4E00179-25F4-4A28-BA2E-7DD2C25B8550}" presName="sibTransNodeCircle" presStyleLbl="alignNode1" presStyleIdx="12" presStyleCnt="14">
        <dgm:presLayoutVars>
          <dgm:chMax val="0"/>
          <dgm:bulletEnabled/>
        </dgm:presLayoutVars>
      </dgm:prSet>
      <dgm:spPr/>
    </dgm:pt>
    <dgm:pt modelId="{023DBA24-F89F-B440-BEC8-2B1F827FFA8E}" type="pres">
      <dgm:prSet presAssocID="{02C647E1-B088-4C8A-9455-A735414E3C7E}" presName="bottomLine" presStyleLbl="alignNode1" presStyleIdx="13" presStyleCnt="14" custLinFactY="144622222" custLinFactNeighborX="-345" custLinFactNeighborY="144700000">
        <dgm:presLayoutVars/>
      </dgm:prSet>
      <dgm:spPr/>
    </dgm:pt>
    <dgm:pt modelId="{E3EB4FE0-152D-EF4C-85EE-4E57D02363CC}" type="pres">
      <dgm:prSet presAssocID="{02C647E1-B088-4C8A-9455-A735414E3C7E}" presName="nodeText" presStyleLbl="bgAccFollowNode1" presStyleIdx="6" presStyleCnt="7">
        <dgm:presLayoutVars>
          <dgm:bulletEnabled val="1"/>
        </dgm:presLayoutVars>
      </dgm:prSet>
      <dgm:spPr/>
    </dgm:pt>
  </dgm:ptLst>
  <dgm:cxnLst>
    <dgm:cxn modelId="{E5389702-4F07-4866-80EA-84A4E5C661A6}" srcId="{9C4E522B-1B62-4CBF-8132-A7981563A781}" destId="{02C647E1-B088-4C8A-9455-A735414E3C7E}" srcOrd="6" destOrd="0" parTransId="{A6D8CCCC-68EF-4EA6-B7BA-8F9FA2BF3870}" sibTransId="{E4E00179-25F4-4A28-BA2E-7DD2C25B8550}"/>
    <dgm:cxn modelId="{1CA7B20D-1666-4E3F-BCFA-1F418AF55F6E}" srcId="{9C4E522B-1B62-4CBF-8132-A7981563A781}" destId="{82673C23-D9FC-4707-A3A5-1592FC9239C9}" srcOrd="2" destOrd="0" parTransId="{6A640FF6-BFD5-4B4A-8D4A-FDFA35164362}" sibTransId="{7F1ADBC6-931C-4E34-8B1C-B68822B71885}"/>
    <dgm:cxn modelId="{A0AFEE17-1D11-9A41-8ED5-036F2BDDD7BF}" srcId="{9C4E522B-1B62-4CBF-8132-A7981563A781}" destId="{C61793DA-19D7-074D-9E64-E3E6C61608CC}" srcOrd="1" destOrd="0" parTransId="{5B8C58BD-81BC-E344-8438-0D1C5AE68AC8}" sibTransId="{BB551078-8EAC-E149-95E0-49F0AC6F6F36}"/>
    <dgm:cxn modelId="{FB5CF41E-D54F-4A4E-90F3-F0321F9FEC73}" type="presOf" srcId="{7218951F-27A3-454B-86AD-E61AC034FE92}" destId="{D79E4780-24B0-254A-A825-86A1ADFCFD31}" srcOrd="1" destOrd="0" presId="urn:microsoft.com/office/officeart/2016/7/layout/BasicLinearProcessNumbered"/>
    <dgm:cxn modelId="{AD663E22-38C4-C041-8B8D-5D25C45F2A40}" type="presOf" srcId="{E4E00179-25F4-4A28-BA2E-7DD2C25B8550}" destId="{147B1B99-940F-B04B-85F2-9295B507D5DA}" srcOrd="0" destOrd="0" presId="urn:microsoft.com/office/officeart/2016/7/layout/BasicLinearProcessNumbered"/>
    <dgm:cxn modelId="{1F628331-FD85-F54A-9881-8B8096482B32}" type="presOf" srcId="{9C4E522B-1B62-4CBF-8132-A7981563A781}" destId="{754849CB-E760-C444-9FE7-3D9CC2F3299A}" srcOrd="0" destOrd="0" presId="urn:microsoft.com/office/officeart/2016/7/layout/BasicLinearProcessNumbered"/>
    <dgm:cxn modelId="{08ADFC5B-A122-144F-A519-55D0BFF8B732}" type="presOf" srcId="{2233D14B-B1E5-4A31-ACEE-E7F73AF95510}" destId="{F0D3AAFE-083E-0742-870D-41A64E832D98}" srcOrd="1" destOrd="0" presId="urn:microsoft.com/office/officeart/2016/7/layout/BasicLinearProcessNumbered"/>
    <dgm:cxn modelId="{DB7A0642-CA39-8E4B-855F-4BBC233F5091}" type="presOf" srcId="{36D2DE20-2E9D-4AAD-BC6F-2FB7B7E12CC9}" destId="{E562E0AA-8DD5-6D44-BA45-F0B42A47E612}" srcOrd="0" destOrd="0" presId="urn:microsoft.com/office/officeart/2016/7/layout/BasicLinearProcessNumbered"/>
    <dgm:cxn modelId="{60373D6F-807A-914F-A9A0-E2384F2206CE}" type="presOf" srcId="{7218951F-27A3-454B-86AD-E61AC034FE92}" destId="{0615E334-20E3-D343-A7C2-94C28DF2909C}" srcOrd="0" destOrd="0" presId="urn:microsoft.com/office/officeart/2016/7/layout/BasicLinearProcessNumbered"/>
    <dgm:cxn modelId="{F596C255-B173-CE4C-904E-64F63DB6413C}" type="presOf" srcId="{54148E1E-4248-4A0C-B95D-D104D8B708EC}" destId="{0202E5C4-0C5A-6940-A60C-70A6F51F5FFD}" srcOrd="0" destOrd="0" presId="urn:microsoft.com/office/officeart/2016/7/layout/BasicLinearProcessNumbered"/>
    <dgm:cxn modelId="{ED739079-C354-2B46-99E4-1CC6EEC12ED6}" type="presOf" srcId="{82673C23-D9FC-4707-A3A5-1592FC9239C9}" destId="{26BAB094-D4AF-2946-BA61-48CA992A7748}" srcOrd="1" destOrd="0" presId="urn:microsoft.com/office/officeart/2016/7/layout/BasicLinearProcessNumbered"/>
    <dgm:cxn modelId="{31B8CF7F-F4A2-1B41-9EFD-E07BFA1EE814}" type="presOf" srcId="{1EC5980B-2B46-4F2A-875D-285FE90AA4A9}" destId="{27D30843-DA4E-D94C-86A8-F816011C5B6C}" srcOrd="0" destOrd="0" presId="urn:microsoft.com/office/officeart/2016/7/layout/BasicLinearProcessNumbered"/>
    <dgm:cxn modelId="{DDAF3D84-2499-AF49-B129-0C05B3F2C6D7}" type="presOf" srcId="{1EC5980B-2B46-4F2A-875D-285FE90AA4A9}" destId="{38776390-D4C4-CA49-8F8F-B92DD52EA6F6}" srcOrd="1" destOrd="0" presId="urn:microsoft.com/office/officeart/2016/7/layout/BasicLinearProcessNumbered"/>
    <dgm:cxn modelId="{B74E1C8D-9A5A-F046-A9B2-89CB2E98073C}" type="presOf" srcId="{02C647E1-B088-4C8A-9455-A735414E3C7E}" destId="{E3EB4FE0-152D-EF4C-85EE-4E57D02363CC}" srcOrd="1" destOrd="0" presId="urn:microsoft.com/office/officeart/2016/7/layout/BasicLinearProcessNumbered"/>
    <dgm:cxn modelId="{62EC1C91-F718-1449-A175-9B8927272BFC}" type="presOf" srcId="{09890EF6-7536-4A62-B46A-CE45BAA3A65C}" destId="{D8F4266A-5A12-534E-8D07-7F3949E8A69C}" srcOrd="0" destOrd="0" presId="urn:microsoft.com/office/officeart/2016/7/layout/BasicLinearProcessNumbered"/>
    <dgm:cxn modelId="{5535A298-A506-C44A-B8AC-4DF6645CA5C5}" type="presOf" srcId="{7F1ADBC6-931C-4E34-8B1C-B68822B71885}" destId="{7DD9C901-A3D8-A440-BC60-E1267071F633}" srcOrd="0" destOrd="0" presId="urn:microsoft.com/office/officeart/2016/7/layout/BasicLinearProcessNumbered"/>
    <dgm:cxn modelId="{2C5500A4-A972-4191-8758-C2CFB607129B}" srcId="{9C4E522B-1B62-4CBF-8132-A7981563A781}" destId="{36D2DE20-2E9D-4AAD-BC6F-2FB7B7E12CC9}" srcOrd="3" destOrd="0" parTransId="{412962E9-8024-4340-9FAD-5C9358B056FA}" sibTransId="{54148E1E-4248-4A0C-B95D-D104D8B708EC}"/>
    <dgm:cxn modelId="{4D355AA5-0249-6049-94A7-BCC39E6466A6}" type="presOf" srcId="{8B29452E-2FF2-4869-8A33-07EC5AE9B0D5}" destId="{6E704D1D-D230-9341-A299-938DBECEA71F}" srcOrd="0" destOrd="0" presId="urn:microsoft.com/office/officeart/2016/7/layout/BasicLinearProcessNumbered"/>
    <dgm:cxn modelId="{3FC23DC5-22E4-B44E-A12E-B682E6197676}" type="presOf" srcId="{BB551078-8EAC-E149-95E0-49F0AC6F6F36}" destId="{B6A76654-32C1-9A48-9AF2-C6707FD46650}" srcOrd="0" destOrd="0" presId="urn:microsoft.com/office/officeart/2016/7/layout/BasicLinearProcessNumbered"/>
    <dgm:cxn modelId="{593F46C7-938D-4AEB-948C-024BD33DC032}" srcId="{9C4E522B-1B62-4CBF-8132-A7981563A781}" destId="{2233D14B-B1E5-4A31-ACEE-E7F73AF95510}" srcOrd="5" destOrd="0" parTransId="{6A8DF3ED-C9D8-42C8-96C1-EDC7E3228E97}" sibTransId="{582858B2-3A37-4543-9088-4C2D6BF9DE56}"/>
    <dgm:cxn modelId="{B2C6A8D4-F02A-AB4B-8641-5F588DA7D493}" type="presOf" srcId="{582858B2-3A37-4543-9088-4C2D6BF9DE56}" destId="{11561B41-F087-1F41-A0BA-829FCA54DC9D}" srcOrd="0" destOrd="0" presId="urn:microsoft.com/office/officeart/2016/7/layout/BasicLinearProcessNumbered"/>
    <dgm:cxn modelId="{BB506ED9-95C3-9F49-89FD-57E9D952B718}" type="presOf" srcId="{02C647E1-B088-4C8A-9455-A735414E3C7E}" destId="{A6382997-0164-C944-9A06-814DDDF065BA}" srcOrd="0" destOrd="0" presId="urn:microsoft.com/office/officeart/2016/7/layout/BasicLinearProcessNumbered"/>
    <dgm:cxn modelId="{DF0F1EDD-E639-4DBE-BCA8-2B85C5C0A094}" srcId="{9C4E522B-1B62-4CBF-8132-A7981563A781}" destId="{1EC5980B-2B46-4F2A-875D-285FE90AA4A9}" srcOrd="0" destOrd="0" parTransId="{3B083F29-5EC7-4580-8D85-BFA0987BAA4E}" sibTransId="{09890EF6-7536-4A62-B46A-CE45BAA3A65C}"/>
    <dgm:cxn modelId="{DB145FDD-BD86-49CB-8FBA-5B77889AEC8C}" srcId="{9C4E522B-1B62-4CBF-8132-A7981563A781}" destId="{7218951F-27A3-454B-86AD-E61AC034FE92}" srcOrd="4" destOrd="0" parTransId="{903B6609-660C-40D8-9BF9-DC064DCB025D}" sibTransId="{8B29452E-2FF2-4869-8A33-07EC5AE9B0D5}"/>
    <dgm:cxn modelId="{212C97E2-AC68-3C4D-9025-0F057CE87D61}" type="presOf" srcId="{C61793DA-19D7-074D-9E64-E3E6C61608CC}" destId="{B8398B24-9A58-2848-8465-C4B28F41DFB6}" srcOrd="1" destOrd="0" presId="urn:microsoft.com/office/officeart/2016/7/layout/BasicLinearProcessNumbered"/>
    <dgm:cxn modelId="{6196C6E5-EBB4-1948-958F-929EC041D549}" type="presOf" srcId="{82673C23-D9FC-4707-A3A5-1592FC9239C9}" destId="{DC9C6F45-F2EC-214D-93FC-2FB99A4EBA45}" srcOrd="0" destOrd="0" presId="urn:microsoft.com/office/officeart/2016/7/layout/BasicLinearProcessNumbered"/>
    <dgm:cxn modelId="{F7E52EF2-531E-0443-B071-7B4001563109}" type="presOf" srcId="{36D2DE20-2E9D-4AAD-BC6F-2FB7B7E12CC9}" destId="{61E82411-D72E-0541-AFAD-D8ADD2A865ED}" srcOrd="1" destOrd="0" presId="urn:microsoft.com/office/officeart/2016/7/layout/BasicLinearProcessNumbered"/>
    <dgm:cxn modelId="{4B2CDBFC-309A-8842-9B91-ACF97C6BE5EE}" type="presOf" srcId="{2233D14B-B1E5-4A31-ACEE-E7F73AF95510}" destId="{C6075EEE-CC01-524A-8357-D608A18C2192}" srcOrd="0" destOrd="0" presId="urn:microsoft.com/office/officeart/2016/7/layout/BasicLinearProcessNumbered"/>
    <dgm:cxn modelId="{DB20E8FC-2588-EA4D-9A57-EB3034A64BF9}" type="presOf" srcId="{C61793DA-19D7-074D-9E64-E3E6C61608CC}" destId="{EFC0FC00-F9D7-0F49-BC47-97A77E9F9E99}" srcOrd="0" destOrd="0" presId="urn:microsoft.com/office/officeart/2016/7/layout/BasicLinearProcessNumbered"/>
    <dgm:cxn modelId="{BF886546-4702-C941-A5BF-CFD6282A8F31}" type="presParOf" srcId="{754849CB-E760-C444-9FE7-3D9CC2F3299A}" destId="{80273708-7485-C14B-8220-557F6AFB30B6}" srcOrd="0" destOrd="0" presId="urn:microsoft.com/office/officeart/2016/7/layout/BasicLinearProcessNumbered"/>
    <dgm:cxn modelId="{F38F1084-1CDD-C54A-ABF9-BFE8590221D5}" type="presParOf" srcId="{80273708-7485-C14B-8220-557F6AFB30B6}" destId="{27D30843-DA4E-D94C-86A8-F816011C5B6C}" srcOrd="0" destOrd="0" presId="urn:microsoft.com/office/officeart/2016/7/layout/BasicLinearProcessNumbered"/>
    <dgm:cxn modelId="{A1E6CB79-F1EC-2E4B-913A-3F840D7392C6}" type="presParOf" srcId="{80273708-7485-C14B-8220-557F6AFB30B6}" destId="{D8F4266A-5A12-534E-8D07-7F3949E8A69C}" srcOrd="1" destOrd="0" presId="urn:microsoft.com/office/officeart/2016/7/layout/BasicLinearProcessNumbered"/>
    <dgm:cxn modelId="{C6EED411-3878-8145-AB25-2423B58E6A56}" type="presParOf" srcId="{80273708-7485-C14B-8220-557F6AFB30B6}" destId="{623FE00F-CB63-034C-BE73-309018063958}" srcOrd="2" destOrd="0" presId="urn:microsoft.com/office/officeart/2016/7/layout/BasicLinearProcessNumbered"/>
    <dgm:cxn modelId="{0462357A-8527-164F-8DC0-BC00AE8AF074}" type="presParOf" srcId="{80273708-7485-C14B-8220-557F6AFB30B6}" destId="{38776390-D4C4-CA49-8F8F-B92DD52EA6F6}" srcOrd="3" destOrd="0" presId="urn:microsoft.com/office/officeart/2016/7/layout/BasicLinearProcessNumbered"/>
    <dgm:cxn modelId="{453195F7-7E99-9041-8A4C-56CB463F21C1}" type="presParOf" srcId="{754849CB-E760-C444-9FE7-3D9CC2F3299A}" destId="{835A9777-70D1-DD4F-8444-76A5F73F49B2}" srcOrd="1" destOrd="0" presId="urn:microsoft.com/office/officeart/2016/7/layout/BasicLinearProcessNumbered"/>
    <dgm:cxn modelId="{3C3A180F-1596-E343-9662-8D65AB305EB5}" type="presParOf" srcId="{754849CB-E760-C444-9FE7-3D9CC2F3299A}" destId="{A736E8F4-1CEA-E841-8656-A04CA8292092}" srcOrd="2" destOrd="0" presId="urn:microsoft.com/office/officeart/2016/7/layout/BasicLinearProcessNumbered"/>
    <dgm:cxn modelId="{3E00D073-8AE2-DD45-9410-0A3535F0A84A}" type="presParOf" srcId="{A736E8F4-1CEA-E841-8656-A04CA8292092}" destId="{EFC0FC00-F9D7-0F49-BC47-97A77E9F9E99}" srcOrd="0" destOrd="0" presId="urn:microsoft.com/office/officeart/2016/7/layout/BasicLinearProcessNumbered"/>
    <dgm:cxn modelId="{455AD6CF-7A53-B044-8B0B-682CC4A2E631}" type="presParOf" srcId="{A736E8F4-1CEA-E841-8656-A04CA8292092}" destId="{B6A76654-32C1-9A48-9AF2-C6707FD46650}" srcOrd="1" destOrd="0" presId="urn:microsoft.com/office/officeart/2016/7/layout/BasicLinearProcessNumbered"/>
    <dgm:cxn modelId="{32B1EF51-C435-DE43-AD6E-BA93DE0A3CB5}" type="presParOf" srcId="{A736E8F4-1CEA-E841-8656-A04CA8292092}" destId="{88419918-7FFC-074C-8B34-6309F391DDAA}" srcOrd="2" destOrd="0" presId="urn:microsoft.com/office/officeart/2016/7/layout/BasicLinearProcessNumbered"/>
    <dgm:cxn modelId="{0CD7E824-2274-C748-A791-391C67C8F2F5}" type="presParOf" srcId="{A736E8F4-1CEA-E841-8656-A04CA8292092}" destId="{B8398B24-9A58-2848-8465-C4B28F41DFB6}" srcOrd="3" destOrd="0" presId="urn:microsoft.com/office/officeart/2016/7/layout/BasicLinearProcessNumbered"/>
    <dgm:cxn modelId="{9567D0B3-4A22-D54B-9B2D-4C3160FA2B23}" type="presParOf" srcId="{754849CB-E760-C444-9FE7-3D9CC2F3299A}" destId="{23E2222B-6311-6842-9A6C-F8C0FE5A826F}" srcOrd="3" destOrd="0" presId="urn:microsoft.com/office/officeart/2016/7/layout/BasicLinearProcessNumbered"/>
    <dgm:cxn modelId="{62F7F6FC-751F-804B-A03E-3B274F77BE01}" type="presParOf" srcId="{754849CB-E760-C444-9FE7-3D9CC2F3299A}" destId="{0508D3A5-D451-DE46-9710-07B2805E8081}" srcOrd="4" destOrd="0" presId="urn:microsoft.com/office/officeart/2016/7/layout/BasicLinearProcessNumbered"/>
    <dgm:cxn modelId="{497A68A6-EF4D-9245-92F7-FCAD0015B781}" type="presParOf" srcId="{0508D3A5-D451-DE46-9710-07B2805E8081}" destId="{DC9C6F45-F2EC-214D-93FC-2FB99A4EBA45}" srcOrd="0" destOrd="0" presId="urn:microsoft.com/office/officeart/2016/7/layout/BasicLinearProcessNumbered"/>
    <dgm:cxn modelId="{49D6ABF6-F9F3-D64E-B0BB-F45941618CA6}" type="presParOf" srcId="{0508D3A5-D451-DE46-9710-07B2805E8081}" destId="{7DD9C901-A3D8-A440-BC60-E1267071F633}" srcOrd="1" destOrd="0" presId="urn:microsoft.com/office/officeart/2016/7/layout/BasicLinearProcessNumbered"/>
    <dgm:cxn modelId="{C3BD2A57-6022-4D48-A2F8-DDB06D378930}" type="presParOf" srcId="{0508D3A5-D451-DE46-9710-07B2805E8081}" destId="{3E2754E6-FD62-174C-84BE-0E3FF5566C53}" srcOrd="2" destOrd="0" presId="urn:microsoft.com/office/officeart/2016/7/layout/BasicLinearProcessNumbered"/>
    <dgm:cxn modelId="{A5AC5006-2A9C-9446-B23D-79F1A5E03174}" type="presParOf" srcId="{0508D3A5-D451-DE46-9710-07B2805E8081}" destId="{26BAB094-D4AF-2946-BA61-48CA992A7748}" srcOrd="3" destOrd="0" presId="urn:microsoft.com/office/officeart/2016/7/layout/BasicLinearProcessNumbered"/>
    <dgm:cxn modelId="{9ABF0C9A-2AC2-E944-BF43-DF122D5C5495}" type="presParOf" srcId="{754849CB-E760-C444-9FE7-3D9CC2F3299A}" destId="{6DDB970E-5301-4344-8C50-28558183E47B}" srcOrd="5" destOrd="0" presId="urn:microsoft.com/office/officeart/2016/7/layout/BasicLinearProcessNumbered"/>
    <dgm:cxn modelId="{8F0ECEA8-9A3C-4544-ADF6-45438CD16E8E}" type="presParOf" srcId="{754849CB-E760-C444-9FE7-3D9CC2F3299A}" destId="{F4ECC426-B01C-AF44-A252-75CC78E7A240}" srcOrd="6" destOrd="0" presId="urn:microsoft.com/office/officeart/2016/7/layout/BasicLinearProcessNumbered"/>
    <dgm:cxn modelId="{E84327A2-4A9F-F94D-A4D0-8CCB5CF5E793}" type="presParOf" srcId="{F4ECC426-B01C-AF44-A252-75CC78E7A240}" destId="{E562E0AA-8DD5-6D44-BA45-F0B42A47E612}" srcOrd="0" destOrd="0" presId="urn:microsoft.com/office/officeart/2016/7/layout/BasicLinearProcessNumbered"/>
    <dgm:cxn modelId="{DFC47A3F-63EB-2B40-A790-C8E4516E8FEF}" type="presParOf" srcId="{F4ECC426-B01C-AF44-A252-75CC78E7A240}" destId="{0202E5C4-0C5A-6940-A60C-70A6F51F5FFD}" srcOrd="1" destOrd="0" presId="urn:microsoft.com/office/officeart/2016/7/layout/BasicLinearProcessNumbered"/>
    <dgm:cxn modelId="{692B1819-366D-BB40-B3BD-C52426407F3A}" type="presParOf" srcId="{F4ECC426-B01C-AF44-A252-75CC78E7A240}" destId="{E99C1AAE-0E14-9140-BD0D-24D3D3D1F196}" srcOrd="2" destOrd="0" presId="urn:microsoft.com/office/officeart/2016/7/layout/BasicLinearProcessNumbered"/>
    <dgm:cxn modelId="{5BFED819-E21A-A54C-8969-841711C81741}" type="presParOf" srcId="{F4ECC426-B01C-AF44-A252-75CC78E7A240}" destId="{61E82411-D72E-0541-AFAD-D8ADD2A865ED}" srcOrd="3" destOrd="0" presId="urn:microsoft.com/office/officeart/2016/7/layout/BasicLinearProcessNumbered"/>
    <dgm:cxn modelId="{02BF2BC9-03F4-6442-BCCE-3C64B9577A30}" type="presParOf" srcId="{754849CB-E760-C444-9FE7-3D9CC2F3299A}" destId="{349BD5A7-EB10-004E-A9F9-0DA0449B1321}" srcOrd="7" destOrd="0" presId="urn:microsoft.com/office/officeart/2016/7/layout/BasicLinearProcessNumbered"/>
    <dgm:cxn modelId="{6933D389-33E6-8A4B-9DFE-8A4D911A08EF}" type="presParOf" srcId="{754849CB-E760-C444-9FE7-3D9CC2F3299A}" destId="{415FAEEA-5544-0C48-9CA1-735FED5DD04C}" srcOrd="8" destOrd="0" presId="urn:microsoft.com/office/officeart/2016/7/layout/BasicLinearProcessNumbered"/>
    <dgm:cxn modelId="{67C7F185-22F9-774F-928F-1184ACDDCD4D}" type="presParOf" srcId="{415FAEEA-5544-0C48-9CA1-735FED5DD04C}" destId="{0615E334-20E3-D343-A7C2-94C28DF2909C}" srcOrd="0" destOrd="0" presId="urn:microsoft.com/office/officeart/2016/7/layout/BasicLinearProcessNumbered"/>
    <dgm:cxn modelId="{EE6CA5AF-FA49-CF4D-9B70-3AD1FA97BA22}" type="presParOf" srcId="{415FAEEA-5544-0C48-9CA1-735FED5DD04C}" destId="{6E704D1D-D230-9341-A299-938DBECEA71F}" srcOrd="1" destOrd="0" presId="urn:microsoft.com/office/officeart/2016/7/layout/BasicLinearProcessNumbered"/>
    <dgm:cxn modelId="{282128C2-B728-5A41-B573-A15BA241CF7D}" type="presParOf" srcId="{415FAEEA-5544-0C48-9CA1-735FED5DD04C}" destId="{822A3F45-2115-A44A-BDF7-96FB573CDD3B}" srcOrd="2" destOrd="0" presId="urn:microsoft.com/office/officeart/2016/7/layout/BasicLinearProcessNumbered"/>
    <dgm:cxn modelId="{CEE4E36E-D76E-6F4A-9A9A-599DD28D944D}" type="presParOf" srcId="{415FAEEA-5544-0C48-9CA1-735FED5DD04C}" destId="{D79E4780-24B0-254A-A825-86A1ADFCFD31}" srcOrd="3" destOrd="0" presId="urn:microsoft.com/office/officeart/2016/7/layout/BasicLinearProcessNumbered"/>
    <dgm:cxn modelId="{7883A0BA-2497-0348-9464-DF4FFB66CA90}" type="presParOf" srcId="{754849CB-E760-C444-9FE7-3D9CC2F3299A}" destId="{44DDA4C2-35C1-6641-A65D-038F0A3FF8B0}" srcOrd="9" destOrd="0" presId="urn:microsoft.com/office/officeart/2016/7/layout/BasicLinearProcessNumbered"/>
    <dgm:cxn modelId="{AE3910FF-8121-E345-BA1C-C1C105BBA784}" type="presParOf" srcId="{754849CB-E760-C444-9FE7-3D9CC2F3299A}" destId="{9E053335-9A8F-1849-A084-E068CA819BD6}" srcOrd="10" destOrd="0" presId="urn:microsoft.com/office/officeart/2016/7/layout/BasicLinearProcessNumbered"/>
    <dgm:cxn modelId="{0D8A7D82-F367-FB4B-A1EA-42F0E04A7F91}" type="presParOf" srcId="{9E053335-9A8F-1849-A084-E068CA819BD6}" destId="{C6075EEE-CC01-524A-8357-D608A18C2192}" srcOrd="0" destOrd="0" presId="urn:microsoft.com/office/officeart/2016/7/layout/BasicLinearProcessNumbered"/>
    <dgm:cxn modelId="{53B94C9A-528E-1549-ACD7-0559B3DD6556}" type="presParOf" srcId="{9E053335-9A8F-1849-A084-E068CA819BD6}" destId="{11561B41-F087-1F41-A0BA-829FCA54DC9D}" srcOrd="1" destOrd="0" presId="urn:microsoft.com/office/officeart/2016/7/layout/BasicLinearProcessNumbered"/>
    <dgm:cxn modelId="{9959A772-0E87-4F4C-9425-797BCAD66596}" type="presParOf" srcId="{9E053335-9A8F-1849-A084-E068CA819BD6}" destId="{CB3C3A74-518B-B84A-8C40-F588A84A3458}" srcOrd="2" destOrd="0" presId="urn:microsoft.com/office/officeart/2016/7/layout/BasicLinearProcessNumbered"/>
    <dgm:cxn modelId="{69146532-844A-4542-A2C8-F97F6E5CD060}" type="presParOf" srcId="{9E053335-9A8F-1849-A084-E068CA819BD6}" destId="{F0D3AAFE-083E-0742-870D-41A64E832D98}" srcOrd="3" destOrd="0" presId="urn:microsoft.com/office/officeart/2016/7/layout/BasicLinearProcessNumbered"/>
    <dgm:cxn modelId="{FD8D15E8-06DD-0546-8B8D-5EA2A15D6040}" type="presParOf" srcId="{754849CB-E760-C444-9FE7-3D9CC2F3299A}" destId="{FC71B698-B013-4346-BA43-FE7C1AC5D9A5}" srcOrd="11" destOrd="0" presId="urn:microsoft.com/office/officeart/2016/7/layout/BasicLinearProcessNumbered"/>
    <dgm:cxn modelId="{A445A73A-FF10-A446-B81C-123D687C98A0}" type="presParOf" srcId="{754849CB-E760-C444-9FE7-3D9CC2F3299A}" destId="{533D308B-F01E-3A4E-BD80-1571BC5F4139}" srcOrd="12" destOrd="0" presId="urn:microsoft.com/office/officeart/2016/7/layout/BasicLinearProcessNumbered"/>
    <dgm:cxn modelId="{D6EEBAA8-D9FA-2346-8C25-FE25478AA020}" type="presParOf" srcId="{533D308B-F01E-3A4E-BD80-1571BC5F4139}" destId="{A6382997-0164-C944-9A06-814DDDF065BA}" srcOrd="0" destOrd="0" presId="urn:microsoft.com/office/officeart/2016/7/layout/BasicLinearProcessNumbered"/>
    <dgm:cxn modelId="{63B7473B-B64C-FF4D-B9AA-6E337F5356DB}" type="presParOf" srcId="{533D308B-F01E-3A4E-BD80-1571BC5F4139}" destId="{147B1B99-940F-B04B-85F2-9295B507D5DA}" srcOrd="1" destOrd="0" presId="urn:microsoft.com/office/officeart/2016/7/layout/BasicLinearProcessNumbered"/>
    <dgm:cxn modelId="{C308CB2B-E823-2A4A-B3DB-BA80B99677E4}" type="presParOf" srcId="{533D308B-F01E-3A4E-BD80-1571BC5F4139}" destId="{023DBA24-F89F-B440-BEC8-2B1F827FFA8E}" srcOrd="2" destOrd="0" presId="urn:microsoft.com/office/officeart/2016/7/layout/BasicLinearProcessNumbered"/>
    <dgm:cxn modelId="{31646D76-D904-AC4C-B8AD-F7F4BB07D621}" type="presParOf" srcId="{533D308B-F01E-3A4E-BD80-1571BC5F4139}" destId="{E3EB4FE0-152D-EF4C-85EE-4E57D02363CC}"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D13E70-4C4C-4501-A515-A998AB3E6974}"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13D5FFF5-4DB8-45DD-BE99-A69760764B23}">
      <dgm:prSet/>
      <dgm:spPr/>
      <dgm:t>
        <a:bodyPr/>
        <a:lstStyle/>
        <a:p>
          <a:pPr>
            <a:defRPr cap="all"/>
          </a:pPr>
          <a:r>
            <a:rPr lang="en-US"/>
            <a:t>Questions, comments, thoughts, concerns, ideas, or seeking resources?</a:t>
          </a:r>
        </a:p>
      </dgm:t>
    </dgm:pt>
    <dgm:pt modelId="{BED2FDB6-1227-44E1-9B14-FBDFCF7B7D11}" type="parTrans" cxnId="{CD164407-BC2D-4438-B672-0488F632EE51}">
      <dgm:prSet/>
      <dgm:spPr/>
      <dgm:t>
        <a:bodyPr/>
        <a:lstStyle/>
        <a:p>
          <a:endParaRPr lang="en-US"/>
        </a:p>
      </dgm:t>
    </dgm:pt>
    <dgm:pt modelId="{570EC9A2-FD5B-4F4A-80A1-A85BD384DD12}" type="sibTrans" cxnId="{CD164407-BC2D-4438-B672-0488F632EE51}">
      <dgm:prSet/>
      <dgm:spPr/>
      <dgm:t>
        <a:bodyPr/>
        <a:lstStyle/>
        <a:p>
          <a:endParaRPr lang="en-US"/>
        </a:p>
      </dgm:t>
    </dgm:pt>
    <dgm:pt modelId="{407CD2AE-B8B3-45D3-A670-926C42344FA4}">
      <dgm:prSet/>
      <dgm:spPr/>
      <dgm:t>
        <a:bodyPr/>
        <a:lstStyle/>
        <a:p>
          <a:pPr>
            <a:defRPr cap="all"/>
          </a:pPr>
          <a:r>
            <a:rPr lang="en-US" b="1"/>
            <a:t>INFO@ASCCC.ORG</a:t>
          </a:r>
          <a:endParaRPr lang="en-US"/>
        </a:p>
      </dgm:t>
    </dgm:pt>
    <dgm:pt modelId="{054990AA-4405-451C-B212-574EB2414E03}" type="parTrans" cxnId="{1FC92819-0E9E-4BB1-B9CB-D3BB15F1F007}">
      <dgm:prSet/>
      <dgm:spPr/>
      <dgm:t>
        <a:bodyPr/>
        <a:lstStyle/>
        <a:p>
          <a:endParaRPr lang="en-US"/>
        </a:p>
      </dgm:t>
    </dgm:pt>
    <dgm:pt modelId="{7CBA9CC2-1235-48F5-A0D8-C0C98E2A3ECF}" type="sibTrans" cxnId="{1FC92819-0E9E-4BB1-B9CB-D3BB15F1F007}">
      <dgm:prSet/>
      <dgm:spPr/>
      <dgm:t>
        <a:bodyPr/>
        <a:lstStyle/>
        <a:p>
          <a:endParaRPr lang="en-US"/>
        </a:p>
      </dgm:t>
    </dgm:pt>
    <dgm:pt modelId="{BE2671EA-2313-40ED-99C4-6540B33A07DE}" type="pres">
      <dgm:prSet presAssocID="{7BD13E70-4C4C-4501-A515-A998AB3E6974}" presName="root" presStyleCnt="0">
        <dgm:presLayoutVars>
          <dgm:dir/>
          <dgm:resizeHandles val="exact"/>
        </dgm:presLayoutVars>
      </dgm:prSet>
      <dgm:spPr/>
    </dgm:pt>
    <dgm:pt modelId="{4383C178-4F66-4F43-A261-D540690277F9}" type="pres">
      <dgm:prSet presAssocID="{13D5FFF5-4DB8-45DD-BE99-A69760764B23}" presName="compNode" presStyleCnt="0"/>
      <dgm:spPr/>
    </dgm:pt>
    <dgm:pt modelId="{0DBF2ED3-156E-4457-AEE6-665CDFE5DC22}" type="pres">
      <dgm:prSet presAssocID="{13D5FFF5-4DB8-45DD-BE99-A69760764B23}" presName="iconBgRect" presStyleLbl="bgShp" presStyleIdx="0" presStyleCnt="2"/>
      <dgm:spPr>
        <a:prstGeom prst="round2DiagRect">
          <a:avLst>
            <a:gd name="adj1" fmla="val 29727"/>
            <a:gd name="adj2" fmla="val 0"/>
          </a:avLst>
        </a:prstGeom>
      </dgm:spPr>
    </dgm:pt>
    <dgm:pt modelId="{3A6AEA03-1115-4C15-B3D2-01644A6E9422}" type="pres">
      <dgm:prSet presAssocID="{13D5FFF5-4DB8-45DD-BE99-A69760764B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BA50503-CAD1-44CD-8BFB-98A94E781991}" type="pres">
      <dgm:prSet presAssocID="{13D5FFF5-4DB8-45DD-BE99-A69760764B23}" presName="spaceRect" presStyleCnt="0"/>
      <dgm:spPr/>
    </dgm:pt>
    <dgm:pt modelId="{A4DA1DB1-7677-463F-9BC7-AB39C61BDC21}" type="pres">
      <dgm:prSet presAssocID="{13D5FFF5-4DB8-45DD-BE99-A69760764B23}" presName="textRect" presStyleLbl="revTx" presStyleIdx="0" presStyleCnt="2">
        <dgm:presLayoutVars>
          <dgm:chMax val="1"/>
          <dgm:chPref val="1"/>
        </dgm:presLayoutVars>
      </dgm:prSet>
      <dgm:spPr/>
    </dgm:pt>
    <dgm:pt modelId="{B512DCB4-A717-4929-A263-3E82530143CA}" type="pres">
      <dgm:prSet presAssocID="{570EC9A2-FD5B-4F4A-80A1-A85BD384DD12}" presName="sibTrans" presStyleCnt="0"/>
      <dgm:spPr/>
    </dgm:pt>
    <dgm:pt modelId="{9068B221-204F-433B-BD95-17F1FF676E20}" type="pres">
      <dgm:prSet presAssocID="{407CD2AE-B8B3-45D3-A670-926C42344FA4}" presName="compNode" presStyleCnt="0"/>
      <dgm:spPr/>
    </dgm:pt>
    <dgm:pt modelId="{5303CF71-4F66-4CE3-98B4-B263EFEEA2EF}" type="pres">
      <dgm:prSet presAssocID="{407CD2AE-B8B3-45D3-A670-926C42344FA4}" presName="iconBgRect" presStyleLbl="bgShp" presStyleIdx="1" presStyleCnt="2"/>
      <dgm:spPr>
        <a:prstGeom prst="round2DiagRect">
          <a:avLst>
            <a:gd name="adj1" fmla="val 29727"/>
            <a:gd name="adj2" fmla="val 0"/>
          </a:avLst>
        </a:prstGeom>
      </dgm:spPr>
    </dgm:pt>
    <dgm:pt modelId="{15923F42-ACB5-41A0-9690-0B579EB66303}" type="pres">
      <dgm:prSet presAssocID="{407CD2AE-B8B3-45D3-A670-926C42344FA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14479CA2-855A-4A57-BA84-43426E8BB81A}" type="pres">
      <dgm:prSet presAssocID="{407CD2AE-B8B3-45D3-A670-926C42344FA4}" presName="spaceRect" presStyleCnt="0"/>
      <dgm:spPr/>
    </dgm:pt>
    <dgm:pt modelId="{13ABC455-19A8-4DFA-B580-1133F6DE4AD6}" type="pres">
      <dgm:prSet presAssocID="{407CD2AE-B8B3-45D3-A670-926C42344FA4}" presName="textRect" presStyleLbl="revTx" presStyleIdx="1" presStyleCnt="2">
        <dgm:presLayoutVars>
          <dgm:chMax val="1"/>
          <dgm:chPref val="1"/>
        </dgm:presLayoutVars>
      </dgm:prSet>
      <dgm:spPr/>
    </dgm:pt>
  </dgm:ptLst>
  <dgm:cxnLst>
    <dgm:cxn modelId="{CD164407-BC2D-4438-B672-0488F632EE51}" srcId="{7BD13E70-4C4C-4501-A515-A998AB3E6974}" destId="{13D5FFF5-4DB8-45DD-BE99-A69760764B23}" srcOrd="0" destOrd="0" parTransId="{BED2FDB6-1227-44E1-9B14-FBDFCF7B7D11}" sibTransId="{570EC9A2-FD5B-4F4A-80A1-A85BD384DD12}"/>
    <dgm:cxn modelId="{1FC92819-0E9E-4BB1-B9CB-D3BB15F1F007}" srcId="{7BD13E70-4C4C-4501-A515-A998AB3E6974}" destId="{407CD2AE-B8B3-45D3-A670-926C42344FA4}" srcOrd="1" destOrd="0" parTransId="{054990AA-4405-451C-B212-574EB2414E03}" sibTransId="{7CBA9CC2-1235-48F5-A0D8-C0C98E2A3ECF}"/>
    <dgm:cxn modelId="{EF94AD2A-8CEB-4F6D-9B78-5308753DFE43}" type="presOf" srcId="{7BD13E70-4C4C-4501-A515-A998AB3E6974}" destId="{BE2671EA-2313-40ED-99C4-6540B33A07DE}" srcOrd="0" destOrd="0" presId="urn:microsoft.com/office/officeart/2018/5/layout/IconLeafLabelList"/>
    <dgm:cxn modelId="{9CB40B40-17B4-463D-9074-998B679A2D07}" type="presOf" srcId="{13D5FFF5-4DB8-45DD-BE99-A69760764B23}" destId="{A4DA1DB1-7677-463F-9BC7-AB39C61BDC21}" srcOrd="0" destOrd="0" presId="urn:microsoft.com/office/officeart/2018/5/layout/IconLeafLabelList"/>
    <dgm:cxn modelId="{BEE8D1C1-8F4D-4818-8FD2-31748279E1C4}" type="presOf" srcId="{407CD2AE-B8B3-45D3-A670-926C42344FA4}" destId="{13ABC455-19A8-4DFA-B580-1133F6DE4AD6}" srcOrd="0" destOrd="0" presId="urn:microsoft.com/office/officeart/2018/5/layout/IconLeafLabelList"/>
    <dgm:cxn modelId="{7C668AF2-F502-4A7A-8759-E061E5B237C3}" type="presParOf" srcId="{BE2671EA-2313-40ED-99C4-6540B33A07DE}" destId="{4383C178-4F66-4F43-A261-D540690277F9}" srcOrd="0" destOrd="0" presId="urn:microsoft.com/office/officeart/2018/5/layout/IconLeafLabelList"/>
    <dgm:cxn modelId="{F6FF416C-745E-4DD2-AE82-3E056AC814A8}" type="presParOf" srcId="{4383C178-4F66-4F43-A261-D540690277F9}" destId="{0DBF2ED3-156E-4457-AEE6-665CDFE5DC22}" srcOrd="0" destOrd="0" presId="urn:microsoft.com/office/officeart/2018/5/layout/IconLeafLabelList"/>
    <dgm:cxn modelId="{9862C1AA-B058-4ADA-8F97-B4E3202F6271}" type="presParOf" srcId="{4383C178-4F66-4F43-A261-D540690277F9}" destId="{3A6AEA03-1115-4C15-B3D2-01644A6E9422}" srcOrd="1" destOrd="0" presId="urn:microsoft.com/office/officeart/2018/5/layout/IconLeafLabelList"/>
    <dgm:cxn modelId="{26AF4F1B-AC65-47EA-AD7A-8FF7418C6E72}" type="presParOf" srcId="{4383C178-4F66-4F43-A261-D540690277F9}" destId="{2BA50503-CAD1-44CD-8BFB-98A94E781991}" srcOrd="2" destOrd="0" presId="urn:microsoft.com/office/officeart/2018/5/layout/IconLeafLabelList"/>
    <dgm:cxn modelId="{25DD96A0-41C7-4749-B776-9B8D0025EF53}" type="presParOf" srcId="{4383C178-4F66-4F43-A261-D540690277F9}" destId="{A4DA1DB1-7677-463F-9BC7-AB39C61BDC21}" srcOrd="3" destOrd="0" presId="urn:microsoft.com/office/officeart/2018/5/layout/IconLeafLabelList"/>
    <dgm:cxn modelId="{89900C83-FE61-4414-B616-04704ADDC47E}" type="presParOf" srcId="{BE2671EA-2313-40ED-99C4-6540B33A07DE}" destId="{B512DCB4-A717-4929-A263-3E82530143CA}" srcOrd="1" destOrd="0" presId="urn:microsoft.com/office/officeart/2018/5/layout/IconLeafLabelList"/>
    <dgm:cxn modelId="{0529B401-55F7-41F5-97EA-7BC0716106C8}" type="presParOf" srcId="{BE2671EA-2313-40ED-99C4-6540B33A07DE}" destId="{9068B221-204F-433B-BD95-17F1FF676E20}" srcOrd="2" destOrd="0" presId="urn:microsoft.com/office/officeart/2018/5/layout/IconLeafLabelList"/>
    <dgm:cxn modelId="{21A4760B-4A4F-47A0-BBBF-F010C7DEBDFF}" type="presParOf" srcId="{9068B221-204F-433B-BD95-17F1FF676E20}" destId="{5303CF71-4F66-4CE3-98B4-B263EFEEA2EF}" srcOrd="0" destOrd="0" presId="urn:microsoft.com/office/officeart/2018/5/layout/IconLeafLabelList"/>
    <dgm:cxn modelId="{9F0E3202-4F13-4CED-9FE8-FA8B72F392BE}" type="presParOf" srcId="{9068B221-204F-433B-BD95-17F1FF676E20}" destId="{15923F42-ACB5-41A0-9690-0B579EB66303}" srcOrd="1" destOrd="0" presId="urn:microsoft.com/office/officeart/2018/5/layout/IconLeafLabelList"/>
    <dgm:cxn modelId="{62B053B5-962B-460E-A752-7D91D527F36D}" type="presParOf" srcId="{9068B221-204F-433B-BD95-17F1FF676E20}" destId="{14479CA2-855A-4A57-BA84-43426E8BB81A}" srcOrd="2" destOrd="0" presId="urn:microsoft.com/office/officeart/2018/5/layout/IconLeafLabelList"/>
    <dgm:cxn modelId="{F0630741-E420-41C8-B998-670D0E81F948}" type="presParOf" srcId="{9068B221-204F-433B-BD95-17F1FF676E20}" destId="{13ABC455-19A8-4DFA-B580-1133F6DE4AD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0843-DA4E-D94C-86A8-F816011C5B6C}">
      <dsp:nvSpPr>
        <dsp:cNvPr id="0" name=""/>
        <dsp:cNvSpPr/>
      </dsp:nvSpPr>
      <dsp:spPr>
        <a:xfrm>
          <a:off x="10021" y="554222"/>
          <a:ext cx="1497627" cy="257241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488950">
            <a:lnSpc>
              <a:spcPct val="90000"/>
            </a:lnSpc>
            <a:spcBef>
              <a:spcPct val="0"/>
            </a:spcBef>
            <a:spcAft>
              <a:spcPct val="35000"/>
            </a:spcAft>
            <a:buNone/>
          </a:pPr>
          <a:r>
            <a:rPr lang="en-US" sz="1100" kern="1200" dirty="0"/>
            <a:t> </a:t>
          </a:r>
          <a:r>
            <a:rPr lang="en-US" sz="1600" kern="1200" dirty="0"/>
            <a:t>Make agendas that include anti-racism/no-hate education. </a:t>
          </a:r>
        </a:p>
      </dsp:txBody>
      <dsp:txXfrm>
        <a:off x="10021" y="1531740"/>
        <a:ext cx="1497627" cy="1543448"/>
      </dsp:txXfrm>
    </dsp:sp>
    <dsp:sp modelId="{D8F4266A-5A12-534E-8D07-7F3949E8A69C}">
      <dsp:nvSpPr>
        <dsp:cNvPr id="0" name=""/>
        <dsp:cNvSpPr/>
      </dsp:nvSpPr>
      <dsp:spPr>
        <a:xfrm>
          <a:off x="444333" y="1001758"/>
          <a:ext cx="629003" cy="6290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36448" y="1093873"/>
        <a:ext cx="444773" cy="444773"/>
      </dsp:txXfrm>
    </dsp:sp>
    <dsp:sp modelId="{623FE00F-CB63-034C-BE73-309018063958}">
      <dsp:nvSpPr>
        <dsp:cNvPr id="0" name=""/>
        <dsp:cNvSpPr/>
      </dsp:nvSpPr>
      <dsp:spPr>
        <a:xfrm>
          <a:off x="2" y="3173176"/>
          <a:ext cx="149762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0FC00-F9D7-0F49-BC47-97A77E9F9E99}">
      <dsp:nvSpPr>
        <dsp:cNvPr id="0" name=""/>
        <dsp:cNvSpPr/>
      </dsp:nvSpPr>
      <dsp:spPr>
        <a:xfrm>
          <a:off x="1657411" y="554222"/>
          <a:ext cx="1497627" cy="257241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711200">
            <a:lnSpc>
              <a:spcPct val="90000"/>
            </a:lnSpc>
            <a:spcBef>
              <a:spcPct val="0"/>
            </a:spcBef>
            <a:spcAft>
              <a:spcPct val="35000"/>
            </a:spcAft>
            <a:buNone/>
          </a:pPr>
          <a:r>
            <a:rPr lang="en-US" sz="1600" kern="1200" dirty="0"/>
            <a:t>Prioritize culturally responsive curricular redesign.</a:t>
          </a:r>
        </a:p>
      </dsp:txBody>
      <dsp:txXfrm>
        <a:off x="1657411" y="1531740"/>
        <a:ext cx="1497627" cy="1543448"/>
      </dsp:txXfrm>
    </dsp:sp>
    <dsp:sp modelId="{B6A76654-32C1-9A48-9AF2-C6707FD46650}">
      <dsp:nvSpPr>
        <dsp:cNvPr id="0" name=""/>
        <dsp:cNvSpPr/>
      </dsp:nvSpPr>
      <dsp:spPr>
        <a:xfrm>
          <a:off x="2091722" y="1001758"/>
          <a:ext cx="629003" cy="62900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183837" y="1093873"/>
        <a:ext cx="444773" cy="444773"/>
      </dsp:txXfrm>
    </dsp:sp>
    <dsp:sp modelId="{88419918-7FFC-074C-8B34-6309F391DDAA}">
      <dsp:nvSpPr>
        <dsp:cNvPr id="0" name=""/>
        <dsp:cNvSpPr/>
      </dsp:nvSpPr>
      <dsp:spPr>
        <a:xfrm>
          <a:off x="1657411" y="3132536"/>
          <a:ext cx="149762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6F45-F2EC-214D-93FC-2FB99A4EBA45}">
      <dsp:nvSpPr>
        <dsp:cNvPr id="0" name=""/>
        <dsp:cNvSpPr/>
      </dsp:nvSpPr>
      <dsp:spPr>
        <a:xfrm>
          <a:off x="3304800" y="554222"/>
          <a:ext cx="1497627" cy="29110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711200">
            <a:lnSpc>
              <a:spcPct val="90000"/>
            </a:lnSpc>
            <a:spcBef>
              <a:spcPct val="0"/>
            </a:spcBef>
            <a:spcAft>
              <a:spcPct val="35000"/>
            </a:spcAft>
            <a:buNone/>
          </a:pPr>
          <a:r>
            <a:rPr lang="en-US" sz="1600" kern="1200" dirty="0"/>
            <a:t> Acknowledge the college houses the biases and prejudices of its founding time. </a:t>
          </a:r>
        </a:p>
      </dsp:txBody>
      <dsp:txXfrm>
        <a:off x="3304800" y="1660429"/>
        <a:ext cx="1497627" cy="1746641"/>
      </dsp:txXfrm>
    </dsp:sp>
    <dsp:sp modelId="{7DD9C901-A3D8-A440-BC60-E1267071F633}">
      <dsp:nvSpPr>
        <dsp:cNvPr id="0" name=""/>
        <dsp:cNvSpPr/>
      </dsp:nvSpPr>
      <dsp:spPr>
        <a:xfrm>
          <a:off x="3739112" y="1171086"/>
          <a:ext cx="629003" cy="629003"/>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3831227" y="1263201"/>
        <a:ext cx="444773" cy="444773"/>
      </dsp:txXfrm>
    </dsp:sp>
    <dsp:sp modelId="{3E2754E6-FD62-174C-84BE-0E3FF5566C53}">
      <dsp:nvSpPr>
        <dsp:cNvPr id="0" name=""/>
        <dsp:cNvSpPr/>
      </dsp:nvSpPr>
      <dsp:spPr>
        <a:xfrm>
          <a:off x="3304800" y="3484744"/>
          <a:ext cx="1497627"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2E0AA-8DD5-6D44-BA45-F0B42A47E612}">
      <dsp:nvSpPr>
        <dsp:cNvPr id="0" name=""/>
        <dsp:cNvSpPr/>
      </dsp:nvSpPr>
      <dsp:spPr>
        <a:xfrm>
          <a:off x="4952190" y="554222"/>
          <a:ext cx="1497627" cy="24353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711200">
            <a:lnSpc>
              <a:spcPct val="90000"/>
            </a:lnSpc>
            <a:spcBef>
              <a:spcPct val="0"/>
            </a:spcBef>
            <a:spcAft>
              <a:spcPct val="35000"/>
            </a:spcAft>
            <a:buNone/>
          </a:pPr>
          <a:r>
            <a:rPr lang="en-US" sz="1600" kern="1200" dirty="0"/>
            <a:t>Redesign the evaluation of hiring and evaluation processes. </a:t>
          </a:r>
        </a:p>
      </dsp:txBody>
      <dsp:txXfrm>
        <a:off x="4952190" y="1479657"/>
        <a:ext cx="1497627" cy="1461212"/>
      </dsp:txXfrm>
    </dsp:sp>
    <dsp:sp modelId="{0202E5C4-0C5A-6940-A60C-70A6F51F5FFD}">
      <dsp:nvSpPr>
        <dsp:cNvPr id="0" name=""/>
        <dsp:cNvSpPr/>
      </dsp:nvSpPr>
      <dsp:spPr>
        <a:xfrm>
          <a:off x="5386502" y="933228"/>
          <a:ext cx="629003" cy="629003"/>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478617" y="1025343"/>
        <a:ext cx="444773" cy="444773"/>
      </dsp:txXfrm>
    </dsp:sp>
    <dsp:sp modelId="{E99C1AAE-0E14-9140-BD0D-24D3D3D1F196}">
      <dsp:nvSpPr>
        <dsp:cNvPr id="0" name=""/>
        <dsp:cNvSpPr/>
      </dsp:nvSpPr>
      <dsp:spPr>
        <a:xfrm>
          <a:off x="4895580" y="2982726"/>
          <a:ext cx="1497627"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5E334-20E3-D343-A7C2-94C28DF2909C}">
      <dsp:nvSpPr>
        <dsp:cNvPr id="0" name=""/>
        <dsp:cNvSpPr/>
      </dsp:nvSpPr>
      <dsp:spPr>
        <a:xfrm>
          <a:off x="6599580" y="554222"/>
          <a:ext cx="1497627" cy="282235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711200">
            <a:lnSpc>
              <a:spcPct val="90000"/>
            </a:lnSpc>
            <a:spcBef>
              <a:spcPct val="0"/>
            </a:spcBef>
            <a:spcAft>
              <a:spcPct val="35000"/>
            </a:spcAft>
            <a:buNone/>
          </a:pPr>
          <a:r>
            <a:rPr lang="en-US" sz="1600" kern="1200" dirty="0"/>
            <a:t>Request services from the ASCCC about any of these topics </a:t>
          </a:r>
          <a:r>
            <a:rPr lang="en-US" sz="1600" kern="1200" dirty="0">
              <a:hlinkClick xmlns:r="http://schemas.openxmlformats.org/officeDocument/2006/relationships" r:id="rId1"/>
            </a:rPr>
            <a:t>here</a:t>
          </a:r>
          <a:r>
            <a:rPr lang="en-US" sz="1600" kern="1200" dirty="0"/>
            <a:t>.</a:t>
          </a:r>
        </a:p>
      </dsp:txBody>
      <dsp:txXfrm>
        <a:off x="6599580" y="1626719"/>
        <a:ext cx="1497627" cy="1693415"/>
      </dsp:txXfrm>
    </dsp:sp>
    <dsp:sp modelId="{6E704D1D-D230-9341-A299-938DBECEA71F}">
      <dsp:nvSpPr>
        <dsp:cNvPr id="0" name=""/>
        <dsp:cNvSpPr/>
      </dsp:nvSpPr>
      <dsp:spPr>
        <a:xfrm>
          <a:off x="7033892" y="1126731"/>
          <a:ext cx="629003" cy="6290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126007" y="1218846"/>
        <a:ext cx="444773" cy="444773"/>
      </dsp:txXfrm>
    </dsp:sp>
    <dsp:sp modelId="{822A3F45-2115-A44A-BDF7-96FB573CDD3B}">
      <dsp:nvSpPr>
        <dsp:cNvPr id="0" name=""/>
        <dsp:cNvSpPr/>
      </dsp:nvSpPr>
      <dsp:spPr>
        <a:xfrm>
          <a:off x="6618390" y="3399749"/>
          <a:ext cx="1497627"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75EEE-CC01-524A-8357-D608A18C2192}">
      <dsp:nvSpPr>
        <dsp:cNvPr id="0" name=""/>
        <dsp:cNvSpPr/>
      </dsp:nvSpPr>
      <dsp:spPr>
        <a:xfrm>
          <a:off x="8246969" y="554222"/>
          <a:ext cx="1497627" cy="24460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488950">
            <a:lnSpc>
              <a:spcPct val="90000"/>
            </a:lnSpc>
            <a:spcBef>
              <a:spcPct val="0"/>
            </a:spcBef>
            <a:spcAft>
              <a:spcPct val="35000"/>
            </a:spcAft>
            <a:buNone/>
          </a:pPr>
          <a:r>
            <a:rPr lang="en-US" sz="1100" kern="1200" dirty="0"/>
            <a:t> </a:t>
          </a:r>
          <a:r>
            <a:rPr lang="en-US" sz="1600" kern="1200" dirty="0"/>
            <a:t>Find the voices among your faculty missing in governance. </a:t>
          </a:r>
        </a:p>
      </dsp:txBody>
      <dsp:txXfrm>
        <a:off x="8246969" y="1483728"/>
        <a:ext cx="1497627" cy="1467640"/>
      </dsp:txXfrm>
    </dsp:sp>
    <dsp:sp modelId="{11561B41-F087-1F41-A0BA-829FCA54DC9D}">
      <dsp:nvSpPr>
        <dsp:cNvPr id="0" name=""/>
        <dsp:cNvSpPr/>
      </dsp:nvSpPr>
      <dsp:spPr>
        <a:xfrm>
          <a:off x="8681281" y="938585"/>
          <a:ext cx="629003" cy="6290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6</a:t>
          </a:r>
        </a:p>
      </dsp:txBody>
      <dsp:txXfrm>
        <a:off x="8773396" y="1030700"/>
        <a:ext cx="444773" cy="444773"/>
      </dsp:txXfrm>
    </dsp:sp>
    <dsp:sp modelId="{CB3C3A74-518B-B84A-8C40-F588A84A3458}">
      <dsp:nvSpPr>
        <dsp:cNvPr id="0" name=""/>
        <dsp:cNvSpPr/>
      </dsp:nvSpPr>
      <dsp:spPr>
        <a:xfrm>
          <a:off x="8228159" y="2988083"/>
          <a:ext cx="149762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82997-0164-C944-9A06-814DDDF065BA}">
      <dsp:nvSpPr>
        <dsp:cNvPr id="0" name=""/>
        <dsp:cNvSpPr/>
      </dsp:nvSpPr>
      <dsp:spPr>
        <a:xfrm>
          <a:off x="9894359" y="554222"/>
          <a:ext cx="1497627" cy="255895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6761" tIns="330200" rIns="116761" bIns="330200" numCol="1" spcCol="1270" anchor="t" anchorCtr="0">
          <a:noAutofit/>
        </a:bodyPr>
        <a:lstStyle/>
        <a:p>
          <a:pPr marL="0" lvl="0" indent="0" algn="l" defTabSz="711200">
            <a:lnSpc>
              <a:spcPct val="90000"/>
            </a:lnSpc>
            <a:spcBef>
              <a:spcPct val="0"/>
            </a:spcBef>
            <a:spcAft>
              <a:spcPct val="35000"/>
            </a:spcAft>
            <a:buNone/>
          </a:pPr>
          <a:r>
            <a:rPr lang="en-US" sz="1600" kern="1200" dirty="0"/>
            <a:t>Create constructive ways students can express themselves.  </a:t>
          </a:r>
          <a:r>
            <a:rPr lang="en-US" sz="1600" i="1" kern="1200" dirty="0"/>
            <a:t> </a:t>
          </a:r>
          <a:endParaRPr lang="en-US" sz="1600" kern="1200" dirty="0"/>
        </a:p>
      </dsp:txBody>
      <dsp:txXfrm>
        <a:off x="9894359" y="1526625"/>
        <a:ext cx="1497627" cy="1535372"/>
      </dsp:txXfrm>
    </dsp:sp>
    <dsp:sp modelId="{147B1B99-940F-B04B-85F2-9295B507D5DA}">
      <dsp:nvSpPr>
        <dsp:cNvPr id="0" name=""/>
        <dsp:cNvSpPr/>
      </dsp:nvSpPr>
      <dsp:spPr>
        <a:xfrm>
          <a:off x="10328671" y="995028"/>
          <a:ext cx="629003" cy="629003"/>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40" tIns="12700" rIns="49040" bIns="12700" numCol="1" spcCol="1270" anchor="ctr" anchorCtr="0">
          <a:noAutofit/>
        </a:bodyPr>
        <a:lstStyle/>
        <a:p>
          <a:pPr marL="0" lvl="0" indent="0" algn="ctr" defTabSz="1377950">
            <a:lnSpc>
              <a:spcPct val="90000"/>
            </a:lnSpc>
            <a:spcBef>
              <a:spcPct val="0"/>
            </a:spcBef>
            <a:spcAft>
              <a:spcPct val="35000"/>
            </a:spcAft>
            <a:buNone/>
          </a:pPr>
          <a:r>
            <a:rPr lang="en-US" sz="3100" kern="1200"/>
            <a:t>7</a:t>
          </a:r>
        </a:p>
      </dsp:txBody>
      <dsp:txXfrm>
        <a:off x="10420786" y="1087143"/>
        <a:ext cx="444773" cy="444773"/>
      </dsp:txXfrm>
    </dsp:sp>
    <dsp:sp modelId="{023DBA24-F89F-B440-BEC8-2B1F827FFA8E}">
      <dsp:nvSpPr>
        <dsp:cNvPr id="0" name=""/>
        <dsp:cNvSpPr/>
      </dsp:nvSpPr>
      <dsp:spPr>
        <a:xfrm>
          <a:off x="9889192" y="3090278"/>
          <a:ext cx="149762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F2ED3-156E-4457-AEE6-665CDFE5DC22}">
      <dsp:nvSpPr>
        <dsp:cNvPr id="0" name=""/>
        <dsp:cNvSpPr/>
      </dsp:nvSpPr>
      <dsp:spPr>
        <a:xfrm>
          <a:off x="2098971" y="7643"/>
          <a:ext cx="2161687" cy="21616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AEA03-1115-4C15-B3D2-01644A6E9422}">
      <dsp:nvSpPr>
        <dsp:cNvPr id="0" name=""/>
        <dsp:cNvSpPr/>
      </dsp:nvSpPr>
      <dsp:spPr>
        <a:xfrm>
          <a:off x="2559659" y="468330"/>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A1DB1-7677-463F-9BC7-AB39C61BDC21}">
      <dsp:nvSpPr>
        <dsp:cNvPr id="0" name=""/>
        <dsp:cNvSpPr/>
      </dsp:nvSpPr>
      <dsp:spPr>
        <a:xfrm>
          <a:off x="1407940" y="2842643"/>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Questions, comments, thoughts, concerns, ideas, or seeking resources?</a:t>
          </a:r>
        </a:p>
      </dsp:txBody>
      <dsp:txXfrm>
        <a:off x="1407940" y="2842643"/>
        <a:ext cx="3543750" cy="720000"/>
      </dsp:txXfrm>
    </dsp:sp>
    <dsp:sp modelId="{5303CF71-4F66-4CE3-98B4-B263EFEEA2EF}">
      <dsp:nvSpPr>
        <dsp:cNvPr id="0" name=""/>
        <dsp:cNvSpPr/>
      </dsp:nvSpPr>
      <dsp:spPr>
        <a:xfrm>
          <a:off x="6262877" y="7643"/>
          <a:ext cx="2161687" cy="21616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23F42-ACB5-41A0-9690-0B579EB66303}">
      <dsp:nvSpPr>
        <dsp:cNvPr id="0" name=""/>
        <dsp:cNvSpPr/>
      </dsp:nvSpPr>
      <dsp:spPr>
        <a:xfrm>
          <a:off x="6723565" y="468330"/>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BC455-19A8-4DFA-B580-1133F6DE4AD6}">
      <dsp:nvSpPr>
        <dsp:cNvPr id="0" name=""/>
        <dsp:cNvSpPr/>
      </dsp:nvSpPr>
      <dsp:spPr>
        <a:xfrm>
          <a:off x="5571846" y="2842643"/>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a:t>INFO@ASCCC.ORG</a:t>
          </a:r>
          <a:endParaRPr lang="en-US" sz="1700" kern="1200"/>
        </a:p>
      </dsp:txBody>
      <dsp:txXfrm>
        <a:off x="5571846" y="2842643"/>
        <a:ext cx="354375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4/12/2021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4/12/2021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INTROS/WELCOME</a:t>
            </a:r>
          </a:p>
          <a:p>
            <a:r>
              <a:rPr lang="en-US" dirty="0"/>
              <a:t>ASCC Staff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a:t>
            </a:fld>
            <a:endParaRPr lang="en-US"/>
          </a:p>
        </p:txBody>
      </p:sp>
    </p:spTree>
    <p:extLst>
      <p:ext uri="{BB962C8B-B14F-4D97-AF65-F5344CB8AC3E}">
        <p14:creationId xmlns:p14="http://schemas.microsoft.com/office/powerpoint/2010/main" val="60246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167292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315469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Context and history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8586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JOHN: Local action from academic senates</a:t>
            </a:r>
          </a:p>
        </p:txBody>
      </p:sp>
      <p:sp>
        <p:nvSpPr>
          <p:cNvPr id="4" name="Slide Number Placeholder 3"/>
          <p:cNvSpPr>
            <a:spLocks noGrp="1"/>
          </p:cNvSpPr>
          <p:nvPr>
            <p:ph type="sldNum" sz="quarter" idx="5"/>
          </p:nvPr>
        </p:nvSpPr>
        <p:spPr/>
        <p:txBody>
          <a:bodyPr/>
          <a:lstStyle/>
          <a:p>
            <a:fld id="{77888265-A55E-404A-BECA-D1D37A390135}" type="slidenum">
              <a:rPr lang="en-US" smtClean="0"/>
              <a:t>4</a:t>
            </a:fld>
            <a:endParaRPr lang="en-US"/>
          </a:p>
        </p:txBody>
      </p:sp>
    </p:spTree>
    <p:extLst>
      <p:ext uri="{BB962C8B-B14F-4D97-AF65-F5344CB8AC3E}">
        <p14:creationId xmlns:p14="http://schemas.microsoft.com/office/powerpoint/2010/main" val="354120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SYSTEMS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9030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LUKE: DEI Inclusion statement/ ASCCC paper</a:t>
            </a:r>
          </a:p>
          <a:p>
            <a:r>
              <a:rPr lang="en-US" dirty="0"/>
              <a:t>ACTIVITY HERE?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63617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LUKE: The ASCCC provides recommendations to work intentionally and with accountability toward establishing equity-driven systems. A commitment to equity requires a predetermination of how a local college or district will embark on these efforts as well as recognizing that this transformation may lead to fierce conversations, action, and evaluation of progress.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286870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338747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972499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22076" y="3429000"/>
            <a:ext cx="10547847" cy="2928002"/>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2"/>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srcRect/>
          <a:stretch/>
        </p:blipFill>
        <p:spPr bwMode="auto">
          <a:xfrm>
            <a:off x="-12700" y="6063"/>
            <a:ext cx="2537147" cy="23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rcRect/>
          <a:stretch/>
        </p:blipFill>
        <p:spPr>
          <a:xfrm>
            <a:off x="-23178" y="0"/>
            <a:ext cx="944880"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
        <p:nvSpPr>
          <p:cNvPr id="9" name="Rectangle 8">
            <a:extLst>
              <a:ext uri="{FF2B5EF4-FFF2-40B4-BE49-F238E27FC236}">
                <a16:creationId xmlns:a16="http://schemas.microsoft.com/office/drawing/2014/main" id="{1F255A6B-6F12-8447-BE9C-2228DD24FAF1}"/>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211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rcRect/>
          <a:stretch/>
        </p:blipFill>
        <p:spPr>
          <a:xfrm>
            <a:off x="-23178" y="0"/>
            <a:ext cx="944880"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
        <p:nvSpPr>
          <p:cNvPr id="7" name="Rectangle 6">
            <a:extLst>
              <a:ext uri="{FF2B5EF4-FFF2-40B4-BE49-F238E27FC236}">
                <a16:creationId xmlns:a16="http://schemas.microsoft.com/office/drawing/2014/main" id="{2E8BE4BC-7C35-0D49-B888-682258072704}"/>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3714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4/12/2021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7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5" r:id="rId5"/>
    <p:sldLayoutId id="2147483728" r:id="rId6"/>
    <p:sldLayoutId id="2147483726" r:id="rId7"/>
    <p:sldLayoutId id="2147483729" r:id="rId8"/>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ccc.org/papers/equity-driven-systems-student-equity-and-achievement-california-community-colleg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createsend.com/t/y-406A779B3CC74AB2"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GlLECve8jGg?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jamboard.google.com/d/1nEi7C_oUllIcG0Kq83cRAHBOe-uwfWamZFIppUg2r9o/viewer?f=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503C-8A89-054D-A364-8895BE08D36D}"/>
              </a:ext>
            </a:extLst>
          </p:cNvPr>
          <p:cNvSpPr>
            <a:spLocks noGrp="1"/>
          </p:cNvSpPr>
          <p:nvPr>
            <p:ph type="title"/>
          </p:nvPr>
        </p:nvSpPr>
        <p:spPr>
          <a:xfrm>
            <a:off x="822076" y="2590800"/>
            <a:ext cx="10547847" cy="3766202"/>
          </a:xfrm>
        </p:spPr>
        <p:txBody>
          <a:bodyPr>
            <a:normAutofit/>
          </a:bodyPr>
          <a:lstStyle/>
          <a:p>
            <a:pPr marL="0" marR="0" algn="l">
              <a:spcBef>
                <a:spcPts val="0"/>
              </a:spcBef>
              <a:spcAft>
                <a:spcPts val="0"/>
              </a:spcAft>
            </a:pPr>
            <a:r>
              <a:rPr lang="en-US" dirty="0">
                <a:latin typeface="Arial" panose="020B0604020202020204" pitchFamily="34" charset="0"/>
                <a:cs typeface="Arial" panose="020B0604020202020204" pitchFamily="34" charset="0"/>
              </a:rPr>
              <a:t>Equity-Driven Leadership</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2200" dirty="0">
                <a:effectLst/>
                <a:latin typeface="Arial" panose="020B0604020202020204" pitchFamily="34" charset="0"/>
                <a:ea typeface="Calibri" panose="020F0502020204030204" pitchFamily="34" charset="0"/>
                <a:cs typeface="Arial" panose="020B0604020202020204" pitchFamily="34" charset="0"/>
              </a:rPr>
              <a:t>Luke Lara, </a:t>
            </a:r>
            <a:r>
              <a:rPr lang="en-US" sz="2200" dirty="0" err="1">
                <a:effectLst/>
                <a:latin typeface="Arial" panose="020B0604020202020204" pitchFamily="34" charset="0"/>
                <a:ea typeface="Calibri" panose="020F0502020204030204" pitchFamily="34" charset="0"/>
                <a:cs typeface="Arial" panose="020B0604020202020204" pitchFamily="34" charset="0"/>
              </a:rPr>
              <a:t>MiraCosta</a:t>
            </a:r>
            <a:r>
              <a:rPr lang="en-US" sz="2200" dirty="0">
                <a:effectLst/>
                <a:latin typeface="Arial" panose="020B0604020202020204" pitchFamily="34" charset="0"/>
                <a:ea typeface="Calibri" panose="020F0502020204030204" pitchFamily="34" charset="0"/>
                <a:cs typeface="Arial" panose="020B0604020202020204" pitchFamily="34" charset="0"/>
              </a:rPr>
              <a:t> College </a:t>
            </a:r>
            <a:br>
              <a:rPr lang="en-US" sz="2200" dirty="0">
                <a:effectLst/>
                <a:latin typeface="Arial" panose="020B0604020202020204" pitchFamily="34" charset="0"/>
                <a:ea typeface="Calibri" panose="020F0502020204030204" pitchFamily="34" charset="0"/>
                <a:cs typeface="Arial" panose="020B0604020202020204" pitchFamily="34" charset="0"/>
              </a:rPr>
            </a:br>
            <a:r>
              <a:rPr lang="en-US" sz="2200" dirty="0">
                <a:effectLst/>
                <a:latin typeface="Arial" panose="020B0604020202020204" pitchFamily="34" charset="0"/>
                <a:ea typeface="Calibri" panose="020F0502020204030204" pitchFamily="34" charset="0"/>
                <a:cs typeface="Arial" panose="020B0604020202020204" pitchFamily="34" charset="0"/>
              </a:rPr>
              <a:t>Carrie Roberson, ASCCC North Representative </a:t>
            </a:r>
            <a:br>
              <a:rPr lang="en-US" sz="2200" dirty="0">
                <a:effectLst/>
                <a:latin typeface="Arial" panose="020B0604020202020204" pitchFamily="34" charset="0"/>
                <a:ea typeface="Calibri" panose="020F0502020204030204" pitchFamily="34" charset="0"/>
                <a:cs typeface="Arial" panose="020B0604020202020204" pitchFamily="34" charset="0"/>
              </a:rPr>
            </a:br>
            <a:r>
              <a:rPr lang="en-US" sz="2200" dirty="0">
                <a:effectLst/>
                <a:latin typeface="Arial" panose="020B0604020202020204" pitchFamily="34" charset="0"/>
                <a:ea typeface="Calibri" panose="020F0502020204030204" pitchFamily="34" charset="0"/>
                <a:cs typeface="Arial" panose="020B0604020202020204" pitchFamily="34" charset="0"/>
              </a:rPr>
              <a:t>John Stanskas, ASCCC Immediate Past President</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Tree>
    <p:extLst>
      <p:ext uri="{BB962C8B-B14F-4D97-AF65-F5344CB8AC3E}">
        <p14:creationId xmlns:p14="http://schemas.microsoft.com/office/powerpoint/2010/main" val="193091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4653-7E3D-4FDB-B2C0-9331B5662C73}"/>
              </a:ext>
            </a:extLst>
          </p:cNvPr>
          <p:cNvSpPr>
            <a:spLocks noGrp="1"/>
          </p:cNvSpPr>
          <p:nvPr>
            <p:ph type="title"/>
          </p:nvPr>
        </p:nvSpPr>
        <p:spPr/>
        <p:txBody>
          <a:bodyPr/>
          <a:lstStyle/>
          <a:p>
            <a:r>
              <a:rPr lang="en-US" dirty="0">
                <a:latin typeface="+mj-lt"/>
              </a:rPr>
              <a:t>REALITY!</a:t>
            </a:r>
          </a:p>
        </p:txBody>
      </p:sp>
      <p:sp>
        <p:nvSpPr>
          <p:cNvPr id="3" name="Content Placeholder 2">
            <a:extLst>
              <a:ext uri="{FF2B5EF4-FFF2-40B4-BE49-F238E27FC236}">
                <a16:creationId xmlns:a16="http://schemas.microsoft.com/office/drawing/2014/main" id="{B577181B-7799-4C9D-AE54-799BDAFF0263}"/>
              </a:ext>
            </a:extLst>
          </p:cNvPr>
          <p:cNvSpPr>
            <a:spLocks noGrp="1"/>
          </p:cNvSpPr>
          <p:nvPr>
            <p:ph sz="half" idx="2"/>
          </p:nvPr>
        </p:nvSpPr>
        <p:spPr/>
        <p:txBody>
          <a:bodyPr/>
          <a:lstStyle/>
          <a:p>
            <a:r>
              <a:rPr lang="en-US" dirty="0"/>
              <a:t>Integrating equity into college planning and decision-making processes begins with understanding the culture of the campus.</a:t>
            </a:r>
          </a:p>
          <a:p>
            <a:pPr marL="0" indent="0">
              <a:buNone/>
            </a:pPr>
            <a:endParaRPr lang="en-US" dirty="0"/>
          </a:p>
          <a:p>
            <a:r>
              <a:rPr lang="en-US" dirty="0"/>
              <a:t>The mindset reflected in the thinking of the institution and its members both influences and is informed by campus culture. </a:t>
            </a:r>
          </a:p>
          <a:p>
            <a:pPr marL="0" indent="0">
              <a:buNone/>
            </a:pPr>
            <a:endParaRPr lang="en-US" dirty="0"/>
          </a:p>
        </p:txBody>
      </p:sp>
      <p:pic>
        <p:nvPicPr>
          <p:cNvPr id="7" name="Content Placeholder 6" descr="One glowing light bulb in sea of unlit bulbs">
            <a:extLst>
              <a:ext uri="{FF2B5EF4-FFF2-40B4-BE49-F238E27FC236}">
                <a16:creationId xmlns:a16="http://schemas.microsoft.com/office/drawing/2014/main" id="{5B13DCB3-CED8-4E1E-9EC4-6A3977D0C80D}"/>
              </a:ext>
            </a:extLst>
          </p:cNvPr>
          <p:cNvPicPr>
            <a:picLocks noGrp="1" noChangeAspect="1"/>
          </p:cNvPicPr>
          <p:nvPr>
            <p:ph sz="quarter" idx="4"/>
          </p:nvPr>
        </p:nvPicPr>
        <p:blipFill>
          <a:blip r:embed="rId3"/>
          <a:stretch>
            <a:fillRect/>
          </a:stretch>
        </p:blipFill>
        <p:spPr>
          <a:xfrm>
            <a:off x="6403975" y="1798320"/>
            <a:ext cx="4949825" cy="3712368"/>
          </a:xfrm>
        </p:spPr>
      </p:pic>
      <p:sp>
        <p:nvSpPr>
          <p:cNvPr id="5" name="Slide Number Placeholder 4">
            <a:extLst>
              <a:ext uri="{FF2B5EF4-FFF2-40B4-BE49-F238E27FC236}">
                <a16:creationId xmlns:a16="http://schemas.microsoft.com/office/drawing/2014/main" id="{7BD253E1-2CEB-4D2C-8208-50161022711D}"/>
              </a:ext>
            </a:extLst>
          </p:cNvPr>
          <p:cNvSpPr>
            <a:spLocks noGrp="1"/>
          </p:cNvSpPr>
          <p:nvPr>
            <p:ph type="sldNum" sz="quarter" idx="10"/>
          </p:nvPr>
        </p:nvSpPr>
        <p:spPr/>
        <p:txBody>
          <a:bodyPr/>
          <a:lstStyle/>
          <a:p>
            <a:pPr>
              <a:defRPr/>
            </a:pPr>
            <a:fld id="{616D5885-80C4-334A-ADD9-792750371828}" type="slidenum">
              <a:rPr lang="en-US" smtClean="0"/>
              <a:pPr>
                <a:defRPr/>
              </a:pPr>
              <a:t>10</a:t>
            </a:fld>
            <a:endParaRPr lang="en-US" dirty="0"/>
          </a:p>
        </p:txBody>
      </p:sp>
    </p:spTree>
    <p:extLst>
      <p:ext uri="{BB962C8B-B14F-4D97-AF65-F5344CB8AC3E}">
        <p14:creationId xmlns:p14="http://schemas.microsoft.com/office/powerpoint/2010/main" val="263723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86448A42-9AEC-4C66-AC0C-06CB33FED47D}"/>
              </a:ext>
            </a:extLst>
          </p:cNvPr>
          <p:cNvGraphicFramePr>
            <a:graphicFrameLocks noGrp="1"/>
          </p:cNvGraphicFramePr>
          <p:nvPr>
            <p:ph idx="1"/>
            <p:extLst>
              <p:ext uri="{D42A27DB-BD31-4B8C-83A1-F6EECF244321}">
                <p14:modId xmlns:p14="http://schemas.microsoft.com/office/powerpoint/2010/main" val="2777482654"/>
              </p:ext>
            </p:extLst>
          </p:nvPr>
        </p:nvGraphicFramePr>
        <p:xfrm>
          <a:off x="830263" y="2662238"/>
          <a:ext cx="10523537" cy="357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8275763-C8E7-4A52-915D-E8FF738707DC}"/>
              </a:ext>
            </a:extLst>
          </p:cNvPr>
          <p:cNvSpPr>
            <a:spLocks noGrp="1"/>
          </p:cNvSpPr>
          <p:nvPr>
            <p:ph type="sldNum" sz="quarter" idx="10"/>
          </p:nvPr>
        </p:nvSpPr>
        <p:spPr/>
        <p:txBody>
          <a:bodyPr anchor="ctr">
            <a:normAutofit/>
          </a:bodyPr>
          <a:lstStyle/>
          <a:p>
            <a:pPr>
              <a:spcAft>
                <a:spcPts val="600"/>
              </a:spcAft>
              <a:defRPr/>
            </a:pPr>
            <a:fld id="{616D5885-80C4-334A-ADD9-792750371828}" type="slidenum">
              <a:rPr lang="en-US" smtClean="0"/>
              <a:pPr>
                <a:spcAft>
                  <a:spcPts val="600"/>
                </a:spcAft>
                <a:defRPr/>
              </a:pPr>
              <a:t>11</a:t>
            </a:fld>
            <a:endParaRPr lang="en-US"/>
          </a:p>
        </p:txBody>
      </p:sp>
    </p:spTree>
    <p:extLst>
      <p:ext uri="{BB962C8B-B14F-4D97-AF65-F5344CB8AC3E}">
        <p14:creationId xmlns:p14="http://schemas.microsoft.com/office/powerpoint/2010/main" val="131350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930C-3E48-4E55-A6EC-D3817F58970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TODAY…</a:t>
            </a:r>
          </a:p>
        </p:txBody>
      </p:sp>
      <p:sp>
        <p:nvSpPr>
          <p:cNvPr id="3" name="Content Placeholder 2">
            <a:extLst>
              <a:ext uri="{FF2B5EF4-FFF2-40B4-BE49-F238E27FC236}">
                <a16:creationId xmlns:a16="http://schemas.microsoft.com/office/drawing/2014/main" id="{7FF097B7-9416-42D0-A93F-4EAC317BED6D}"/>
              </a:ext>
            </a:extLst>
          </p:cNvPr>
          <p:cNvSpPr>
            <a:spLocks noGrp="1"/>
          </p:cNvSpPr>
          <p:nvPr>
            <p:ph idx="1"/>
          </p:nvPr>
        </p:nvSpPr>
        <p:spPr>
          <a:xfrm>
            <a:off x="1094508" y="2466110"/>
            <a:ext cx="10654147" cy="3988478"/>
          </a:xfrm>
        </p:spPr>
        <p:txBody>
          <a:bodyPr/>
          <a:lstStyle/>
          <a:p>
            <a:r>
              <a:rPr lang="en-US" dirty="0"/>
              <a:t>The Academic Senate for California Community Colleges (ASCCC) plays a central role in partnering with and challenging system stakeholders to create excellence through diversity and equity in California’s community colleges. The role of local academic senate leaders is to provide advice and recommendations regarding academic and professional matters to support student success. However, every system of bureaucracy, including the California community colleges, reflects the biases present upon that system’s creation. Join us to engage in the realities of the role local academic senate leaders assume, in partnership with other constituent groups, to identify and deeply examine those biases and correct them through structural change, professional development, and reimagining how colleges serve the students and communities of today most effectively.</a:t>
            </a:r>
          </a:p>
        </p:txBody>
      </p:sp>
      <p:sp>
        <p:nvSpPr>
          <p:cNvPr id="4" name="Slide Number Placeholder 3">
            <a:extLst>
              <a:ext uri="{FF2B5EF4-FFF2-40B4-BE49-F238E27FC236}">
                <a16:creationId xmlns:a16="http://schemas.microsoft.com/office/drawing/2014/main" id="{C6987AD6-6B2E-4CC7-B522-121E8D380556}"/>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293086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4D089F-9288-4E21-99C2-3C54B112F174}"/>
              </a:ext>
            </a:extLst>
          </p:cNvPr>
          <p:cNvSpPr>
            <a:spLocks noGrp="1"/>
          </p:cNvSpPr>
          <p:nvPr>
            <p:ph type="title"/>
          </p:nvPr>
        </p:nvSpPr>
        <p:spPr>
          <a:xfrm>
            <a:off x="1277650" y="365125"/>
            <a:ext cx="10046043" cy="1034467"/>
          </a:xfrm>
        </p:spPr>
        <p:txBody>
          <a:bodyPr/>
          <a:lstStyle/>
          <a:p>
            <a:r>
              <a:rPr lang="en-US" dirty="0">
                <a:latin typeface="+mj-lt"/>
              </a:rPr>
              <a:t>Where are we now… and how did we get here?</a:t>
            </a:r>
          </a:p>
        </p:txBody>
      </p:sp>
      <p:sp>
        <p:nvSpPr>
          <p:cNvPr id="6" name="Content Placeholder 5">
            <a:extLst>
              <a:ext uri="{FF2B5EF4-FFF2-40B4-BE49-F238E27FC236}">
                <a16:creationId xmlns:a16="http://schemas.microsoft.com/office/drawing/2014/main" id="{B67CA00B-84BF-4FC0-A813-1AAD443A49D0}"/>
              </a:ext>
            </a:extLst>
          </p:cNvPr>
          <p:cNvSpPr>
            <a:spLocks noGrp="1"/>
          </p:cNvSpPr>
          <p:nvPr>
            <p:ph sz="half" idx="2"/>
          </p:nvPr>
        </p:nvSpPr>
        <p:spPr/>
        <p:txBody>
          <a:bodyPr/>
          <a:lstStyle/>
          <a:p>
            <a:endParaRPr lang="en-US" dirty="0"/>
          </a:p>
          <a:p>
            <a:r>
              <a:rPr lang="en-US" dirty="0"/>
              <a:t>Call to ACTION… ASCCC and beyond! </a:t>
            </a:r>
          </a:p>
          <a:p>
            <a:pPr marL="0" indent="0">
              <a:buNone/>
            </a:pPr>
            <a:endParaRPr lang="en-US" dirty="0"/>
          </a:p>
          <a:p>
            <a:r>
              <a:rPr lang="en-US" dirty="0">
                <a:hlinkClick r:id="rId3"/>
              </a:rPr>
              <a:t>Equity-Driven Systems: Student Equity and Achievement in California Community Colleges </a:t>
            </a:r>
            <a:r>
              <a:rPr lang="en-US" dirty="0"/>
              <a:t>(ASCCC paper- 2019)</a:t>
            </a:r>
          </a:p>
          <a:p>
            <a:pPr marL="0" indent="0">
              <a:buNone/>
            </a:pPr>
            <a:endParaRPr lang="en-US" dirty="0"/>
          </a:p>
        </p:txBody>
      </p:sp>
      <p:pic>
        <p:nvPicPr>
          <p:cNvPr id="3" name="Content Placeholder 2" descr="Arrows pointing up">
            <a:extLst>
              <a:ext uri="{FF2B5EF4-FFF2-40B4-BE49-F238E27FC236}">
                <a16:creationId xmlns:a16="http://schemas.microsoft.com/office/drawing/2014/main" id="{BC97A7F7-B8E8-4139-BBA6-7BDBD5F1B958}"/>
              </a:ext>
            </a:extLst>
          </p:cNvPr>
          <p:cNvPicPr>
            <a:picLocks noGrp="1" noChangeAspect="1"/>
          </p:cNvPicPr>
          <p:nvPr>
            <p:ph sz="quarter" idx="4"/>
          </p:nvPr>
        </p:nvPicPr>
        <p:blipFill>
          <a:blip r:embed="rId4"/>
          <a:stretch>
            <a:fillRect/>
          </a:stretch>
        </p:blipFill>
        <p:spPr>
          <a:xfrm>
            <a:off x="6664279" y="1798638"/>
            <a:ext cx="4397466" cy="4391025"/>
          </a:xfrm>
        </p:spPr>
      </p:pic>
      <p:sp>
        <p:nvSpPr>
          <p:cNvPr id="4" name="Slide Number Placeholder 3">
            <a:extLst>
              <a:ext uri="{FF2B5EF4-FFF2-40B4-BE49-F238E27FC236}">
                <a16:creationId xmlns:a16="http://schemas.microsoft.com/office/drawing/2014/main" id="{6A4D96D2-D4AF-4C6A-A937-25B1875D77F1}"/>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428802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6DF8-F5BF-2446-AB63-E28A355E81D7}"/>
              </a:ext>
            </a:extLst>
          </p:cNvPr>
          <p:cNvSpPr>
            <a:spLocks noGrp="1"/>
          </p:cNvSpPr>
          <p:nvPr>
            <p:ph type="title"/>
          </p:nvPr>
        </p:nvSpPr>
        <p:spPr>
          <a:xfrm>
            <a:off x="838200" y="365125"/>
            <a:ext cx="9842237" cy="1325563"/>
          </a:xfrm>
        </p:spPr>
        <p:txBody>
          <a:bodyPr>
            <a:normAutofit/>
          </a:bodyPr>
          <a:lstStyle/>
          <a:p>
            <a:r>
              <a:rPr lang="en-US" dirty="0">
                <a:latin typeface="+mj-lt"/>
                <a:hlinkClick r:id="rId3"/>
              </a:rPr>
              <a:t>Call to Action</a:t>
            </a:r>
            <a:endParaRPr lang="en-US" dirty="0">
              <a:latin typeface="+mj-lt"/>
            </a:endParaRPr>
          </a:p>
        </p:txBody>
      </p:sp>
      <p:graphicFrame>
        <p:nvGraphicFramePr>
          <p:cNvPr id="5" name="Content Placeholder 2">
            <a:extLst>
              <a:ext uri="{FF2B5EF4-FFF2-40B4-BE49-F238E27FC236}">
                <a16:creationId xmlns:a16="http://schemas.microsoft.com/office/drawing/2014/main" id="{B20737A6-26C6-4869-AE69-F1F19CDAD730}"/>
              </a:ext>
            </a:extLst>
          </p:cNvPr>
          <p:cNvGraphicFramePr>
            <a:graphicFrameLocks noGrp="1"/>
          </p:cNvGraphicFramePr>
          <p:nvPr>
            <p:ph idx="1"/>
            <p:extLst>
              <p:ext uri="{D42A27DB-BD31-4B8C-83A1-F6EECF244321}">
                <p14:modId xmlns:p14="http://schemas.microsoft.com/office/powerpoint/2010/main" val="199335030"/>
              </p:ext>
            </p:extLst>
          </p:nvPr>
        </p:nvGraphicFramePr>
        <p:xfrm>
          <a:off x="671804" y="1782146"/>
          <a:ext cx="11402008" cy="4019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984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18D38-BE8E-4F21-81A7-59ED84AA533D}"/>
              </a:ext>
            </a:extLst>
          </p:cNvPr>
          <p:cNvSpPr>
            <a:spLocks noGrp="1"/>
          </p:cNvSpPr>
          <p:nvPr>
            <p:ph type="title"/>
          </p:nvPr>
        </p:nvSpPr>
        <p:spPr/>
        <p:txBody>
          <a:bodyPr/>
          <a:lstStyle/>
          <a:p>
            <a:r>
              <a:rPr lang="en-US" dirty="0">
                <a:latin typeface="+mj-lt"/>
              </a:rPr>
              <a:t>EQUITY-DRIVEN LEADERSHIP</a:t>
            </a:r>
          </a:p>
        </p:txBody>
      </p:sp>
      <p:pic>
        <p:nvPicPr>
          <p:cNvPr id="3" name="Online Media 2" title="DEI Awareness Month (English captions)">
            <a:hlinkClick r:id="" action="ppaction://media"/>
            <a:extLst>
              <a:ext uri="{FF2B5EF4-FFF2-40B4-BE49-F238E27FC236}">
                <a16:creationId xmlns:a16="http://schemas.microsoft.com/office/drawing/2014/main" id="{26ECA5B3-C715-4934-90A0-CAB3EC001A34}"/>
              </a:ext>
            </a:extLst>
          </p:cNvPr>
          <p:cNvPicPr>
            <a:picLocks noGrp="1" noRot="1" noChangeAspect="1"/>
          </p:cNvPicPr>
          <p:nvPr>
            <p:ph idx="1"/>
            <a:videoFile r:link="rId1"/>
          </p:nvPr>
        </p:nvPicPr>
        <p:blipFill>
          <a:blip r:embed="rId4"/>
          <a:stretch>
            <a:fillRect/>
          </a:stretch>
        </p:blipFill>
        <p:spPr>
          <a:xfrm>
            <a:off x="2932113" y="2662238"/>
            <a:ext cx="6319837" cy="3570287"/>
          </a:xfrm>
          <a:prstGeom prst="rect">
            <a:avLst/>
          </a:prstGeom>
        </p:spPr>
      </p:pic>
      <p:sp>
        <p:nvSpPr>
          <p:cNvPr id="4" name="Slide Number Placeholder 3">
            <a:extLst>
              <a:ext uri="{FF2B5EF4-FFF2-40B4-BE49-F238E27FC236}">
                <a16:creationId xmlns:a16="http://schemas.microsoft.com/office/drawing/2014/main" id="{C83EF9F2-A904-413C-84FA-8DB5233AB557}"/>
              </a:ext>
            </a:extLst>
          </p:cNvPr>
          <p:cNvSpPr>
            <a:spLocks noGrp="1"/>
          </p:cNvSpPr>
          <p:nvPr>
            <p:ph type="sldNum" sz="quarter" idx="10"/>
          </p:nvPr>
        </p:nvSpPr>
        <p:spPr/>
        <p:txBody>
          <a:bodyPr/>
          <a:lstStyle/>
          <a:p>
            <a:pPr>
              <a:defRPr/>
            </a:pPr>
            <a:fld id="{6816004B-AEE5-9547-AC9B-0D5C79C3D978}" type="slidenum">
              <a:rPr lang="en-US" smtClean="0"/>
              <a:pPr>
                <a:defRPr/>
              </a:pPr>
              <a:t>5</a:t>
            </a:fld>
            <a:endParaRPr lang="en-US" dirty="0"/>
          </a:p>
        </p:txBody>
      </p:sp>
    </p:spTree>
    <p:extLst>
      <p:ext uri="{BB962C8B-B14F-4D97-AF65-F5344CB8AC3E}">
        <p14:creationId xmlns:p14="http://schemas.microsoft.com/office/powerpoint/2010/main" val="32632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29E-0399-4AF7-877C-936D87772050}"/>
              </a:ext>
            </a:extLst>
          </p:cNvPr>
          <p:cNvSpPr>
            <a:spLocks noGrp="1"/>
          </p:cNvSpPr>
          <p:nvPr>
            <p:ph type="title"/>
          </p:nvPr>
        </p:nvSpPr>
        <p:spPr/>
        <p:txBody>
          <a:bodyPr/>
          <a:lstStyle/>
          <a:p>
            <a:r>
              <a:rPr lang="en-US" dirty="0">
                <a:latin typeface="+mj-lt"/>
              </a:rPr>
              <a:t>Equity-Driven Systems: Student Equity and Achievement in California Community Colleges</a:t>
            </a:r>
          </a:p>
        </p:txBody>
      </p:sp>
      <p:sp>
        <p:nvSpPr>
          <p:cNvPr id="3" name="Content Placeholder 2">
            <a:extLst>
              <a:ext uri="{FF2B5EF4-FFF2-40B4-BE49-F238E27FC236}">
                <a16:creationId xmlns:a16="http://schemas.microsoft.com/office/drawing/2014/main" id="{35AF5771-F34F-414F-83BC-F46281CBFE1D}"/>
              </a:ext>
            </a:extLst>
          </p:cNvPr>
          <p:cNvSpPr>
            <a:spLocks noGrp="1"/>
          </p:cNvSpPr>
          <p:nvPr>
            <p:ph sz="half" idx="2"/>
          </p:nvPr>
        </p:nvSpPr>
        <p:spPr/>
        <p:txBody>
          <a:bodyPr/>
          <a:lstStyle/>
          <a:p>
            <a:pPr marL="0" indent="0">
              <a:buNone/>
            </a:pPr>
            <a:endParaRPr lang="en-US" dirty="0"/>
          </a:p>
          <a:p>
            <a:pPr marL="0" indent="0">
              <a:buNone/>
            </a:pPr>
            <a:r>
              <a:rPr lang="en-US" dirty="0"/>
              <a:t>Equity-driven systems examine the institutional structures—e.g., mission, strategic plans, policies, procedures, and cultural practices—that contribute to inequitable outcomes through an intentional process including rigorous data analysis.</a:t>
            </a:r>
          </a:p>
        </p:txBody>
      </p:sp>
      <p:pic>
        <p:nvPicPr>
          <p:cNvPr id="7" name="Content Placeholder 6" descr="One in a crowd">
            <a:extLst>
              <a:ext uri="{FF2B5EF4-FFF2-40B4-BE49-F238E27FC236}">
                <a16:creationId xmlns:a16="http://schemas.microsoft.com/office/drawing/2014/main" id="{5B22E854-737E-408B-A028-D3FCF7B8EF19}"/>
              </a:ext>
            </a:extLst>
          </p:cNvPr>
          <p:cNvPicPr>
            <a:picLocks noGrp="1" noChangeAspect="1"/>
          </p:cNvPicPr>
          <p:nvPr>
            <p:ph sz="quarter" idx="4"/>
          </p:nvPr>
        </p:nvPicPr>
        <p:blipFill>
          <a:blip r:embed="rId3"/>
          <a:stretch>
            <a:fillRect/>
          </a:stretch>
        </p:blipFill>
        <p:spPr>
          <a:xfrm>
            <a:off x="6388100" y="2137966"/>
            <a:ext cx="4949825" cy="3712368"/>
          </a:xfrm>
        </p:spPr>
      </p:pic>
      <p:sp>
        <p:nvSpPr>
          <p:cNvPr id="5" name="Slide Number Placeholder 4">
            <a:extLst>
              <a:ext uri="{FF2B5EF4-FFF2-40B4-BE49-F238E27FC236}">
                <a16:creationId xmlns:a16="http://schemas.microsoft.com/office/drawing/2014/main" id="{D44068E2-89FF-4F06-AA58-17BB4747B556}"/>
              </a:ext>
            </a:extLst>
          </p:cNvPr>
          <p:cNvSpPr>
            <a:spLocks noGrp="1"/>
          </p:cNvSpPr>
          <p:nvPr>
            <p:ph type="sldNum" sz="quarter" idx="10"/>
          </p:nvPr>
        </p:nvSpPr>
        <p:spPr/>
        <p:txBody>
          <a:bodyPr/>
          <a:lstStyle/>
          <a:p>
            <a:pPr>
              <a:defRPr/>
            </a:pPr>
            <a:fld id="{616D5885-80C4-334A-ADD9-792750371828}" type="slidenum">
              <a:rPr lang="en-US" smtClean="0"/>
              <a:pPr>
                <a:defRPr/>
              </a:pPr>
              <a:t>6</a:t>
            </a:fld>
            <a:endParaRPr lang="en-US" dirty="0"/>
          </a:p>
        </p:txBody>
      </p:sp>
    </p:spTree>
    <p:extLst>
      <p:ext uri="{BB962C8B-B14F-4D97-AF65-F5344CB8AC3E}">
        <p14:creationId xmlns:p14="http://schemas.microsoft.com/office/powerpoint/2010/main" val="180162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5ABD-3347-4584-8C2C-F2F91DA4C75D}"/>
              </a:ext>
            </a:extLst>
          </p:cNvPr>
          <p:cNvSpPr>
            <a:spLocks noGrp="1"/>
          </p:cNvSpPr>
          <p:nvPr>
            <p:ph type="title"/>
          </p:nvPr>
        </p:nvSpPr>
        <p:spPr>
          <a:xfrm>
            <a:off x="1277650" y="365126"/>
            <a:ext cx="10046043" cy="1053128"/>
          </a:xfrm>
        </p:spPr>
        <p:txBody>
          <a:bodyPr/>
          <a:lstStyle/>
          <a:p>
            <a:pPr algn="ctr"/>
            <a:r>
              <a:rPr lang="en-US" dirty="0">
                <a:latin typeface="+mj-lt"/>
              </a:rPr>
              <a:t>Accountability + Action</a:t>
            </a:r>
          </a:p>
        </p:txBody>
      </p:sp>
      <p:sp>
        <p:nvSpPr>
          <p:cNvPr id="3" name="Content Placeholder 2">
            <a:extLst>
              <a:ext uri="{FF2B5EF4-FFF2-40B4-BE49-F238E27FC236}">
                <a16:creationId xmlns:a16="http://schemas.microsoft.com/office/drawing/2014/main" id="{6C955926-2B36-4B0C-826A-1F085F9DF9D9}"/>
              </a:ext>
            </a:extLst>
          </p:cNvPr>
          <p:cNvSpPr>
            <a:spLocks noGrp="1"/>
          </p:cNvSpPr>
          <p:nvPr>
            <p:ph sz="half" idx="1"/>
          </p:nvPr>
        </p:nvSpPr>
        <p:spPr/>
        <p:txBody>
          <a:bodyPr/>
          <a:lstStyle/>
          <a:p>
            <a:r>
              <a:rPr lang="en-US" dirty="0"/>
              <a:t>Equity-Driven Systems requires leadership to transform and envisioning the student experience through an equity lens and an institutional commitment to enhance the success of all students.</a:t>
            </a:r>
          </a:p>
          <a:p>
            <a:r>
              <a:rPr lang="en-US" dirty="0"/>
              <a:t>Student equity efforts are based on a theory that when educational services and support are cultivated for the ones who need them most, all students will benefit.</a:t>
            </a:r>
          </a:p>
          <a:p>
            <a:r>
              <a:rPr lang="en-US" dirty="0"/>
              <a:t>Although the system and local colleges have long been committed to improving student equity outcomes, the reality is that not enough change has been accomplished.</a:t>
            </a:r>
          </a:p>
          <a:p>
            <a:r>
              <a:rPr lang="en-US" dirty="0"/>
              <a:t>To narrow or eliminate student equity gaps, faculty must partner with other constituents and stakeholders for deeper and meaningful impact.</a:t>
            </a:r>
          </a:p>
        </p:txBody>
      </p:sp>
      <p:sp>
        <p:nvSpPr>
          <p:cNvPr id="4" name="Slide Number Placeholder 3">
            <a:extLst>
              <a:ext uri="{FF2B5EF4-FFF2-40B4-BE49-F238E27FC236}">
                <a16:creationId xmlns:a16="http://schemas.microsoft.com/office/drawing/2014/main" id="{B6B0D5D6-8630-4009-8966-AA9EF8D33243}"/>
              </a:ext>
            </a:extLst>
          </p:cNvPr>
          <p:cNvSpPr>
            <a:spLocks noGrp="1"/>
          </p:cNvSpPr>
          <p:nvPr>
            <p:ph type="sldNum" sz="quarter" idx="10"/>
          </p:nvPr>
        </p:nvSpPr>
        <p:spPr/>
        <p:txBody>
          <a:bodyPr/>
          <a:lstStyle/>
          <a:p>
            <a:pPr>
              <a:defRPr/>
            </a:pPr>
            <a:fld id="{CA86D19C-58E4-0C4B-866F-351E2232D695}" type="slidenum">
              <a:rPr lang="en-US" smtClean="0"/>
              <a:pPr>
                <a:defRPr/>
              </a:pPr>
              <a:t>7</a:t>
            </a:fld>
            <a:endParaRPr lang="en-US" dirty="0"/>
          </a:p>
        </p:txBody>
      </p:sp>
    </p:spTree>
    <p:extLst>
      <p:ext uri="{BB962C8B-B14F-4D97-AF65-F5344CB8AC3E}">
        <p14:creationId xmlns:p14="http://schemas.microsoft.com/office/powerpoint/2010/main" val="65955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1E63-CF17-45C5-9C98-58BF752C065B}"/>
              </a:ext>
            </a:extLst>
          </p:cNvPr>
          <p:cNvSpPr>
            <a:spLocks noGrp="1"/>
          </p:cNvSpPr>
          <p:nvPr>
            <p:ph type="title"/>
          </p:nvPr>
        </p:nvSpPr>
        <p:spPr>
          <a:xfrm>
            <a:off x="1277650" y="365125"/>
            <a:ext cx="10046043" cy="1325563"/>
          </a:xfrm>
        </p:spPr>
        <p:txBody>
          <a:bodyPr wrap="square" anchor="b">
            <a:normAutofit/>
          </a:bodyPr>
          <a:lstStyle/>
          <a:p>
            <a:r>
              <a:rPr lang="en-US" dirty="0">
                <a:latin typeface="+mj-lt"/>
              </a:rPr>
              <a:t>Just wondering…</a:t>
            </a:r>
          </a:p>
        </p:txBody>
      </p:sp>
      <p:pic>
        <p:nvPicPr>
          <p:cNvPr id="13" name="Content Placeholder 12" descr="A grey room full of question marks with an opening going out">
            <a:hlinkClick r:id="rId3"/>
            <a:extLst>
              <a:ext uri="{FF2B5EF4-FFF2-40B4-BE49-F238E27FC236}">
                <a16:creationId xmlns:a16="http://schemas.microsoft.com/office/drawing/2014/main" id="{0B6C7A4D-7457-4810-B392-10030F8527B4}"/>
              </a:ext>
            </a:extLst>
          </p:cNvPr>
          <p:cNvPicPr>
            <a:picLocks noGrp="1" noChangeAspect="1"/>
          </p:cNvPicPr>
          <p:nvPr>
            <p:ph sz="half" idx="2"/>
          </p:nvPr>
        </p:nvPicPr>
        <p:blipFill rotWithShape="1">
          <a:blip r:embed="rId4"/>
          <a:srcRect l="13958" r="11218"/>
          <a:stretch/>
        </p:blipFill>
        <p:spPr>
          <a:xfrm>
            <a:off x="1277650" y="1798320"/>
            <a:ext cx="4922537" cy="4391343"/>
          </a:xfrm>
          <a:noFill/>
        </p:spPr>
      </p:pic>
      <p:sp>
        <p:nvSpPr>
          <p:cNvPr id="3" name="Content Placeholder 2">
            <a:extLst>
              <a:ext uri="{FF2B5EF4-FFF2-40B4-BE49-F238E27FC236}">
                <a16:creationId xmlns:a16="http://schemas.microsoft.com/office/drawing/2014/main" id="{90D67EFF-6368-4C45-9BD6-6C183E8EA151}"/>
              </a:ext>
            </a:extLst>
          </p:cNvPr>
          <p:cNvSpPr>
            <a:spLocks noGrp="1"/>
          </p:cNvSpPr>
          <p:nvPr>
            <p:ph sz="quarter" idx="4"/>
          </p:nvPr>
        </p:nvSpPr>
        <p:spPr>
          <a:xfrm>
            <a:off x="6388259" y="1798320"/>
            <a:ext cx="5414965" cy="4391343"/>
          </a:xfrm>
        </p:spPr>
        <p:txBody>
          <a:bodyPr wrap="square" anchor="t">
            <a:normAutofit/>
          </a:bodyPr>
          <a:lstStyle/>
          <a:p>
            <a:pPr marL="0" indent="0">
              <a:buNone/>
            </a:pPr>
            <a:endParaRPr lang="en-US" sz="2200" dirty="0"/>
          </a:p>
          <a:p>
            <a:pPr marL="0" indent="0">
              <a:buNone/>
            </a:pPr>
            <a:r>
              <a:rPr lang="en-US" sz="2200" dirty="0"/>
              <a:t>ACTIVITY:</a:t>
            </a:r>
          </a:p>
          <a:p>
            <a:pPr marL="0" indent="0">
              <a:buNone/>
            </a:pPr>
            <a:endParaRPr lang="en-US" sz="2200" i="1" dirty="0"/>
          </a:p>
          <a:p>
            <a:r>
              <a:rPr lang="en-US" sz="2200" i="1" dirty="0"/>
              <a:t>What strategies have been working to move toward achieving the Call to Action and Equity-Driven Systems?</a:t>
            </a:r>
          </a:p>
          <a:p>
            <a:pPr marL="0" indent="0">
              <a:buNone/>
            </a:pPr>
            <a:endParaRPr lang="en-US" sz="2200" dirty="0"/>
          </a:p>
        </p:txBody>
      </p:sp>
      <p:sp>
        <p:nvSpPr>
          <p:cNvPr id="5" name="Slide Number Placeholder 4">
            <a:extLst>
              <a:ext uri="{FF2B5EF4-FFF2-40B4-BE49-F238E27FC236}">
                <a16:creationId xmlns:a16="http://schemas.microsoft.com/office/drawing/2014/main" id="{3D1DB461-D9E2-425E-87D3-A9A53476D4A3}"/>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16D5885-80C4-334A-ADD9-792750371828}" type="slidenum">
              <a:rPr lang="en-US" smtClean="0"/>
              <a:pPr>
                <a:spcAft>
                  <a:spcPts val="600"/>
                </a:spcAft>
                <a:defRPr/>
              </a:pPr>
              <a:t>8</a:t>
            </a:fld>
            <a:endParaRPr lang="en-US"/>
          </a:p>
        </p:txBody>
      </p:sp>
    </p:spTree>
    <p:extLst>
      <p:ext uri="{BB962C8B-B14F-4D97-AF65-F5344CB8AC3E}">
        <p14:creationId xmlns:p14="http://schemas.microsoft.com/office/powerpoint/2010/main" val="192260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E55E6C-387C-49C9-A316-664B64811F76}"/>
              </a:ext>
            </a:extLst>
          </p:cNvPr>
          <p:cNvSpPr>
            <a:spLocks noGrp="1"/>
          </p:cNvSpPr>
          <p:nvPr>
            <p:ph type="title"/>
          </p:nvPr>
        </p:nvSpPr>
        <p:spPr/>
        <p:txBody>
          <a:bodyPr/>
          <a:lstStyle/>
          <a:p>
            <a:r>
              <a:rPr lang="en-US" dirty="0">
                <a:latin typeface="+mj-lt"/>
              </a:rPr>
              <a:t>Equity-Driven Systems: Student Equity and Achievement in California Community Colleges</a:t>
            </a:r>
          </a:p>
        </p:txBody>
      </p:sp>
      <p:sp>
        <p:nvSpPr>
          <p:cNvPr id="6" name="Content Placeholder 5">
            <a:extLst>
              <a:ext uri="{FF2B5EF4-FFF2-40B4-BE49-F238E27FC236}">
                <a16:creationId xmlns:a16="http://schemas.microsoft.com/office/drawing/2014/main" id="{024DEDE2-0860-4166-99AC-91B96E7C4A64}"/>
              </a:ext>
            </a:extLst>
          </p:cNvPr>
          <p:cNvSpPr>
            <a:spLocks noGrp="1"/>
          </p:cNvSpPr>
          <p:nvPr>
            <p:ph sz="half" idx="1"/>
          </p:nvPr>
        </p:nvSpPr>
        <p:spPr>
          <a:xfrm>
            <a:off x="1277650" y="2064326"/>
            <a:ext cx="10058400" cy="4153593"/>
          </a:xfrm>
        </p:spPr>
        <p:txBody>
          <a:bodyPr/>
          <a:lstStyle/>
          <a:p>
            <a:r>
              <a:rPr lang="en-US" dirty="0"/>
              <a:t>The community college system in California owes all students an excellent educational opportunity and outcome.</a:t>
            </a:r>
          </a:p>
          <a:p>
            <a:r>
              <a:rPr lang="en-US" dirty="0"/>
              <a:t>An intentional, systematic approach to address the contemporary and historical context of institutions and current student needs requires a paradigm shift as colleges are constantly responding to various inner and outer accountability measures.</a:t>
            </a:r>
          </a:p>
          <a:p>
            <a:r>
              <a:rPr lang="en-US" dirty="0"/>
              <a:t>With mandates and accountability measures, discussions about student equity must turn into action.</a:t>
            </a:r>
          </a:p>
          <a:p>
            <a:r>
              <a:rPr lang="en-US" dirty="0"/>
              <a:t>Throughout the system, each local college has a responsibility for reducing and eliminating equity gaps for the students it serves.</a:t>
            </a:r>
          </a:p>
        </p:txBody>
      </p:sp>
      <p:sp>
        <p:nvSpPr>
          <p:cNvPr id="4" name="Slide Number Placeholder 3">
            <a:extLst>
              <a:ext uri="{FF2B5EF4-FFF2-40B4-BE49-F238E27FC236}">
                <a16:creationId xmlns:a16="http://schemas.microsoft.com/office/drawing/2014/main" id="{0F6E9167-B703-4BBF-9934-434B41B0500C}"/>
              </a:ext>
            </a:extLst>
          </p:cNvPr>
          <p:cNvSpPr>
            <a:spLocks noGrp="1"/>
          </p:cNvSpPr>
          <p:nvPr>
            <p:ph type="sldNum" sz="quarter" idx="10"/>
          </p:nvPr>
        </p:nvSpPr>
        <p:spPr/>
        <p:txBody>
          <a:bodyPr/>
          <a:lstStyle/>
          <a:p>
            <a:pPr>
              <a:defRPr/>
            </a:pPr>
            <a:fld id="{6816004B-AEE5-9547-AC9B-0D5C79C3D978}" type="slidenum">
              <a:rPr lang="en-US" smtClean="0"/>
              <a:pPr>
                <a:defRPr/>
              </a:pPr>
              <a:t>9</a:t>
            </a:fld>
            <a:endParaRPr lang="en-US" dirty="0"/>
          </a:p>
        </p:txBody>
      </p:sp>
    </p:spTree>
    <p:extLst>
      <p:ext uri="{BB962C8B-B14F-4D97-AF65-F5344CB8AC3E}">
        <p14:creationId xmlns:p14="http://schemas.microsoft.com/office/powerpoint/2010/main" val="3683453683"/>
      </p:ext>
    </p:extLst>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1 210127" id="{DAC46680-91E6-7B49-872D-F9551EF3C782}" vid="{41AAB9FA-BDD9-EB40-8621-18159C45A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Spring ppt template 1</Template>
  <TotalTime>213</TotalTime>
  <Words>753</Words>
  <Application>Microsoft Office PowerPoint</Application>
  <PresentationFormat>Widescreen</PresentationFormat>
  <Paragraphs>81</Paragraphs>
  <Slides>11</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Palatino</vt:lpstr>
      <vt:lpstr>ASCCC Curriculum Inst. 2020 Theme</vt:lpstr>
      <vt:lpstr>Equity-Driven Leadership  Luke Lara, MiraCosta College  Carrie Roberson, ASCCC North Representative  John Stanskas, ASCCC Immediate Past President </vt:lpstr>
      <vt:lpstr>TODAY…</vt:lpstr>
      <vt:lpstr>Where are we now… and how did we get here?</vt:lpstr>
      <vt:lpstr>Call to Action</vt:lpstr>
      <vt:lpstr>EQUITY-DRIVEN LEADERSHIP</vt:lpstr>
      <vt:lpstr>Equity-Driven Systems: Student Equity and Achievement in California Community Colleges</vt:lpstr>
      <vt:lpstr>Accountability + Action</vt:lpstr>
      <vt:lpstr>Just wondering…</vt:lpstr>
      <vt:lpstr>Equity-Driven Systems: Student Equity and Achievement in California Community Colleges</vt:lpstr>
      <vt:lpstr>REALITY!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Equity-Driven Leadership</dc:title>
  <dc:creator>Carrie Roberson</dc:creator>
  <cp:lastModifiedBy>Carrie Roberson</cp:lastModifiedBy>
  <cp:revision>1</cp:revision>
  <cp:lastPrinted>2020-11-24T19:27:34Z</cp:lastPrinted>
  <dcterms:created xsi:type="dcterms:W3CDTF">2021-04-06T21:01:31Z</dcterms:created>
  <dcterms:modified xsi:type="dcterms:W3CDTF">2021-04-12T19:06:13Z</dcterms:modified>
</cp:coreProperties>
</file>