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40"/>
  </p:notesMasterIdLst>
  <p:sldIdLst>
    <p:sldId id="256" r:id="rId2"/>
    <p:sldId id="292" r:id="rId3"/>
    <p:sldId id="257" r:id="rId4"/>
    <p:sldId id="258" r:id="rId5"/>
    <p:sldId id="259" r:id="rId6"/>
    <p:sldId id="260" r:id="rId7"/>
    <p:sldId id="261" r:id="rId8"/>
    <p:sldId id="262" r:id="rId9"/>
    <p:sldId id="263" r:id="rId10"/>
    <p:sldId id="264" r:id="rId11"/>
    <p:sldId id="265" r:id="rId12"/>
    <p:sldId id="291" r:id="rId13"/>
    <p:sldId id="267" r:id="rId14"/>
    <p:sldId id="268" r:id="rId15"/>
    <p:sldId id="293" r:id="rId16"/>
    <p:sldId id="294" r:id="rId17"/>
    <p:sldId id="295" r:id="rId18"/>
    <p:sldId id="270" r:id="rId19"/>
    <p:sldId id="271" r:id="rId20"/>
    <p:sldId id="272" r:id="rId21"/>
    <p:sldId id="273" r:id="rId22"/>
    <p:sldId id="274" r:id="rId23"/>
    <p:sldId id="275" r:id="rId24"/>
    <p:sldId id="276" r:id="rId25"/>
    <p:sldId id="277" r:id="rId26"/>
    <p:sldId id="282" r:id="rId27"/>
    <p:sldId id="278" r:id="rId28"/>
    <p:sldId id="279" r:id="rId29"/>
    <p:sldId id="280" r:id="rId30"/>
    <p:sldId id="281" r:id="rId31"/>
    <p:sldId id="283" r:id="rId32"/>
    <p:sldId id="284" r:id="rId33"/>
    <p:sldId id="285" r:id="rId34"/>
    <p:sldId id="286" r:id="rId35"/>
    <p:sldId id="287" r:id="rId36"/>
    <p:sldId id="288" r:id="rId37"/>
    <p:sldId id="289" r:id="rId38"/>
    <p:sldId id="290"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334AD-4F11-447F-A54F-33782413C4F1}" type="doc">
      <dgm:prSet loTypeId="urn:microsoft.com/office/officeart/2005/8/layout/bProcess2" loCatId="process" qsTypeId="urn:microsoft.com/office/officeart/2005/8/quickstyle/simple2" qsCatId="simple" csTypeId="urn:microsoft.com/office/officeart/2005/8/colors/accent1_4" csCatId="accent1" phldr="1"/>
      <dgm:spPr/>
      <dgm:t>
        <a:bodyPr/>
        <a:lstStyle/>
        <a:p>
          <a:endParaRPr lang="en-US"/>
        </a:p>
      </dgm:t>
    </dgm:pt>
    <dgm:pt modelId="{A23285AF-EE21-4CF2-9211-D8523D47DBB0}">
      <dgm:prSet phldrT="[Text]"/>
      <dgm:spPr/>
      <dgm:t>
        <a:bodyPr/>
        <a:lstStyle/>
        <a:p>
          <a:r>
            <a:rPr lang="en-US" b="1" dirty="0" smtClean="0"/>
            <a:t>Local Curriculum Process</a:t>
          </a:r>
          <a:endParaRPr lang="en-US" dirty="0"/>
        </a:p>
      </dgm:t>
    </dgm:pt>
    <dgm:pt modelId="{CC4FB507-2DF0-4DDE-9A1D-DD60004249BA}" type="parTrans" cxnId="{565DC2E3-B9C7-4FBE-A23D-60918CA00D37}">
      <dgm:prSet/>
      <dgm:spPr/>
      <dgm:t>
        <a:bodyPr/>
        <a:lstStyle/>
        <a:p>
          <a:endParaRPr lang="en-US"/>
        </a:p>
      </dgm:t>
    </dgm:pt>
    <dgm:pt modelId="{ED2A1D5E-4580-4CE5-9977-D3F294248B19}" type="sibTrans" cxnId="{565DC2E3-B9C7-4FBE-A23D-60918CA00D37}">
      <dgm:prSet/>
      <dgm:spPr/>
      <dgm:t>
        <a:bodyPr/>
        <a:lstStyle/>
        <a:p>
          <a:endParaRPr lang="en-US"/>
        </a:p>
      </dgm:t>
    </dgm:pt>
    <dgm:pt modelId="{2ECA4706-6C5D-4C6A-B1B8-2AD57ADE024C}">
      <dgm:prSet phldrT="[Text]"/>
      <dgm:spPr/>
      <dgm:t>
        <a:bodyPr/>
        <a:lstStyle/>
        <a:p>
          <a:r>
            <a:rPr lang="en-US" b="1" dirty="0" smtClean="0"/>
            <a:t>Chancellor’s Office Curriculum Inventory</a:t>
          </a:r>
          <a:endParaRPr lang="en-US" dirty="0"/>
        </a:p>
      </dgm:t>
    </dgm:pt>
    <dgm:pt modelId="{D0B2597C-3EB1-486A-8B06-CCA545E58480}" type="parTrans" cxnId="{B7AC91BC-AB07-4E8C-9883-F3E0D8970D22}">
      <dgm:prSet/>
      <dgm:spPr/>
      <dgm:t>
        <a:bodyPr/>
        <a:lstStyle/>
        <a:p>
          <a:endParaRPr lang="en-US"/>
        </a:p>
      </dgm:t>
    </dgm:pt>
    <dgm:pt modelId="{499E6A36-8EC5-4DD0-9B29-525426266140}" type="sibTrans" cxnId="{B7AC91BC-AB07-4E8C-9883-F3E0D8970D22}">
      <dgm:prSet/>
      <dgm:spPr/>
      <dgm:t>
        <a:bodyPr/>
        <a:lstStyle/>
        <a:p>
          <a:endParaRPr lang="en-US"/>
        </a:p>
      </dgm:t>
    </dgm:pt>
    <dgm:pt modelId="{2630013D-95DE-4B9E-862B-64D2E17571B4}">
      <dgm:prSet phldrT="[Text]"/>
      <dgm:spPr/>
      <dgm:t>
        <a:bodyPr/>
        <a:lstStyle/>
        <a:p>
          <a:r>
            <a:rPr lang="en-US" b="1" dirty="0" smtClean="0"/>
            <a:t>College</a:t>
          </a:r>
          <a:endParaRPr lang="en-US" dirty="0"/>
        </a:p>
      </dgm:t>
    </dgm:pt>
    <dgm:pt modelId="{DBD952DC-72B1-4CB2-AB49-E35D6B865D18}" type="parTrans" cxnId="{F484E9DA-4113-4323-BF51-94711991183A}">
      <dgm:prSet/>
      <dgm:spPr/>
      <dgm:t>
        <a:bodyPr/>
        <a:lstStyle/>
        <a:p>
          <a:endParaRPr lang="en-US"/>
        </a:p>
      </dgm:t>
    </dgm:pt>
    <dgm:pt modelId="{A235D6D2-CFB1-41DA-A135-EAAF376BE514}" type="sibTrans" cxnId="{F484E9DA-4113-4323-BF51-94711991183A}">
      <dgm:prSet/>
      <dgm:spPr/>
      <dgm:t>
        <a:bodyPr/>
        <a:lstStyle/>
        <a:p>
          <a:endParaRPr lang="en-US"/>
        </a:p>
      </dgm:t>
    </dgm:pt>
    <dgm:pt modelId="{A395146E-8325-43EB-9610-6F48B2B3E6D6}">
      <dgm:prSet phldrT="[Text]" custT="1"/>
      <dgm:spPr/>
      <dgm:t>
        <a:bodyPr/>
        <a:lstStyle/>
        <a:p>
          <a:r>
            <a:rPr lang="en-US" sz="1400" b="1" dirty="0" smtClean="0"/>
            <a:t>College Catalog</a:t>
          </a:r>
          <a:endParaRPr lang="en-US" sz="1400" b="1" dirty="0"/>
        </a:p>
      </dgm:t>
    </dgm:pt>
    <dgm:pt modelId="{B401D115-3236-4CC5-8241-ACDA88DA1859}" type="parTrans" cxnId="{269AAD90-B9F7-40EB-858C-FF8792F95B45}">
      <dgm:prSet/>
      <dgm:spPr/>
      <dgm:t>
        <a:bodyPr/>
        <a:lstStyle/>
        <a:p>
          <a:endParaRPr lang="en-US"/>
        </a:p>
      </dgm:t>
    </dgm:pt>
    <dgm:pt modelId="{89179F5D-A16E-45C2-97D6-2E20C90D67DE}" type="sibTrans" cxnId="{269AAD90-B9F7-40EB-858C-FF8792F95B45}">
      <dgm:prSet/>
      <dgm:spPr/>
      <dgm:t>
        <a:bodyPr/>
        <a:lstStyle/>
        <a:p>
          <a:endParaRPr lang="en-US"/>
        </a:p>
      </dgm:t>
    </dgm:pt>
    <dgm:pt modelId="{0DADC606-A423-468D-A564-0561EED2DC8A}">
      <dgm:prSet phldrT="[Text]"/>
      <dgm:spPr/>
      <dgm:t>
        <a:bodyPr/>
        <a:lstStyle/>
        <a:p>
          <a:r>
            <a:rPr lang="en-US" dirty="0" smtClean="0"/>
            <a:t>College Software</a:t>
          </a:r>
          <a:endParaRPr lang="en-US" dirty="0"/>
        </a:p>
      </dgm:t>
    </dgm:pt>
    <dgm:pt modelId="{A2E6481E-4FDA-4B1D-AC62-852DC27F2027}" type="parTrans" cxnId="{F246AD21-5BF7-4F48-BECF-D79B37DF9F61}">
      <dgm:prSet/>
      <dgm:spPr/>
      <dgm:t>
        <a:bodyPr/>
        <a:lstStyle/>
        <a:p>
          <a:endParaRPr lang="en-US"/>
        </a:p>
      </dgm:t>
    </dgm:pt>
    <dgm:pt modelId="{8890DD84-01E0-452B-A9DF-1BBC8B007463}" type="sibTrans" cxnId="{F246AD21-5BF7-4F48-BECF-D79B37DF9F61}">
      <dgm:prSet/>
      <dgm:spPr/>
      <dgm:t>
        <a:bodyPr/>
        <a:lstStyle/>
        <a:p>
          <a:endParaRPr lang="en-US"/>
        </a:p>
      </dgm:t>
    </dgm:pt>
    <dgm:pt modelId="{A7226AFC-D1DA-45C9-9361-36AC9DCE0803}">
      <dgm:prSet phldrT="[Text]"/>
      <dgm:spPr/>
      <dgm:t>
        <a:bodyPr/>
        <a:lstStyle/>
        <a:p>
          <a:r>
            <a:rPr lang="en-US" smtClean="0"/>
            <a:t>Program </a:t>
          </a:r>
          <a:r>
            <a:rPr lang="en-US" dirty="0" smtClean="0"/>
            <a:t>Participation Agreement</a:t>
          </a:r>
          <a:endParaRPr lang="en-US" dirty="0"/>
        </a:p>
      </dgm:t>
    </dgm:pt>
    <dgm:pt modelId="{4DABD1E0-860D-4EEF-9EA7-A32504A00B57}" type="parTrans" cxnId="{7088C2C4-AB89-4BE2-A1CE-11C3B8AFBB09}">
      <dgm:prSet/>
      <dgm:spPr/>
      <dgm:t>
        <a:bodyPr/>
        <a:lstStyle/>
        <a:p>
          <a:endParaRPr lang="en-US"/>
        </a:p>
      </dgm:t>
    </dgm:pt>
    <dgm:pt modelId="{6E7525BB-9EF6-4B6F-8C9D-D8EFC8D007AB}" type="sibTrans" cxnId="{7088C2C4-AB89-4BE2-A1CE-11C3B8AFBB09}">
      <dgm:prSet/>
      <dgm:spPr/>
      <dgm:t>
        <a:bodyPr/>
        <a:lstStyle/>
        <a:p>
          <a:endParaRPr lang="en-US"/>
        </a:p>
      </dgm:t>
    </dgm:pt>
    <dgm:pt modelId="{9CBD40B4-89DC-4DFA-870D-3B3E92871EAA}" type="pres">
      <dgm:prSet presAssocID="{114334AD-4F11-447F-A54F-33782413C4F1}" presName="diagram" presStyleCnt="0">
        <dgm:presLayoutVars>
          <dgm:dir/>
          <dgm:resizeHandles/>
        </dgm:presLayoutVars>
      </dgm:prSet>
      <dgm:spPr/>
      <dgm:t>
        <a:bodyPr/>
        <a:lstStyle/>
        <a:p>
          <a:endParaRPr lang="en-US"/>
        </a:p>
      </dgm:t>
    </dgm:pt>
    <dgm:pt modelId="{FB7E96D9-0CFA-444B-ADD6-0EBF54E255E6}" type="pres">
      <dgm:prSet presAssocID="{A23285AF-EE21-4CF2-9211-D8523D47DBB0}" presName="firstNode" presStyleLbl="node1" presStyleIdx="0" presStyleCnt="6">
        <dgm:presLayoutVars>
          <dgm:bulletEnabled val="1"/>
        </dgm:presLayoutVars>
      </dgm:prSet>
      <dgm:spPr/>
      <dgm:t>
        <a:bodyPr/>
        <a:lstStyle/>
        <a:p>
          <a:endParaRPr lang="en-US"/>
        </a:p>
      </dgm:t>
    </dgm:pt>
    <dgm:pt modelId="{C00C2425-CEF7-43A4-928A-E59A0B13CD29}" type="pres">
      <dgm:prSet presAssocID="{ED2A1D5E-4580-4CE5-9977-D3F294248B19}" presName="sibTrans" presStyleLbl="sibTrans2D1" presStyleIdx="0" presStyleCnt="5"/>
      <dgm:spPr/>
      <dgm:t>
        <a:bodyPr/>
        <a:lstStyle/>
        <a:p>
          <a:endParaRPr lang="en-US"/>
        </a:p>
      </dgm:t>
    </dgm:pt>
    <dgm:pt modelId="{89F1D968-41C0-4EFE-A8FB-F95C586DE80D}" type="pres">
      <dgm:prSet presAssocID="{2ECA4706-6C5D-4C6A-B1B8-2AD57ADE024C}" presName="middleNode" presStyleCnt="0"/>
      <dgm:spPr/>
      <dgm:t>
        <a:bodyPr/>
        <a:lstStyle/>
        <a:p>
          <a:endParaRPr lang="en-US"/>
        </a:p>
      </dgm:t>
    </dgm:pt>
    <dgm:pt modelId="{359AF5AE-04C9-4335-9F41-CA16503A0E1C}" type="pres">
      <dgm:prSet presAssocID="{2ECA4706-6C5D-4C6A-B1B8-2AD57ADE024C}" presName="padding" presStyleLbl="node1" presStyleIdx="0" presStyleCnt="6"/>
      <dgm:spPr/>
      <dgm:t>
        <a:bodyPr/>
        <a:lstStyle/>
        <a:p>
          <a:endParaRPr lang="en-US"/>
        </a:p>
      </dgm:t>
    </dgm:pt>
    <dgm:pt modelId="{FD2C2E24-BC19-4A19-97AF-FF08FD2F9C72}" type="pres">
      <dgm:prSet presAssocID="{2ECA4706-6C5D-4C6A-B1B8-2AD57ADE024C}" presName="shape" presStyleLbl="node1" presStyleIdx="1" presStyleCnt="6" custScaleX="141138" custScaleY="139459">
        <dgm:presLayoutVars>
          <dgm:bulletEnabled val="1"/>
        </dgm:presLayoutVars>
      </dgm:prSet>
      <dgm:spPr/>
      <dgm:t>
        <a:bodyPr/>
        <a:lstStyle/>
        <a:p>
          <a:endParaRPr lang="en-US"/>
        </a:p>
      </dgm:t>
    </dgm:pt>
    <dgm:pt modelId="{63B7FD5E-234B-4950-A25D-C93585ABD58E}" type="pres">
      <dgm:prSet presAssocID="{499E6A36-8EC5-4DD0-9B29-525426266140}" presName="sibTrans" presStyleLbl="sibTrans2D1" presStyleIdx="1" presStyleCnt="5"/>
      <dgm:spPr/>
      <dgm:t>
        <a:bodyPr/>
        <a:lstStyle/>
        <a:p>
          <a:endParaRPr lang="en-US"/>
        </a:p>
      </dgm:t>
    </dgm:pt>
    <dgm:pt modelId="{C9402503-6A77-4F98-A950-3BCF21D8914A}" type="pres">
      <dgm:prSet presAssocID="{2630013D-95DE-4B9E-862B-64D2E17571B4}" presName="middleNode" presStyleCnt="0"/>
      <dgm:spPr/>
      <dgm:t>
        <a:bodyPr/>
        <a:lstStyle/>
        <a:p>
          <a:endParaRPr lang="en-US"/>
        </a:p>
      </dgm:t>
    </dgm:pt>
    <dgm:pt modelId="{53D42528-2C29-409F-BE6D-B9B7C558CCFE}" type="pres">
      <dgm:prSet presAssocID="{2630013D-95DE-4B9E-862B-64D2E17571B4}" presName="padding" presStyleLbl="node1" presStyleIdx="1" presStyleCnt="6"/>
      <dgm:spPr/>
      <dgm:t>
        <a:bodyPr/>
        <a:lstStyle/>
        <a:p>
          <a:endParaRPr lang="en-US"/>
        </a:p>
      </dgm:t>
    </dgm:pt>
    <dgm:pt modelId="{1B25930F-8838-4373-B689-D71CF9BA754E}" type="pres">
      <dgm:prSet presAssocID="{2630013D-95DE-4B9E-862B-64D2E17571B4}" presName="shape" presStyleLbl="node1" presStyleIdx="2" presStyleCnt="6" custScaleX="145531" custScaleY="145436">
        <dgm:presLayoutVars>
          <dgm:bulletEnabled val="1"/>
        </dgm:presLayoutVars>
      </dgm:prSet>
      <dgm:spPr/>
      <dgm:t>
        <a:bodyPr/>
        <a:lstStyle/>
        <a:p>
          <a:endParaRPr lang="en-US"/>
        </a:p>
      </dgm:t>
    </dgm:pt>
    <dgm:pt modelId="{DB5AF09A-175D-4347-AA53-B92666BCC70F}" type="pres">
      <dgm:prSet presAssocID="{A235D6D2-CFB1-41DA-A135-EAAF376BE514}" presName="sibTrans" presStyleLbl="sibTrans2D1" presStyleIdx="2" presStyleCnt="5"/>
      <dgm:spPr/>
      <dgm:t>
        <a:bodyPr/>
        <a:lstStyle/>
        <a:p>
          <a:endParaRPr lang="en-US"/>
        </a:p>
      </dgm:t>
    </dgm:pt>
    <dgm:pt modelId="{C797E029-1538-494A-9FCD-BB93F4CF575E}" type="pres">
      <dgm:prSet presAssocID="{A395146E-8325-43EB-9610-6F48B2B3E6D6}" presName="middleNode" presStyleCnt="0"/>
      <dgm:spPr/>
      <dgm:t>
        <a:bodyPr/>
        <a:lstStyle/>
        <a:p>
          <a:endParaRPr lang="en-US"/>
        </a:p>
      </dgm:t>
    </dgm:pt>
    <dgm:pt modelId="{418100E6-6CD6-4C6F-9C88-ED769A7B90E8}" type="pres">
      <dgm:prSet presAssocID="{A395146E-8325-43EB-9610-6F48B2B3E6D6}" presName="padding" presStyleLbl="node1" presStyleIdx="2" presStyleCnt="6"/>
      <dgm:spPr/>
      <dgm:t>
        <a:bodyPr/>
        <a:lstStyle/>
        <a:p>
          <a:endParaRPr lang="en-US"/>
        </a:p>
      </dgm:t>
    </dgm:pt>
    <dgm:pt modelId="{0706433D-971A-48CF-9D80-3F6E3A7C226A}" type="pres">
      <dgm:prSet presAssocID="{A395146E-8325-43EB-9610-6F48B2B3E6D6}" presName="shape" presStyleLbl="node1" presStyleIdx="3" presStyleCnt="6" custScaleX="145531" custScaleY="146632">
        <dgm:presLayoutVars>
          <dgm:bulletEnabled val="1"/>
        </dgm:presLayoutVars>
      </dgm:prSet>
      <dgm:spPr/>
      <dgm:t>
        <a:bodyPr/>
        <a:lstStyle/>
        <a:p>
          <a:endParaRPr lang="en-US"/>
        </a:p>
      </dgm:t>
    </dgm:pt>
    <dgm:pt modelId="{64DA0714-2704-42BB-9946-30D7C7A67779}" type="pres">
      <dgm:prSet presAssocID="{89179F5D-A16E-45C2-97D6-2E20C90D67DE}" presName="sibTrans" presStyleLbl="sibTrans2D1" presStyleIdx="3" presStyleCnt="5" custAng="18735917" custFlipVert="0" custFlipHor="0" custScaleX="20187" custScaleY="9863" custLinFactX="453341" custLinFactY="111141" custLinFactNeighborX="500000" custLinFactNeighborY="200000"/>
      <dgm:spPr/>
      <dgm:t>
        <a:bodyPr/>
        <a:lstStyle/>
        <a:p>
          <a:endParaRPr lang="en-US"/>
        </a:p>
      </dgm:t>
    </dgm:pt>
    <dgm:pt modelId="{1592F2AB-A5B6-4FBE-8CB8-7DCFB815324D}" type="pres">
      <dgm:prSet presAssocID="{A7226AFC-D1DA-45C9-9361-36AC9DCE0803}" presName="middleNode" presStyleCnt="0"/>
      <dgm:spPr/>
      <dgm:t>
        <a:bodyPr/>
        <a:lstStyle/>
        <a:p>
          <a:endParaRPr lang="en-US"/>
        </a:p>
      </dgm:t>
    </dgm:pt>
    <dgm:pt modelId="{89D6706A-17FF-4941-B0A3-7E45F4E88D0D}" type="pres">
      <dgm:prSet presAssocID="{A7226AFC-D1DA-45C9-9361-36AC9DCE0803}" presName="padding" presStyleLbl="node1" presStyleIdx="3" presStyleCnt="6"/>
      <dgm:spPr/>
      <dgm:t>
        <a:bodyPr/>
        <a:lstStyle/>
        <a:p>
          <a:endParaRPr lang="en-US"/>
        </a:p>
      </dgm:t>
    </dgm:pt>
    <dgm:pt modelId="{265BDCD0-A6CB-4C19-939C-A33DF07AAAB5}" type="pres">
      <dgm:prSet presAssocID="{A7226AFC-D1DA-45C9-9361-36AC9DCE0803}" presName="shape" presStyleLbl="node1" presStyleIdx="4" presStyleCnt="6" custScaleX="145531" custScaleY="146632" custLinFactY="100000" custLinFactNeighborX="-39351" custLinFactNeighborY="105985">
        <dgm:presLayoutVars>
          <dgm:bulletEnabled val="1"/>
        </dgm:presLayoutVars>
      </dgm:prSet>
      <dgm:spPr/>
      <dgm:t>
        <a:bodyPr/>
        <a:lstStyle/>
        <a:p>
          <a:endParaRPr lang="en-US"/>
        </a:p>
      </dgm:t>
    </dgm:pt>
    <dgm:pt modelId="{FC7B069A-7947-4969-9D5E-6B892F1A3678}" type="pres">
      <dgm:prSet presAssocID="{6E7525BB-9EF6-4B6F-8C9D-D8EFC8D007AB}" presName="sibTrans" presStyleLbl="sibTrans2D1" presStyleIdx="4" presStyleCnt="5" custFlipVert="1" custFlipHor="1" custScaleX="15175" custScaleY="6787" custLinFactX="240451" custLinFactY="110476" custLinFactNeighborX="300000" custLinFactNeighborY="200000"/>
      <dgm:spPr/>
      <dgm:t>
        <a:bodyPr/>
        <a:lstStyle/>
        <a:p>
          <a:endParaRPr lang="en-US"/>
        </a:p>
      </dgm:t>
    </dgm:pt>
    <dgm:pt modelId="{18302D73-06E1-4B24-B56E-18BBF6566949}" type="pres">
      <dgm:prSet presAssocID="{0DADC606-A423-468D-A564-0561EED2DC8A}" presName="lastNode" presStyleLbl="node1" presStyleIdx="5" presStyleCnt="6" custLinFactY="-27152" custLinFactNeighborX="-20823" custLinFactNeighborY="-100000">
        <dgm:presLayoutVars>
          <dgm:bulletEnabled val="1"/>
        </dgm:presLayoutVars>
      </dgm:prSet>
      <dgm:spPr/>
      <dgm:t>
        <a:bodyPr/>
        <a:lstStyle/>
        <a:p>
          <a:endParaRPr lang="en-US"/>
        </a:p>
      </dgm:t>
    </dgm:pt>
  </dgm:ptLst>
  <dgm:cxnLst>
    <dgm:cxn modelId="{0244E2C8-C0CC-48AD-A48E-CC335363959A}" type="presOf" srcId="{6E7525BB-9EF6-4B6F-8C9D-D8EFC8D007AB}" destId="{FC7B069A-7947-4969-9D5E-6B892F1A3678}" srcOrd="0" destOrd="0" presId="urn:microsoft.com/office/officeart/2005/8/layout/bProcess2"/>
    <dgm:cxn modelId="{F484E9DA-4113-4323-BF51-94711991183A}" srcId="{114334AD-4F11-447F-A54F-33782413C4F1}" destId="{2630013D-95DE-4B9E-862B-64D2E17571B4}" srcOrd="2" destOrd="0" parTransId="{DBD952DC-72B1-4CB2-AB49-E35D6B865D18}" sibTransId="{A235D6D2-CFB1-41DA-A135-EAAF376BE514}"/>
    <dgm:cxn modelId="{58873D4E-EC56-4428-BFC4-22C51BA348A1}" type="presOf" srcId="{ED2A1D5E-4580-4CE5-9977-D3F294248B19}" destId="{C00C2425-CEF7-43A4-928A-E59A0B13CD29}" srcOrd="0" destOrd="0" presId="urn:microsoft.com/office/officeart/2005/8/layout/bProcess2"/>
    <dgm:cxn modelId="{0D1E13A0-31DE-44A4-8CE7-74C0CDEBF5D3}" type="presOf" srcId="{A7226AFC-D1DA-45C9-9361-36AC9DCE0803}" destId="{265BDCD0-A6CB-4C19-939C-A33DF07AAAB5}" srcOrd="0" destOrd="0" presId="urn:microsoft.com/office/officeart/2005/8/layout/bProcess2"/>
    <dgm:cxn modelId="{F246AD21-5BF7-4F48-BECF-D79B37DF9F61}" srcId="{114334AD-4F11-447F-A54F-33782413C4F1}" destId="{0DADC606-A423-468D-A564-0561EED2DC8A}" srcOrd="5" destOrd="0" parTransId="{A2E6481E-4FDA-4B1D-AC62-852DC27F2027}" sibTransId="{8890DD84-01E0-452B-A9DF-1BBC8B007463}"/>
    <dgm:cxn modelId="{7088C2C4-AB89-4BE2-A1CE-11C3B8AFBB09}" srcId="{114334AD-4F11-447F-A54F-33782413C4F1}" destId="{A7226AFC-D1DA-45C9-9361-36AC9DCE0803}" srcOrd="4" destOrd="0" parTransId="{4DABD1E0-860D-4EEF-9EA7-A32504A00B57}" sibTransId="{6E7525BB-9EF6-4B6F-8C9D-D8EFC8D007AB}"/>
    <dgm:cxn modelId="{99D756A6-C5FB-4B7A-838A-A395A8EA8472}" type="presOf" srcId="{A23285AF-EE21-4CF2-9211-D8523D47DBB0}" destId="{FB7E96D9-0CFA-444B-ADD6-0EBF54E255E6}" srcOrd="0" destOrd="0" presId="urn:microsoft.com/office/officeart/2005/8/layout/bProcess2"/>
    <dgm:cxn modelId="{79659C7B-2A43-4C32-9B92-D6AD1E752113}" type="presOf" srcId="{A395146E-8325-43EB-9610-6F48B2B3E6D6}" destId="{0706433D-971A-48CF-9D80-3F6E3A7C226A}" srcOrd="0" destOrd="0" presId="urn:microsoft.com/office/officeart/2005/8/layout/bProcess2"/>
    <dgm:cxn modelId="{4FBB65EE-144D-4FC2-9E15-2FD1384C2277}" type="presOf" srcId="{2ECA4706-6C5D-4C6A-B1B8-2AD57ADE024C}" destId="{FD2C2E24-BC19-4A19-97AF-FF08FD2F9C72}" srcOrd="0" destOrd="0" presId="urn:microsoft.com/office/officeart/2005/8/layout/bProcess2"/>
    <dgm:cxn modelId="{269AAD90-B9F7-40EB-858C-FF8792F95B45}" srcId="{114334AD-4F11-447F-A54F-33782413C4F1}" destId="{A395146E-8325-43EB-9610-6F48B2B3E6D6}" srcOrd="3" destOrd="0" parTransId="{B401D115-3236-4CC5-8241-ACDA88DA1859}" sibTransId="{89179F5D-A16E-45C2-97D6-2E20C90D67DE}"/>
    <dgm:cxn modelId="{AB1BD3C9-39EB-442D-B750-C2C78E69E0E1}" type="presOf" srcId="{A235D6D2-CFB1-41DA-A135-EAAF376BE514}" destId="{DB5AF09A-175D-4347-AA53-B92666BCC70F}" srcOrd="0" destOrd="0" presId="urn:microsoft.com/office/officeart/2005/8/layout/bProcess2"/>
    <dgm:cxn modelId="{972FC641-A559-4B68-8EE2-D190A529DA99}" type="presOf" srcId="{499E6A36-8EC5-4DD0-9B29-525426266140}" destId="{63B7FD5E-234B-4950-A25D-C93585ABD58E}" srcOrd="0" destOrd="0" presId="urn:microsoft.com/office/officeart/2005/8/layout/bProcess2"/>
    <dgm:cxn modelId="{B7AC91BC-AB07-4E8C-9883-F3E0D8970D22}" srcId="{114334AD-4F11-447F-A54F-33782413C4F1}" destId="{2ECA4706-6C5D-4C6A-B1B8-2AD57ADE024C}" srcOrd="1" destOrd="0" parTransId="{D0B2597C-3EB1-486A-8B06-CCA545E58480}" sibTransId="{499E6A36-8EC5-4DD0-9B29-525426266140}"/>
    <dgm:cxn modelId="{E292C336-E27D-4076-9451-4974E1ABB15F}" type="presOf" srcId="{89179F5D-A16E-45C2-97D6-2E20C90D67DE}" destId="{64DA0714-2704-42BB-9946-30D7C7A67779}" srcOrd="0" destOrd="0" presId="urn:microsoft.com/office/officeart/2005/8/layout/bProcess2"/>
    <dgm:cxn modelId="{77E257FF-6C35-4E5F-9AC1-6E6F37A1D307}" type="presOf" srcId="{114334AD-4F11-447F-A54F-33782413C4F1}" destId="{9CBD40B4-89DC-4DFA-870D-3B3E92871EAA}" srcOrd="0" destOrd="0" presId="urn:microsoft.com/office/officeart/2005/8/layout/bProcess2"/>
    <dgm:cxn modelId="{F0E92F2A-3742-4C95-8509-4981B5CE2152}" type="presOf" srcId="{2630013D-95DE-4B9E-862B-64D2E17571B4}" destId="{1B25930F-8838-4373-B689-D71CF9BA754E}" srcOrd="0" destOrd="0" presId="urn:microsoft.com/office/officeart/2005/8/layout/bProcess2"/>
    <dgm:cxn modelId="{E2271D1A-DCC2-4C2A-A4A5-34675EF79E3A}" type="presOf" srcId="{0DADC606-A423-468D-A564-0561EED2DC8A}" destId="{18302D73-06E1-4B24-B56E-18BBF6566949}" srcOrd="0" destOrd="0" presId="urn:microsoft.com/office/officeart/2005/8/layout/bProcess2"/>
    <dgm:cxn modelId="{565DC2E3-B9C7-4FBE-A23D-60918CA00D37}" srcId="{114334AD-4F11-447F-A54F-33782413C4F1}" destId="{A23285AF-EE21-4CF2-9211-D8523D47DBB0}" srcOrd="0" destOrd="0" parTransId="{CC4FB507-2DF0-4DDE-9A1D-DD60004249BA}" sibTransId="{ED2A1D5E-4580-4CE5-9977-D3F294248B19}"/>
    <dgm:cxn modelId="{2F05D050-7B31-4E09-8883-F5B7D2F00BB1}" type="presParOf" srcId="{9CBD40B4-89DC-4DFA-870D-3B3E92871EAA}" destId="{FB7E96D9-0CFA-444B-ADD6-0EBF54E255E6}" srcOrd="0" destOrd="0" presId="urn:microsoft.com/office/officeart/2005/8/layout/bProcess2"/>
    <dgm:cxn modelId="{5C9A1C1D-A7B1-4EE8-AAC5-132597A09EA4}" type="presParOf" srcId="{9CBD40B4-89DC-4DFA-870D-3B3E92871EAA}" destId="{C00C2425-CEF7-43A4-928A-E59A0B13CD29}" srcOrd="1" destOrd="0" presId="urn:microsoft.com/office/officeart/2005/8/layout/bProcess2"/>
    <dgm:cxn modelId="{912E469B-B359-41A2-A408-4A56E4167014}" type="presParOf" srcId="{9CBD40B4-89DC-4DFA-870D-3B3E92871EAA}" destId="{89F1D968-41C0-4EFE-A8FB-F95C586DE80D}" srcOrd="2" destOrd="0" presId="urn:microsoft.com/office/officeart/2005/8/layout/bProcess2"/>
    <dgm:cxn modelId="{7C106B6F-E12C-447E-B101-17C00D938D23}" type="presParOf" srcId="{89F1D968-41C0-4EFE-A8FB-F95C586DE80D}" destId="{359AF5AE-04C9-4335-9F41-CA16503A0E1C}" srcOrd="0" destOrd="0" presId="urn:microsoft.com/office/officeart/2005/8/layout/bProcess2"/>
    <dgm:cxn modelId="{6C9DB50D-BC5E-416E-8CDC-A735CF733C85}" type="presParOf" srcId="{89F1D968-41C0-4EFE-A8FB-F95C586DE80D}" destId="{FD2C2E24-BC19-4A19-97AF-FF08FD2F9C72}" srcOrd="1" destOrd="0" presId="urn:microsoft.com/office/officeart/2005/8/layout/bProcess2"/>
    <dgm:cxn modelId="{C46212C7-83AA-4D52-9957-691544CFE196}" type="presParOf" srcId="{9CBD40B4-89DC-4DFA-870D-3B3E92871EAA}" destId="{63B7FD5E-234B-4950-A25D-C93585ABD58E}" srcOrd="3" destOrd="0" presId="urn:microsoft.com/office/officeart/2005/8/layout/bProcess2"/>
    <dgm:cxn modelId="{FD2D53DA-B87E-462D-9124-1B95ADA3071B}" type="presParOf" srcId="{9CBD40B4-89DC-4DFA-870D-3B3E92871EAA}" destId="{C9402503-6A77-4F98-A950-3BCF21D8914A}" srcOrd="4" destOrd="0" presId="urn:microsoft.com/office/officeart/2005/8/layout/bProcess2"/>
    <dgm:cxn modelId="{D09DA31A-B30A-46E9-9F86-2AF173E46DF8}" type="presParOf" srcId="{C9402503-6A77-4F98-A950-3BCF21D8914A}" destId="{53D42528-2C29-409F-BE6D-B9B7C558CCFE}" srcOrd="0" destOrd="0" presId="urn:microsoft.com/office/officeart/2005/8/layout/bProcess2"/>
    <dgm:cxn modelId="{B7AE2624-F2C5-4CFE-BBAD-A3387B00DEF4}" type="presParOf" srcId="{C9402503-6A77-4F98-A950-3BCF21D8914A}" destId="{1B25930F-8838-4373-B689-D71CF9BA754E}" srcOrd="1" destOrd="0" presId="urn:microsoft.com/office/officeart/2005/8/layout/bProcess2"/>
    <dgm:cxn modelId="{75E59520-68B2-4A7E-B5C3-E240C633B959}" type="presParOf" srcId="{9CBD40B4-89DC-4DFA-870D-3B3E92871EAA}" destId="{DB5AF09A-175D-4347-AA53-B92666BCC70F}" srcOrd="5" destOrd="0" presId="urn:microsoft.com/office/officeart/2005/8/layout/bProcess2"/>
    <dgm:cxn modelId="{26F33CF5-31D4-43FA-A1A8-E4253057F29E}" type="presParOf" srcId="{9CBD40B4-89DC-4DFA-870D-3B3E92871EAA}" destId="{C797E029-1538-494A-9FCD-BB93F4CF575E}" srcOrd="6" destOrd="0" presId="urn:microsoft.com/office/officeart/2005/8/layout/bProcess2"/>
    <dgm:cxn modelId="{0AB8B14A-4B22-4234-BC53-9E801714710C}" type="presParOf" srcId="{C797E029-1538-494A-9FCD-BB93F4CF575E}" destId="{418100E6-6CD6-4C6F-9C88-ED769A7B90E8}" srcOrd="0" destOrd="0" presId="urn:microsoft.com/office/officeart/2005/8/layout/bProcess2"/>
    <dgm:cxn modelId="{655BABD9-CF23-482E-8D71-C8C9BDA50F22}" type="presParOf" srcId="{C797E029-1538-494A-9FCD-BB93F4CF575E}" destId="{0706433D-971A-48CF-9D80-3F6E3A7C226A}" srcOrd="1" destOrd="0" presId="urn:microsoft.com/office/officeart/2005/8/layout/bProcess2"/>
    <dgm:cxn modelId="{B723C174-8487-4E7D-9474-39B0965930C8}" type="presParOf" srcId="{9CBD40B4-89DC-4DFA-870D-3B3E92871EAA}" destId="{64DA0714-2704-42BB-9946-30D7C7A67779}" srcOrd="7" destOrd="0" presId="urn:microsoft.com/office/officeart/2005/8/layout/bProcess2"/>
    <dgm:cxn modelId="{C725789A-B542-42CB-98EF-131408F7C320}" type="presParOf" srcId="{9CBD40B4-89DC-4DFA-870D-3B3E92871EAA}" destId="{1592F2AB-A5B6-4FBE-8CB8-7DCFB815324D}" srcOrd="8" destOrd="0" presId="urn:microsoft.com/office/officeart/2005/8/layout/bProcess2"/>
    <dgm:cxn modelId="{B4622C4C-3D60-4647-B70C-F99DF8930E4E}" type="presParOf" srcId="{1592F2AB-A5B6-4FBE-8CB8-7DCFB815324D}" destId="{89D6706A-17FF-4941-B0A3-7E45F4E88D0D}" srcOrd="0" destOrd="0" presId="urn:microsoft.com/office/officeart/2005/8/layout/bProcess2"/>
    <dgm:cxn modelId="{C707596C-6B53-4631-A3CF-E2F3D316819E}" type="presParOf" srcId="{1592F2AB-A5B6-4FBE-8CB8-7DCFB815324D}" destId="{265BDCD0-A6CB-4C19-939C-A33DF07AAAB5}" srcOrd="1" destOrd="0" presId="urn:microsoft.com/office/officeart/2005/8/layout/bProcess2"/>
    <dgm:cxn modelId="{BD9AEBF8-8DCB-4680-8394-3856B94A7A03}" type="presParOf" srcId="{9CBD40B4-89DC-4DFA-870D-3B3E92871EAA}" destId="{FC7B069A-7947-4969-9D5E-6B892F1A3678}" srcOrd="9" destOrd="0" presId="urn:microsoft.com/office/officeart/2005/8/layout/bProcess2"/>
    <dgm:cxn modelId="{377B3C04-C1FB-4273-B831-0C86C469E87F}" type="presParOf" srcId="{9CBD40B4-89DC-4DFA-870D-3B3E92871EAA}" destId="{18302D73-06E1-4B24-B56E-18BBF6566949}" srcOrd="1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E96D9-0CFA-444B-ADD6-0EBF54E255E6}">
      <dsp:nvSpPr>
        <dsp:cNvPr id="0" name=""/>
        <dsp:cNvSpPr/>
      </dsp:nvSpPr>
      <dsp:spPr>
        <a:xfrm>
          <a:off x="198908" y="1011"/>
          <a:ext cx="1443595" cy="1443595"/>
        </a:xfrm>
        <a:prstGeom prst="ellipse">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Local Curriculum Process</a:t>
          </a:r>
          <a:endParaRPr lang="en-US" sz="1400" kern="1200" dirty="0"/>
        </a:p>
      </dsp:txBody>
      <dsp:txXfrm>
        <a:off x="410318" y="212421"/>
        <a:ext cx="1020775" cy="1020775"/>
      </dsp:txXfrm>
    </dsp:sp>
    <dsp:sp modelId="{C00C2425-CEF7-43A4-928A-E59A0B13CD29}">
      <dsp:nvSpPr>
        <dsp:cNvPr id="0" name=""/>
        <dsp:cNvSpPr/>
      </dsp:nvSpPr>
      <dsp:spPr>
        <a:xfrm rot="10800000">
          <a:off x="668077" y="1615842"/>
          <a:ext cx="505258" cy="225964"/>
        </a:xfrm>
        <a:prstGeom prst="triangle">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D2C2E24-BC19-4A19-97AF-FF08FD2F9C72}">
      <dsp:nvSpPr>
        <dsp:cNvPr id="0" name=""/>
        <dsp:cNvSpPr/>
      </dsp:nvSpPr>
      <dsp:spPr>
        <a:xfrm>
          <a:off x="241213" y="2000252"/>
          <a:ext cx="1358987" cy="1342820"/>
        </a:xfrm>
        <a:prstGeom prst="ellipse">
          <a:avLst/>
        </a:prstGeom>
        <a:solidFill>
          <a:schemeClr val="accent1">
            <a:shade val="50000"/>
            <a:hueOff val="0"/>
            <a:satOff val="-13069"/>
            <a:lumOff val="161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Chancellor’s Office Curriculum Inventory</a:t>
          </a:r>
          <a:endParaRPr lang="en-US" sz="1200" kern="1200" dirty="0"/>
        </a:p>
      </dsp:txBody>
      <dsp:txXfrm>
        <a:off x="440232" y="2196903"/>
        <a:ext cx="960949" cy="949518"/>
      </dsp:txXfrm>
    </dsp:sp>
    <dsp:sp modelId="{63B7FD5E-234B-4950-A25D-C93585ABD58E}">
      <dsp:nvSpPr>
        <dsp:cNvPr id="0" name=""/>
        <dsp:cNvSpPr/>
      </dsp:nvSpPr>
      <dsp:spPr>
        <a:xfrm rot="5400000">
          <a:off x="1746594" y="2558680"/>
          <a:ext cx="505258" cy="225964"/>
        </a:xfrm>
        <a:prstGeom prst="triangle">
          <a:avLst/>
        </a:prstGeom>
        <a:solidFill>
          <a:schemeClr val="accent1">
            <a:shade val="90000"/>
            <a:hueOff val="0"/>
            <a:satOff val="-14785"/>
            <a:lumOff val="1629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B25930F-8838-4373-B689-D71CF9BA754E}">
      <dsp:nvSpPr>
        <dsp:cNvPr id="0" name=""/>
        <dsp:cNvSpPr/>
      </dsp:nvSpPr>
      <dsp:spPr>
        <a:xfrm>
          <a:off x="2385456" y="1971477"/>
          <a:ext cx="1401286" cy="1400371"/>
        </a:xfrm>
        <a:prstGeom prst="ellipse">
          <a:avLst/>
        </a:prstGeom>
        <a:solidFill>
          <a:schemeClr val="accent1">
            <a:shade val="50000"/>
            <a:hueOff val="0"/>
            <a:satOff val="-26139"/>
            <a:lumOff val="322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College</a:t>
          </a:r>
          <a:endParaRPr lang="en-US" sz="1200" kern="1200" dirty="0"/>
        </a:p>
      </dsp:txBody>
      <dsp:txXfrm>
        <a:off x="2590670" y="2176557"/>
        <a:ext cx="990858" cy="990211"/>
      </dsp:txXfrm>
    </dsp:sp>
    <dsp:sp modelId="{DB5AF09A-175D-4347-AA53-B92666BCC70F}">
      <dsp:nvSpPr>
        <dsp:cNvPr id="0" name=""/>
        <dsp:cNvSpPr/>
      </dsp:nvSpPr>
      <dsp:spPr>
        <a:xfrm>
          <a:off x="2833470" y="1580737"/>
          <a:ext cx="505258" cy="225964"/>
        </a:xfrm>
        <a:prstGeom prst="triangle">
          <a:avLst/>
        </a:prstGeom>
        <a:solidFill>
          <a:schemeClr val="accent1">
            <a:shade val="90000"/>
            <a:hueOff val="0"/>
            <a:satOff val="-29570"/>
            <a:lumOff val="3259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706433D-971A-48CF-9D80-3F6E3A7C226A}">
      <dsp:nvSpPr>
        <dsp:cNvPr id="0" name=""/>
        <dsp:cNvSpPr/>
      </dsp:nvSpPr>
      <dsp:spPr>
        <a:xfrm>
          <a:off x="2385456" y="16865"/>
          <a:ext cx="1401286" cy="1411887"/>
        </a:xfrm>
        <a:prstGeom prst="ellipse">
          <a:avLst/>
        </a:prstGeom>
        <a:solidFill>
          <a:schemeClr val="accent1">
            <a:shade val="50000"/>
            <a:hueOff val="0"/>
            <a:satOff val="-39208"/>
            <a:lumOff val="483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College Catalog</a:t>
          </a:r>
          <a:endParaRPr lang="en-US" sz="1400" b="1" kern="1200" dirty="0"/>
        </a:p>
      </dsp:txBody>
      <dsp:txXfrm>
        <a:off x="2590670" y="223631"/>
        <a:ext cx="990858" cy="998355"/>
      </dsp:txXfrm>
    </dsp:sp>
    <dsp:sp modelId="{64DA0714-2704-42BB-9946-30D7C7A67779}">
      <dsp:nvSpPr>
        <dsp:cNvPr id="0" name=""/>
        <dsp:cNvSpPr/>
      </dsp:nvSpPr>
      <dsp:spPr>
        <a:xfrm rot="5400000">
          <a:off x="6112941" y="3259659"/>
          <a:ext cx="49833" cy="45615"/>
        </a:xfrm>
        <a:prstGeom prst="triangle">
          <a:avLst/>
        </a:prstGeom>
        <a:solidFill>
          <a:schemeClr val="accent1">
            <a:shade val="90000"/>
            <a:hueOff val="0"/>
            <a:satOff val="-29570"/>
            <a:lumOff val="3259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65BDCD0-A6CB-4C19-939C-A33DF07AAAB5}">
      <dsp:nvSpPr>
        <dsp:cNvPr id="0" name=""/>
        <dsp:cNvSpPr/>
      </dsp:nvSpPr>
      <dsp:spPr>
        <a:xfrm>
          <a:off x="4171947" y="1982584"/>
          <a:ext cx="1401286" cy="1411887"/>
        </a:xfrm>
        <a:prstGeom prst="ellipse">
          <a:avLst/>
        </a:prstGeom>
        <a:solidFill>
          <a:schemeClr val="accent1">
            <a:shade val="50000"/>
            <a:hueOff val="0"/>
            <a:satOff val="-26139"/>
            <a:lumOff val="322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smtClean="0"/>
            <a:t>Program </a:t>
          </a:r>
          <a:r>
            <a:rPr lang="en-US" sz="1200" kern="1200" dirty="0" smtClean="0"/>
            <a:t>Participation Agreement</a:t>
          </a:r>
          <a:endParaRPr lang="en-US" sz="1200" kern="1200" dirty="0"/>
        </a:p>
      </dsp:txBody>
      <dsp:txXfrm>
        <a:off x="4377161" y="2189350"/>
        <a:ext cx="990858" cy="998355"/>
      </dsp:txXfrm>
    </dsp:sp>
    <dsp:sp modelId="{FC7B069A-7947-4969-9D5E-6B892F1A3678}">
      <dsp:nvSpPr>
        <dsp:cNvPr id="0" name=""/>
        <dsp:cNvSpPr/>
      </dsp:nvSpPr>
      <dsp:spPr>
        <a:xfrm rot="145228" flipH="1" flipV="1">
          <a:off x="6115758" y="3315411"/>
          <a:ext cx="34291" cy="34290"/>
        </a:xfrm>
        <a:prstGeom prst="triangle">
          <a:avLst/>
        </a:prstGeom>
        <a:solidFill>
          <a:schemeClr val="accent1">
            <a:shade val="90000"/>
            <a:hueOff val="0"/>
            <a:satOff val="-14785"/>
            <a:lumOff val="1629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8302D73-06E1-4B24-B56E-18BBF6566949}">
      <dsp:nvSpPr>
        <dsp:cNvPr id="0" name=""/>
        <dsp:cNvSpPr/>
      </dsp:nvSpPr>
      <dsp:spPr>
        <a:xfrm>
          <a:off x="4229095" y="114304"/>
          <a:ext cx="1443595" cy="1443595"/>
        </a:xfrm>
        <a:prstGeom prst="ellipse">
          <a:avLst/>
        </a:prstGeom>
        <a:solidFill>
          <a:schemeClr val="accent1">
            <a:shade val="50000"/>
            <a:hueOff val="0"/>
            <a:satOff val="-13069"/>
            <a:lumOff val="161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College Software</a:t>
          </a:r>
          <a:endParaRPr lang="en-US" sz="1400" kern="1200" dirty="0"/>
        </a:p>
      </dsp:txBody>
      <dsp:txXfrm>
        <a:off x="4440505" y="325714"/>
        <a:ext cx="1020775" cy="102077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140" name="Shape 140"/>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Shape 2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224" name="Shape 224"/>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15</a:t>
            </a:fld>
            <a:endParaRPr lang="en-US" dirty="0"/>
          </a:p>
        </p:txBody>
      </p:sp>
    </p:spTree>
    <p:extLst>
      <p:ext uri="{BB962C8B-B14F-4D97-AF65-F5344CB8AC3E}">
        <p14:creationId xmlns:p14="http://schemas.microsoft.com/office/powerpoint/2010/main" val="211532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16</a:t>
            </a:fld>
            <a:endParaRPr lang="en-US" dirty="0"/>
          </a:p>
        </p:txBody>
      </p:sp>
    </p:spTree>
    <p:extLst>
      <p:ext uri="{BB962C8B-B14F-4D97-AF65-F5344CB8AC3E}">
        <p14:creationId xmlns:p14="http://schemas.microsoft.com/office/powerpoint/2010/main" val="305010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Strengths,</a:t>
            </a:r>
            <a:r>
              <a:rPr lang="en-US" baseline="0" dirty="0" smtClean="0"/>
              <a:t> Weaknesses, Opportunities and Threats:</a:t>
            </a:r>
          </a:p>
          <a:p>
            <a:endParaRPr lang="en-US" baseline="0" dirty="0" smtClean="0"/>
          </a:p>
          <a:p>
            <a:r>
              <a:rPr lang="en-US" baseline="0" dirty="0" smtClean="0"/>
              <a:t>Continuous Process Improvement</a:t>
            </a:r>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17</a:t>
            </a:fld>
            <a:endParaRPr lang="en-US" dirty="0"/>
          </a:p>
        </p:txBody>
      </p:sp>
    </p:spTree>
    <p:extLst>
      <p:ext uri="{BB962C8B-B14F-4D97-AF65-F5344CB8AC3E}">
        <p14:creationId xmlns:p14="http://schemas.microsoft.com/office/powerpoint/2010/main" val="149606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Shape 2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Shape 2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Shape 2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Shape 2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Shape 2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Shape 2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Shape 2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Shape 287"/>
          <p:cNvSpPr txBox="1">
            <a:spLocks noGrp="1"/>
          </p:cNvSpPr>
          <p:nvPr>
            <p:ph type="body" idx="1"/>
          </p:nvPr>
        </p:nvSpPr>
        <p:spPr>
          <a:xfrm>
            <a:off x="685802" y="4343400"/>
            <a:ext cx="5486410" cy="41148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Arial"/>
                <a:ea typeface="Arial"/>
                <a:cs typeface="Arial"/>
                <a:sym typeface="Arial"/>
              </a:rPr>
              <a:t>Associate degree common revision requests:</a:t>
            </a:r>
            <a:endParaRPr sz="11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Program goal</a:t>
            </a:r>
            <a:endParaRPr sz="11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Units in the proposal don't match the narrative </a:t>
            </a:r>
            <a:endParaRPr sz="11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Missing supporting documentation:</a:t>
            </a:r>
            <a:endParaRPr sz="1100" b="0" i="0" u="none" strike="noStrike" cap="none">
              <a:solidFill>
                <a:schemeClr val="dk1"/>
              </a:solidFill>
              <a:latin typeface="Calibri"/>
              <a:ea typeface="Calibri"/>
              <a:cs typeface="Calibri"/>
              <a:sym typeface="Calibri"/>
            </a:endParaRPr>
          </a:p>
          <a:p>
            <a:pPr marL="749300" marR="0" lvl="1" indent="-292100" algn="l" rtl="0">
              <a:lnSpc>
                <a:spcPct val="100000"/>
              </a:lnSpc>
              <a:spcBef>
                <a:spcPts val="0"/>
              </a:spcBef>
              <a:spcAft>
                <a:spcPts val="0"/>
              </a:spcAft>
              <a:buClr>
                <a:schemeClr val="dk1"/>
              </a:buClr>
              <a:buSzPts val="1200"/>
              <a:buFont typeface="Courier New"/>
              <a:buChar char="o"/>
            </a:pPr>
            <a:r>
              <a:rPr lang="en" sz="1200" b="0" i="0" u="none" strike="noStrike" cap="none">
                <a:solidFill>
                  <a:schemeClr val="dk1"/>
                </a:solidFill>
                <a:latin typeface="Arial"/>
                <a:ea typeface="Arial"/>
                <a:cs typeface="Arial"/>
                <a:sym typeface="Arial"/>
              </a:rPr>
              <a:t>CORs not attached or some are missing </a:t>
            </a:r>
            <a:endParaRPr sz="1100" b="0" i="0" u="none" strike="noStrike" cap="none">
              <a:solidFill>
                <a:schemeClr val="dk1"/>
              </a:solidFill>
              <a:latin typeface="Calibri"/>
              <a:ea typeface="Calibri"/>
              <a:cs typeface="Calibri"/>
              <a:sym typeface="Calibri"/>
            </a:endParaRPr>
          </a:p>
          <a:p>
            <a:pPr marL="749300" marR="0" lvl="1" indent="-292100" algn="l" rtl="0">
              <a:lnSpc>
                <a:spcPct val="100000"/>
              </a:lnSpc>
              <a:spcBef>
                <a:spcPts val="0"/>
              </a:spcBef>
              <a:spcAft>
                <a:spcPts val="0"/>
              </a:spcAft>
              <a:buClr>
                <a:schemeClr val="dk1"/>
              </a:buClr>
              <a:buSzPts val="1200"/>
              <a:buFont typeface="Courier New"/>
              <a:buChar char="o"/>
            </a:pPr>
            <a:r>
              <a:rPr lang="en" sz="1200" b="0" i="0" u="none" strike="noStrike" cap="none">
                <a:solidFill>
                  <a:schemeClr val="dk1"/>
                </a:solidFill>
                <a:latin typeface="Arial"/>
                <a:ea typeface="Arial"/>
                <a:cs typeface="Arial"/>
                <a:sym typeface="Arial"/>
              </a:rPr>
              <a:t>The narrative is missing or incomplete </a:t>
            </a:r>
            <a:endParaRPr sz="1100" b="0" i="0" u="none" strike="noStrike" cap="none">
              <a:solidFill>
                <a:schemeClr val="dk1"/>
              </a:solidFill>
              <a:latin typeface="Calibri"/>
              <a:ea typeface="Calibri"/>
              <a:cs typeface="Calibri"/>
              <a:sym typeface="Calibri"/>
            </a:endParaRPr>
          </a:p>
          <a:p>
            <a:pPr marL="749300" marR="0" lvl="1" indent="-292100" algn="l" rtl="0">
              <a:lnSpc>
                <a:spcPct val="100000"/>
              </a:lnSpc>
              <a:spcBef>
                <a:spcPts val="0"/>
              </a:spcBef>
              <a:spcAft>
                <a:spcPts val="0"/>
              </a:spcAft>
              <a:buClr>
                <a:schemeClr val="dk1"/>
              </a:buClr>
              <a:buSzPts val="1200"/>
              <a:buFont typeface="Courier New"/>
              <a:buChar char="o"/>
            </a:pPr>
            <a:r>
              <a:rPr lang="en" sz="1200" b="0" i="0" u="none" strike="noStrike" cap="none">
                <a:solidFill>
                  <a:schemeClr val="dk1"/>
                </a:solidFill>
                <a:latin typeface="Arial"/>
                <a:ea typeface="Arial"/>
                <a:cs typeface="Arial"/>
                <a:sym typeface="Arial"/>
              </a:rPr>
              <a:t>The required documents for program goals that are CTE and transfer must have:</a:t>
            </a:r>
            <a:endParaRPr sz="1100" b="0" i="0" u="none" strike="noStrike" cap="none">
              <a:solidFill>
                <a:schemeClr val="dk1"/>
              </a:solidFill>
              <a:latin typeface="Calibri"/>
              <a:ea typeface="Calibri"/>
              <a:cs typeface="Calibri"/>
              <a:sym typeface="Calibri"/>
            </a:endParaRPr>
          </a:p>
          <a:p>
            <a:pPr marL="1143000" marR="0" lvl="2" indent="-2413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the advisory Council minutes</a:t>
            </a:r>
            <a:endParaRPr sz="1100" b="0" i="0" u="none" strike="noStrike" cap="none">
              <a:solidFill>
                <a:schemeClr val="dk1"/>
              </a:solidFill>
              <a:latin typeface="Calibri"/>
              <a:ea typeface="Calibri"/>
              <a:cs typeface="Calibri"/>
              <a:sym typeface="Calibri"/>
            </a:endParaRPr>
          </a:p>
          <a:p>
            <a:pPr marL="1143000" marR="0" lvl="2" indent="-2413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the regional consortia minutes and</a:t>
            </a:r>
            <a:endParaRPr sz="1100" b="0" i="0" u="none" strike="noStrike" cap="none">
              <a:solidFill>
                <a:schemeClr val="dk1"/>
              </a:solidFill>
              <a:latin typeface="Calibri"/>
              <a:ea typeface="Calibri"/>
              <a:cs typeface="Calibri"/>
              <a:sym typeface="Calibri"/>
            </a:endParaRPr>
          </a:p>
          <a:p>
            <a:pPr marL="1143000" marR="0" lvl="2" indent="-2413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labor market information</a:t>
            </a:r>
            <a:endParaRPr sz="11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chemeClr val="dk1"/>
              </a:buClr>
              <a:buSzPts val="1200"/>
              <a:buFont typeface="Courier New"/>
              <a:buChar char="o"/>
            </a:pPr>
            <a:r>
              <a:rPr lang="en" sz="1200" b="0" i="0" u="none" strike="noStrike" cap="none">
                <a:solidFill>
                  <a:schemeClr val="dk1"/>
                </a:solidFill>
                <a:latin typeface="Arial"/>
                <a:ea typeface="Arial"/>
                <a:cs typeface="Arial"/>
                <a:sym typeface="Arial"/>
              </a:rPr>
              <a:t>The supporting documentation for traditional agrees for transfer must have an articulation agreement by major. This must show that required courses fulfill the majority of lower division requirements for the baccalaureate major at a specific CSU or UC.</a:t>
            </a:r>
            <a:endParaRPr sz="11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CORs not listed or duplicated in the course report section </a:t>
            </a:r>
            <a:endParaRPr sz="11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Program review and board date </a:t>
            </a:r>
            <a:endParaRPr sz="1100" b="0" i="0" u="none" strike="noStrike" cap="none">
              <a:solidFill>
                <a:schemeClr val="dk1"/>
              </a:solidFill>
              <a:latin typeface="Calibri"/>
              <a:ea typeface="Calibri"/>
              <a:cs typeface="Calibri"/>
              <a:sym typeface="Calibri"/>
            </a:endParaRPr>
          </a:p>
          <a:p>
            <a:pPr marL="749300" marR="0" lvl="1" indent="-292100" algn="l" rtl="0">
              <a:lnSpc>
                <a:spcPct val="100000"/>
              </a:lnSpc>
              <a:spcBef>
                <a:spcPts val="0"/>
              </a:spcBef>
              <a:spcAft>
                <a:spcPts val="0"/>
              </a:spcAft>
              <a:buClr>
                <a:schemeClr val="dk1"/>
              </a:buClr>
              <a:buSzPts val="1200"/>
              <a:buFont typeface="Courier New"/>
              <a:buChar char="o"/>
            </a:pPr>
            <a:r>
              <a:rPr lang="en" sz="1200" b="0" i="0" u="none" strike="noStrike" cap="none">
                <a:solidFill>
                  <a:schemeClr val="dk1"/>
                </a:solidFill>
                <a:latin typeface="Arial"/>
                <a:ea typeface="Arial"/>
                <a:cs typeface="Arial"/>
                <a:sym typeface="Arial"/>
              </a:rPr>
              <a:t>For CTE proposals, you must have a review date with in two years</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8" name="Shape 288"/>
          <p:cNvSpPr txBox="1">
            <a:spLocks noGrp="1"/>
          </p:cNvSpPr>
          <p:nvPr>
            <p:ph type="sldNum" idx="12"/>
          </p:nvPr>
        </p:nvSpPr>
        <p:spPr>
          <a:xfrm>
            <a:off x="3884621" y="8685214"/>
            <a:ext cx="2971806" cy="4572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Shape 323"/>
          <p:cNvSpPr txBox="1">
            <a:spLocks noGrp="1"/>
          </p:cNvSpPr>
          <p:nvPr>
            <p:ph type="body" idx="1"/>
          </p:nvPr>
        </p:nvSpPr>
        <p:spPr>
          <a:xfrm>
            <a:off x="685802" y="4343399"/>
            <a:ext cx="5486410" cy="4341813"/>
          </a:xfrm>
          <a:prstGeom prst="rect">
            <a:avLst/>
          </a:prstGeom>
          <a:noFill/>
          <a:ln>
            <a:noFill/>
          </a:ln>
        </p:spPr>
        <p:txBody>
          <a:bodyPr spcFirstLastPara="1" wrap="square" lIns="91700" tIns="45850" rIns="91700" bIns="45850" anchor="t" anchorCtr="0">
            <a:noAutofit/>
          </a:bodyPr>
          <a:lstStyle/>
          <a:p>
            <a:pPr marL="342900" marR="0" lvl="0" indent="-3429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There are Two choices for Program Award</a:t>
            </a:r>
            <a:endParaRPr sz="1100" b="0" i="0" u="none" strike="noStrike" cap="none">
              <a:solidFill>
                <a:schemeClr val="dk1"/>
              </a:solidFill>
              <a:latin typeface="Calibri"/>
              <a:ea typeface="Calibri"/>
              <a:cs typeface="Calibri"/>
              <a:sym typeface="Calibri"/>
            </a:endParaRPr>
          </a:p>
          <a:p>
            <a:pPr marL="749300" marR="0" lvl="1" indent="-292100" algn="l" rtl="0">
              <a:lnSpc>
                <a:spcPct val="100000"/>
              </a:lnSpc>
              <a:spcBef>
                <a:spcPts val="0"/>
              </a:spcBef>
              <a:spcAft>
                <a:spcPts val="0"/>
              </a:spcAft>
              <a:buClr>
                <a:schemeClr val="dk1"/>
              </a:buClr>
              <a:buSzPts val="1200"/>
              <a:buFont typeface="Courier New"/>
              <a:buChar char="o"/>
            </a:pPr>
            <a:r>
              <a:rPr lang="en" sz="1200" b="0" i="0" u="none" strike="noStrike" cap="none">
                <a:solidFill>
                  <a:schemeClr val="dk1"/>
                </a:solidFill>
                <a:latin typeface="Arial"/>
                <a:ea typeface="Arial"/>
                <a:cs typeface="Arial"/>
                <a:sym typeface="Arial"/>
              </a:rPr>
              <a:t>B – Certificate of Achievement: 12 to fewer than 18 semester (or 18 to fewer than 27 quarter) units</a:t>
            </a:r>
            <a:endParaRPr sz="1100" b="0" i="0" u="none" strike="noStrike" cap="none">
              <a:solidFill>
                <a:schemeClr val="dk1"/>
              </a:solidFill>
              <a:latin typeface="Calibri"/>
              <a:ea typeface="Calibri"/>
              <a:cs typeface="Calibri"/>
              <a:sym typeface="Calibri"/>
            </a:endParaRPr>
          </a:p>
          <a:p>
            <a:pPr marL="749300" marR="0" lvl="1" indent="-292100" algn="l" rtl="0">
              <a:lnSpc>
                <a:spcPct val="100000"/>
              </a:lnSpc>
              <a:spcBef>
                <a:spcPts val="0"/>
              </a:spcBef>
              <a:spcAft>
                <a:spcPts val="0"/>
              </a:spcAft>
              <a:buClr>
                <a:schemeClr val="dk1"/>
              </a:buClr>
              <a:buSzPts val="1200"/>
              <a:buFont typeface="Courier New"/>
              <a:buChar char="o"/>
            </a:pPr>
            <a:r>
              <a:rPr lang="en" sz="1200" b="0" i="0" u="none" strike="noStrike" cap="none">
                <a:solidFill>
                  <a:schemeClr val="dk1"/>
                </a:solidFill>
                <a:latin typeface="Arial"/>
                <a:ea typeface="Arial"/>
                <a:cs typeface="Arial"/>
                <a:sym typeface="Arial"/>
              </a:rPr>
              <a:t>C – Certificate of Achievement: 18 or greater semester (or 27 or greater quarter) units</a:t>
            </a:r>
            <a:endParaRPr sz="11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Program goal, for example, the goal is CTE and transfer, but it can only be CTE because certificates don't transfer.</a:t>
            </a:r>
            <a:endParaRPr sz="11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Missing supporting documentation:</a:t>
            </a:r>
            <a:endParaRPr sz="1100" b="0" i="0" u="none" strike="noStrike" cap="none">
              <a:solidFill>
                <a:schemeClr val="dk1"/>
              </a:solidFill>
              <a:latin typeface="Calibri"/>
              <a:ea typeface="Calibri"/>
              <a:cs typeface="Calibri"/>
              <a:sym typeface="Calibri"/>
            </a:endParaRPr>
          </a:p>
          <a:p>
            <a:pPr marL="749300" marR="0" lvl="1" indent="-292100" algn="l" rtl="0">
              <a:lnSpc>
                <a:spcPct val="100000"/>
              </a:lnSpc>
              <a:spcBef>
                <a:spcPts val="0"/>
              </a:spcBef>
              <a:spcAft>
                <a:spcPts val="0"/>
              </a:spcAft>
              <a:buClr>
                <a:schemeClr val="dk1"/>
              </a:buClr>
              <a:buSzPts val="1200"/>
              <a:buFont typeface="Courier New"/>
              <a:buChar char="o"/>
            </a:pPr>
            <a:r>
              <a:rPr lang="en" sz="1200" b="0" i="0" u="none" strike="noStrike" cap="none">
                <a:solidFill>
                  <a:schemeClr val="dk1"/>
                </a:solidFill>
                <a:latin typeface="Arial"/>
                <a:ea typeface="Arial"/>
                <a:cs typeface="Arial"/>
                <a:sym typeface="Arial"/>
              </a:rPr>
              <a:t>CORs not attached or some are missing </a:t>
            </a:r>
            <a:endParaRPr sz="1100" b="0" i="0" u="none" strike="noStrike" cap="none">
              <a:solidFill>
                <a:schemeClr val="dk1"/>
              </a:solidFill>
              <a:latin typeface="Calibri"/>
              <a:ea typeface="Calibri"/>
              <a:cs typeface="Calibri"/>
              <a:sym typeface="Calibri"/>
            </a:endParaRPr>
          </a:p>
          <a:p>
            <a:pPr marL="749300" marR="0" lvl="1" indent="-292100" algn="l" rtl="0">
              <a:lnSpc>
                <a:spcPct val="100000"/>
              </a:lnSpc>
              <a:spcBef>
                <a:spcPts val="0"/>
              </a:spcBef>
              <a:spcAft>
                <a:spcPts val="0"/>
              </a:spcAft>
              <a:buClr>
                <a:schemeClr val="dk1"/>
              </a:buClr>
              <a:buSzPts val="1200"/>
              <a:buFont typeface="Courier New"/>
              <a:buChar char="o"/>
            </a:pPr>
            <a:r>
              <a:rPr lang="en" sz="1200" b="0" i="0" u="none" strike="noStrike" cap="none">
                <a:solidFill>
                  <a:schemeClr val="dk1"/>
                </a:solidFill>
                <a:latin typeface="Arial"/>
                <a:ea typeface="Arial"/>
                <a:cs typeface="Arial"/>
                <a:sym typeface="Arial"/>
              </a:rPr>
              <a:t>The narrative is missing or incomplete </a:t>
            </a:r>
            <a:endParaRPr sz="1100" b="0" i="0" u="none" strike="noStrike" cap="none">
              <a:solidFill>
                <a:schemeClr val="dk1"/>
              </a:solidFill>
              <a:latin typeface="Calibri"/>
              <a:ea typeface="Calibri"/>
              <a:cs typeface="Calibri"/>
              <a:sym typeface="Calibri"/>
            </a:endParaRPr>
          </a:p>
          <a:p>
            <a:pPr marL="749300" marR="0" lvl="1" indent="-292100" algn="l" rtl="0">
              <a:lnSpc>
                <a:spcPct val="100000"/>
              </a:lnSpc>
              <a:spcBef>
                <a:spcPts val="0"/>
              </a:spcBef>
              <a:spcAft>
                <a:spcPts val="0"/>
              </a:spcAft>
              <a:buClr>
                <a:schemeClr val="dk1"/>
              </a:buClr>
              <a:buSzPts val="1200"/>
              <a:buFont typeface="Courier New"/>
              <a:buChar char="o"/>
            </a:pPr>
            <a:r>
              <a:rPr lang="en" sz="1200" b="0" i="0" u="none" strike="noStrike" cap="none">
                <a:solidFill>
                  <a:schemeClr val="dk1"/>
                </a:solidFill>
                <a:latin typeface="Arial"/>
                <a:ea typeface="Arial"/>
                <a:cs typeface="Arial"/>
                <a:sym typeface="Arial"/>
              </a:rPr>
              <a:t>The required documents for program goals that are CTE must have: </a:t>
            </a:r>
            <a:endParaRPr sz="1100" b="0" i="0" u="none" strike="noStrike" cap="none">
              <a:solidFill>
                <a:schemeClr val="dk1"/>
              </a:solidFill>
              <a:latin typeface="Calibri"/>
              <a:ea typeface="Calibri"/>
              <a:cs typeface="Calibri"/>
              <a:sym typeface="Calibri"/>
            </a:endParaRPr>
          </a:p>
          <a:p>
            <a:pPr marL="1143000" marR="0" lvl="2" indent="-2413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the advisory </a:t>
            </a:r>
            <a:r>
              <a:rPr lang="en" sz="1200">
                <a:solidFill>
                  <a:schemeClr val="dk1"/>
                </a:solidFill>
              </a:rPr>
              <a:t>c</a:t>
            </a:r>
            <a:r>
              <a:rPr lang="en" sz="1200" b="0" i="0" u="none" strike="noStrike" cap="none">
                <a:solidFill>
                  <a:schemeClr val="dk1"/>
                </a:solidFill>
                <a:latin typeface="Arial"/>
                <a:ea typeface="Arial"/>
                <a:cs typeface="Arial"/>
                <a:sym typeface="Arial"/>
              </a:rPr>
              <a:t>ouncil minutes</a:t>
            </a:r>
            <a:endParaRPr sz="1100" b="0" i="0" u="none" strike="noStrike" cap="none">
              <a:solidFill>
                <a:schemeClr val="dk1"/>
              </a:solidFill>
              <a:latin typeface="Calibri"/>
              <a:ea typeface="Calibri"/>
              <a:cs typeface="Calibri"/>
              <a:sym typeface="Calibri"/>
            </a:endParaRPr>
          </a:p>
          <a:p>
            <a:pPr marL="1143000" marR="0" lvl="2" indent="-2413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the regional consortia minutes and</a:t>
            </a:r>
            <a:endParaRPr sz="1100" b="0" i="0" u="none" strike="noStrike" cap="none">
              <a:solidFill>
                <a:schemeClr val="dk1"/>
              </a:solidFill>
              <a:latin typeface="Calibri"/>
              <a:ea typeface="Calibri"/>
              <a:cs typeface="Calibri"/>
              <a:sym typeface="Calibri"/>
            </a:endParaRPr>
          </a:p>
          <a:p>
            <a:pPr marL="1143000" marR="0" lvl="2" indent="-2413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labor market information</a:t>
            </a:r>
            <a:endParaRPr sz="11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200"/>
              <a:buFont typeface="Noto Sans Symbols"/>
              <a:buChar char="∙"/>
            </a:pPr>
            <a:r>
              <a:rPr lang="en" sz="1200" b="0" i="0" u="none" strike="noStrike" cap="none">
                <a:solidFill>
                  <a:schemeClr val="dk1"/>
                </a:solidFill>
                <a:latin typeface="Arial"/>
                <a:ea typeface="Arial"/>
                <a:cs typeface="Arial"/>
                <a:sym typeface="Arial"/>
              </a:rPr>
              <a:t>CORs not listed or duplicated in the course report section </a:t>
            </a:r>
            <a:endParaRPr sz="1200">
              <a:solidFill>
                <a:schemeClr val="dk1"/>
              </a:solidFill>
            </a:endParaRPr>
          </a:p>
          <a:p>
            <a:pPr marL="342900" marR="0" lvl="0" indent="-342900" algn="l" rtl="0">
              <a:lnSpc>
                <a:spcPct val="100000"/>
              </a:lnSpc>
              <a:spcBef>
                <a:spcPts val="0"/>
              </a:spcBef>
              <a:spcAft>
                <a:spcPts val="0"/>
              </a:spcAft>
              <a:buClr>
                <a:schemeClr val="dk1"/>
              </a:buClr>
              <a:buSzPts val="1200"/>
              <a:buFont typeface="Noto Sans Symbols"/>
              <a:buChar char="∙"/>
            </a:pPr>
            <a:r>
              <a:rPr lang="en" sz="1100" b="0" i="0" u="none" strike="noStrike" cap="none">
                <a:solidFill>
                  <a:schemeClr val="dk1"/>
                </a:solidFill>
                <a:latin typeface="Arial"/>
                <a:ea typeface="Arial"/>
                <a:cs typeface="Arial"/>
                <a:sym typeface="Arial"/>
              </a:rPr>
              <a:t>Reasons why there might be duplicate courses in the course report section:</a:t>
            </a:r>
            <a:endParaRPr sz="1100" b="0" i="0" u="none" strike="noStrike" cap="none">
              <a:solidFill>
                <a:schemeClr val="dk1"/>
              </a:solidFill>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100"/>
              <a:buFont typeface="Arial"/>
              <a:buChar char="∙"/>
            </a:pPr>
            <a:r>
              <a:rPr lang="en" sz="1100" b="0" i="0" u="none" strike="noStrike" cap="none">
                <a:solidFill>
                  <a:schemeClr val="dk1"/>
                </a:solidFill>
                <a:latin typeface="Arial"/>
                <a:ea typeface="Arial"/>
                <a:cs typeface="Arial"/>
                <a:sym typeface="Arial"/>
              </a:rPr>
              <a:t>A course could have been entered accidentally twice - College can delete one </a:t>
            </a:r>
            <a:endParaRPr sz="1100" b="0" i="0" u="none" strike="noStrike" cap="none">
              <a:solidFill>
                <a:schemeClr val="dk1"/>
              </a:solidFill>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100"/>
              <a:buFont typeface="Arial"/>
              <a:buChar char="∙"/>
            </a:pPr>
            <a:r>
              <a:rPr lang="en" sz="1100" b="0" i="0" u="none" strike="noStrike" cap="none">
                <a:solidFill>
                  <a:schemeClr val="dk1"/>
                </a:solidFill>
                <a:latin typeface="Arial"/>
                <a:ea typeface="Arial"/>
                <a:cs typeface="Arial"/>
                <a:sym typeface="Arial"/>
              </a:rPr>
              <a:t>The course proposal is in review - hold the proposal until the course is approved </a:t>
            </a:r>
            <a:endParaRPr sz="1100" b="0" i="0" u="none" strike="noStrike" cap="none">
              <a:solidFill>
                <a:schemeClr val="dk1"/>
              </a:solidFill>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100"/>
              <a:buFont typeface="Arial"/>
              <a:buChar char="∙"/>
            </a:pPr>
            <a:r>
              <a:rPr lang="en" sz="1100" b="0" i="0" u="none" strike="noStrike" cap="none">
                <a:solidFill>
                  <a:schemeClr val="dk1"/>
                </a:solidFill>
                <a:latin typeface="Arial"/>
                <a:ea typeface="Arial"/>
                <a:cs typeface="Arial"/>
                <a:sym typeface="Arial"/>
              </a:rPr>
              <a:t>The original course record has two CORs; therefore, the college must edit the original course record to show only one COR.</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24" name="Shape 324"/>
          <p:cNvSpPr txBox="1">
            <a:spLocks noGrp="1"/>
          </p:cNvSpPr>
          <p:nvPr>
            <p:ph type="sldNum" idx="12"/>
          </p:nvPr>
        </p:nvSpPr>
        <p:spPr>
          <a:xfrm>
            <a:off x="3884621" y="8685214"/>
            <a:ext cx="2971806" cy="4572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Shape 2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Shape 3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309" name="Shape 309"/>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316" name="Shape 316"/>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False</a:t>
            </a:r>
            <a:endParaRPr sz="1100" b="0" i="0" u="none" strike="noStrike" cap="none">
              <a:solidFill>
                <a:srgbClr val="000000"/>
              </a:solidFill>
              <a:latin typeface="Arial"/>
              <a:ea typeface="Arial"/>
              <a:cs typeface="Arial"/>
              <a:sym typeface="Arial"/>
            </a:endParaRPr>
          </a:p>
        </p:txBody>
      </p:sp>
      <p:sp>
        <p:nvSpPr>
          <p:cNvPr id="331" name="Shape 331"/>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2" y="4343400"/>
            <a:ext cx="5486400" cy="41148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False</a:t>
            </a:r>
            <a:endParaRPr sz="1100" b="0" i="0" u="none" strike="noStrike" cap="none">
              <a:solidFill>
                <a:srgbClr val="000000"/>
              </a:solidFill>
              <a:latin typeface="Arial"/>
              <a:ea typeface="Arial"/>
              <a:cs typeface="Arial"/>
              <a:sym typeface="Arial"/>
            </a:endParaRPr>
          </a:p>
        </p:txBody>
      </p:sp>
      <p:sp>
        <p:nvSpPr>
          <p:cNvPr id="338" name="Shape 338"/>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2" y="4343400"/>
            <a:ext cx="5486400" cy="41148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False</a:t>
            </a:r>
            <a:endParaRPr sz="1100" b="0" i="0" u="none" strike="noStrike" cap="none">
              <a:solidFill>
                <a:srgbClr val="000000"/>
              </a:solidFill>
              <a:latin typeface="Arial"/>
              <a:ea typeface="Arial"/>
              <a:cs typeface="Arial"/>
              <a:sym typeface="Arial"/>
            </a:endParaRPr>
          </a:p>
        </p:txBody>
      </p:sp>
      <p:sp>
        <p:nvSpPr>
          <p:cNvPr id="345" name="Shape 345"/>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2" y="4343400"/>
            <a:ext cx="5486400" cy="41148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False</a:t>
            </a:r>
            <a:endParaRPr sz="1100" b="0" i="0" u="none" strike="noStrike" cap="none">
              <a:solidFill>
                <a:srgbClr val="000000"/>
              </a:solidFill>
              <a:latin typeface="Arial"/>
              <a:ea typeface="Arial"/>
              <a:cs typeface="Arial"/>
              <a:sym typeface="Arial"/>
            </a:endParaRPr>
          </a:p>
        </p:txBody>
      </p:sp>
      <p:sp>
        <p:nvSpPr>
          <p:cNvPr id="352" name="Shape 352"/>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Shape 3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Shape 3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More could be added. May need to add another slide? Thoughts?</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373" name="Shape 373"/>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100" b="0" i="0" u="none" strike="noStrike" cap="none">
                <a:solidFill>
                  <a:srgbClr val="000000"/>
                </a:solidFill>
                <a:latin typeface="Arial"/>
                <a:ea typeface="Arial"/>
                <a:cs typeface="Arial"/>
                <a:sym typeface="Arial"/>
              </a:rPr>
              <a:t>Email for Dan may need to be updated.</a:t>
            </a:r>
            <a:endParaRPr sz="1100" b="0" i="0" u="none" strike="noStrike" cap="none">
              <a:solidFill>
                <a:srgbClr val="000000"/>
              </a:solidFill>
              <a:latin typeface="Arial"/>
              <a:ea typeface="Arial"/>
              <a:cs typeface="Arial"/>
              <a:sym typeface="Arial"/>
            </a:endParaRPr>
          </a:p>
        </p:txBody>
      </p:sp>
      <p:sp>
        <p:nvSpPr>
          <p:cNvPr id="380" name="Shape 380"/>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Shape 1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grpSp>
        <p:nvGrpSpPr>
          <p:cNvPr id="19" name="Shape 19"/>
          <p:cNvGrpSpPr/>
          <p:nvPr/>
        </p:nvGrpSpPr>
        <p:grpSpPr>
          <a:xfrm>
            <a:off x="409575" y="-3572"/>
            <a:ext cx="3761184" cy="5147072"/>
            <a:chOff x="2928938" y="-4763"/>
            <a:chExt cx="5014912" cy="6862763"/>
          </a:xfrm>
        </p:grpSpPr>
        <p:sp>
          <p:nvSpPr>
            <p:cNvPr id="20" name="Shape 20"/>
            <p:cNvSpPr/>
            <p:nvPr/>
          </p:nvSpPr>
          <p:spPr>
            <a:xfrm>
              <a:off x="3367088" y="-4763"/>
              <a:ext cx="1063625" cy="2782888"/>
            </a:xfrm>
            <a:custGeom>
              <a:avLst/>
              <a:gdLst/>
              <a:ahLst/>
              <a:cxnLst/>
              <a:rect l="0" t="0" r="0" b="0"/>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21" name="Shape 21"/>
            <p:cNvSpPr/>
            <p:nvPr/>
          </p:nvSpPr>
          <p:spPr>
            <a:xfrm>
              <a:off x="2928938" y="-4763"/>
              <a:ext cx="1035050" cy="2673350"/>
            </a:xfrm>
            <a:custGeom>
              <a:avLst/>
              <a:gdLst/>
              <a:ahLst/>
              <a:cxnLst/>
              <a:rect l="0" t="0" r="0" b="0"/>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2" name="Shape 22"/>
            <p:cNvSpPr/>
            <p:nvPr/>
          </p:nvSpPr>
          <p:spPr>
            <a:xfrm>
              <a:off x="2928938" y="2582862"/>
              <a:ext cx="2693987" cy="4275138"/>
            </a:xfrm>
            <a:custGeom>
              <a:avLst/>
              <a:gdLst/>
              <a:ahLst/>
              <a:cxnLst/>
              <a:rect l="0" t="0" r="0" b="0"/>
              <a:pathLst>
                <a:path w="1697" h="2693" extrusionOk="0">
                  <a:moveTo>
                    <a:pt x="0" y="0"/>
                  </a:moveTo>
                  <a:lnTo>
                    <a:pt x="1622" y="2693"/>
                  </a:lnTo>
                  <a:lnTo>
                    <a:pt x="1697" y="2693"/>
                  </a:lnTo>
                  <a:lnTo>
                    <a:pt x="0" y="0"/>
                  </a:lnTo>
                  <a:close/>
                </a:path>
              </a:pathLst>
            </a:custGeom>
            <a:solidFill>
              <a:srgbClr val="262626"/>
            </a:solidFill>
            <a:ln>
              <a:noFill/>
            </a:ln>
          </p:spPr>
        </p:sp>
        <p:sp>
          <p:nvSpPr>
            <p:cNvPr id="23" name="Shape 23"/>
            <p:cNvSpPr/>
            <p:nvPr/>
          </p:nvSpPr>
          <p:spPr>
            <a:xfrm>
              <a:off x="3371850" y="2692400"/>
              <a:ext cx="3332162" cy="4165600"/>
            </a:xfrm>
            <a:custGeom>
              <a:avLst/>
              <a:gdLst/>
              <a:ahLst/>
              <a:cxnLst/>
              <a:rect l="0" t="0" r="0" b="0"/>
              <a:pathLst>
                <a:path w="2099" h="2624" extrusionOk="0">
                  <a:moveTo>
                    <a:pt x="2099" y="2624"/>
                  </a:moveTo>
                  <a:lnTo>
                    <a:pt x="0" y="0"/>
                  </a:lnTo>
                  <a:lnTo>
                    <a:pt x="2021" y="2624"/>
                  </a:lnTo>
                  <a:lnTo>
                    <a:pt x="2099" y="2624"/>
                  </a:lnTo>
                  <a:close/>
                </a:path>
              </a:pathLst>
            </a:custGeom>
            <a:solidFill>
              <a:srgbClr val="5E0D0E"/>
            </a:solidFill>
            <a:ln>
              <a:noFill/>
            </a:ln>
          </p:spPr>
        </p:sp>
        <p:sp>
          <p:nvSpPr>
            <p:cNvPr id="24" name="Shape 24"/>
            <p:cNvSpPr/>
            <p:nvPr/>
          </p:nvSpPr>
          <p:spPr>
            <a:xfrm>
              <a:off x="3367088" y="2687637"/>
              <a:ext cx="4576762" cy="4170363"/>
            </a:xfrm>
            <a:custGeom>
              <a:avLst/>
              <a:gdLst/>
              <a:ahLst/>
              <a:cxnLst/>
              <a:rect l="0" t="0" r="0" b="0"/>
              <a:pathLst>
                <a:path w="2883" h="2627" extrusionOk="0">
                  <a:moveTo>
                    <a:pt x="0" y="0"/>
                  </a:moveTo>
                  <a:lnTo>
                    <a:pt x="3" y="3"/>
                  </a:lnTo>
                  <a:lnTo>
                    <a:pt x="2102" y="2627"/>
                  </a:lnTo>
                  <a:lnTo>
                    <a:pt x="2883" y="2627"/>
                  </a:lnTo>
                  <a:lnTo>
                    <a:pt x="225" y="57"/>
                  </a:lnTo>
                  <a:lnTo>
                    <a:pt x="0" y="0"/>
                  </a:lnTo>
                  <a:close/>
                </a:path>
              </a:pathLst>
            </a:custGeom>
            <a:solidFill>
              <a:srgbClr val="8D1415"/>
            </a:solidFill>
            <a:ln>
              <a:noFill/>
            </a:ln>
          </p:spPr>
        </p:sp>
        <p:sp>
          <p:nvSpPr>
            <p:cNvPr id="25" name="Shape 25"/>
            <p:cNvSpPr/>
            <p:nvPr/>
          </p:nvSpPr>
          <p:spPr>
            <a:xfrm>
              <a:off x="2928938" y="2578100"/>
              <a:ext cx="3584575" cy="4279900"/>
            </a:xfrm>
            <a:custGeom>
              <a:avLst/>
              <a:gdLst/>
              <a:ahLst/>
              <a:cxnLst/>
              <a:rect l="0" t="0" r="0" b="0"/>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26" name="Shape 26"/>
          <p:cNvSpPr txBox="1">
            <a:spLocks noGrp="1"/>
          </p:cNvSpPr>
          <p:nvPr>
            <p:ph type="ctrTitle"/>
          </p:nvPr>
        </p:nvSpPr>
        <p:spPr>
          <a:xfrm>
            <a:off x="2196301" y="1035052"/>
            <a:ext cx="6430967" cy="1962149"/>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dk1"/>
              </a:buClr>
              <a:buSzPts val="4500"/>
              <a:buFont typeface="Corbel"/>
              <a:buNone/>
              <a:defRPr sz="45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 name="Shape 27"/>
          <p:cNvSpPr txBox="1">
            <a:spLocks noGrp="1"/>
          </p:cNvSpPr>
          <p:nvPr>
            <p:ph type="subTitle" idx="1"/>
          </p:nvPr>
        </p:nvSpPr>
        <p:spPr>
          <a:xfrm>
            <a:off x="3386533" y="2997200"/>
            <a:ext cx="5240734" cy="1041401"/>
          </a:xfrm>
          <a:prstGeom prst="rect">
            <a:avLst/>
          </a:prstGeom>
          <a:noFill/>
          <a:ln>
            <a:noFill/>
          </a:ln>
        </p:spPr>
        <p:txBody>
          <a:bodyPr spcFirstLastPara="1" wrap="square" lIns="91425" tIns="45700" rIns="91425" bIns="45700" anchor="t" anchorCtr="0"/>
          <a:lstStyle>
            <a:lvl1pPr marR="0" lvl="0" algn="r" rtl="0">
              <a:spcBef>
                <a:spcPts val="315"/>
              </a:spcBef>
              <a:spcAft>
                <a:spcPts val="0"/>
              </a:spcAft>
              <a:buClr>
                <a:srgbClr val="8D1415"/>
              </a:buClr>
              <a:buSzPts val="2284"/>
              <a:buFont typeface="Arial"/>
              <a:buNone/>
              <a:defRPr sz="1575" b="0" i="0" u="none" strike="noStrike" cap="none">
                <a:solidFill>
                  <a:schemeClr val="dk1"/>
                </a:solidFill>
                <a:latin typeface="Corbel"/>
                <a:ea typeface="Corbel"/>
                <a:cs typeface="Corbel"/>
                <a:sym typeface="Corbel"/>
              </a:defRPr>
            </a:lvl1pPr>
            <a:lvl2pPr marR="0" lvl="1" algn="ctr" rtl="0">
              <a:spcBef>
                <a:spcPts val="450"/>
              </a:spcBef>
              <a:spcAft>
                <a:spcPts val="0"/>
              </a:spcAft>
              <a:buClr>
                <a:srgbClr val="8D1415"/>
              </a:buClr>
              <a:buSzPts val="2175"/>
              <a:buFont typeface="Arial"/>
              <a:buNone/>
              <a:defRPr sz="1500" b="0" i="0" u="none" strike="noStrike" cap="none">
                <a:solidFill>
                  <a:srgbClr val="888888"/>
                </a:solidFill>
                <a:latin typeface="Corbel"/>
                <a:ea typeface="Corbel"/>
                <a:cs typeface="Corbel"/>
                <a:sym typeface="Corbel"/>
              </a:defRPr>
            </a:lvl2pPr>
            <a:lvl3pPr marR="0" lvl="2" algn="ctr" rtl="0">
              <a:spcBef>
                <a:spcPts val="450"/>
              </a:spcBef>
              <a:spcAft>
                <a:spcPts val="0"/>
              </a:spcAft>
              <a:buClr>
                <a:srgbClr val="8D1415"/>
              </a:buClr>
              <a:buSzPts val="1958"/>
              <a:buFont typeface="Arial"/>
              <a:buNone/>
              <a:defRPr sz="1350" b="0" i="0" u="none" strike="noStrike" cap="none">
                <a:solidFill>
                  <a:srgbClr val="888888"/>
                </a:solidFill>
                <a:latin typeface="Corbel"/>
                <a:ea typeface="Corbel"/>
                <a:cs typeface="Corbel"/>
                <a:sym typeface="Corbel"/>
              </a:defRPr>
            </a:lvl3pPr>
            <a:lvl4pPr marR="0" lvl="3" algn="ctr" rtl="0">
              <a:spcBef>
                <a:spcPts val="450"/>
              </a:spcBef>
              <a:spcAft>
                <a:spcPts val="0"/>
              </a:spcAft>
              <a:buClr>
                <a:srgbClr val="8D1415"/>
              </a:buClr>
              <a:buSzPts val="1740"/>
              <a:buFont typeface="Arial"/>
              <a:buNone/>
              <a:defRPr sz="1200" b="0" i="0" u="none" strike="noStrike" cap="none">
                <a:solidFill>
                  <a:srgbClr val="888888"/>
                </a:solidFill>
                <a:latin typeface="Corbel"/>
                <a:ea typeface="Corbel"/>
                <a:cs typeface="Corbel"/>
                <a:sym typeface="Corbel"/>
              </a:defRPr>
            </a:lvl4pPr>
            <a:lvl5pPr marR="0" lvl="4" algn="ctr"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5pPr>
            <a:lvl6pPr marR="0" lvl="5" algn="ctr"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6pPr>
            <a:lvl7pPr marR="0" lvl="6" algn="ctr"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7pPr>
            <a:lvl8pPr marR="0" lvl="7" algn="ctr"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8pPr>
            <a:lvl9pPr marR="0" lvl="8" algn="ctr" rtl="0">
              <a:spcBef>
                <a:spcPts val="450"/>
              </a:spcBef>
              <a:spcAft>
                <a:spcPts val="450"/>
              </a:spcAft>
              <a:buClr>
                <a:srgbClr val="8D1415"/>
              </a:buClr>
              <a:buSzPts val="1523"/>
              <a:buFont typeface="Arial"/>
              <a:buNone/>
              <a:defRPr sz="1050" b="0" i="0" u="none" strike="noStrike" cap="none">
                <a:solidFill>
                  <a:srgbClr val="888888"/>
                </a:solidFill>
                <a:latin typeface="Corbel"/>
                <a:ea typeface="Corbel"/>
                <a:cs typeface="Corbel"/>
                <a:sym typeface="Corbel"/>
              </a:defRPr>
            </a:lvl9pPr>
          </a:lstStyle>
          <a:p>
            <a:endParaRPr/>
          </a:p>
        </p:txBody>
      </p:sp>
      <p:sp>
        <p:nvSpPr>
          <p:cNvPr id="28" name="Shape 28"/>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999309" y="4412457"/>
            <a:ext cx="32430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113234" y="3549649"/>
            <a:ext cx="7514033" cy="425054"/>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4" name="Shape 84"/>
          <p:cNvSpPr>
            <a:spLocks noGrp="1"/>
          </p:cNvSpPr>
          <p:nvPr>
            <p:ph type="pic" idx="2"/>
          </p:nvPr>
        </p:nvSpPr>
        <p:spPr>
          <a:xfrm>
            <a:off x="1789509" y="699084"/>
            <a:ext cx="6169458" cy="2373732"/>
          </a:xfrm>
          <a:prstGeom prst="roundRect">
            <a:avLst>
              <a:gd name="adj" fmla="val 43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lstStyle>
            <a:lvl1pPr marR="0" lvl="0" algn="ctr" rtl="0">
              <a:spcBef>
                <a:spcPts val="24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1pPr>
            <a:lvl2pPr marR="0" lvl="1"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2pPr>
            <a:lvl3pPr marR="0" lvl="2"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3pPr>
            <a:lvl4pPr marR="0" lvl="3"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4pPr>
            <a:lvl5pPr marR="0" lvl="4"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5pPr>
            <a:lvl6pPr marR="0" lvl="5"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6pPr>
            <a:lvl7pPr marR="0" lvl="6"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7pPr>
            <a:lvl8pPr marR="0" lvl="7"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8pPr>
            <a:lvl9pPr marR="0" lvl="8" algn="l" rtl="0">
              <a:spcBef>
                <a:spcPts val="450"/>
              </a:spcBef>
              <a:spcAft>
                <a:spcPts val="450"/>
              </a:spcAft>
              <a:buClr>
                <a:srgbClr val="8D1415"/>
              </a:buClr>
              <a:buSzPts val="1740"/>
              <a:buFont typeface="Arial"/>
              <a:buNone/>
              <a:defRPr sz="1200" b="0" i="0" u="none" strike="noStrike" cap="none">
                <a:solidFill>
                  <a:schemeClr val="dk1"/>
                </a:solidFill>
                <a:latin typeface="Corbel"/>
                <a:ea typeface="Corbel"/>
                <a:cs typeface="Corbel"/>
                <a:sym typeface="Corbel"/>
              </a:defRPr>
            </a:lvl9pPr>
          </a:lstStyle>
          <a:p>
            <a:endParaRPr/>
          </a:p>
        </p:txBody>
      </p:sp>
      <p:sp>
        <p:nvSpPr>
          <p:cNvPr id="85" name="Shape 85"/>
          <p:cNvSpPr txBox="1">
            <a:spLocks noGrp="1"/>
          </p:cNvSpPr>
          <p:nvPr>
            <p:ph type="body" idx="1"/>
          </p:nvPr>
        </p:nvSpPr>
        <p:spPr>
          <a:xfrm>
            <a:off x="1113234" y="3974702"/>
            <a:ext cx="7514033" cy="370284"/>
          </a:xfrm>
          <a:prstGeom prst="rect">
            <a:avLst/>
          </a:prstGeom>
          <a:noFill/>
          <a:ln>
            <a:noFill/>
          </a:ln>
        </p:spPr>
        <p:txBody>
          <a:bodyPr spcFirstLastPara="1" wrap="square" lIns="91425" tIns="45700" rIns="91425" bIns="45700" anchor="ctr" anchorCtr="0"/>
          <a:lstStyle>
            <a:lvl1pPr marL="457200" marR="0" lvl="0" indent="-228600" algn="ctr" rtl="0">
              <a:spcBef>
                <a:spcPts val="210"/>
              </a:spcBef>
              <a:spcAft>
                <a:spcPts val="0"/>
              </a:spcAft>
              <a:buClr>
                <a:srgbClr val="8D1415"/>
              </a:buClr>
              <a:buSzPts val="1523"/>
              <a:buFont typeface="Arial"/>
              <a:buNone/>
              <a:defRPr sz="1050" b="0" i="0" u="none" strike="noStrike" cap="none">
                <a:solidFill>
                  <a:schemeClr val="dk1"/>
                </a:solidFill>
                <a:latin typeface="Corbel"/>
                <a:ea typeface="Corbel"/>
                <a:cs typeface="Corbel"/>
                <a:sym typeface="Corbel"/>
              </a:defRPr>
            </a:lvl1pPr>
            <a:lvl2pPr marL="914400" marR="0" lvl="1" indent="-228600" algn="l" rtl="0">
              <a:spcBef>
                <a:spcPts val="450"/>
              </a:spcBef>
              <a:spcAft>
                <a:spcPts val="0"/>
              </a:spcAft>
              <a:buClr>
                <a:srgbClr val="8D1415"/>
              </a:buClr>
              <a:buSzPts val="1305"/>
              <a:buFont typeface="Arial"/>
              <a:buNone/>
              <a:defRPr sz="900" b="0" i="0" u="none" strike="noStrike" cap="none">
                <a:solidFill>
                  <a:schemeClr val="dk1"/>
                </a:solidFill>
                <a:latin typeface="Corbel"/>
                <a:ea typeface="Corbel"/>
                <a:cs typeface="Corbel"/>
                <a:sym typeface="Corbel"/>
              </a:defRPr>
            </a:lvl2pPr>
            <a:lvl3pPr marL="1371600" marR="0" lvl="2" indent="-228600" algn="l" rtl="0">
              <a:spcBef>
                <a:spcPts val="450"/>
              </a:spcBef>
              <a:spcAft>
                <a:spcPts val="0"/>
              </a:spcAft>
              <a:buClr>
                <a:srgbClr val="8D1415"/>
              </a:buClr>
              <a:buSzPts val="1088"/>
              <a:buFont typeface="Arial"/>
              <a:buNone/>
              <a:defRPr sz="750" b="0" i="0" u="none" strike="noStrike" cap="none">
                <a:solidFill>
                  <a:schemeClr val="dk1"/>
                </a:solidFill>
                <a:latin typeface="Corbel"/>
                <a:ea typeface="Corbel"/>
                <a:cs typeface="Corbel"/>
                <a:sym typeface="Corbel"/>
              </a:defRPr>
            </a:lvl3pPr>
            <a:lvl4pPr marL="1828800" marR="0" lvl="3"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4pPr>
            <a:lvl5pPr marL="2286000" marR="0" lvl="4"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5pPr>
            <a:lvl6pPr marL="2743200" marR="0" lvl="5"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6pPr>
            <a:lvl7pPr marL="3200400" marR="0" lvl="6"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7pPr>
            <a:lvl8pPr marL="3657600" marR="0" lvl="7"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8pPr>
            <a:lvl9pPr marL="4114800" marR="0" lvl="8" indent="-228600" algn="l" rtl="0">
              <a:spcBef>
                <a:spcPts val="450"/>
              </a:spcBef>
              <a:spcAft>
                <a:spcPts val="450"/>
              </a:spcAft>
              <a:buClr>
                <a:srgbClr val="8D1415"/>
              </a:buClr>
              <a:buSzPts val="979"/>
              <a:buFont typeface="Arial"/>
              <a:buNone/>
              <a:defRPr sz="675" b="0" i="0" u="none" strike="noStrike" cap="none">
                <a:solidFill>
                  <a:schemeClr val="dk1"/>
                </a:solidFill>
                <a:latin typeface="Corbel"/>
                <a:ea typeface="Corbel"/>
                <a:cs typeface="Corbel"/>
                <a:sym typeface="Corbel"/>
              </a:defRPr>
            </a:lvl9pPr>
          </a:lstStyle>
          <a:p>
            <a:endParaRPr/>
          </a:p>
        </p:txBody>
      </p:sp>
      <p:sp>
        <p:nvSpPr>
          <p:cNvPr id="86" name="Shape 86"/>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7" name="Shape 87"/>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113235" y="514350"/>
            <a:ext cx="7514033" cy="2286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2400"/>
              <a:buFont typeface="Corbel"/>
              <a:buNone/>
              <a:defRPr sz="24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1" name="Shape 91"/>
          <p:cNvSpPr txBox="1">
            <a:spLocks noGrp="1"/>
          </p:cNvSpPr>
          <p:nvPr>
            <p:ph type="body" idx="1"/>
          </p:nvPr>
        </p:nvSpPr>
        <p:spPr>
          <a:xfrm>
            <a:off x="1113234" y="3257550"/>
            <a:ext cx="7514035" cy="1085850"/>
          </a:xfrm>
          <a:prstGeom prst="rect">
            <a:avLst/>
          </a:prstGeom>
          <a:noFill/>
          <a:ln>
            <a:noFill/>
          </a:ln>
        </p:spPr>
        <p:txBody>
          <a:bodyPr spcFirstLastPara="1" wrap="square" lIns="91425" tIns="45700" rIns="91425" bIns="45700" anchor="ctr" anchorCtr="0"/>
          <a:lstStyle>
            <a:lvl1pPr marL="457200" marR="0" lvl="0" indent="-228600" algn="ctr" rtl="0">
              <a:spcBef>
                <a:spcPts val="300"/>
              </a:spcBef>
              <a:spcAft>
                <a:spcPts val="0"/>
              </a:spcAft>
              <a:buClr>
                <a:srgbClr val="8D1415"/>
              </a:buClr>
              <a:buSzPts val="2175"/>
              <a:buFont typeface="Arial"/>
              <a:buNone/>
              <a:defRPr sz="1500" b="0" i="0" u="none" strike="noStrike" cap="none">
                <a:solidFill>
                  <a:schemeClr val="dk1"/>
                </a:solidFill>
                <a:latin typeface="Corbel"/>
                <a:ea typeface="Corbel"/>
                <a:cs typeface="Corbel"/>
                <a:sym typeface="Corbel"/>
              </a:defRPr>
            </a:lvl1pPr>
            <a:lvl2pPr marL="914400" marR="0" lvl="1" indent="-228600" algn="l" rtl="0">
              <a:spcBef>
                <a:spcPts val="450"/>
              </a:spcBef>
              <a:spcAft>
                <a:spcPts val="0"/>
              </a:spcAft>
              <a:buClr>
                <a:srgbClr val="8D1415"/>
              </a:buClr>
              <a:buSzPts val="1958"/>
              <a:buFont typeface="Arial"/>
              <a:buNone/>
              <a:defRPr sz="1350" b="0" i="0" u="none" strike="noStrike" cap="none">
                <a:solidFill>
                  <a:srgbClr val="888888"/>
                </a:solidFill>
                <a:latin typeface="Corbel"/>
                <a:ea typeface="Corbel"/>
                <a:cs typeface="Corbel"/>
                <a:sym typeface="Corbel"/>
              </a:defRPr>
            </a:lvl2pPr>
            <a:lvl3pPr marL="1371600" marR="0" lvl="2" indent="-228600" algn="l" rtl="0">
              <a:spcBef>
                <a:spcPts val="450"/>
              </a:spcBef>
              <a:spcAft>
                <a:spcPts val="0"/>
              </a:spcAft>
              <a:buClr>
                <a:srgbClr val="8D1415"/>
              </a:buClr>
              <a:buSzPts val="1740"/>
              <a:buFont typeface="Arial"/>
              <a:buNone/>
              <a:defRPr sz="1200" b="0" i="0" u="none" strike="noStrike" cap="none">
                <a:solidFill>
                  <a:srgbClr val="888888"/>
                </a:solidFill>
                <a:latin typeface="Corbel"/>
                <a:ea typeface="Corbel"/>
                <a:cs typeface="Corbel"/>
                <a:sym typeface="Corbel"/>
              </a:defRPr>
            </a:lvl3pPr>
            <a:lvl4pPr marL="1828800" marR="0" lvl="3"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4pPr>
            <a:lvl5pPr marL="2286000" marR="0" lvl="4"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5pPr>
            <a:lvl6pPr marL="2743200" marR="0" lvl="5"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6pPr>
            <a:lvl7pPr marL="3200400" marR="0" lvl="6"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7pPr>
            <a:lvl8pPr marL="3657600" marR="0" lvl="7"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8pPr>
            <a:lvl9pPr marL="4114800" marR="0" lvl="8" indent="-228600" algn="l" rtl="0">
              <a:spcBef>
                <a:spcPts val="450"/>
              </a:spcBef>
              <a:spcAft>
                <a:spcPts val="450"/>
              </a:spcAft>
              <a:buClr>
                <a:srgbClr val="8D1415"/>
              </a:buClr>
              <a:buSzPts val="1523"/>
              <a:buFont typeface="Arial"/>
              <a:buNone/>
              <a:defRPr sz="1050" b="0" i="0" u="none" strike="noStrike" cap="none">
                <a:solidFill>
                  <a:srgbClr val="888888"/>
                </a:solidFill>
                <a:latin typeface="Corbel"/>
                <a:ea typeface="Corbel"/>
                <a:cs typeface="Corbel"/>
                <a:sym typeface="Corbel"/>
              </a:defRPr>
            </a:lvl9pPr>
          </a:lstStyle>
          <a:p>
            <a:endParaRPr/>
          </a:p>
        </p:txBody>
      </p:sp>
      <p:sp>
        <p:nvSpPr>
          <p:cNvPr id="92" name="Shape 92"/>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3" name="Shape 93"/>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5"/>
        <p:cNvGrpSpPr/>
        <p:nvPr/>
      </p:nvGrpSpPr>
      <p:grpSpPr>
        <a:xfrm>
          <a:off x="0" y="0"/>
          <a:ext cx="0" cy="0"/>
          <a:chOff x="0" y="0"/>
          <a:chExt cx="0" cy="0"/>
        </a:xfrm>
      </p:grpSpPr>
      <p:sp>
        <p:nvSpPr>
          <p:cNvPr id="96" name="Shape 96"/>
          <p:cNvSpPr txBox="1"/>
          <p:nvPr/>
        </p:nvSpPr>
        <p:spPr>
          <a:xfrm>
            <a:off x="1198959" y="647267"/>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chemeClr val="dk1"/>
                </a:solidFill>
                <a:latin typeface="Arial"/>
                <a:ea typeface="Arial"/>
                <a:cs typeface="Arial"/>
                <a:sym typeface="Arial"/>
              </a:rPr>
              <a:t>“</a:t>
            </a:r>
            <a:endParaRPr/>
          </a:p>
        </p:txBody>
      </p:sp>
      <p:sp>
        <p:nvSpPr>
          <p:cNvPr id="97" name="Shape 97"/>
          <p:cNvSpPr txBox="1"/>
          <p:nvPr/>
        </p:nvSpPr>
        <p:spPr>
          <a:xfrm>
            <a:off x="8170069" y="2114549"/>
            <a:ext cx="457200" cy="438582"/>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6000"/>
              <a:buFont typeface="Arial"/>
              <a:buNone/>
            </a:pPr>
            <a:r>
              <a:rPr lang="en" sz="6000" b="0" i="0" u="none" strike="noStrike" cap="none">
                <a:solidFill>
                  <a:schemeClr val="dk1"/>
                </a:solidFill>
                <a:latin typeface="Arial"/>
                <a:ea typeface="Arial"/>
                <a:cs typeface="Arial"/>
                <a:sym typeface="Arial"/>
              </a:rPr>
              <a:t>”</a:t>
            </a:r>
            <a:endParaRPr/>
          </a:p>
        </p:txBody>
      </p:sp>
      <p:sp>
        <p:nvSpPr>
          <p:cNvPr id="98" name="Shape 98"/>
          <p:cNvSpPr txBox="1">
            <a:spLocks noGrp="1"/>
          </p:cNvSpPr>
          <p:nvPr>
            <p:ph type="title"/>
          </p:nvPr>
        </p:nvSpPr>
        <p:spPr>
          <a:xfrm>
            <a:off x="1656159" y="514351"/>
            <a:ext cx="6742509" cy="205739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2400"/>
              <a:buFont typeface="Corbel"/>
              <a:buNone/>
              <a:defRPr sz="24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9" name="Shape 99"/>
          <p:cNvSpPr txBox="1">
            <a:spLocks noGrp="1"/>
          </p:cNvSpPr>
          <p:nvPr>
            <p:ph type="body" idx="1"/>
          </p:nvPr>
        </p:nvSpPr>
        <p:spPr>
          <a:xfrm>
            <a:off x="1827609" y="2571749"/>
            <a:ext cx="6399611" cy="285750"/>
          </a:xfrm>
          <a:prstGeom prst="rect">
            <a:avLst/>
          </a:prstGeom>
          <a:noFill/>
          <a:ln>
            <a:noFill/>
          </a:ln>
        </p:spPr>
        <p:txBody>
          <a:bodyPr spcFirstLastPara="1" wrap="square" lIns="91425" tIns="45700" rIns="91425" bIns="45700" anchor="ctr" anchorCtr="0"/>
          <a:lstStyle>
            <a:lvl1pPr marL="457200" marR="0" lvl="0" indent="-228600" algn="l" rtl="0">
              <a:spcBef>
                <a:spcPts val="270"/>
              </a:spcBef>
              <a:spcAft>
                <a:spcPts val="0"/>
              </a:spcAft>
              <a:buClr>
                <a:srgbClr val="8D1415"/>
              </a:buClr>
              <a:buSzPts val="1958"/>
              <a:buFont typeface="Arial"/>
              <a:buNone/>
              <a:defRPr sz="1350" b="0" i="0" u="none" strike="noStrike" cap="none">
                <a:solidFill>
                  <a:schemeClr val="dk1"/>
                </a:solidFill>
                <a:latin typeface="Corbel"/>
                <a:ea typeface="Corbel"/>
                <a:cs typeface="Corbel"/>
                <a:sym typeface="Corbel"/>
              </a:defRPr>
            </a:lvl1pPr>
            <a:lvl2pPr marL="914400" marR="0" lvl="1" indent="-228600" algn="l" rtl="0">
              <a:spcBef>
                <a:spcPts val="450"/>
              </a:spcBef>
              <a:spcAft>
                <a:spcPts val="0"/>
              </a:spcAft>
              <a:buClr>
                <a:srgbClr val="8D1415"/>
              </a:buClr>
              <a:buSzPts val="2175"/>
              <a:buFont typeface="Arial"/>
              <a:buNone/>
              <a:defRPr sz="1500" b="0" i="0" u="none" strike="noStrike" cap="none">
                <a:solidFill>
                  <a:schemeClr val="dk1"/>
                </a:solidFill>
                <a:latin typeface="Corbel"/>
                <a:ea typeface="Corbel"/>
                <a:cs typeface="Corbel"/>
                <a:sym typeface="Corbel"/>
              </a:defRPr>
            </a:lvl2pPr>
            <a:lvl3pPr marL="1371600" marR="0" lvl="2" indent="-228600" algn="l" rtl="0">
              <a:spcBef>
                <a:spcPts val="450"/>
              </a:spcBef>
              <a:spcAft>
                <a:spcPts val="0"/>
              </a:spcAft>
              <a:buClr>
                <a:srgbClr val="8D1415"/>
              </a:buClr>
              <a:buSzPts val="1958"/>
              <a:buFont typeface="Arial"/>
              <a:buNone/>
              <a:defRPr sz="1350" b="0" i="0" u="none" strike="noStrike" cap="none">
                <a:solidFill>
                  <a:schemeClr val="dk1"/>
                </a:solidFill>
                <a:latin typeface="Corbel"/>
                <a:ea typeface="Corbel"/>
                <a:cs typeface="Corbel"/>
                <a:sym typeface="Corbel"/>
              </a:defRPr>
            </a:lvl3pPr>
            <a:lvl4pPr marL="1828800" marR="0" lvl="3" indent="-228600"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4pPr>
            <a:lvl5pPr marL="2286000" marR="0" lvl="4" indent="-228600" algn="l" rtl="0">
              <a:spcBef>
                <a:spcPts val="450"/>
              </a:spcBef>
              <a:spcAft>
                <a:spcPts val="0"/>
              </a:spcAft>
              <a:buClr>
                <a:srgbClr val="8D1415"/>
              </a:buClr>
              <a:buSzPts val="1523"/>
              <a:buFont typeface="Arial"/>
              <a:buNone/>
              <a:defRPr sz="1050" b="0" i="0" u="none" strike="noStrike" cap="none">
                <a:solidFill>
                  <a:schemeClr val="dk1"/>
                </a:solidFill>
                <a:latin typeface="Corbel"/>
                <a:ea typeface="Corbel"/>
                <a:cs typeface="Corbel"/>
                <a:sym typeface="Corbel"/>
              </a:defRPr>
            </a:lvl5pPr>
            <a:lvl6pPr marL="2743200" marR="0" lvl="5"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6pPr>
            <a:lvl7pPr marL="3200400" marR="0" lvl="6"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7pPr>
            <a:lvl8pPr marL="3657600" marR="0" lvl="7"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8pPr>
            <a:lvl9pPr marL="4114800" marR="0" lvl="8" indent="-325278" algn="l" rtl="0">
              <a:spcBef>
                <a:spcPts val="450"/>
              </a:spcBef>
              <a:spcAft>
                <a:spcPts val="450"/>
              </a:spcAft>
              <a:buClr>
                <a:srgbClr val="8D1415"/>
              </a:buClr>
              <a:buSzPts val="1523"/>
              <a:buFont typeface="Arial"/>
              <a:buChar char="•"/>
              <a:defRPr sz="1050" b="0" i="0" u="none" strike="noStrike" cap="none">
                <a:solidFill>
                  <a:schemeClr val="dk1"/>
                </a:solidFill>
                <a:latin typeface="Corbel"/>
                <a:ea typeface="Corbel"/>
                <a:cs typeface="Corbel"/>
                <a:sym typeface="Corbel"/>
              </a:defRPr>
            </a:lvl9pPr>
          </a:lstStyle>
          <a:p>
            <a:endParaRPr/>
          </a:p>
        </p:txBody>
      </p:sp>
      <p:sp>
        <p:nvSpPr>
          <p:cNvPr id="100" name="Shape 100"/>
          <p:cNvSpPr txBox="1">
            <a:spLocks noGrp="1"/>
          </p:cNvSpPr>
          <p:nvPr>
            <p:ph type="body" idx="2"/>
          </p:nvPr>
        </p:nvSpPr>
        <p:spPr>
          <a:xfrm>
            <a:off x="1113234" y="3257550"/>
            <a:ext cx="7514033" cy="1085850"/>
          </a:xfrm>
          <a:prstGeom prst="rect">
            <a:avLst/>
          </a:prstGeom>
          <a:noFill/>
          <a:ln>
            <a:noFill/>
          </a:ln>
        </p:spPr>
        <p:txBody>
          <a:bodyPr spcFirstLastPara="1" wrap="square" lIns="91425" tIns="45700" rIns="91425" bIns="45700" anchor="ctr" anchorCtr="0"/>
          <a:lstStyle>
            <a:lvl1pPr marL="457200" marR="0" lvl="0" indent="-228600" algn="ctr" rtl="0">
              <a:spcBef>
                <a:spcPts val="300"/>
              </a:spcBef>
              <a:spcAft>
                <a:spcPts val="0"/>
              </a:spcAft>
              <a:buClr>
                <a:srgbClr val="8D1415"/>
              </a:buClr>
              <a:buSzPts val="2175"/>
              <a:buFont typeface="Arial"/>
              <a:buNone/>
              <a:defRPr sz="1500" b="0" i="0" u="none" strike="noStrike" cap="none">
                <a:solidFill>
                  <a:schemeClr val="dk1"/>
                </a:solidFill>
                <a:latin typeface="Corbel"/>
                <a:ea typeface="Corbel"/>
                <a:cs typeface="Corbel"/>
                <a:sym typeface="Corbel"/>
              </a:defRPr>
            </a:lvl1pPr>
            <a:lvl2pPr marL="914400" marR="0" lvl="1" indent="-228600" algn="l" rtl="0">
              <a:spcBef>
                <a:spcPts val="450"/>
              </a:spcBef>
              <a:spcAft>
                <a:spcPts val="0"/>
              </a:spcAft>
              <a:buClr>
                <a:srgbClr val="8D1415"/>
              </a:buClr>
              <a:buSzPts val="1958"/>
              <a:buFont typeface="Arial"/>
              <a:buNone/>
              <a:defRPr sz="1350" b="0" i="0" u="none" strike="noStrike" cap="none">
                <a:solidFill>
                  <a:srgbClr val="888888"/>
                </a:solidFill>
                <a:latin typeface="Corbel"/>
                <a:ea typeface="Corbel"/>
                <a:cs typeface="Corbel"/>
                <a:sym typeface="Corbel"/>
              </a:defRPr>
            </a:lvl2pPr>
            <a:lvl3pPr marL="1371600" marR="0" lvl="2" indent="-228600" algn="l" rtl="0">
              <a:spcBef>
                <a:spcPts val="450"/>
              </a:spcBef>
              <a:spcAft>
                <a:spcPts val="0"/>
              </a:spcAft>
              <a:buClr>
                <a:srgbClr val="8D1415"/>
              </a:buClr>
              <a:buSzPts val="1740"/>
              <a:buFont typeface="Arial"/>
              <a:buNone/>
              <a:defRPr sz="1200" b="0" i="0" u="none" strike="noStrike" cap="none">
                <a:solidFill>
                  <a:srgbClr val="888888"/>
                </a:solidFill>
                <a:latin typeface="Corbel"/>
                <a:ea typeface="Corbel"/>
                <a:cs typeface="Corbel"/>
                <a:sym typeface="Corbel"/>
              </a:defRPr>
            </a:lvl3pPr>
            <a:lvl4pPr marL="1828800" marR="0" lvl="3"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4pPr>
            <a:lvl5pPr marL="2286000" marR="0" lvl="4"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5pPr>
            <a:lvl6pPr marL="2743200" marR="0" lvl="5"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6pPr>
            <a:lvl7pPr marL="3200400" marR="0" lvl="6"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7pPr>
            <a:lvl8pPr marL="3657600" marR="0" lvl="7"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8pPr>
            <a:lvl9pPr marL="4114800" marR="0" lvl="8" indent="-228600" algn="l" rtl="0">
              <a:spcBef>
                <a:spcPts val="450"/>
              </a:spcBef>
              <a:spcAft>
                <a:spcPts val="450"/>
              </a:spcAft>
              <a:buClr>
                <a:srgbClr val="8D1415"/>
              </a:buClr>
              <a:buSzPts val="1523"/>
              <a:buFont typeface="Arial"/>
              <a:buNone/>
              <a:defRPr sz="1050" b="0" i="0" u="none" strike="noStrike" cap="none">
                <a:solidFill>
                  <a:srgbClr val="888888"/>
                </a:solidFill>
                <a:latin typeface="Corbel"/>
                <a:ea typeface="Corbel"/>
                <a:cs typeface="Corbel"/>
                <a:sym typeface="Corbel"/>
              </a:defRPr>
            </a:lvl9pPr>
          </a:lstStyle>
          <a:p>
            <a:endParaRPr/>
          </a:p>
        </p:txBody>
      </p:sp>
      <p:sp>
        <p:nvSpPr>
          <p:cNvPr id="101" name="Shape 101"/>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113235" y="2481436"/>
            <a:ext cx="7514032" cy="11016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dk1"/>
              </a:buClr>
              <a:buSzPts val="2400"/>
              <a:buFont typeface="Corbel"/>
              <a:buNone/>
              <a:defRPr sz="24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6" name="Shape 106"/>
          <p:cNvSpPr txBox="1">
            <a:spLocks noGrp="1"/>
          </p:cNvSpPr>
          <p:nvPr>
            <p:ph type="body" idx="1"/>
          </p:nvPr>
        </p:nvSpPr>
        <p:spPr>
          <a:xfrm>
            <a:off x="1113234" y="3583036"/>
            <a:ext cx="7514033" cy="645300"/>
          </a:xfrm>
          <a:prstGeom prst="rect">
            <a:avLst/>
          </a:prstGeom>
          <a:noFill/>
          <a:ln>
            <a:noFill/>
          </a:ln>
        </p:spPr>
        <p:txBody>
          <a:bodyPr spcFirstLastPara="1" wrap="square" lIns="91425" tIns="45700" rIns="91425" bIns="45700" anchor="t" anchorCtr="0"/>
          <a:lstStyle>
            <a:lvl1pPr marL="457200" marR="0" lvl="0" indent="-228600" algn="r" rtl="0">
              <a:spcBef>
                <a:spcPts val="300"/>
              </a:spcBef>
              <a:spcAft>
                <a:spcPts val="0"/>
              </a:spcAft>
              <a:buClr>
                <a:srgbClr val="8D1415"/>
              </a:buClr>
              <a:buSzPts val="2175"/>
              <a:buFont typeface="Arial"/>
              <a:buNone/>
              <a:defRPr sz="1500" b="0" i="0" u="none" strike="noStrike" cap="none">
                <a:solidFill>
                  <a:schemeClr val="dk1"/>
                </a:solidFill>
                <a:latin typeface="Corbel"/>
                <a:ea typeface="Corbel"/>
                <a:cs typeface="Corbel"/>
                <a:sym typeface="Corbel"/>
              </a:defRPr>
            </a:lvl1pPr>
            <a:lvl2pPr marL="914400" marR="0" lvl="1" indent="-228600" algn="l" rtl="0">
              <a:spcBef>
                <a:spcPts val="450"/>
              </a:spcBef>
              <a:spcAft>
                <a:spcPts val="0"/>
              </a:spcAft>
              <a:buClr>
                <a:srgbClr val="8D1415"/>
              </a:buClr>
              <a:buSzPts val="1958"/>
              <a:buFont typeface="Arial"/>
              <a:buNone/>
              <a:defRPr sz="1350" b="0" i="0" u="none" strike="noStrike" cap="none">
                <a:solidFill>
                  <a:srgbClr val="888888"/>
                </a:solidFill>
                <a:latin typeface="Corbel"/>
                <a:ea typeface="Corbel"/>
                <a:cs typeface="Corbel"/>
                <a:sym typeface="Corbel"/>
              </a:defRPr>
            </a:lvl2pPr>
            <a:lvl3pPr marL="1371600" marR="0" lvl="2" indent="-228600" algn="l" rtl="0">
              <a:spcBef>
                <a:spcPts val="450"/>
              </a:spcBef>
              <a:spcAft>
                <a:spcPts val="0"/>
              </a:spcAft>
              <a:buClr>
                <a:srgbClr val="8D1415"/>
              </a:buClr>
              <a:buSzPts val="1740"/>
              <a:buFont typeface="Arial"/>
              <a:buNone/>
              <a:defRPr sz="1200" b="0" i="0" u="none" strike="noStrike" cap="none">
                <a:solidFill>
                  <a:srgbClr val="888888"/>
                </a:solidFill>
                <a:latin typeface="Corbel"/>
                <a:ea typeface="Corbel"/>
                <a:cs typeface="Corbel"/>
                <a:sym typeface="Corbel"/>
              </a:defRPr>
            </a:lvl3pPr>
            <a:lvl4pPr marL="1828800" marR="0" lvl="3"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4pPr>
            <a:lvl5pPr marL="2286000" marR="0" lvl="4"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5pPr>
            <a:lvl6pPr marL="2743200" marR="0" lvl="5"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6pPr>
            <a:lvl7pPr marL="3200400" marR="0" lvl="6"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7pPr>
            <a:lvl8pPr marL="3657600" marR="0" lvl="7"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8pPr>
            <a:lvl9pPr marL="4114800" marR="0" lvl="8" indent="-228600" algn="l" rtl="0">
              <a:spcBef>
                <a:spcPts val="450"/>
              </a:spcBef>
              <a:spcAft>
                <a:spcPts val="450"/>
              </a:spcAft>
              <a:buClr>
                <a:srgbClr val="8D1415"/>
              </a:buClr>
              <a:buSzPts val="1523"/>
              <a:buFont typeface="Arial"/>
              <a:buNone/>
              <a:defRPr sz="1050" b="0" i="0" u="none" strike="noStrike" cap="none">
                <a:solidFill>
                  <a:srgbClr val="888888"/>
                </a:solidFill>
                <a:latin typeface="Corbel"/>
                <a:ea typeface="Corbel"/>
                <a:cs typeface="Corbel"/>
                <a:sym typeface="Corbel"/>
              </a:defRPr>
            </a:lvl9pPr>
          </a:lstStyle>
          <a:p>
            <a:endParaRPr/>
          </a:p>
        </p:txBody>
      </p:sp>
      <p:sp>
        <p:nvSpPr>
          <p:cNvPr id="107" name="Shape 107"/>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8" name="Shape 108"/>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9" name="Shape 109"/>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0"/>
        <p:cNvGrpSpPr/>
        <p:nvPr/>
      </p:nvGrpSpPr>
      <p:grpSpPr>
        <a:xfrm>
          <a:off x="0" y="0"/>
          <a:ext cx="0" cy="0"/>
          <a:chOff x="0" y="0"/>
          <a:chExt cx="0" cy="0"/>
        </a:xfrm>
      </p:grpSpPr>
      <p:sp>
        <p:nvSpPr>
          <p:cNvPr id="111" name="Shape 111"/>
          <p:cNvSpPr txBox="1"/>
          <p:nvPr/>
        </p:nvSpPr>
        <p:spPr>
          <a:xfrm>
            <a:off x="1198959" y="647267"/>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chemeClr val="dk1"/>
                </a:solidFill>
                <a:latin typeface="Arial"/>
                <a:ea typeface="Arial"/>
                <a:cs typeface="Arial"/>
                <a:sym typeface="Arial"/>
              </a:rPr>
              <a:t>“</a:t>
            </a:r>
            <a:endParaRPr/>
          </a:p>
        </p:txBody>
      </p:sp>
      <p:sp>
        <p:nvSpPr>
          <p:cNvPr id="112" name="Shape 112"/>
          <p:cNvSpPr txBox="1"/>
          <p:nvPr/>
        </p:nvSpPr>
        <p:spPr>
          <a:xfrm>
            <a:off x="8170069" y="2114549"/>
            <a:ext cx="457200" cy="438582"/>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6000"/>
              <a:buFont typeface="Arial"/>
              <a:buNone/>
            </a:pPr>
            <a:r>
              <a:rPr lang="en" sz="6000" b="0" i="0" u="none" strike="noStrike" cap="none">
                <a:solidFill>
                  <a:schemeClr val="dk1"/>
                </a:solidFill>
                <a:latin typeface="Arial"/>
                <a:ea typeface="Arial"/>
                <a:cs typeface="Arial"/>
                <a:sym typeface="Arial"/>
              </a:rPr>
              <a:t>”</a:t>
            </a:r>
            <a:endParaRPr/>
          </a:p>
        </p:txBody>
      </p:sp>
      <p:sp>
        <p:nvSpPr>
          <p:cNvPr id="113" name="Shape 113"/>
          <p:cNvSpPr txBox="1">
            <a:spLocks noGrp="1"/>
          </p:cNvSpPr>
          <p:nvPr>
            <p:ph type="title"/>
          </p:nvPr>
        </p:nvSpPr>
        <p:spPr>
          <a:xfrm>
            <a:off x="1656159" y="514351"/>
            <a:ext cx="6742509" cy="205739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2400"/>
              <a:buFont typeface="Corbel"/>
              <a:buNone/>
              <a:defRPr sz="24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4" name="Shape 114"/>
          <p:cNvSpPr txBox="1">
            <a:spLocks noGrp="1"/>
          </p:cNvSpPr>
          <p:nvPr>
            <p:ph type="body" idx="1"/>
          </p:nvPr>
        </p:nvSpPr>
        <p:spPr>
          <a:xfrm>
            <a:off x="1113235" y="2914650"/>
            <a:ext cx="7514033" cy="666750"/>
          </a:xfrm>
          <a:prstGeom prst="rect">
            <a:avLst/>
          </a:prstGeom>
          <a:noFill/>
          <a:ln>
            <a:noFill/>
          </a:ln>
        </p:spPr>
        <p:txBody>
          <a:bodyPr spcFirstLastPara="1" wrap="square" lIns="91425" tIns="45700" rIns="91425" bIns="45700" anchor="b" anchorCtr="0"/>
          <a:lstStyle>
            <a:lvl1pPr marL="457200" marR="0" lvl="0" indent="-228600" algn="r" rtl="0">
              <a:spcBef>
                <a:spcPts val="360"/>
              </a:spcBef>
              <a:spcAft>
                <a:spcPts val="0"/>
              </a:spcAft>
              <a:buClr>
                <a:srgbClr val="8D1415"/>
              </a:buClr>
              <a:buSzPts val="2610"/>
              <a:buFont typeface="Arial"/>
              <a:buNone/>
              <a:defRPr sz="1800" b="0" i="0" u="none" strike="noStrike" cap="none">
                <a:solidFill>
                  <a:schemeClr val="dk1"/>
                </a:solidFill>
                <a:latin typeface="Corbel"/>
                <a:ea typeface="Corbel"/>
                <a:cs typeface="Corbel"/>
                <a:sym typeface="Corbel"/>
              </a:defRPr>
            </a:lvl1pPr>
            <a:lvl2pPr marL="914400" marR="0" lvl="1" indent="-366712" algn="l" rtl="0">
              <a:spcBef>
                <a:spcPts val="450"/>
              </a:spcBef>
              <a:spcAft>
                <a:spcPts val="0"/>
              </a:spcAft>
              <a:buClr>
                <a:srgbClr val="8D1415"/>
              </a:buClr>
              <a:buSzPts val="2175"/>
              <a:buFont typeface="Arial"/>
              <a:buChar char="•"/>
              <a:defRPr sz="1500" b="0" i="0" u="none" strike="noStrike" cap="none">
                <a:solidFill>
                  <a:schemeClr val="dk1"/>
                </a:solidFill>
                <a:latin typeface="Corbel"/>
                <a:ea typeface="Corbel"/>
                <a:cs typeface="Corbel"/>
                <a:sym typeface="Corbel"/>
              </a:defRPr>
            </a:lvl2pPr>
            <a:lvl3pPr marL="1371600" marR="0" lvl="2" indent="-352901" algn="l" rtl="0">
              <a:spcBef>
                <a:spcPts val="45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3pPr>
            <a:lvl4pPr marL="1828800" marR="0" lvl="3" indent="-339089"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5pPr>
            <a:lvl6pPr marL="2743200" marR="0" lvl="5"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6pPr>
            <a:lvl7pPr marL="3200400" marR="0" lvl="6"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7pPr>
            <a:lvl8pPr marL="3657600" marR="0" lvl="7"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8pPr>
            <a:lvl9pPr marL="4114800" marR="0" lvl="8" indent="-325278" algn="l" rtl="0">
              <a:spcBef>
                <a:spcPts val="450"/>
              </a:spcBef>
              <a:spcAft>
                <a:spcPts val="450"/>
              </a:spcAft>
              <a:buClr>
                <a:srgbClr val="8D1415"/>
              </a:buClr>
              <a:buSzPts val="1523"/>
              <a:buFont typeface="Arial"/>
              <a:buChar char="•"/>
              <a:defRPr sz="1050" b="0" i="0" u="none" strike="noStrike" cap="none">
                <a:solidFill>
                  <a:schemeClr val="dk1"/>
                </a:solidFill>
                <a:latin typeface="Corbel"/>
                <a:ea typeface="Corbel"/>
                <a:cs typeface="Corbel"/>
                <a:sym typeface="Corbel"/>
              </a:defRPr>
            </a:lvl9pPr>
          </a:lstStyle>
          <a:p>
            <a:endParaRPr/>
          </a:p>
        </p:txBody>
      </p:sp>
      <p:sp>
        <p:nvSpPr>
          <p:cNvPr id="115" name="Shape 115"/>
          <p:cNvSpPr txBox="1">
            <a:spLocks noGrp="1"/>
          </p:cNvSpPr>
          <p:nvPr>
            <p:ph type="body" idx="2"/>
          </p:nvPr>
        </p:nvSpPr>
        <p:spPr>
          <a:xfrm>
            <a:off x="1113234" y="3581400"/>
            <a:ext cx="7514033" cy="762000"/>
          </a:xfrm>
          <a:prstGeom prst="rect">
            <a:avLst/>
          </a:prstGeom>
          <a:noFill/>
          <a:ln>
            <a:noFill/>
          </a:ln>
        </p:spPr>
        <p:txBody>
          <a:bodyPr spcFirstLastPara="1" wrap="square" lIns="91425" tIns="45700" rIns="91425" bIns="45700" anchor="t" anchorCtr="0"/>
          <a:lstStyle>
            <a:lvl1pPr marL="457200" marR="0" lvl="0" indent="-228600" algn="r" rtl="0">
              <a:spcBef>
                <a:spcPts val="270"/>
              </a:spcBef>
              <a:spcAft>
                <a:spcPts val="0"/>
              </a:spcAft>
              <a:buClr>
                <a:srgbClr val="8D1415"/>
              </a:buClr>
              <a:buSzPts val="1958"/>
              <a:buFont typeface="Arial"/>
              <a:buNone/>
              <a:defRPr sz="1350" b="0" i="0" u="none" strike="noStrike" cap="none">
                <a:solidFill>
                  <a:schemeClr val="dk1"/>
                </a:solidFill>
                <a:latin typeface="Corbel"/>
                <a:ea typeface="Corbel"/>
                <a:cs typeface="Corbel"/>
                <a:sym typeface="Corbel"/>
              </a:defRPr>
            </a:lvl1pPr>
            <a:lvl2pPr marL="914400" marR="0" lvl="1" indent="-228600" algn="l" rtl="0">
              <a:spcBef>
                <a:spcPts val="450"/>
              </a:spcBef>
              <a:spcAft>
                <a:spcPts val="0"/>
              </a:spcAft>
              <a:buClr>
                <a:srgbClr val="8D1415"/>
              </a:buClr>
              <a:buSzPts val="1958"/>
              <a:buFont typeface="Arial"/>
              <a:buNone/>
              <a:defRPr sz="1350" b="0" i="0" u="none" strike="noStrike" cap="none">
                <a:solidFill>
                  <a:srgbClr val="888888"/>
                </a:solidFill>
                <a:latin typeface="Corbel"/>
                <a:ea typeface="Corbel"/>
                <a:cs typeface="Corbel"/>
                <a:sym typeface="Corbel"/>
              </a:defRPr>
            </a:lvl2pPr>
            <a:lvl3pPr marL="1371600" marR="0" lvl="2" indent="-228600" algn="l" rtl="0">
              <a:spcBef>
                <a:spcPts val="450"/>
              </a:spcBef>
              <a:spcAft>
                <a:spcPts val="0"/>
              </a:spcAft>
              <a:buClr>
                <a:srgbClr val="8D1415"/>
              </a:buClr>
              <a:buSzPts val="1740"/>
              <a:buFont typeface="Arial"/>
              <a:buNone/>
              <a:defRPr sz="1200" b="0" i="0" u="none" strike="noStrike" cap="none">
                <a:solidFill>
                  <a:srgbClr val="888888"/>
                </a:solidFill>
                <a:latin typeface="Corbel"/>
                <a:ea typeface="Corbel"/>
                <a:cs typeface="Corbel"/>
                <a:sym typeface="Corbel"/>
              </a:defRPr>
            </a:lvl3pPr>
            <a:lvl4pPr marL="1828800" marR="0" lvl="3"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4pPr>
            <a:lvl5pPr marL="2286000" marR="0" lvl="4"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5pPr>
            <a:lvl6pPr marL="2743200" marR="0" lvl="5"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6pPr>
            <a:lvl7pPr marL="3200400" marR="0" lvl="6"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7pPr>
            <a:lvl8pPr marL="3657600" marR="0" lvl="7"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8pPr>
            <a:lvl9pPr marL="4114800" marR="0" lvl="8" indent="-228600" algn="l" rtl="0">
              <a:spcBef>
                <a:spcPts val="450"/>
              </a:spcBef>
              <a:spcAft>
                <a:spcPts val="450"/>
              </a:spcAft>
              <a:buClr>
                <a:srgbClr val="8D1415"/>
              </a:buClr>
              <a:buSzPts val="1523"/>
              <a:buFont typeface="Arial"/>
              <a:buNone/>
              <a:defRPr sz="1050" b="0" i="0" u="none" strike="noStrike" cap="none">
                <a:solidFill>
                  <a:srgbClr val="888888"/>
                </a:solidFill>
                <a:latin typeface="Corbel"/>
                <a:ea typeface="Corbel"/>
                <a:cs typeface="Corbel"/>
                <a:sym typeface="Corbel"/>
              </a:defRPr>
            </a:lvl9pPr>
          </a:lstStyle>
          <a:p>
            <a:endParaRPr/>
          </a:p>
        </p:txBody>
      </p:sp>
      <p:sp>
        <p:nvSpPr>
          <p:cNvPr id="116" name="Shape 116"/>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7" name="Shape 117"/>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113235" y="514350"/>
            <a:ext cx="7514034" cy="20454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000"/>
              <a:buFont typeface="Corbel"/>
              <a:buNone/>
              <a:defRPr sz="3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1" name="Shape 121"/>
          <p:cNvSpPr txBox="1">
            <a:spLocks noGrp="1"/>
          </p:cNvSpPr>
          <p:nvPr>
            <p:ph type="body" idx="1"/>
          </p:nvPr>
        </p:nvSpPr>
        <p:spPr>
          <a:xfrm>
            <a:off x="1113234" y="2628900"/>
            <a:ext cx="7514035" cy="628650"/>
          </a:xfrm>
          <a:prstGeom prst="rect">
            <a:avLst/>
          </a:prstGeom>
          <a:noFill/>
          <a:ln>
            <a:noFill/>
          </a:ln>
        </p:spPr>
        <p:txBody>
          <a:bodyPr spcFirstLastPara="1" wrap="square" lIns="91425" tIns="45700" rIns="91425" bIns="45700" anchor="b" anchorCtr="0"/>
          <a:lstStyle>
            <a:lvl1pPr marL="457200" marR="0" lvl="0" indent="-228600" algn="l" rtl="0">
              <a:spcBef>
                <a:spcPts val="420"/>
              </a:spcBef>
              <a:spcAft>
                <a:spcPts val="0"/>
              </a:spcAft>
              <a:buClr>
                <a:srgbClr val="8D1415"/>
              </a:buClr>
              <a:buSzPts val="3045"/>
              <a:buFont typeface="Arial"/>
              <a:buNone/>
              <a:defRPr sz="2100" b="0" i="0" u="none" strike="noStrike" cap="none">
                <a:solidFill>
                  <a:schemeClr val="dk1"/>
                </a:solidFill>
                <a:latin typeface="Corbel"/>
                <a:ea typeface="Corbel"/>
                <a:cs typeface="Corbel"/>
                <a:sym typeface="Corbel"/>
              </a:defRPr>
            </a:lvl1pPr>
            <a:lvl2pPr marL="914400" marR="0" lvl="1" indent="-366712" algn="l" rtl="0">
              <a:spcBef>
                <a:spcPts val="450"/>
              </a:spcBef>
              <a:spcAft>
                <a:spcPts val="0"/>
              </a:spcAft>
              <a:buClr>
                <a:srgbClr val="8D1415"/>
              </a:buClr>
              <a:buSzPts val="2175"/>
              <a:buFont typeface="Arial"/>
              <a:buChar char="•"/>
              <a:defRPr sz="1500" b="0" i="0" u="none" strike="noStrike" cap="none">
                <a:solidFill>
                  <a:schemeClr val="dk1"/>
                </a:solidFill>
                <a:latin typeface="Corbel"/>
                <a:ea typeface="Corbel"/>
                <a:cs typeface="Corbel"/>
                <a:sym typeface="Corbel"/>
              </a:defRPr>
            </a:lvl2pPr>
            <a:lvl3pPr marL="1371600" marR="0" lvl="2" indent="-352901" algn="l" rtl="0">
              <a:spcBef>
                <a:spcPts val="45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3pPr>
            <a:lvl4pPr marL="1828800" marR="0" lvl="3" indent="-339089"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5pPr>
            <a:lvl6pPr marL="2743200" marR="0" lvl="5"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6pPr>
            <a:lvl7pPr marL="3200400" marR="0" lvl="6"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7pPr>
            <a:lvl8pPr marL="3657600" marR="0" lvl="7"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8pPr>
            <a:lvl9pPr marL="4114800" marR="0" lvl="8" indent="-325278" algn="l" rtl="0">
              <a:spcBef>
                <a:spcPts val="450"/>
              </a:spcBef>
              <a:spcAft>
                <a:spcPts val="450"/>
              </a:spcAft>
              <a:buClr>
                <a:srgbClr val="8D1415"/>
              </a:buClr>
              <a:buSzPts val="1523"/>
              <a:buFont typeface="Arial"/>
              <a:buChar char="•"/>
              <a:defRPr sz="1050" b="0" i="0" u="none" strike="noStrike" cap="none">
                <a:solidFill>
                  <a:schemeClr val="dk1"/>
                </a:solidFill>
                <a:latin typeface="Corbel"/>
                <a:ea typeface="Corbel"/>
                <a:cs typeface="Corbel"/>
                <a:sym typeface="Corbel"/>
              </a:defRPr>
            </a:lvl9pPr>
          </a:lstStyle>
          <a:p>
            <a:endParaRPr/>
          </a:p>
        </p:txBody>
      </p:sp>
      <p:sp>
        <p:nvSpPr>
          <p:cNvPr id="122" name="Shape 122"/>
          <p:cNvSpPr txBox="1">
            <a:spLocks noGrp="1"/>
          </p:cNvSpPr>
          <p:nvPr>
            <p:ph type="body" idx="2"/>
          </p:nvPr>
        </p:nvSpPr>
        <p:spPr>
          <a:xfrm>
            <a:off x="1113234" y="3257550"/>
            <a:ext cx="7514035" cy="1085850"/>
          </a:xfrm>
          <a:prstGeom prst="rect">
            <a:avLst/>
          </a:prstGeom>
          <a:noFill/>
          <a:ln>
            <a:noFill/>
          </a:ln>
        </p:spPr>
        <p:txBody>
          <a:bodyPr spcFirstLastPara="1" wrap="square" lIns="91425" tIns="45700" rIns="91425" bIns="45700" anchor="t" anchorCtr="0"/>
          <a:lstStyle>
            <a:lvl1pPr marL="457200" marR="0" lvl="0" indent="-228600" algn="l" rtl="0">
              <a:spcBef>
                <a:spcPts val="270"/>
              </a:spcBef>
              <a:spcAft>
                <a:spcPts val="0"/>
              </a:spcAft>
              <a:buClr>
                <a:srgbClr val="8D1415"/>
              </a:buClr>
              <a:buSzPts val="1958"/>
              <a:buFont typeface="Arial"/>
              <a:buNone/>
              <a:defRPr sz="1350" b="0" i="0" u="none" strike="noStrike" cap="none">
                <a:solidFill>
                  <a:schemeClr val="dk1"/>
                </a:solidFill>
                <a:latin typeface="Corbel"/>
                <a:ea typeface="Corbel"/>
                <a:cs typeface="Corbel"/>
                <a:sym typeface="Corbel"/>
              </a:defRPr>
            </a:lvl1pPr>
            <a:lvl2pPr marL="914400" marR="0" lvl="1" indent="-228600" algn="l" rtl="0">
              <a:spcBef>
                <a:spcPts val="450"/>
              </a:spcBef>
              <a:spcAft>
                <a:spcPts val="0"/>
              </a:spcAft>
              <a:buClr>
                <a:srgbClr val="8D1415"/>
              </a:buClr>
              <a:buSzPts val="1958"/>
              <a:buFont typeface="Arial"/>
              <a:buNone/>
              <a:defRPr sz="1350" b="0" i="0" u="none" strike="noStrike" cap="none">
                <a:solidFill>
                  <a:srgbClr val="888888"/>
                </a:solidFill>
                <a:latin typeface="Corbel"/>
                <a:ea typeface="Corbel"/>
                <a:cs typeface="Corbel"/>
                <a:sym typeface="Corbel"/>
              </a:defRPr>
            </a:lvl2pPr>
            <a:lvl3pPr marL="1371600" marR="0" lvl="2" indent="-228600" algn="l" rtl="0">
              <a:spcBef>
                <a:spcPts val="450"/>
              </a:spcBef>
              <a:spcAft>
                <a:spcPts val="0"/>
              </a:spcAft>
              <a:buClr>
                <a:srgbClr val="8D1415"/>
              </a:buClr>
              <a:buSzPts val="1740"/>
              <a:buFont typeface="Arial"/>
              <a:buNone/>
              <a:defRPr sz="1200" b="0" i="0" u="none" strike="noStrike" cap="none">
                <a:solidFill>
                  <a:srgbClr val="888888"/>
                </a:solidFill>
                <a:latin typeface="Corbel"/>
                <a:ea typeface="Corbel"/>
                <a:cs typeface="Corbel"/>
                <a:sym typeface="Corbel"/>
              </a:defRPr>
            </a:lvl3pPr>
            <a:lvl4pPr marL="1828800" marR="0" lvl="3"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4pPr>
            <a:lvl5pPr marL="2286000" marR="0" lvl="4"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5pPr>
            <a:lvl6pPr marL="2743200" marR="0" lvl="5"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6pPr>
            <a:lvl7pPr marL="3200400" marR="0" lvl="6"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7pPr>
            <a:lvl8pPr marL="3657600" marR="0" lvl="7"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8pPr>
            <a:lvl9pPr marL="4114800" marR="0" lvl="8" indent="-228600" algn="l" rtl="0">
              <a:spcBef>
                <a:spcPts val="450"/>
              </a:spcBef>
              <a:spcAft>
                <a:spcPts val="450"/>
              </a:spcAft>
              <a:buClr>
                <a:srgbClr val="8D1415"/>
              </a:buClr>
              <a:buSzPts val="1523"/>
              <a:buFont typeface="Arial"/>
              <a:buNone/>
              <a:defRPr sz="1050" b="0" i="0" u="none" strike="noStrike" cap="none">
                <a:solidFill>
                  <a:srgbClr val="888888"/>
                </a:solidFill>
                <a:latin typeface="Corbel"/>
                <a:ea typeface="Corbel"/>
                <a:cs typeface="Corbel"/>
                <a:sym typeface="Corbel"/>
              </a:defRPr>
            </a:lvl9pPr>
          </a:lstStyle>
          <a:p>
            <a:endParaRPr/>
          </a:p>
        </p:txBody>
      </p:sp>
      <p:sp>
        <p:nvSpPr>
          <p:cNvPr id="123" name="Shape 123"/>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4" name="Shape 124"/>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113234" y="514351"/>
            <a:ext cx="7514035" cy="131444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000"/>
              <a:buFont typeface="Corbel"/>
              <a:buNone/>
              <a:defRPr sz="3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8" name="Shape 128"/>
          <p:cNvSpPr txBox="1">
            <a:spLocks noGrp="1"/>
          </p:cNvSpPr>
          <p:nvPr>
            <p:ph type="body" idx="1"/>
          </p:nvPr>
        </p:nvSpPr>
        <p:spPr>
          <a:xfrm rot="5400000">
            <a:off x="3698675" y="-585192"/>
            <a:ext cx="2343151" cy="7514035"/>
          </a:xfrm>
          <a:prstGeom prst="rect">
            <a:avLst/>
          </a:prstGeom>
          <a:noFill/>
          <a:ln>
            <a:noFill/>
          </a:ln>
        </p:spPr>
        <p:txBody>
          <a:bodyPr spcFirstLastPara="1" wrap="square" lIns="91425" tIns="45700" rIns="91425" bIns="45700" anchor="t" anchorCtr="0"/>
          <a:lstStyle>
            <a:lvl1pPr marL="457200" marR="0" lvl="0" indent="-394335" algn="l" rtl="0">
              <a:spcBef>
                <a:spcPts val="360"/>
              </a:spcBef>
              <a:spcAft>
                <a:spcPts val="0"/>
              </a:spcAft>
              <a:buClr>
                <a:srgbClr val="8D1415"/>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66712" algn="l" rtl="0">
              <a:spcBef>
                <a:spcPts val="450"/>
              </a:spcBef>
              <a:spcAft>
                <a:spcPts val="0"/>
              </a:spcAft>
              <a:buClr>
                <a:srgbClr val="8D1415"/>
              </a:buClr>
              <a:buSzPts val="2175"/>
              <a:buFont typeface="Arial"/>
              <a:buChar char="•"/>
              <a:defRPr sz="1500" b="0" i="0" u="none" strike="noStrike" cap="none">
                <a:solidFill>
                  <a:schemeClr val="dk1"/>
                </a:solidFill>
                <a:latin typeface="Corbel"/>
                <a:ea typeface="Corbel"/>
                <a:cs typeface="Corbel"/>
                <a:sym typeface="Corbel"/>
              </a:defRPr>
            </a:lvl2pPr>
            <a:lvl3pPr marL="1371600" marR="0" lvl="2" indent="-352901" algn="l" rtl="0">
              <a:spcBef>
                <a:spcPts val="45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3pPr>
            <a:lvl4pPr marL="1828800" marR="0" lvl="3" indent="-339089"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5pPr>
            <a:lvl6pPr marL="2743200" marR="0" lvl="5"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6pPr>
            <a:lvl7pPr marL="3200400" marR="0" lvl="6"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7pPr>
            <a:lvl8pPr marL="3657600" marR="0" lvl="7"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8pPr>
            <a:lvl9pPr marL="4114800" marR="0" lvl="8" indent="-325278" algn="l" rtl="0">
              <a:spcBef>
                <a:spcPts val="450"/>
              </a:spcBef>
              <a:spcAft>
                <a:spcPts val="450"/>
              </a:spcAft>
              <a:buClr>
                <a:srgbClr val="8D1415"/>
              </a:buClr>
              <a:buSzPts val="1523"/>
              <a:buFont typeface="Arial"/>
              <a:buChar char="•"/>
              <a:defRPr sz="1050" b="0" i="0" u="none" strike="noStrike" cap="none">
                <a:solidFill>
                  <a:schemeClr val="dk1"/>
                </a:solidFill>
                <a:latin typeface="Corbel"/>
                <a:ea typeface="Corbel"/>
                <a:cs typeface="Corbel"/>
                <a:sym typeface="Corbel"/>
              </a:defRPr>
            </a:lvl9pPr>
          </a:lstStyle>
          <a:p>
            <a:endParaRPr/>
          </a:p>
        </p:txBody>
      </p:sp>
      <p:sp>
        <p:nvSpPr>
          <p:cNvPr id="129" name="Shape 129"/>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rot="5400000">
            <a:off x="6048855" y="1764987"/>
            <a:ext cx="3829050" cy="132777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000"/>
              <a:buFont typeface="Corbel"/>
              <a:buNone/>
              <a:defRPr sz="3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4" name="Shape 134"/>
          <p:cNvSpPr txBox="1">
            <a:spLocks noGrp="1"/>
          </p:cNvSpPr>
          <p:nvPr>
            <p:ph type="body" idx="1"/>
          </p:nvPr>
        </p:nvSpPr>
        <p:spPr>
          <a:xfrm rot="5400000">
            <a:off x="2206112" y="-578529"/>
            <a:ext cx="3829050" cy="6014807"/>
          </a:xfrm>
          <a:prstGeom prst="rect">
            <a:avLst/>
          </a:prstGeom>
          <a:noFill/>
          <a:ln>
            <a:noFill/>
          </a:ln>
        </p:spPr>
        <p:txBody>
          <a:bodyPr spcFirstLastPara="1" wrap="square" lIns="91425" tIns="45700" rIns="91425" bIns="45700" anchor="t" anchorCtr="0"/>
          <a:lstStyle>
            <a:lvl1pPr marL="457200" marR="0" lvl="0" indent="-394335" algn="l" rtl="0">
              <a:spcBef>
                <a:spcPts val="360"/>
              </a:spcBef>
              <a:spcAft>
                <a:spcPts val="0"/>
              </a:spcAft>
              <a:buClr>
                <a:srgbClr val="8D1415"/>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66712" algn="l" rtl="0">
              <a:spcBef>
                <a:spcPts val="450"/>
              </a:spcBef>
              <a:spcAft>
                <a:spcPts val="0"/>
              </a:spcAft>
              <a:buClr>
                <a:srgbClr val="8D1415"/>
              </a:buClr>
              <a:buSzPts val="2175"/>
              <a:buFont typeface="Arial"/>
              <a:buChar char="•"/>
              <a:defRPr sz="1500" b="0" i="0" u="none" strike="noStrike" cap="none">
                <a:solidFill>
                  <a:schemeClr val="dk1"/>
                </a:solidFill>
                <a:latin typeface="Corbel"/>
                <a:ea typeface="Corbel"/>
                <a:cs typeface="Corbel"/>
                <a:sym typeface="Corbel"/>
              </a:defRPr>
            </a:lvl2pPr>
            <a:lvl3pPr marL="1371600" marR="0" lvl="2" indent="-352901" algn="l" rtl="0">
              <a:spcBef>
                <a:spcPts val="45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3pPr>
            <a:lvl4pPr marL="1828800" marR="0" lvl="3" indent="-339089"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5pPr>
            <a:lvl6pPr marL="2743200" marR="0" lvl="5"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6pPr>
            <a:lvl7pPr marL="3200400" marR="0" lvl="6"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7pPr>
            <a:lvl8pPr marL="3657600" marR="0" lvl="7"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8pPr>
            <a:lvl9pPr marL="4114800" marR="0" lvl="8" indent="-325278" algn="l" rtl="0">
              <a:spcBef>
                <a:spcPts val="450"/>
              </a:spcBef>
              <a:spcAft>
                <a:spcPts val="450"/>
              </a:spcAft>
              <a:buClr>
                <a:srgbClr val="8D1415"/>
              </a:buClr>
              <a:buSzPts val="1523"/>
              <a:buFont typeface="Arial"/>
              <a:buChar char="•"/>
              <a:defRPr sz="1050" b="0" i="0" u="none" strike="noStrike" cap="none">
                <a:solidFill>
                  <a:schemeClr val="dk1"/>
                </a:solidFill>
                <a:latin typeface="Corbel"/>
                <a:ea typeface="Corbel"/>
                <a:cs typeface="Corbel"/>
                <a:sym typeface="Corbel"/>
              </a:defRPr>
            </a:lvl9pPr>
          </a:lstStyle>
          <a:p>
            <a:endParaRPr/>
          </a:p>
        </p:txBody>
      </p:sp>
      <p:sp>
        <p:nvSpPr>
          <p:cNvPr id="135" name="Shape 135"/>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6" name="Shape 136"/>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113234" y="514351"/>
            <a:ext cx="7514035" cy="131444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000"/>
              <a:buFont typeface="Corbel"/>
              <a:buNone/>
              <a:defRPr sz="3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3" name="Shape 33"/>
          <p:cNvSpPr txBox="1">
            <a:spLocks noGrp="1"/>
          </p:cNvSpPr>
          <p:nvPr>
            <p:ph type="body" idx="1"/>
          </p:nvPr>
        </p:nvSpPr>
        <p:spPr>
          <a:xfrm>
            <a:off x="1113233" y="2000250"/>
            <a:ext cx="7514035" cy="2343151"/>
          </a:xfrm>
          <a:prstGeom prst="rect">
            <a:avLst/>
          </a:prstGeom>
          <a:noFill/>
          <a:ln>
            <a:noFill/>
          </a:ln>
        </p:spPr>
        <p:txBody>
          <a:bodyPr spcFirstLastPara="1" wrap="square" lIns="91425" tIns="45700" rIns="91425" bIns="45700" anchor="ctr" anchorCtr="0"/>
          <a:lstStyle>
            <a:lvl1pPr marL="457200" marR="0" lvl="0" indent="-394335" algn="l" rtl="0">
              <a:spcBef>
                <a:spcPts val="360"/>
              </a:spcBef>
              <a:spcAft>
                <a:spcPts val="0"/>
              </a:spcAft>
              <a:buClr>
                <a:srgbClr val="8D1415"/>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66712" algn="l" rtl="0">
              <a:spcBef>
                <a:spcPts val="450"/>
              </a:spcBef>
              <a:spcAft>
                <a:spcPts val="0"/>
              </a:spcAft>
              <a:buClr>
                <a:srgbClr val="8D1415"/>
              </a:buClr>
              <a:buSzPts val="2175"/>
              <a:buFont typeface="Arial"/>
              <a:buChar char="•"/>
              <a:defRPr sz="1500" b="0" i="0" u="none" strike="noStrike" cap="none">
                <a:solidFill>
                  <a:schemeClr val="dk1"/>
                </a:solidFill>
                <a:latin typeface="Corbel"/>
                <a:ea typeface="Corbel"/>
                <a:cs typeface="Corbel"/>
                <a:sym typeface="Corbel"/>
              </a:defRPr>
            </a:lvl2pPr>
            <a:lvl3pPr marL="1371600" marR="0" lvl="2" indent="-352901" algn="l" rtl="0">
              <a:spcBef>
                <a:spcPts val="45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3pPr>
            <a:lvl4pPr marL="1828800" marR="0" lvl="3" indent="-339089"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5pPr>
            <a:lvl6pPr marL="2743200" marR="0" lvl="5"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6pPr>
            <a:lvl7pPr marL="3200400" marR="0" lvl="6"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7pPr>
            <a:lvl8pPr marL="3657600" marR="0" lvl="7"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8pPr>
            <a:lvl9pPr marL="4114800" marR="0" lvl="8" indent="-325278" algn="l" rtl="0">
              <a:spcBef>
                <a:spcPts val="450"/>
              </a:spcBef>
              <a:spcAft>
                <a:spcPts val="450"/>
              </a:spcAft>
              <a:buClr>
                <a:srgbClr val="8D1415"/>
              </a:buClr>
              <a:buSzPts val="1523"/>
              <a:buFont typeface="Arial"/>
              <a:buChar char="•"/>
              <a:defRPr sz="1050" b="0" i="0" u="none" strike="noStrike" cap="none">
                <a:solidFill>
                  <a:schemeClr val="dk1"/>
                </a:solidFill>
                <a:latin typeface="Corbel"/>
                <a:ea typeface="Corbel"/>
                <a:cs typeface="Corbel"/>
                <a:sym typeface="Corbel"/>
              </a:defRPr>
            </a:lvl9pPr>
          </a:lstStyle>
          <a:p>
            <a:endParaRPr/>
          </a:p>
        </p:txBody>
      </p:sp>
      <p:sp>
        <p:nvSpPr>
          <p:cNvPr id="34" name="Shape 34"/>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213893" y="4400349"/>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929210" y="2000249"/>
            <a:ext cx="6698060" cy="1582787"/>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dk1"/>
              </a:buClr>
              <a:buSzPts val="3000"/>
              <a:buFont typeface="Corbel"/>
              <a:buNone/>
              <a:defRPr sz="3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9" name="Shape 39"/>
          <p:cNvSpPr txBox="1">
            <a:spLocks noGrp="1"/>
          </p:cNvSpPr>
          <p:nvPr>
            <p:ph type="body" idx="1"/>
          </p:nvPr>
        </p:nvSpPr>
        <p:spPr>
          <a:xfrm>
            <a:off x="1929209" y="3583036"/>
            <a:ext cx="6698061" cy="645300"/>
          </a:xfrm>
          <a:prstGeom prst="rect">
            <a:avLst/>
          </a:prstGeom>
          <a:noFill/>
          <a:ln>
            <a:noFill/>
          </a:ln>
        </p:spPr>
        <p:txBody>
          <a:bodyPr spcFirstLastPara="1" wrap="square" lIns="91425" tIns="45700" rIns="91425" bIns="45700" anchor="t" anchorCtr="0"/>
          <a:lstStyle>
            <a:lvl1pPr marL="457200" marR="0" lvl="0" indent="-228600" algn="r" rtl="0">
              <a:spcBef>
                <a:spcPts val="300"/>
              </a:spcBef>
              <a:spcAft>
                <a:spcPts val="0"/>
              </a:spcAft>
              <a:buClr>
                <a:srgbClr val="8D1415"/>
              </a:buClr>
              <a:buSzPts val="2175"/>
              <a:buFont typeface="Arial"/>
              <a:buNone/>
              <a:defRPr sz="1500" b="0" i="0" u="none" strike="noStrike" cap="none">
                <a:solidFill>
                  <a:schemeClr val="dk1"/>
                </a:solidFill>
                <a:latin typeface="Corbel"/>
                <a:ea typeface="Corbel"/>
                <a:cs typeface="Corbel"/>
                <a:sym typeface="Corbel"/>
              </a:defRPr>
            </a:lvl1pPr>
            <a:lvl2pPr marL="914400" marR="0" lvl="1" indent="-228600" algn="l" rtl="0">
              <a:spcBef>
                <a:spcPts val="450"/>
              </a:spcBef>
              <a:spcAft>
                <a:spcPts val="0"/>
              </a:spcAft>
              <a:buClr>
                <a:srgbClr val="8D1415"/>
              </a:buClr>
              <a:buSzPts val="1958"/>
              <a:buFont typeface="Arial"/>
              <a:buNone/>
              <a:defRPr sz="1350" b="0" i="0" u="none" strike="noStrike" cap="none">
                <a:solidFill>
                  <a:srgbClr val="888888"/>
                </a:solidFill>
                <a:latin typeface="Corbel"/>
                <a:ea typeface="Corbel"/>
                <a:cs typeface="Corbel"/>
                <a:sym typeface="Corbel"/>
              </a:defRPr>
            </a:lvl2pPr>
            <a:lvl3pPr marL="1371600" marR="0" lvl="2" indent="-228600" algn="l" rtl="0">
              <a:spcBef>
                <a:spcPts val="450"/>
              </a:spcBef>
              <a:spcAft>
                <a:spcPts val="0"/>
              </a:spcAft>
              <a:buClr>
                <a:srgbClr val="8D1415"/>
              </a:buClr>
              <a:buSzPts val="1740"/>
              <a:buFont typeface="Arial"/>
              <a:buNone/>
              <a:defRPr sz="1200" b="0" i="0" u="none" strike="noStrike" cap="none">
                <a:solidFill>
                  <a:srgbClr val="888888"/>
                </a:solidFill>
                <a:latin typeface="Corbel"/>
                <a:ea typeface="Corbel"/>
                <a:cs typeface="Corbel"/>
                <a:sym typeface="Corbel"/>
              </a:defRPr>
            </a:lvl3pPr>
            <a:lvl4pPr marL="1828800" marR="0" lvl="3"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4pPr>
            <a:lvl5pPr marL="2286000" marR="0" lvl="4"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5pPr>
            <a:lvl6pPr marL="2743200" marR="0" lvl="5"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6pPr>
            <a:lvl7pPr marL="3200400" marR="0" lvl="6"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7pPr>
            <a:lvl8pPr marL="3657600" marR="0" lvl="7" indent="-228600" algn="l" rtl="0">
              <a:spcBef>
                <a:spcPts val="450"/>
              </a:spcBef>
              <a:spcAft>
                <a:spcPts val="0"/>
              </a:spcAft>
              <a:buClr>
                <a:srgbClr val="8D1415"/>
              </a:buClr>
              <a:buSzPts val="1523"/>
              <a:buFont typeface="Arial"/>
              <a:buNone/>
              <a:defRPr sz="1050" b="0" i="0" u="none" strike="noStrike" cap="none">
                <a:solidFill>
                  <a:srgbClr val="888888"/>
                </a:solidFill>
                <a:latin typeface="Corbel"/>
                <a:ea typeface="Corbel"/>
                <a:cs typeface="Corbel"/>
                <a:sym typeface="Corbel"/>
              </a:defRPr>
            </a:lvl8pPr>
            <a:lvl9pPr marL="4114800" marR="0" lvl="8" indent="-228600" algn="l" rtl="0">
              <a:spcBef>
                <a:spcPts val="450"/>
              </a:spcBef>
              <a:spcAft>
                <a:spcPts val="450"/>
              </a:spcAft>
              <a:buClr>
                <a:srgbClr val="8D1415"/>
              </a:buClr>
              <a:buSzPts val="1523"/>
              <a:buFont typeface="Arial"/>
              <a:buNone/>
              <a:defRPr sz="1050" b="0" i="0" u="none" strike="noStrike" cap="none">
                <a:solidFill>
                  <a:srgbClr val="888888"/>
                </a:solidFill>
                <a:latin typeface="Corbel"/>
                <a:ea typeface="Corbel"/>
                <a:cs typeface="Corbel"/>
                <a:sym typeface="Corbel"/>
              </a:defRPr>
            </a:lvl9pPr>
          </a:lstStyle>
          <a:p>
            <a:endParaRPr/>
          </a:p>
        </p:txBody>
      </p:sp>
      <p:sp>
        <p:nvSpPr>
          <p:cNvPr id="40" name="Shape 40"/>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113234" y="514351"/>
            <a:ext cx="7514035" cy="131444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000"/>
              <a:buFont typeface="Corbel"/>
              <a:buNone/>
              <a:defRPr sz="3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Shape 45"/>
          <p:cNvSpPr txBox="1">
            <a:spLocks noGrp="1"/>
          </p:cNvSpPr>
          <p:nvPr>
            <p:ph type="body" idx="1"/>
          </p:nvPr>
        </p:nvSpPr>
        <p:spPr>
          <a:xfrm>
            <a:off x="1113235" y="2000250"/>
            <a:ext cx="3671291" cy="2343151"/>
          </a:xfrm>
          <a:prstGeom prst="rect">
            <a:avLst/>
          </a:prstGeom>
          <a:noFill/>
          <a:ln>
            <a:noFill/>
          </a:ln>
        </p:spPr>
        <p:txBody>
          <a:bodyPr spcFirstLastPara="1" wrap="square" lIns="91425" tIns="45700" rIns="91425" bIns="45700" anchor="ctr" anchorCtr="0"/>
          <a:lstStyle>
            <a:lvl1pPr marL="457200" marR="0" lvl="0" indent="-352901" algn="l" rtl="0">
              <a:spcBef>
                <a:spcPts val="27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1pPr>
            <a:lvl2pPr marL="914400" marR="0" lvl="1" indent="-339090"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2pPr>
            <a:lvl3pPr marL="1371600" marR="0" lvl="2"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3pPr>
            <a:lvl4pPr marL="1828800" marR="0" lvl="3"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4pPr>
            <a:lvl5pPr marL="2286000" marR="0" lvl="4"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5pPr>
            <a:lvl6pPr marL="2743200" marR="0" lvl="5"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6pPr>
            <a:lvl7pPr marL="3200400" marR="0" lvl="6"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7pPr>
            <a:lvl8pPr marL="3657600" marR="0" lvl="7"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8pPr>
            <a:lvl9pPr marL="4114800" marR="0" lvl="8" indent="-311467" algn="l" rtl="0">
              <a:spcBef>
                <a:spcPts val="450"/>
              </a:spcBef>
              <a:spcAft>
                <a:spcPts val="450"/>
              </a:spcAft>
              <a:buClr>
                <a:srgbClr val="8D1415"/>
              </a:buClr>
              <a:buSzPts val="1305"/>
              <a:buFont typeface="Arial"/>
              <a:buChar char="•"/>
              <a:defRPr sz="900" b="0" i="0" u="none" strike="noStrike" cap="none">
                <a:solidFill>
                  <a:schemeClr val="dk1"/>
                </a:solidFill>
                <a:latin typeface="Corbel"/>
                <a:ea typeface="Corbel"/>
                <a:cs typeface="Corbel"/>
                <a:sym typeface="Corbel"/>
              </a:defRPr>
            </a:lvl9pPr>
          </a:lstStyle>
          <a:p>
            <a:endParaRPr/>
          </a:p>
        </p:txBody>
      </p:sp>
      <p:sp>
        <p:nvSpPr>
          <p:cNvPr id="46" name="Shape 46"/>
          <p:cNvSpPr txBox="1">
            <a:spLocks noGrp="1"/>
          </p:cNvSpPr>
          <p:nvPr>
            <p:ph type="body" idx="2"/>
          </p:nvPr>
        </p:nvSpPr>
        <p:spPr>
          <a:xfrm>
            <a:off x="4955975" y="2000250"/>
            <a:ext cx="3671292" cy="2343150"/>
          </a:xfrm>
          <a:prstGeom prst="rect">
            <a:avLst/>
          </a:prstGeom>
          <a:noFill/>
          <a:ln>
            <a:noFill/>
          </a:ln>
        </p:spPr>
        <p:txBody>
          <a:bodyPr spcFirstLastPara="1" wrap="square" lIns="91425" tIns="45700" rIns="91425" bIns="45700" anchor="ctr" anchorCtr="0"/>
          <a:lstStyle>
            <a:lvl1pPr marL="457200" marR="0" lvl="0" indent="-352901" algn="l" rtl="0">
              <a:spcBef>
                <a:spcPts val="27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1pPr>
            <a:lvl2pPr marL="914400" marR="0" lvl="1" indent="-339090"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2pPr>
            <a:lvl3pPr marL="1371600" marR="0" lvl="2"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3pPr>
            <a:lvl4pPr marL="1828800" marR="0" lvl="3"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4pPr>
            <a:lvl5pPr marL="2286000" marR="0" lvl="4"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5pPr>
            <a:lvl6pPr marL="2743200" marR="0" lvl="5"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6pPr>
            <a:lvl7pPr marL="3200400" marR="0" lvl="6"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7pPr>
            <a:lvl8pPr marL="3657600" marR="0" lvl="7"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8pPr>
            <a:lvl9pPr marL="4114800" marR="0" lvl="8" indent="-311467" algn="l" rtl="0">
              <a:spcBef>
                <a:spcPts val="450"/>
              </a:spcBef>
              <a:spcAft>
                <a:spcPts val="450"/>
              </a:spcAft>
              <a:buClr>
                <a:srgbClr val="8D1415"/>
              </a:buClr>
              <a:buSzPts val="1305"/>
              <a:buFont typeface="Arial"/>
              <a:buChar char="•"/>
              <a:defRPr sz="900" b="0" i="0" u="none" strike="noStrike" cap="none">
                <a:solidFill>
                  <a:schemeClr val="dk1"/>
                </a:solidFill>
                <a:latin typeface="Corbel"/>
                <a:ea typeface="Corbel"/>
                <a:cs typeface="Corbel"/>
                <a:sym typeface="Corbel"/>
              </a:defRPr>
            </a:lvl9pPr>
          </a:lstStyle>
          <a:p>
            <a:endParaRPr/>
          </a:p>
        </p:txBody>
      </p:sp>
      <p:sp>
        <p:nvSpPr>
          <p:cNvPr id="47" name="Shape 47"/>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113234" y="514351"/>
            <a:ext cx="7514035" cy="131444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000"/>
              <a:buFont typeface="Corbel"/>
              <a:buNone/>
              <a:defRPr sz="3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2" name="Shape 52"/>
          <p:cNvSpPr txBox="1">
            <a:spLocks noGrp="1"/>
          </p:cNvSpPr>
          <p:nvPr>
            <p:ph type="body" idx="1"/>
          </p:nvPr>
        </p:nvSpPr>
        <p:spPr>
          <a:xfrm>
            <a:off x="1329134" y="1993900"/>
            <a:ext cx="3455391" cy="432197"/>
          </a:xfrm>
          <a:prstGeom prst="rect">
            <a:avLst/>
          </a:prstGeom>
          <a:noFill/>
          <a:ln>
            <a:noFill/>
          </a:ln>
        </p:spPr>
        <p:txBody>
          <a:bodyPr spcFirstLastPara="1" wrap="square" lIns="91425" tIns="45700" rIns="91425" bIns="45700" anchor="b" anchorCtr="0"/>
          <a:lstStyle>
            <a:lvl1pPr marL="457200" marR="0" lvl="0" indent="-228600" algn="l" rtl="0">
              <a:spcBef>
                <a:spcPts val="420"/>
              </a:spcBef>
              <a:spcAft>
                <a:spcPts val="0"/>
              </a:spcAft>
              <a:buClr>
                <a:srgbClr val="8D1415"/>
              </a:buClr>
              <a:buSzPts val="3045"/>
              <a:buFont typeface="Arial"/>
              <a:buNone/>
              <a:defRPr sz="2100" b="0" i="0" u="none" strike="noStrike" cap="none">
                <a:solidFill>
                  <a:srgbClr val="8D1415"/>
                </a:solidFill>
                <a:latin typeface="Corbel"/>
                <a:ea typeface="Corbel"/>
                <a:cs typeface="Corbel"/>
                <a:sym typeface="Corbel"/>
              </a:defRPr>
            </a:lvl1pPr>
            <a:lvl2pPr marL="914400" marR="0" lvl="1" indent="-228600" algn="l" rtl="0">
              <a:spcBef>
                <a:spcPts val="450"/>
              </a:spcBef>
              <a:spcAft>
                <a:spcPts val="0"/>
              </a:spcAft>
              <a:buClr>
                <a:srgbClr val="8D1415"/>
              </a:buClr>
              <a:buSzPts val="2175"/>
              <a:buFont typeface="Arial"/>
              <a:buNone/>
              <a:defRPr sz="1500" b="1" i="0" u="none" strike="noStrike" cap="none">
                <a:solidFill>
                  <a:schemeClr val="dk1"/>
                </a:solidFill>
                <a:latin typeface="Corbel"/>
                <a:ea typeface="Corbel"/>
                <a:cs typeface="Corbel"/>
                <a:sym typeface="Corbel"/>
              </a:defRPr>
            </a:lvl2pPr>
            <a:lvl3pPr marL="1371600" marR="0" lvl="2" indent="-228600" algn="l" rtl="0">
              <a:spcBef>
                <a:spcPts val="450"/>
              </a:spcBef>
              <a:spcAft>
                <a:spcPts val="0"/>
              </a:spcAft>
              <a:buClr>
                <a:srgbClr val="8D1415"/>
              </a:buClr>
              <a:buSzPts val="1958"/>
              <a:buFont typeface="Arial"/>
              <a:buNone/>
              <a:defRPr sz="1350" b="1" i="0" u="none" strike="noStrike" cap="none">
                <a:solidFill>
                  <a:schemeClr val="dk1"/>
                </a:solidFill>
                <a:latin typeface="Corbel"/>
                <a:ea typeface="Corbel"/>
                <a:cs typeface="Corbel"/>
                <a:sym typeface="Corbel"/>
              </a:defRPr>
            </a:lvl3pPr>
            <a:lvl4pPr marL="1828800" marR="0" lvl="3" indent="-228600" algn="l" rtl="0">
              <a:spcBef>
                <a:spcPts val="450"/>
              </a:spcBef>
              <a:spcAft>
                <a:spcPts val="0"/>
              </a:spcAft>
              <a:buClr>
                <a:srgbClr val="8D1415"/>
              </a:buClr>
              <a:buSzPts val="1740"/>
              <a:buFont typeface="Arial"/>
              <a:buNone/>
              <a:defRPr sz="1200" b="1" i="0" u="none" strike="noStrike" cap="none">
                <a:solidFill>
                  <a:schemeClr val="dk1"/>
                </a:solidFill>
                <a:latin typeface="Corbel"/>
                <a:ea typeface="Corbel"/>
                <a:cs typeface="Corbel"/>
                <a:sym typeface="Corbel"/>
              </a:defRPr>
            </a:lvl4pPr>
            <a:lvl5pPr marL="2286000" marR="0" lvl="4" indent="-228600" algn="l" rtl="0">
              <a:spcBef>
                <a:spcPts val="450"/>
              </a:spcBef>
              <a:spcAft>
                <a:spcPts val="0"/>
              </a:spcAft>
              <a:buClr>
                <a:srgbClr val="8D1415"/>
              </a:buClr>
              <a:buSzPts val="1740"/>
              <a:buFont typeface="Arial"/>
              <a:buNone/>
              <a:defRPr sz="1200" b="1" i="0" u="none" strike="noStrike" cap="none">
                <a:solidFill>
                  <a:schemeClr val="dk1"/>
                </a:solidFill>
                <a:latin typeface="Corbel"/>
                <a:ea typeface="Corbel"/>
                <a:cs typeface="Corbel"/>
                <a:sym typeface="Corbel"/>
              </a:defRPr>
            </a:lvl5pPr>
            <a:lvl6pPr marL="2743200" marR="0" lvl="5" indent="-228600" algn="l" rtl="0">
              <a:spcBef>
                <a:spcPts val="450"/>
              </a:spcBef>
              <a:spcAft>
                <a:spcPts val="0"/>
              </a:spcAft>
              <a:buClr>
                <a:srgbClr val="8D1415"/>
              </a:buClr>
              <a:buSzPts val="1740"/>
              <a:buFont typeface="Arial"/>
              <a:buNone/>
              <a:defRPr sz="1200" b="1" i="0" u="none" strike="noStrike" cap="none">
                <a:solidFill>
                  <a:schemeClr val="dk1"/>
                </a:solidFill>
                <a:latin typeface="Corbel"/>
                <a:ea typeface="Corbel"/>
                <a:cs typeface="Corbel"/>
                <a:sym typeface="Corbel"/>
              </a:defRPr>
            </a:lvl6pPr>
            <a:lvl7pPr marL="3200400" marR="0" lvl="6" indent="-228600" algn="l" rtl="0">
              <a:spcBef>
                <a:spcPts val="450"/>
              </a:spcBef>
              <a:spcAft>
                <a:spcPts val="0"/>
              </a:spcAft>
              <a:buClr>
                <a:srgbClr val="8D1415"/>
              </a:buClr>
              <a:buSzPts val="1740"/>
              <a:buFont typeface="Arial"/>
              <a:buNone/>
              <a:defRPr sz="1200" b="1" i="0" u="none" strike="noStrike" cap="none">
                <a:solidFill>
                  <a:schemeClr val="dk1"/>
                </a:solidFill>
                <a:latin typeface="Corbel"/>
                <a:ea typeface="Corbel"/>
                <a:cs typeface="Corbel"/>
                <a:sym typeface="Corbel"/>
              </a:defRPr>
            </a:lvl7pPr>
            <a:lvl8pPr marL="3657600" marR="0" lvl="7" indent="-228600" algn="l" rtl="0">
              <a:spcBef>
                <a:spcPts val="450"/>
              </a:spcBef>
              <a:spcAft>
                <a:spcPts val="0"/>
              </a:spcAft>
              <a:buClr>
                <a:srgbClr val="8D1415"/>
              </a:buClr>
              <a:buSzPts val="1740"/>
              <a:buFont typeface="Arial"/>
              <a:buNone/>
              <a:defRPr sz="1200" b="1" i="0" u="none" strike="noStrike" cap="none">
                <a:solidFill>
                  <a:schemeClr val="dk1"/>
                </a:solidFill>
                <a:latin typeface="Corbel"/>
                <a:ea typeface="Corbel"/>
                <a:cs typeface="Corbel"/>
                <a:sym typeface="Corbel"/>
              </a:defRPr>
            </a:lvl8pPr>
            <a:lvl9pPr marL="4114800" marR="0" lvl="8" indent="-228600" algn="l" rtl="0">
              <a:spcBef>
                <a:spcPts val="450"/>
              </a:spcBef>
              <a:spcAft>
                <a:spcPts val="450"/>
              </a:spcAft>
              <a:buClr>
                <a:srgbClr val="8D1415"/>
              </a:buClr>
              <a:buSzPts val="1740"/>
              <a:buFont typeface="Arial"/>
              <a:buNone/>
              <a:defRPr sz="1200" b="1" i="0" u="none" strike="noStrike" cap="none">
                <a:solidFill>
                  <a:schemeClr val="dk1"/>
                </a:solidFill>
                <a:latin typeface="Corbel"/>
                <a:ea typeface="Corbel"/>
                <a:cs typeface="Corbel"/>
                <a:sym typeface="Corbel"/>
              </a:defRPr>
            </a:lvl9pPr>
          </a:lstStyle>
          <a:p>
            <a:endParaRPr/>
          </a:p>
        </p:txBody>
      </p:sp>
      <p:sp>
        <p:nvSpPr>
          <p:cNvPr id="53" name="Shape 53"/>
          <p:cNvSpPr txBox="1">
            <a:spLocks noGrp="1"/>
          </p:cNvSpPr>
          <p:nvPr>
            <p:ph type="body" idx="2"/>
          </p:nvPr>
        </p:nvSpPr>
        <p:spPr>
          <a:xfrm>
            <a:off x="1113233" y="2501503"/>
            <a:ext cx="3671292" cy="1841897"/>
          </a:xfrm>
          <a:prstGeom prst="rect">
            <a:avLst/>
          </a:prstGeom>
          <a:noFill/>
          <a:ln>
            <a:noFill/>
          </a:ln>
        </p:spPr>
        <p:txBody>
          <a:bodyPr spcFirstLastPara="1" wrap="square" lIns="91425" tIns="45700" rIns="91425" bIns="45700" anchor="t" anchorCtr="0"/>
          <a:lstStyle>
            <a:lvl1pPr marL="457200" marR="0" lvl="0" indent="-352901" algn="l" rtl="0">
              <a:spcBef>
                <a:spcPts val="27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1pPr>
            <a:lvl2pPr marL="914400" marR="0" lvl="1" indent="-339090"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2pPr>
            <a:lvl3pPr marL="1371600" marR="0" lvl="2"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3pPr>
            <a:lvl4pPr marL="1828800" marR="0" lvl="3"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4pPr>
            <a:lvl5pPr marL="2286000" marR="0" lvl="4"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5pPr>
            <a:lvl6pPr marL="2743200" marR="0" lvl="5"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6pPr>
            <a:lvl7pPr marL="3200400" marR="0" lvl="6"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7pPr>
            <a:lvl8pPr marL="3657600" marR="0" lvl="7"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8pPr>
            <a:lvl9pPr marL="4114800" marR="0" lvl="8" indent="-311467" algn="l" rtl="0">
              <a:spcBef>
                <a:spcPts val="450"/>
              </a:spcBef>
              <a:spcAft>
                <a:spcPts val="450"/>
              </a:spcAft>
              <a:buClr>
                <a:srgbClr val="8D1415"/>
              </a:buClr>
              <a:buSzPts val="1305"/>
              <a:buFont typeface="Arial"/>
              <a:buChar char="•"/>
              <a:defRPr sz="900" b="0" i="0" u="none" strike="noStrike" cap="none">
                <a:solidFill>
                  <a:schemeClr val="dk1"/>
                </a:solidFill>
                <a:latin typeface="Corbel"/>
                <a:ea typeface="Corbel"/>
                <a:cs typeface="Corbel"/>
                <a:sym typeface="Corbel"/>
              </a:defRPr>
            </a:lvl9pPr>
          </a:lstStyle>
          <a:p>
            <a:endParaRPr/>
          </a:p>
        </p:txBody>
      </p:sp>
      <p:sp>
        <p:nvSpPr>
          <p:cNvPr id="54" name="Shape 54"/>
          <p:cNvSpPr txBox="1">
            <a:spLocks noGrp="1"/>
          </p:cNvSpPr>
          <p:nvPr>
            <p:ph type="body" idx="3"/>
          </p:nvPr>
        </p:nvSpPr>
        <p:spPr>
          <a:xfrm>
            <a:off x="5160366" y="2000250"/>
            <a:ext cx="3466903" cy="432197"/>
          </a:xfrm>
          <a:prstGeom prst="rect">
            <a:avLst/>
          </a:prstGeom>
          <a:noFill/>
          <a:ln>
            <a:noFill/>
          </a:ln>
        </p:spPr>
        <p:txBody>
          <a:bodyPr spcFirstLastPara="1" wrap="square" lIns="91425" tIns="45700" rIns="91425" bIns="45700" anchor="b" anchorCtr="0"/>
          <a:lstStyle>
            <a:lvl1pPr marL="457200" marR="0" lvl="0" indent="-228600" algn="l" rtl="0">
              <a:spcBef>
                <a:spcPts val="420"/>
              </a:spcBef>
              <a:spcAft>
                <a:spcPts val="0"/>
              </a:spcAft>
              <a:buClr>
                <a:srgbClr val="8D1415"/>
              </a:buClr>
              <a:buSzPts val="3045"/>
              <a:buFont typeface="Arial"/>
              <a:buNone/>
              <a:defRPr sz="2100" b="0" i="0" u="none" strike="noStrike" cap="none">
                <a:solidFill>
                  <a:srgbClr val="8D1415"/>
                </a:solidFill>
                <a:latin typeface="Corbel"/>
                <a:ea typeface="Corbel"/>
                <a:cs typeface="Corbel"/>
                <a:sym typeface="Corbel"/>
              </a:defRPr>
            </a:lvl1pPr>
            <a:lvl2pPr marL="914400" marR="0" lvl="1" indent="-228600" algn="l" rtl="0">
              <a:spcBef>
                <a:spcPts val="450"/>
              </a:spcBef>
              <a:spcAft>
                <a:spcPts val="0"/>
              </a:spcAft>
              <a:buClr>
                <a:srgbClr val="8D1415"/>
              </a:buClr>
              <a:buSzPts val="2175"/>
              <a:buFont typeface="Arial"/>
              <a:buNone/>
              <a:defRPr sz="1500" b="1" i="0" u="none" strike="noStrike" cap="none">
                <a:solidFill>
                  <a:schemeClr val="dk1"/>
                </a:solidFill>
                <a:latin typeface="Corbel"/>
                <a:ea typeface="Corbel"/>
                <a:cs typeface="Corbel"/>
                <a:sym typeface="Corbel"/>
              </a:defRPr>
            </a:lvl2pPr>
            <a:lvl3pPr marL="1371600" marR="0" lvl="2" indent="-228600" algn="l" rtl="0">
              <a:spcBef>
                <a:spcPts val="450"/>
              </a:spcBef>
              <a:spcAft>
                <a:spcPts val="0"/>
              </a:spcAft>
              <a:buClr>
                <a:srgbClr val="8D1415"/>
              </a:buClr>
              <a:buSzPts val="1958"/>
              <a:buFont typeface="Arial"/>
              <a:buNone/>
              <a:defRPr sz="1350" b="1" i="0" u="none" strike="noStrike" cap="none">
                <a:solidFill>
                  <a:schemeClr val="dk1"/>
                </a:solidFill>
                <a:latin typeface="Corbel"/>
                <a:ea typeface="Corbel"/>
                <a:cs typeface="Corbel"/>
                <a:sym typeface="Corbel"/>
              </a:defRPr>
            </a:lvl3pPr>
            <a:lvl4pPr marL="1828800" marR="0" lvl="3" indent="-228600" algn="l" rtl="0">
              <a:spcBef>
                <a:spcPts val="450"/>
              </a:spcBef>
              <a:spcAft>
                <a:spcPts val="0"/>
              </a:spcAft>
              <a:buClr>
                <a:srgbClr val="8D1415"/>
              </a:buClr>
              <a:buSzPts val="1740"/>
              <a:buFont typeface="Arial"/>
              <a:buNone/>
              <a:defRPr sz="1200" b="1" i="0" u="none" strike="noStrike" cap="none">
                <a:solidFill>
                  <a:schemeClr val="dk1"/>
                </a:solidFill>
                <a:latin typeface="Corbel"/>
                <a:ea typeface="Corbel"/>
                <a:cs typeface="Corbel"/>
                <a:sym typeface="Corbel"/>
              </a:defRPr>
            </a:lvl4pPr>
            <a:lvl5pPr marL="2286000" marR="0" lvl="4" indent="-228600" algn="l" rtl="0">
              <a:spcBef>
                <a:spcPts val="450"/>
              </a:spcBef>
              <a:spcAft>
                <a:spcPts val="0"/>
              </a:spcAft>
              <a:buClr>
                <a:srgbClr val="8D1415"/>
              </a:buClr>
              <a:buSzPts val="1740"/>
              <a:buFont typeface="Arial"/>
              <a:buNone/>
              <a:defRPr sz="1200" b="1" i="0" u="none" strike="noStrike" cap="none">
                <a:solidFill>
                  <a:schemeClr val="dk1"/>
                </a:solidFill>
                <a:latin typeface="Corbel"/>
                <a:ea typeface="Corbel"/>
                <a:cs typeface="Corbel"/>
                <a:sym typeface="Corbel"/>
              </a:defRPr>
            </a:lvl5pPr>
            <a:lvl6pPr marL="2743200" marR="0" lvl="5" indent="-228600" algn="l" rtl="0">
              <a:spcBef>
                <a:spcPts val="450"/>
              </a:spcBef>
              <a:spcAft>
                <a:spcPts val="0"/>
              </a:spcAft>
              <a:buClr>
                <a:srgbClr val="8D1415"/>
              </a:buClr>
              <a:buSzPts val="1740"/>
              <a:buFont typeface="Arial"/>
              <a:buNone/>
              <a:defRPr sz="1200" b="1" i="0" u="none" strike="noStrike" cap="none">
                <a:solidFill>
                  <a:schemeClr val="dk1"/>
                </a:solidFill>
                <a:latin typeface="Corbel"/>
                <a:ea typeface="Corbel"/>
                <a:cs typeface="Corbel"/>
                <a:sym typeface="Corbel"/>
              </a:defRPr>
            </a:lvl6pPr>
            <a:lvl7pPr marL="3200400" marR="0" lvl="6" indent="-228600" algn="l" rtl="0">
              <a:spcBef>
                <a:spcPts val="450"/>
              </a:spcBef>
              <a:spcAft>
                <a:spcPts val="0"/>
              </a:spcAft>
              <a:buClr>
                <a:srgbClr val="8D1415"/>
              </a:buClr>
              <a:buSzPts val="1740"/>
              <a:buFont typeface="Arial"/>
              <a:buNone/>
              <a:defRPr sz="1200" b="1" i="0" u="none" strike="noStrike" cap="none">
                <a:solidFill>
                  <a:schemeClr val="dk1"/>
                </a:solidFill>
                <a:latin typeface="Corbel"/>
                <a:ea typeface="Corbel"/>
                <a:cs typeface="Corbel"/>
                <a:sym typeface="Corbel"/>
              </a:defRPr>
            </a:lvl7pPr>
            <a:lvl8pPr marL="3657600" marR="0" lvl="7" indent="-228600" algn="l" rtl="0">
              <a:spcBef>
                <a:spcPts val="450"/>
              </a:spcBef>
              <a:spcAft>
                <a:spcPts val="0"/>
              </a:spcAft>
              <a:buClr>
                <a:srgbClr val="8D1415"/>
              </a:buClr>
              <a:buSzPts val="1740"/>
              <a:buFont typeface="Arial"/>
              <a:buNone/>
              <a:defRPr sz="1200" b="1" i="0" u="none" strike="noStrike" cap="none">
                <a:solidFill>
                  <a:schemeClr val="dk1"/>
                </a:solidFill>
                <a:latin typeface="Corbel"/>
                <a:ea typeface="Corbel"/>
                <a:cs typeface="Corbel"/>
                <a:sym typeface="Corbel"/>
              </a:defRPr>
            </a:lvl8pPr>
            <a:lvl9pPr marL="4114800" marR="0" lvl="8" indent="-228600" algn="l" rtl="0">
              <a:spcBef>
                <a:spcPts val="450"/>
              </a:spcBef>
              <a:spcAft>
                <a:spcPts val="450"/>
              </a:spcAft>
              <a:buClr>
                <a:srgbClr val="8D1415"/>
              </a:buClr>
              <a:buSzPts val="1740"/>
              <a:buFont typeface="Arial"/>
              <a:buNone/>
              <a:defRPr sz="1200" b="1" i="0" u="none" strike="noStrike" cap="none">
                <a:solidFill>
                  <a:schemeClr val="dk1"/>
                </a:solidFill>
                <a:latin typeface="Corbel"/>
                <a:ea typeface="Corbel"/>
                <a:cs typeface="Corbel"/>
                <a:sym typeface="Corbel"/>
              </a:defRPr>
            </a:lvl9pPr>
          </a:lstStyle>
          <a:p>
            <a:endParaRPr/>
          </a:p>
        </p:txBody>
      </p:sp>
      <p:sp>
        <p:nvSpPr>
          <p:cNvPr id="55" name="Shape 55"/>
          <p:cNvSpPr txBox="1">
            <a:spLocks noGrp="1"/>
          </p:cNvSpPr>
          <p:nvPr>
            <p:ph type="body" idx="4"/>
          </p:nvPr>
        </p:nvSpPr>
        <p:spPr>
          <a:xfrm>
            <a:off x="4955975" y="2501503"/>
            <a:ext cx="3671292" cy="1841897"/>
          </a:xfrm>
          <a:prstGeom prst="rect">
            <a:avLst/>
          </a:prstGeom>
          <a:noFill/>
          <a:ln>
            <a:noFill/>
          </a:ln>
        </p:spPr>
        <p:txBody>
          <a:bodyPr spcFirstLastPara="1" wrap="square" lIns="91425" tIns="45700" rIns="91425" bIns="45700" anchor="t" anchorCtr="0"/>
          <a:lstStyle>
            <a:lvl1pPr marL="457200" marR="0" lvl="0" indent="-352901" algn="l" rtl="0">
              <a:spcBef>
                <a:spcPts val="27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1pPr>
            <a:lvl2pPr marL="914400" marR="0" lvl="1" indent="-339090"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2pPr>
            <a:lvl3pPr marL="1371600" marR="0" lvl="2"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3pPr>
            <a:lvl4pPr marL="1828800" marR="0" lvl="3"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4pPr>
            <a:lvl5pPr marL="2286000" marR="0" lvl="4"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5pPr>
            <a:lvl6pPr marL="2743200" marR="0" lvl="5"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6pPr>
            <a:lvl7pPr marL="3200400" marR="0" lvl="6"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7pPr>
            <a:lvl8pPr marL="3657600" marR="0" lvl="7" indent="-311467" algn="l" rtl="0">
              <a:spcBef>
                <a:spcPts val="450"/>
              </a:spcBef>
              <a:spcAft>
                <a:spcPts val="0"/>
              </a:spcAft>
              <a:buClr>
                <a:srgbClr val="8D1415"/>
              </a:buClr>
              <a:buSzPts val="1305"/>
              <a:buFont typeface="Arial"/>
              <a:buChar char="•"/>
              <a:defRPr sz="900" b="0" i="0" u="none" strike="noStrike" cap="none">
                <a:solidFill>
                  <a:schemeClr val="dk1"/>
                </a:solidFill>
                <a:latin typeface="Corbel"/>
                <a:ea typeface="Corbel"/>
                <a:cs typeface="Corbel"/>
                <a:sym typeface="Corbel"/>
              </a:defRPr>
            </a:lvl8pPr>
            <a:lvl9pPr marL="4114800" marR="0" lvl="8" indent="-311467" algn="l" rtl="0">
              <a:spcBef>
                <a:spcPts val="450"/>
              </a:spcBef>
              <a:spcAft>
                <a:spcPts val="450"/>
              </a:spcAft>
              <a:buClr>
                <a:srgbClr val="8D1415"/>
              </a:buClr>
              <a:buSzPts val="1305"/>
              <a:buFont typeface="Arial"/>
              <a:buChar char="•"/>
              <a:defRPr sz="900" b="0" i="0" u="none" strike="noStrike" cap="none">
                <a:solidFill>
                  <a:schemeClr val="dk1"/>
                </a:solidFill>
                <a:latin typeface="Corbel"/>
                <a:ea typeface="Corbel"/>
                <a:cs typeface="Corbel"/>
                <a:sym typeface="Corbel"/>
              </a:defRPr>
            </a:lvl9pPr>
          </a:lstStyle>
          <a:p>
            <a:endParaRPr/>
          </a:p>
        </p:txBody>
      </p:sp>
      <p:sp>
        <p:nvSpPr>
          <p:cNvPr id="56" name="Shape 56"/>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113234" y="514351"/>
            <a:ext cx="7514035" cy="131444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000"/>
              <a:buFont typeface="Corbel"/>
              <a:buNone/>
              <a:defRPr sz="3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1" name="Shape 61"/>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Shape 65"/>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113234" y="1200150"/>
            <a:ext cx="2661841" cy="10287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1800"/>
              <a:buFont typeface="Corbel"/>
              <a:buNone/>
              <a:defRPr sz="18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0" name="Shape 70"/>
          <p:cNvSpPr txBox="1">
            <a:spLocks noGrp="1"/>
          </p:cNvSpPr>
          <p:nvPr>
            <p:ph type="body" idx="1"/>
          </p:nvPr>
        </p:nvSpPr>
        <p:spPr>
          <a:xfrm>
            <a:off x="3946525" y="514350"/>
            <a:ext cx="4680743" cy="3829051"/>
          </a:xfrm>
          <a:prstGeom prst="rect">
            <a:avLst/>
          </a:prstGeom>
          <a:noFill/>
          <a:ln>
            <a:noFill/>
          </a:ln>
        </p:spPr>
        <p:txBody>
          <a:bodyPr spcFirstLastPara="1" wrap="square" lIns="91425" tIns="45700" rIns="91425" bIns="45700" anchor="ctr" anchorCtr="0"/>
          <a:lstStyle>
            <a:lvl1pPr marL="457200" marR="0" lvl="0" indent="-366712" algn="l" rtl="0">
              <a:spcBef>
                <a:spcPts val="300"/>
              </a:spcBef>
              <a:spcAft>
                <a:spcPts val="0"/>
              </a:spcAft>
              <a:buClr>
                <a:srgbClr val="8D1415"/>
              </a:buClr>
              <a:buSzPts val="2175"/>
              <a:buFont typeface="Arial"/>
              <a:buChar char="•"/>
              <a:defRPr sz="1500" b="0" i="0" u="none" strike="noStrike" cap="none">
                <a:solidFill>
                  <a:schemeClr val="dk1"/>
                </a:solidFill>
                <a:latin typeface="Corbel"/>
                <a:ea typeface="Corbel"/>
                <a:cs typeface="Corbel"/>
                <a:sym typeface="Corbel"/>
              </a:defRPr>
            </a:lvl1pPr>
            <a:lvl2pPr marL="914400" marR="0" lvl="1" indent="-352901" algn="l" rtl="0">
              <a:spcBef>
                <a:spcPts val="45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2pPr>
            <a:lvl3pPr marL="1371600" marR="0" lvl="2" indent="-339089"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3pPr>
            <a:lvl4pPr marL="1828800" marR="0" lvl="3"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4pPr>
            <a:lvl5pPr marL="2286000" marR="0" lvl="4"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5pPr>
            <a:lvl6pPr marL="2743200" marR="0" lvl="5"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6pPr>
            <a:lvl7pPr marL="3200400" marR="0" lvl="6"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7pPr>
            <a:lvl8pPr marL="3657600" marR="0" lvl="7"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8pPr>
            <a:lvl9pPr marL="4114800" marR="0" lvl="8" indent="-325278" algn="l" rtl="0">
              <a:spcBef>
                <a:spcPts val="450"/>
              </a:spcBef>
              <a:spcAft>
                <a:spcPts val="450"/>
              </a:spcAft>
              <a:buClr>
                <a:srgbClr val="8D1415"/>
              </a:buClr>
              <a:buSzPts val="1523"/>
              <a:buFont typeface="Arial"/>
              <a:buChar char="•"/>
              <a:defRPr sz="1050" b="0" i="0" u="none" strike="noStrike" cap="none">
                <a:solidFill>
                  <a:schemeClr val="dk1"/>
                </a:solidFill>
                <a:latin typeface="Corbel"/>
                <a:ea typeface="Corbel"/>
                <a:cs typeface="Corbel"/>
                <a:sym typeface="Corbel"/>
              </a:defRPr>
            </a:lvl9pPr>
          </a:lstStyle>
          <a:p>
            <a:endParaRPr/>
          </a:p>
        </p:txBody>
      </p:sp>
      <p:sp>
        <p:nvSpPr>
          <p:cNvPr id="71" name="Shape 71"/>
          <p:cNvSpPr txBox="1">
            <a:spLocks noGrp="1"/>
          </p:cNvSpPr>
          <p:nvPr>
            <p:ph type="body" idx="2"/>
          </p:nvPr>
        </p:nvSpPr>
        <p:spPr>
          <a:xfrm>
            <a:off x="1113234" y="2228850"/>
            <a:ext cx="2661841" cy="1371600"/>
          </a:xfrm>
          <a:prstGeom prst="rect">
            <a:avLst/>
          </a:prstGeom>
          <a:noFill/>
          <a:ln>
            <a:noFill/>
          </a:ln>
        </p:spPr>
        <p:txBody>
          <a:bodyPr spcFirstLastPara="1" wrap="square" lIns="91425" tIns="45700" rIns="91425" bIns="45700" anchor="ctr" anchorCtr="0"/>
          <a:lstStyle>
            <a:lvl1pPr marL="457200" marR="0" lvl="0" indent="-228600" algn="ctr" rtl="0">
              <a:spcBef>
                <a:spcPts val="24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1pPr>
            <a:lvl2pPr marL="914400" marR="0" lvl="1" indent="-228600" algn="l" rtl="0">
              <a:spcBef>
                <a:spcPts val="450"/>
              </a:spcBef>
              <a:spcAft>
                <a:spcPts val="0"/>
              </a:spcAft>
              <a:buClr>
                <a:srgbClr val="8D1415"/>
              </a:buClr>
              <a:buSzPts val="1305"/>
              <a:buFont typeface="Arial"/>
              <a:buNone/>
              <a:defRPr sz="900" b="0" i="0" u="none" strike="noStrike" cap="none">
                <a:solidFill>
                  <a:schemeClr val="dk1"/>
                </a:solidFill>
                <a:latin typeface="Corbel"/>
                <a:ea typeface="Corbel"/>
                <a:cs typeface="Corbel"/>
                <a:sym typeface="Corbel"/>
              </a:defRPr>
            </a:lvl2pPr>
            <a:lvl3pPr marL="1371600" marR="0" lvl="2" indent="-228600" algn="l" rtl="0">
              <a:spcBef>
                <a:spcPts val="450"/>
              </a:spcBef>
              <a:spcAft>
                <a:spcPts val="0"/>
              </a:spcAft>
              <a:buClr>
                <a:srgbClr val="8D1415"/>
              </a:buClr>
              <a:buSzPts val="1088"/>
              <a:buFont typeface="Arial"/>
              <a:buNone/>
              <a:defRPr sz="750" b="0" i="0" u="none" strike="noStrike" cap="none">
                <a:solidFill>
                  <a:schemeClr val="dk1"/>
                </a:solidFill>
                <a:latin typeface="Corbel"/>
                <a:ea typeface="Corbel"/>
                <a:cs typeface="Corbel"/>
                <a:sym typeface="Corbel"/>
              </a:defRPr>
            </a:lvl3pPr>
            <a:lvl4pPr marL="1828800" marR="0" lvl="3"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4pPr>
            <a:lvl5pPr marL="2286000" marR="0" lvl="4"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5pPr>
            <a:lvl6pPr marL="2743200" marR="0" lvl="5"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6pPr>
            <a:lvl7pPr marL="3200400" marR="0" lvl="6"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7pPr>
            <a:lvl8pPr marL="3657600" marR="0" lvl="7"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8pPr>
            <a:lvl9pPr marL="4114800" marR="0" lvl="8" indent="-228600" algn="l" rtl="0">
              <a:spcBef>
                <a:spcPts val="450"/>
              </a:spcBef>
              <a:spcAft>
                <a:spcPts val="450"/>
              </a:spcAft>
              <a:buClr>
                <a:srgbClr val="8D1415"/>
              </a:buClr>
              <a:buSzPts val="979"/>
              <a:buFont typeface="Arial"/>
              <a:buNone/>
              <a:defRPr sz="675" b="0" i="0" u="none" strike="noStrike" cap="none">
                <a:solidFill>
                  <a:schemeClr val="dk1"/>
                </a:solidFill>
                <a:latin typeface="Corbel"/>
                <a:ea typeface="Corbel"/>
                <a:cs typeface="Corbel"/>
                <a:sym typeface="Corbel"/>
              </a:defRPr>
            </a:lvl9pPr>
          </a:lstStyle>
          <a:p>
            <a:endParaRPr/>
          </a:p>
        </p:txBody>
      </p:sp>
      <p:sp>
        <p:nvSpPr>
          <p:cNvPr id="72" name="Shape 72"/>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112043" y="1314449"/>
            <a:ext cx="4069619" cy="10287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2100"/>
              <a:buFont typeface="Corbel"/>
              <a:buNone/>
              <a:defRPr sz="21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7" name="Shape 77"/>
          <p:cNvSpPr>
            <a:spLocks noGrp="1"/>
          </p:cNvSpPr>
          <p:nvPr>
            <p:ph type="pic" idx="2"/>
          </p:nvPr>
        </p:nvSpPr>
        <p:spPr>
          <a:xfrm>
            <a:off x="5696011" y="685800"/>
            <a:ext cx="2460731" cy="3429000"/>
          </a:xfrm>
          <a:prstGeom prst="roundRect">
            <a:avLst>
              <a:gd name="adj" fmla="val 42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lstStyle>
            <a:lvl1pPr marR="0" lvl="0" algn="ctr" rtl="0">
              <a:spcBef>
                <a:spcPts val="24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1pPr>
            <a:lvl2pPr marR="0" lvl="1"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2pPr>
            <a:lvl3pPr marR="0" lvl="2"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3pPr>
            <a:lvl4pPr marR="0" lvl="3"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4pPr>
            <a:lvl5pPr marR="0" lvl="4"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5pPr>
            <a:lvl6pPr marR="0" lvl="5"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6pPr>
            <a:lvl7pPr marR="0" lvl="6"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7pPr>
            <a:lvl8pPr marR="0" lvl="7" algn="l" rtl="0">
              <a:spcBef>
                <a:spcPts val="450"/>
              </a:spcBef>
              <a:spcAft>
                <a:spcPts val="0"/>
              </a:spcAft>
              <a:buClr>
                <a:srgbClr val="8D1415"/>
              </a:buClr>
              <a:buSzPts val="1740"/>
              <a:buFont typeface="Arial"/>
              <a:buNone/>
              <a:defRPr sz="1200" b="0" i="0" u="none" strike="noStrike" cap="none">
                <a:solidFill>
                  <a:schemeClr val="dk1"/>
                </a:solidFill>
                <a:latin typeface="Corbel"/>
                <a:ea typeface="Corbel"/>
                <a:cs typeface="Corbel"/>
                <a:sym typeface="Corbel"/>
              </a:defRPr>
            </a:lvl8pPr>
            <a:lvl9pPr marR="0" lvl="8" algn="l" rtl="0">
              <a:spcBef>
                <a:spcPts val="450"/>
              </a:spcBef>
              <a:spcAft>
                <a:spcPts val="450"/>
              </a:spcAft>
              <a:buClr>
                <a:srgbClr val="8D1415"/>
              </a:buClr>
              <a:buSzPts val="1740"/>
              <a:buFont typeface="Arial"/>
              <a:buNone/>
              <a:defRPr sz="1200" b="0" i="0" u="none" strike="noStrike" cap="none">
                <a:solidFill>
                  <a:schemeClr val="dk1"/>
                </a:solidFill>
                <a:latin typeface="Corbel"/>
                <a:ea typeface="Corbel"/>
                <a:cs typeface="Corbel"/>
                <a:sym typeface="Corbel"/>
              </a:defRPr>
            </a:lvl9pPr>
          </a:lstStyle>
          <a:p>
            <a:endParaRPr/>
          </a:p>
        </p:txBody>
      </p:sp>
      <p:sp>
        <p:nvSpPr>
          <p:cNvPr id="78" name="Shape 78"/>
          <p:cNvSpPr txBox="1">
            <a:spLocks noGrp="1"/>
          </p:cNvSpPr>
          <p:nvPr>
            <p:ph type="body" idx="1"/>
          </p:nvPr>
        </p:nvSpPr>
        <p:spPr>
          <a:xfrm>
            <a:off x="1112043" y="2343149"/>
            <a:ext cx="4069619" cy="1371600"/>
          </a:xfrm>
          <a:prstGeom prst="rect">
            <a:avLst/>
          </a:prstGeom>
          <a:noFill/>
          <a:ln>
            <a:noFill/>
          </a:ln>
        </p:spPr>
        <p:txBody>
          <a:bodyPr spcFirstLastPara="1" wrap="square" lIns="91425" tIns="45700" rIns="91425" bIns="45700" anchor="ctr" anchorCtr="0"/>
          <a:lstStyle>
            <a:lvl1pPr marL="457200" marR="0" lvl="0" indent="-228600" algn="ctr" rtl="0">
              <a:spcBef>
                <a:spcPts val="270"/>
              </a:spcBef>
              <a:spcAft>
                <a:spcPts val="0"/>
              </a:spcAft>
              <a:buClr>
                <a:srgbClr val="8D1415"/>
              </a:buClr>
              <a:buSzPts val="1958"/>
              <a:buFont typeface="Arial"/>
              <a:buNone/>
              <a:defRPr sz="1350" b="0" i="0" u="none" strike="noStrike" cap="none">
                <a:solidFill>
                  <a:schemeClr val="dk1"/>
                </a:solidFill>
                <a:latin typeface="Corbel"/>
                <a:ea typeface="Corbel"/>
                <a:cs typeface="Corbel"/>
                <a:sym typeface="Corbel"/>
              </a:defRPr>
            </a:lvl1pPr>
            <a:lvl2pPr marL="914400" marR="0" lvl="1" indent="-228600" algn="l" rtl="0">
              <a:spcBef>
                <a:spcPts val="450"/>
              </a:spcBef>
              <a:spcAft>
                <a:spcPts val="0"/>
              </a:spcAft>
              <a:buClr>
                <a:srgbClr val="8D1415"/>
              </a:buClr>
              <a:buSzPts val="1305"/>
              <a:buFont typeface="Arial"/>
              <a:buNone/>
              <a:defRPr sz="900" b="0" i="0" u="none" strike="noStrike" cap="none">
                <a:solidFill>
                  <a:schemeClr val="dk1"/>
                </a:solidFill>
                <a:latin typeface="Corbel"/>
                <a:ea typeface="Corbel"/>
                <a:cs typeface="Corbel"/>
                <a:sym typeface="Corbel"/>
              </a:defRPr>
            </a:lvl2pPr>
            <a:lvl3pPr marL="1371600" marR="0" lvl="2" indent="-228600" algn="l" rtl="0">
              <a:spcBef>
                <a:spcPts val="450"/>
              </a:spcBef>
              <a:spcAft>
                <a:spcPts val="0"/>
              </a:spcAft>
              <a:buClr>
                <a:srgbClr val="8D1415"/>
              </a:buClr>
              <a:buSzPts val="1088"/>
              <a:buFont typeface="Arial"/>
              <a:buNone/>
              <a:defRPr sz="750" b="0" i="0" u="none" strike="noStrike" cap="none">
                <a:solidFill>
                  <a:schemeClr val="dk1"/>
                </a:solidFill>
                <a:latin typeface="Corbel"/>
                <a:ea typeface="Corbel"/>
                <a:cs typeface="Corbel"/>
                <a:sym typeface="Corbel"/>
              </a:defRPr>
            </a:lvl3pPr>
            <a:lvl4pPr marL="1828800" marR="0" lvl="3"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4pPr>
            <a:lvl5pPr marL="2286000" marR="0" lvl="4"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5pPr>
            <a:lvl6pPr marL="2743200" marR="0" lvl="5"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6pPr>
            <a:lvl7pPr marL="3200400" marR="0" lvl="6"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7pPr>
            <a:lvl8pPr marL="3657600" marR="0" lvl="7" indent="-228600" algn="l" rtl="0">
              <a:spcBef>
                <a:spcPts val="450"/>
              </a:spcBef>
              <a:spcAft>
                <a:spcPts val="0"/>
              </a:spcAft>
              <a:buClr>
                <a:srgbClr val="8D1415"/>
              </a:buClr>
              <a:buSzPts val="979"/>
              <a:buFont typeface="Arial"/>
              <a:buNone/>
              <a:defRPr sz="675" b="0" i="0" u="none" strike="noStrike" cap="none">
                <a:solidFill>
                  <a:schemeClr val="dk1"/>
                </a:solidFill>
                <a:latin typeface="Corbel"/>
                <a:ea typeface="Corbel"/>
                <a:cs typeface="Corbel"/>
                <a:sym typeface="Corbel"/>
              </a:defRPr>
            </a:lvl8pPr>
            <a:lvl9pPr marL="4114800" marR="0" lvl="8" indent="-228600" algn="l" rtl="0">
              <a:spcBef>
                <a:spcPts val="450"/>
              </a:spcBef>
              <a:spcAft>
                <a:spcPts val="450"/>
              </a:spcAft>
              <a:buClr>
                <a:srgbClr val="8D1415"/>
              </a:buClr>
              <a:buSzPts val="979"/>
              <a:buFont typeface="Arial"/>
              <a:buNone/>
              <a:defRPr sz="675" b="0" i="0" u="none" strike="noStrike" cap="none">
                <a:solidFill>
                  <a:schemeClr val="dk1"/>
                </a:solidFill>
                <a:latin typeface="Corbel"/>
                <a:ea typeface="Corbel"/>
                <a:cs typeface="Corbel"/>
                <a:sym typeface="Corbel"/>
              </a:defRPr>
            </a:lvl9pPr>
          </a:lstStyle>
          <a:p>
            <a:endParaRPr/>
          </a:p>
        </p:txBody>
      </p:sp>
      <p:sp>
        <p:nvSpPr>
          <p:cNvPr id="79" name="Shape 79"/>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Shape 6"/>
          <p:cNvGrpSpPr/>
          <p:nvPr/>
        </p:nvGrpSpPr>
        <p:grpSpPr>
          <a:xfrm>
            <a:off x="113109" y="0"/>
            <a:ext cx="1827610" cy="5143501"/>
            <a:chOff x="1320800" y="0"/>
            <a:chExt cx="2436813" cy="6858001"/>
          </a:xfrm>
        </p:grpSpPr>
        <p:sp>
          <p:nvSpPr>
            <p:cNvPr id="7" name="Shape 7"/>
            <p:cNvSpPr/>
            <p:nvPr/>
          </p:nvSpPr>
          <p:spPr>
            <a:xfrm>
              <a:off x="1627188" y="0"/>
              <a:ext cx="1122363" cy="5329238"/>
            </a:xfrm>
            <a:custGeom>
              <a:avLst/>
              <a:gdLst/>
              <a:ahLst/>
              <a:cxnLst/>
              <a:rect l="0" t="0" r="0" b="0"/>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8" name="Shape 8"/>
            <p:cNvSpPr/>
            <p:nvPr/>
          </p:nvSpPr>
          <p:spPr>
            <a:xfrm>
              <a:off x="1320800" y="0"/>
              <a:ext cx="1117600" cy="5276850"/>
            </a:xfrm>
            <a:custGeom>
              <a:avLst/>
              <a:gdLst/>
              <a:ahLst/>
              <a:cxnLst/>
              <a:rect l="0" t="0" r="0" b="0"/>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9" name="Shape 9"/>
            <p:cNvSpPr/>
            <p:nvPr/>
          </p:nvSpPr>
          <p:spPr>
            <a:xfrm>
              <a:off x="1320800" y="5238750"/>
              <a:ext cx="1228725" cy="1619250"/>
            </a:xfrm>
            <a:custGeom>
              <a:avLst/>
              <a:gdLst/>
              <a:ahLst/>
              <a:cxnLst/>
              <a:rect l="0" t="0" r="0" b="0"/>
              <a:pathLst>
                <a:path w="774" h="1020" extrusionOk="0">
                  <a:moveTo>
                    <a:pt x="0" y="0"/>
                  </a:moveTo>
                  <a:lnTo>
                    <a:pt x="740" y="1020"/>
                  </a:lnTo>
                  <a:lnTo>
                    <a:pt x="774" y="1020"/>
                  </a:lnTo>
                  <a:lnTo>
                    <a:pt x="0" y="0"/>
                  </a:lnTo>
                  <a:close/>
                </a:path>
              </a:pathLst>
            </a:custGeom>
            <a:solidFill>
              <a:srgbClr val="262626"/>
            </a:solidFill>
            <a:ln>
              <a:noFill/>
            </a:ln>
          </p:spPr>
        </p:sp>
        <p:sp>
          <p:nvSpPr>
            <p:cNvPr id="10" name="Shape 10"/>
            <p:cNvSpPr/>
            <p:nvPr/>
          </p:nvSpPr>
          <p:spPr>
            <a:xfrm>
              <a:off x="1627188" y="5291138"/>
              <a:ext cx="1495425" cy="1566863"/>
            </a:xfrm>
            <a:custGeom>
              <a:avLst/>
              <a:gdLst/>
              <a:ahLst/>
              <a:cxnLst/>
              <a:rect l="0" t="0" r="0" b="0"/>
              <a:pathLst>
                <a:path w="942" h="987" extrusionOk="0">
                  <a:moveTo>
                    <a:pt x="0" y="0"/>
                  </a:moveTo>
                  <a:lnTo>
                    <a:pt x="909" y="987"/>
                  </a:lnTo>
                  <a:lnTo>
                    <a:pt x="942" y="987"/>
                  </a:lnTo>
                  <a:lnTo>
                    <a:pt x="0" y="0"/>
                  </a:lnTo>
                  <a:close/>
                </a:path>
              </a:pathLst>
            </a:custGeom>
            <a:solidFill>
              <a:srgbClr val="5E0D0E"/>
            </a:solidFill>
            <a:ln>
              <a:noFill/>
            </a:ln>
          </p:spPr>
        </p:sp>
        <p:sp>
          <p:nvSpPr>
            <p:cNvPr id="11" name="Shape 11"/>
            <p:cNvSpPr/>
            <p:nvPr/>
          </p:nvSpPr>
          <p:spPr>
            <a:xfrm>
              <a:off x="1627188" y="5286375"/>
              <a:ext cx="2130425" cy="1571625"/>
            </a:xfrm>
            <a:custGeom>
              <a:avLst/>
              <a:gdLst/>
              <a:ahLst/>
              <a:cxnLst/>
              <a:rect l="0" t="0" r="0" b="0"/>
              <a:pathLst>
                <a:path w="1342" h="990" extrusionOk="0">
                  <a:moveTo>
                    <a:pt x="0" y="3"/>
                  </a:moveTo>
                  <a:lnTo>
                    <a:pt x="942" y="990"/>
                  </a:lnTo>
                  <a:lnTo>
                    <a:pt x="1342" y="990"/>
                  </a:lnTo>
                  <a:lnTo>
                    <a:pt x="156" y="27"/>
                  </a:lnTo>
                  <a:lnTo>
                    <a:pt x="0" y="0"/>
                  </a:lnTo>
                  <a:lnTo>
                    <a:pt x="0" y="3"/>
                  </a:lnTo>
                  <a:close/>
                </a:path>
              </a:pathLst>
            </a:custGeom>
            <a:solidFill>
              <a:srgbClr val="8D1415"/>
            </a:solidFill>
            <a:ln>
              <a:noFill/>
            </a:ln>
          </p:spPr>
        </p:sp>
        <p:sp>
          <p:nvSpPr>
            <p:cNvPr id="12" name="Shape 12"/>
            <p:cNvSpPr/>
            <p:nvPr/>
          </p:nvSpPr>
          <p:spPr>
            <a:xfrm>
              <a:off x="1320800" y="5238750"/>
              <a:ext cx="1695450" cy="1619250"/>
            </a:xfrm>
            <a:custGeom>
              <a:avLst/>
              <a:gdLst/>
              <a:ahLst/>
              <a:cxnLst/>
              <a:rect l="0" t="0" r="0" b="0"/>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3" name="Shape 13"/>
          <p:cNvSpPr txBox="1">
            <a:spLocks noGrp="1"/>
          </p:cNvSpPr>
          <p:nvPr>
            <p:ph type="title"/>
          </p:nvPr>
        </p:nvSpPr>
        <p:spPr>
          <a:xfrm>
            <a:off x="1113234" y="514351"/>
            <a:ext cx="7514035" cy="131444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000"/>
              <a:buFont typeface="Corbel"/>
              <a:buNone/>
              <a:defRPr sz="3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 name="Shape 14"/>
          <p:cNvSpPr txBox="1">
            <a:spLocks noGrp="1"/>
          </p:cNvSpPr>
          <p:nvPr>
            <p:ph type="body" idx="1"/>
          </p:nvPr>
        </p:nvSpPr>
        <p:spPr>
          <a:xfrm>
            <a:off x="1113233" y="2000250"/>
            <a:ext cx="7514035" cy="2343151"/>
          </a:xfrm>
          <a:prstGeom prst="rect">
            <a:avLst/>
          </a:prstGeom>
          <a:noFill/>
          <a:ln>
            <a:noFill/>
          </a:ln>
        </p:spPr>
        <p:txBody>
          <a:bodyPr spcFirstLastPara="1" wrap="square" lIns="91425" tIns="45700" rIns="91425" bIns="45700" anchor="ctr" anchorCtr="0"/>
          <a:lstStyle>
            <a:lvl1pPr marL="457200" marR="0" lvl="0" indent="-394335" algn="l" rtl="0">
              <a:spcBef>
                <a:spcPts val="360"/>
              </a:spcBef>
              <a:spcAft>
                <a:spcPts val="0"/>
              </a:spcAft>
              <a:buClr>
                <a:srgbClr val="8D1415"/>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66712" algn="l" rtl="0">
              <a:spcBef>
                <a:spcPts val="450"/>
              </a:spcBef>
              <a:spcAft>
                <a:spcPts val="0"/>
              </a:spcAft>
              <a:buClr>
                <a:srgbClr val="8D1415"/>
              </a:buClr>
              <a:buSzPts val="2175"/>
              <a:buFont typeface="Arial"/>
              <a:buChar char="•"/>
              <a:defRPr sz="1500" b="0" i="0" u="none" strike="noStrike" cap="none">
                <a:solidFill>
                  <a:schemeClr val="dk1"/>
                </a:solidFill>
                <a:latin typeface="Corbel"/>
                <a:ea typeface="Corbel"/>
                <a:cs typeface="Corbel"/>
                <a:sym typeface="Corbel"/>
              </a:defRPr>
            </a:lvl2pPr>
            <a:lvl3pPr marL="1371600" marR="0" lvl="2" indent="-352901" algn="l" rtl="0">
              <a:spcBef>
                <a:spcPts val="450"/>
              </a:spcBef>
              <a:spcAft>
                <a:spcPts val="0"/>
              </a:spcAft>
              <a:buClr>
                <a:srgbClr val="8D1415"/>
              </a:buClr>
              <a:buSzPts val="1958"/>
              <a:buFont typeface="Arial"/>
              <a:buChar char="•"/>
              <a:defRPr sz="1350" b="0" i="0" u="none" strike="noStrike" cap="none">
                <a:solidFill>
                  <a:schemeClr val="dk1"/>
                </a:solidFill>
                <a:latin typeface="Corbel"/>
                <a:ea typeface="Corbel"/>
                <a:cs typeface="Corbel"/>
                <a:sym typeface="Corbel"/>
              </a:defRPr>
            </a:lvl3pPr>
            <a:lvl4pPr marL="1828800" marR="0" lvl="3" indent="-339089" algn="l" rtl="0">
              <a:spcBef>
                <a:spcPts val="450"/>
              </a:spcBef>
              <a:spcAft>
                <a:spcPts val="0"/>
              </a:spcAft>
              <a:buClr>
                <a:srgbClr val="8D1415"/>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5pPr>
            <a:lvl6pPr marL="2743200" marR="0" lvl="5"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6pPr>
            <a:lvl7pPr marL="3200400" marR="0" lvl="6"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7pPr>
            <a:lvl8pPr marL="3657600" marR="0" lvl="7" indent="-325278" algn="l" rtl="0">
              <a:spcBef>
                <a:spcPts val="450"/>
              </a:spcBef>
              <a:spcAft>
                <a:spcPts val="0"/>
              </a:spcAft>
              <a:buClr>
                <a:srgbClr val="8D1415"/>
              </a:buClr>
              <a:buSzPts val="1523"/>
              <a:buFont typeface="Arial"/>
              <a:buChar char="•"/>
              <a:defRPr sz="1050" b="0" i="0" u="none" strike="noStrike" cap="none">
                <a:solidFill>
                  <a:schemeClr val="dk1"/>
                </a:solidFill>
                <a:latin typeface="Corbel"/>
                <a:ea typeface="Corbel"/>
                <a:cs typeface="Corbel"/>
                <a:sym typeface="Corbel"/>
              </a:defRPr>
            </a:lvl8pPr>
            <a:lvl9pPr marL="4114800" marR="0" lvl="8" indent="-325278" algn="l" rtl="0">
              <a:spcBef>
                <a:spcPts val="450"/>
              </a:spcBef>
              <a:spcAft>
                <a:spcPts val="450"/>
              </a:spcAft>
              <a:buClr>
                <a:srgbClr val="8D1415"/>
              </a:buClr>
              <a:buSzPts val="1523"/>
              <a:buFont typeface="Arial"/>
              <a:buChar char="•"/>
              <a:defRPr sz="1050" b="0" i="0" u="none" strike="noStrike" cap="none">
                <a:solidFill>
                  <a:schemeClr val="dk1"/>
                </a:solidFill>
                <a:latin typeface="Corbel"/>
                <a:ea typeface="Corbel"/>
                <a:cs typeface="Corbel"/>
                <a:sym typeface="Corbel"/>
              </a:defRPr>
            </a:lvl9pPr>
          </a:lstStyle>
          <a:p>
            <a:endParaRPr/>
          </a:p>
        </p:txBody>
      </p:sp>
      <p:sp>
        <p:nvSpPr>
          <p:cNvPr id="15" name="Shape 15"/>
          <p:cNvSpPr txBox="1">
            <a:spLocks noGrp="1"/>
          </p:cNvSpPr>
          <p:nvPr>
            <p:ph type="dt" idx="10"/>
          </p:nvPr>
        </p:nvSpPr>
        <p:spPr>
          <a:xfrm>
            <a:off x="7299492" y="4412457"/>
            <a:ext cx="857250" cy="273844"/>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ftr" idx="11"/>
          </p:nvPr>
        </p:nvSpPr>
        <p:spPr>
          <a:xfrm>
            <a:off x="1929210" y="4412457"/>
            <a:ext cx="5313133"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8213893" y="4412457"/>
            <a:ext cx="41337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Corbel"/>
                <a:ea typeface="Corbel"/>
                <a:cs typeface="Corbel"/>
                <a:sym typeface="Corbe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ccco.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extranet.cccco.edu/Divisions/AcademicAffairs/WhatsNew.aspx#Basic_Skills/ESL" TargetMode="External"/><Relationship Id="rId4" Type="http://schemas.openxmlformats.org/officeDocument/2006/relationships/hyperlink" Target="http://extranet.cccco.edu/Divisions/AcademicAffairs.asp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xtranet.cccco.edu/Divisions/TechResearchInfoSys/MIS/DED/Course.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497749" y="673900"/>
            <a:ext cx="8228100" cy="1445400"/>
          </a:xfrm>
          <a:prstGeom prst="rect">
            <a:avLst/>
          </a:prstGeom>
          <a:noFill/>
          <a:ln>
            <a:noFill/>
          </a:ln>
        </p:spPr>
        <p:txBody>
          <a:bodyPr spcFirstLastPara="1" wrap="square" lIns="91425" tIns="0" rIns="91425" bIns="0" anchor="b" anchorCtr="0">
            <a:noAutofit/>
          </a:bodyPr>
          <a:lstStyle/>
          <a:p>
            <a:pPr marL="0" marR="0" lvl="0" indent="0" algn="ctr" rtl="0">
              <a:spcBef>
                <a:spcPts val="0"/>
              </a:spcBef>
              <a:spcAft>
                <a:spcPts val="0"/>
              </a:spcAft>
              <a:buClr>
                <a:schemeClr val="lt1"/>
              </a:buClr>
              <a:buSzPts val="6000"/>
              <a:buFont typeface="Lustria"/>
              <a:buNone/>
            </a:pPr>
            <a:r>
              <a:rPr lang="en" sz="6000" b="1" i="0" u="none" strike="noStrike" cap="none" dirty="0">
                <a:solidFill>
                  <a:srgbClr val="8D1415"/>
                </a:solidFill>
                <a:latin typeface="Lustria"/>
                <a:ea typeface="Lustria"/>
                <a:cs typeface="Lustria"/>
                <a:sym typeface="Lustria"/>
              </a:rPr>
              <a:t>New Curriculum Specialists</a:t>
            </a:r>
            <a:endParaRPr sz="6000" b="1" i="0" u="none" strike="noStrike" cap="none" dirty="0">
              <a:solidFill>
                <a:srgbClr val="8D1415"/>
              </a:solidFill>
              <a:latin typeface="Lustria"/>
              <a:ea typeface="Lustria"/>
              <a:cs typeface="Lustria"/>
              <a:sym typeface="Lustria"/>
            </a:endParaRPr>
          </a:p>
        </p:txBody>
      </p:sp>
      <p:sp>
        <p:nvSpPr>
          <p:cNvPr id="143" name="Shape 143"/>
          <p:cNvSpPr txBox="1">
            <a:spLocks noGrp="1"/>
          </p:cNvSpPr>
          <p:nvPr>
            <p:ph type="subTitle" idx="1"/>
          </p:nvPr>
        </p:nvSpPr>
        <p:spPr>
          <a:xfrm>
            <a:off x="497700" y="2266950"/>
            <a:ext cx="8228100" cy="2154900"/>
          </a:xfrm>
          <a:prstGeom prst="rect">
            <a:avLst/>
          </a:prstGeom>
          <a:noFill/>
          <a:ln>
            <a:noFill/>
          </a:ln>
        </p:spPr>
        <p:txBody>
          <a:bodyPr spcFirstLastPara="1" wrap="square" lIns="91425" tIns="0" rIns="91425" bIns="0" anchor="t" anchorCtr="0">
            <a:noAutofit/>
          </a:bodyPr>
          <a:lstStyle/>
          <a:p>
            <a:pPr marL="0" marR="0" lvl="0" indent="0" algn="ctr" rtl="0">
              <a:lnSpc>
                <a:spcPct val="90000"/>
              </a:lnSpc>
              <a:spcBef>
                <a:spcPts val="300"/>
              </a:spcBef>
              <a:spcAft>
                <a:spcPts val="0"/>
              </a:spcAft>
              <a:buClr>
                <a:schemeClr val="accent1"/>
              </a:buClr>
              <a:buSzPts val="2414"/>
              <a:buFont typeface="Noto Sans Symbols"/>
              <a:buNone/>
            </a:pPr>
            <a:endParaRPr sz="1665" b="0" i="0" u="none" strike="noStrike" cap="none" dirty="0">
              <a:solidFill>
                <a:schemeClr val="dk1"/>
              </a:solidFill>
              <a:latin typeface="Corbel"/>
              <a:ea typeface="Corbel"/>
              <a:cs typeface="Corbel"/>
              <a:sym typeface="Corbel"/>
            </a:endParaRPr>
          </a:p>
          <a:p>
            <a:pPr marL="0" marR="0" lvl="0" indent="0" algn="r" rtl="0">
              <a:lnSpc>
                <a:spcPct val="90000"/>
              </a:lnSpc>
              <a:spcBef>
                <a:spcPts val="300"/>
              </a:spcBef>
              <a:spcAft>
                <a:spcPts val="0"/>
              </a:spcAft>
              <a:buClr>
                <a:schemeClr val="accent1"/>
              </a:buClr>
              <a:buSzPts val="2900"/>
              <a:buFont typeface="Noto Sans Symbols"/>
              <a:buNone/>
            </a:pPr>
            <a:r>
              <a:rPr lang="en" sz="2000" b="1" i="0" u="none" strike="noStrike" cap="none" dirty="0">
                <a:solidFill>
                  <a:schemeClr val="dk1"/>
                </a:solidFill>
                <a:latin typeface="Corbel"/>
                <a:ea typeface="Corbel"/>
                <a:cs typeface="Corbel"/>
                <a:sym typeface="Corbel"/>
              </a:rPr>
              <a:t>Patti Blank, Chancellor’s Office</a:t>
            </a:r>
            <a:endParaRPr sz="2000" b="1" i="0" u="none" strike="noStrike" cap="none" dirty="0">
              <a:solidFill>
                <a:schemeClr val="dk1"/>
              </a:solidFill>
              <a:latin typeface="Corbel"/>
              <a:ea typeface="Corbel"/>
              <a:cs typeface="Corbel"/>
              <a:sym typeface="Corbel"/>
            </a:endParaRPr>
          </a:p>
          <a:p>
            <a:pPr marL="0" marR="0" lvl="0" indent="0" algn="r" rtl="0">
              <a:lnSpc>
                <a:spcPct val="90000"/>
              </a:lnSpc>
              <a:spcBef>
                <a:spcPts val="300"/>
              </a:spcBef>
              <a:spcAft>
                <a:spcPts val="0"/>
              </a:spcAft>
              <a:buClr>
                <a:schemeClr val="accent1"/>
              </a:buClr>
              <a:buSzPts val="2900"/>
              <a:buFont typeface="Noto Sans Symbols"/>
              <a:buNone/>
            </a:pPr>
            <a:r>
              <a:rPr lang="en" sz="2000" b="1" i="0" u="none" strike="noStrike" cap="none" dirty="0">
                <a:solidFill>
                  <a:schemeClr val="dk1"/>
                </a:solidFill>
                <a:latin typeface="Corbel"/>
                <a:ea typeface="Corbel"/>
                <a:cs typeface="Corbel"/>
                <a:sym typeface="Corbel"/>
              </a:rPr>
              <a:t>Jackie Escajeda, Chancellor’s Office</a:t>
            </a:r>
            <a:endParaRPr sz="2000" b="1" i="0" u="none" strike="noStrike" cap="none" dirty="0">
              <a:solidFill>
                <a:schemeClr val="dk1"/>
              </a:solidFill>
              <a:latin typeface="Corbel"/>
              <a:ea typeface="Corbel"/>
              <a:cs typeface="Corbel"/>
              <a:sym typeface="Corbel"/>
            </a:endParaRPr>
          </a:p>
          <a:p>
            <a:pPr marL="0" marR="0" lvl="0" indent="0" algn="r" rtl="0">
              <a:lnSpc>
                <a:spcPct val="90000"/>
              </a:lnSpc>
              <a:spcBef>
                <a:spcPts val="300"/>
              </a:spcBef>
              <a:spcAft>
                <a:spcPts val="0"/>
              </a:spcAft>
              <a:buClr>
                <a:schemeClr val="accent1"/>
              </a:buClr>
              <a:buSzPts val="2900"/>
              <a:buFont typeface="Noto Sans Symbols"/>
              <a:buNone/>
            </a:pPr>
            <a:r>
              <a:rPr lang="en" sz="2000" b="1" i="0" u="none" strike="noStrike" cap="none" dirty="0">
                <a:solidFill>
                  <a:schemeClr val="dk1"/>
                </a:solidFill>
                <a:latin typeface="Corbel"/>
                <a:ea typeface="Corbel"/>
                <a:cs typeface="Corbel"/>
                <a:sym typeface="Corbel"/>
              </a:rPr>
              <a:t>Njeri Griffin, Chancellor’s Office</a:t>
            </a:r>
            <a:endParaRPr sz="2000" b="1" i="0" u="none" strike="noStrike" cap="none" dirty="0">
              <a:solidFill>
                <a:schemeClr val="dk1"/>
              </a:solidFill>
              <a:latin typeface="Corbel"/>
              <a:ea typeface="Corbel"/>
              <a:cs typeface="Corbel"/>
              <a:sym typeface="Corbel"/>
            </a:endParaRPr>
          </a:p>
          <a:p>
            <a:pPr marL="0" marR="0" lvl="0" indent="0" algn="r" rtl="0">
              <a:lnSpc>
                <a:spcPct val="90000"/>
              </a:lnSpc>
              <a:spcBef>
                <a:spcPts val="300"/>
              </a:spcBef>
              <a:spcAft>
                <a:spcPts val="0"/>
              </a:spcAft>
              <a:buClr>
                <a:schemeClr val="accent1"/>
              </a:buClr>
              <a:buSzPts val="2900"/>
              <a:buFont typeface="Noto Sans Symbols"/>
              <a:buNone/>
            </a:pPr>
            <a:r>
              <a:rPr lang="en" sz="2000" b="1" i="0" u="none" strike="noStrike" cap="none" dirty="0">
                <a:solidFill>
                  <a:schemeClr val="dk1"/>
                </a:solidFill>
                <a:latin typeface="Corbel"/>
                <a:ea typeface="Corbel"/>
                <a:cs typeface="Corbel"/>
                <a:sym typeface="Corbel"/>
              </a:rPr>
              <a:t>Daniel Keller, </a:t>
            </a:r>
            <a:r>
              <a:rPr lang="en" sz="2000" b="1" i="0" u="none" strike="noStrike" cap="none" dirty="0" smtClean="0">
                <a:solidFill>
                  <a:schemeClr val="dk1"/>
                </a:solidFill>
                <a:latin typeface="Corbel"/>
                <a:ea typeface="Corbel"/>
                <a:cs typeface="Corbel"/>
                <a:sym typeface="Corbel"/>
              </a:rPr>
              <a:t>LA Community College District</a:t>
            </a:r>
            <a:endParaRPr sz="2000" b="1" i="0" u="none" strike="noStrike" cap="none" dirty="0">
              <a:solidFill>
                <a:schemeClr val="dk1"/>
              </a:solidFill>
              <a:latin typeface="Corbel"/>
              <a:ea typeface="Corbel"/>
              <a:cs typeface="Corbel"/>
              <a:sym typeface="Corbel"/>
            </a:endParaRPr>
          </a:p>
          <a:p>
            <a:pPr marL="0" marR="0" lvl="0" indent="0" algn="r" rtl="0">
              <a:lnSpc>
                <a:spcPct val="90000"/>
              </a:lnSpc>
              <a:spcBef>
                <a:spcPts val="300"/>
              </a:spcBef>
              <a:spcAft>
                <a:spcPts val="0"/>
              </a:spcAft>
              <a:buClr>
                <a:schemeClr val="accent1"/>
              </a:buClr>
              <a:buSzPts val="2900"/>
              <a:buFont typeface="Noto Sans Symbols"/>
              <a:buNone/>
            </a:pPr>
            <a:r>
              <a:rPr lang="en" sz="2000" b="1" i="0" u="none" strike="noStrike" cap="none" dirty="0">
                <a:solidFill>
                  <a:schemeClr val="dk1"/>
                </a:solidFill>
                <a:latin typeface="Corbel"/>
                <a:ea typeface="Corbel"/>
                <a:cs typeface="Corbel"/>
                <a:sym typeface="Corbel"/>
              </a:rPr>
              <a:t>Marilyn Perry, Sacramento City College</a:t>
            </a:r>
            <a:endParaRPr sz="2000" b="1" i="0" u="none" strike="noStrike" cap="none" dirty="0">
              <a:solidFill>
                <a:schemeClr val="dk1"/>
              </a:solidFill>
              <a:latin typeface="Corbel"/>
              <a:ea typeface="Corbel"/>
              <a:cs typeface="Corbel"/>
              <a:sym typeface="Corbel"/>
            </a:endParaRPr>
          </a:p>
          <a:p>
            <a:pPr marL="0" marR="0" lvl="0" indent="0" algn="ctr" rtl="0">
              <a:lnSpc>
                <a:spcPct val="90000"/>
              </a:lnSpc>
              <a:spcBef>
                <a:spcPts val="300"/>
              </a:spcBef>
              <a:spcAft>
                <a:spcPts val="0"/>
              </a:spcAft>
              <a:buClr>
                <a:schemeClr val="accent1"/>
              </a:buClr>
              <a:buSzPts val="2414"/>
              <a:buFont typeface="Noto Sans Symbols"/>
              <a:buNone/>
            </a:pPr>
            <a:endParaRPr sz="1665" b="0" i="0" u="none" strike="noStrike" cap="none" dirty="0">
              <a:solidFill>
                <a:schemeClr val="lt1"/>
              </a:solidFill>
              <a:latin typeface="Lustria"/>
              <a:ea typeface="Lustria"/>
              <a:cs typeface="Lustria"/>
              <a:sym typeface="Lustria"/>
            </a:endParaRPr>
          </a:p>
          <a:p>
            <a:pPr marL="0" marR="0" lvl="0" indent="0" algn="r" rtl="0">
              <a:lnSpc>
                <a:spcPct val="90000"/>
              </a:lnSpc>
              <a:spcBef>
                <a:spcPts val="300"/>
              </a:spcBef>
              <a:spcAft>
                <a:spcPts val="0"/>
              </a:spcAft>
              <a:buClr>
                <a:schemeClr val="accent1"/>
              </a:buClr>
              <a:buSzPts val="2414"/>
              <a:buFont typeface="Noto Sans Symbols"/>
              <a:buNone/>
            </a:pPr>
            <a:r>
              <a:rPr lang="en" sz="1665" b="1" i="0" u="none" strike="noStrike" cap="none" dirty="0">
                <a:solidFill>
                  <a:srgbClr val="8D1415"/>
                </a:solidFill>
                <a:latin typeface="Lustria"/>
                <a:ea typeface="Lustria"/>
                <a:cs typeface="Lustria"/>
                <a:sym typeface="Lustria"/>
              </a:rPr>
              <a:t>ASCCC Curriculum Institute</a:t>
            </a:r>
            <a:endParaRPr dirty="0"/>
          </a:p>
          <a:p>
            <a:pPr marL="0" marR="0" lvl="0" indent="0" algn="r" rtl="0">
              <a:lnSpc>
                <a:spcPct val="90000"/>
              </a:lnSpc>
              <a:spcBef>
                <a:spcPts val="300"/>
              </a:spcBef>
              <a:spcAft>
                <a:spcPts val="0"/>
              </a:spcAft>
              <a:buClr>
                <a:schemeClr val="accent1"/>
              </a:buClr>
              <a:buSzPts val="2414"/>
              <a:buFont typeface="Arial"/>
              <a:buNone/>
            </a:pPr>
            <a:r>
              <a:rPr lang="en" sz="1665" b="1" i="0" u="none" strike="noStrike" cap="none" dirty="0">
                <a:solidFill>
                  <a:srgbClr val="8D1415"/>
                </a:solidFill>
                <a:latin typeface="Lustria"/>
                <a:ea typeface="Lustria"/>
                <a:cs typeface="Lustria"/>
                <a:sym typeface="Lustria"/>
              </a:rPr>
              <a:t>Riverside, July 11, 2018</a:t>
            </a:r>
            <a:endParaRPr dirty="0"/>
          </a:p>
          <a:p>
            <a:pPr marL="0" marR="0" lvl="0" indent="0" algn="ctr" rtl="0">
              <a:lnSpc>
                <a:spcPct val="90000"/>
              </a:lnSpc>
              <a:spcBef>
                <a:spcPts val="300"/>
              </a:spcBef>
              <a:spcAft>
                <a:spcPts val="0"/>
              </a:spcAft>
              <a:buClr>
                <a:schemeClr val="accent1"/>
              </a:buClr>
              <a:buSzPts val="2414"/>
              <a:buFont typeface="Noto Sans Symbols"/>
              <a:buNone/>
            </a:pPr>
            <a:endParaRPr sz="1665" b="0" i="0" u="none" strike="noStrike" cap="none" dirty="0">
              <a:solidFill>
                <a:schemeClr val="lt1"/>
              </a:solidFill>
              <a:latin typeface="Lustria"/>
              <a:ea typeface="Lustria"/>
              <a:cs typeface="Lustria"/>
              <a:sym typeface="Lustria"/>
            </a:endParaRPr>
          </a:p>
        </p:txBody>
      </p:sp>
      <p:sp>
        <p:nvSpPr>
          <p:cNvPr id="144" name="Shape 144"/>
          <p:cNvSpPr txBox="1">
            <a:spLocks noGrp="1"/>
          </p:cNvSpPr>
          <p:nvPr>
            <p:ph type="sldNum" idx="12"/>
          </p:nvPr>
        </p:nvSpPr>
        <p:spPr>
          <a:xfrm>
            <a:off x="8213893" y="4412457"/>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Challenge 2!!!!</a:t>
            </a:r>
            <a:endParaRPr sz="3200" b="1" i="0" u="none" strike="noStrike" cap="none" dirty="0">
              <a:solidFill>
                <a:schemeClr val="dk1"/>
              </a:solidFill>
              <a:latin typeface="Corbel"/>
              <a:ea typeface="Corbel"/>
              <a:cs typeface="Corbel"/>
              <a:sym typeface="Corbel"/>
            </a:endParaRPr>
          </a:p>
        </p:txBody>
      </p:sp>
      <p:sp>
        <p:nvSpPr>
          <p:cNvPr id="199" name="Shape 199"/>
          <p:cNvSpPr txBox="1">
            <a:spLocks noGrp="1"/>
          </p:cNvSpPr>
          <p:nvPr>
            <p:ph type="body" idx="1"/>
          </p:nvPr>
        </p:nvSpPr>
        <p:spPr>
          <a:xfrm>
            <a:off x="1113233" y="2000250"/>
            <a:ext cx="7514035" cy="2343151"/>
          </a:xfrm>
          <a:prstGeom prst="rect">
            <a:avLst/>
          </a:prstGeom>
          <a:noFill/>
          <a:ln>
            <a:noFill/>
          </a:ln>
        </p:spPr>
        <p:txBody>
          <a:bodyPr spcFirstLastPara="1" wrap="square" lIns="91425" tIns="91425" rIns="91425" bIns="91425" anchor="t" anchorCtr="0">
            <a:noAutofit/>
          </a:bodyPr>
          <a:lstStyle/>
          <a:p>
            <a:pPr marL="342900" marR="0" lvl="0" indent="-217170" algn="l" rtl="0">
              <a:spcBef>
                <a:spcPts val="2000"/>
              </a:spcBef>
              <a:spcAft>
                <a:spcPts val="0"/>
              </a:spcAft>
              <a:buClr>
                <a:srgbClr val="8D1415"/>
              </a:buClr>
              <a:buSzPts val="3480"/>
              <a:buFont typeface="Arial"/>
              <a:buNone/>
            </a:pPr>
            <a:endParaRPr sz="2400" b="0" i="0" u="none" strike="noStrike" cap="none" dirty="0">
              <a:solidFill>
                <a:schemeClr val="dk1"/>
              </a:solidFill>
              <a:latin typeface="Corbel"/>
              <a:ea typeface="Corbel"/>
              <a:cs typeface="Corbel"/>
              <a:sym typeface="Corbel"/>
            </a:endParaRPr>
          </a:p>
          <a:p>
            <a:pPr marL="342900" marR="0" lvl="0" indent="-217170" algn="l" rtl="0">
              <a:spcBef>
                <a:spcPts val="2000"/>
              </a:spcBef>
              <a:spcAft>
                <a:spcPts val="0"/>
              </a:spcAft>
              <a:buClr>
                <a:srgbClr val="8D1415"/>
              </a:buClr>
              <a:buSzPts val="2610"/>
              <a:buFont typeface="Arial"/>
              <a:buNone/>
            </a:pPr>
            <a:endParaRPr sz="1800" b="0" i="0" u="none" strike="noStrike" cap="none" dirty="0">
              <a:solidFill>
                <a:schemeClr val="dk1"/>
              </a:solidFill>
              <a:latin typeface="Corbel"/>
              <a:ea typeface="Corbel"/>
              <a:cs typeface="Corbel"/>
              <a:sym typeface="Corbel"/>
            </a:endParaRPr>
          </a:p>
        </p:txBody>
      </p:sp>
      <p:sp>
        <p:nvSpPr>
          <p:cNvPr id="200" name="Shape 200"/>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10</a:t>
            </a:fld>
            <a:endParaRPr/>
          </a:p>
        </p:txBody>
      </p:sp>
      <p:pic>
        <p:nvPicPr>
          <p:cNvPr id="3" name="Picture 2"/>
          <p:cNvPicPr>
            <a:picLocks noChangeAspect="1"/>
          </p:cNvPicPr>
          <p:nvPr/>
        </p:nvPicPr>
        <p:blipFill>
          <a:blip r:embed="rId3"/>
          <a:stretch>
            <a:fillRect/>
          </a:stretch>
        </p:blipFill>
        <p:spPr>
          <a:xfrm>
            <a:off x="3924506" y="1763367"/>
            <a:ext cx="2143125" cy="24441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Challenge 2!!!!</a:t>
            </a:r>
            <a:endParaRPr sz="3200" b="1" i="0" u="none" strike="noStrike" cap="none" dirty="0">
              <a:solidFill>
                <a:schemeClr val="dk1"/>
              </a:solidFill>
              <a:latin typeface="Corbel"/>
              <a:ea typeface="Corbel"/>
              <a:cs typeface="Corbel"/>
              <a:sym typeface="Corbel"/>
            </a:endParaRPr>
          </a:p>
        </p:txBody>
      </p:sp>
      <p:sp>
        <p:nvSpPr>
          <p:cNvPr id="206" name="Shape 206"/>
          <p:cNvSpPr txBox="1">
            <a:spLocks noGrp="1"/>
          </p:cNvSpPr>
          <p:nvPr>
            <p:ph type="body" idx="1"/>
          </p:nvPr>
        </p:nvSpPr>
        <p:spPr>
          <a:xfrm>
            <a:off x="1113233" y="2000250"/>
            <a:ext cx="7514035" cy="2343151"/>
          </a:xfrm>
          <a:prstGeom prst="rect">
            <a:avLst/>
          </a:prstGeom>
          <a:noFill/>
          <a:ln>
            <a:noFill/>
          </a:ln>
        </p:spPr>
        <p:txBody>
          <a:bodyPr spcFirstLastPara="1" wrap="square" lIns="91425" tIns="91425" rIns="91425" bIns="91425" anchor="t" anchorCtr="0">
            <a:noAutofit/>
          </a:bodyPr>
          <a:lstStyle/>
          <a:p>
            <a:pPr marL="342900" indent="-217170">
              <a:spcBef>
                <a:spcPts val="2000"/>
              </a:spcBef>
              <a:buSzPts val="3480"/>
              <a:buNone/>
            </a:pPr>
            <a:r>
              <a:rPr lang="en-US" sz="2400" dirty="0"/>
              <a:t>What is the name of Batman’s butler?</a:t>
            </a:r>
          </a:p>
          <a:p>
            <a:pPr marL="342900" marR="0" lvl="0" indent="-217170" algn="ctr" rtl="0">
              <a:spcBef>
                <a:spcPts val="2000"/>
              </a:spcBef>
              <a:spcAft>
                <a:spcPts val="0"/>
              </a:spcAft>
              <a:buClr>
                <a:srgbClr val="8D1415"/>
              </a:buClr>
              <a:buSzPts val="3480"/>
              <a:buFont typeface="Arial"/>
              <a:buNone/>
            </a:pPr>
            <a:endParaRPr lang="en" sz="2400" b="0" i="0" u="none" strike="noStrike" cap="none" dirty="0" smtClean="0">
              <a:solidFill>
                <a:schemeClr val="dk1"/>
              </a:solidFill>
              <a:latin typeface="Corbel"/>
              <a:ea typeface="Corbel"/>
              <a:cs typeface="Corbel"/>
              <a:sym typeface="Corbel"/>
            </a:endParaRPr>
          </a:p>
          <a:p>
            <a:pPr marL="342900" marR="0" lvl="0" indent="-217170" rtl="0">
              <a:spcBef>
                <a:spcPts val="2000"/>
              </a:spcBef>
              <a:spcAft>
                <a:spcPts val="0"/>
              </a:spcAft>
              <a:buClr>
                <a:srgbClr val="8D1415"/>
              </a:buClr>
              <a:buSzPts val="3480"/>
              <a:buFont typeface="Arial"/>
              <a:buNone/>
            </a:pPr>
            <a:r>
              <a:rPr lang="en" sz="2400" b="0" i="0" u="none" strike="noStrike" cap="none" dirty="0" smtClean="0">
                <a:solidFill>
                  <a:schemeClr val="accent1">
                    <a:lumMod val="75000"/>
                  </a:schemeClr>
                </a:solidFill>
                <a:latin typeface="Corbel"/>
                <a:ea typeface="Corbel"/>
                <a:cs typeface="Corbel"/>
                <a:sym typeface="Corbel"/>
              </a:rPr>
              <a:t>Alfred</a:t>
            </a:r>
            <a:endParaRPr sz="2400" b="0" i="0" u="none" strike="noStrike" cap="none" dirty="0">
              <a:solidFill>
                <a:schemeClr val="accent1">
                  <a:lumMod val="75000"/>
                </a:schemeClr>
              </a:solidFill>
              <a:latin typeface="Corbel"/>
              <a:ea typeface="Corbel"/>
              <a:cs typeface="Corbel"/>
              <a:sym typeface="Corbel"/>
            </a:endParaRPr>
          </a:p>
        </p:txBody>
      </p:sp>
      <p:sp>
        <p:nvSpPr>
          <p:cNvPr id="207" name="Shape 207"/>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000"/>
                                        <p:tgtEl>
                                          <p:spTgt spid="206">
                                            <p:txEl>
                                              <p:pRg st="0" end="0"/>
                                            </p:txEl>
                                          </p:spTgt>
                                        </p:tgtEl>
                                      </p:cBhvr>
                                    </p:animEffect>
                                    <p:anim calcmode="lin" valueType="num">
                                      <p:cBhvr>
                                        <p:cTn id="8" dur="1000" fill="hold"/>
                                        <p:tgtEl>
                                          <p:spTgt spid="2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6">
                                            <p:txEl>
                                              <p:pRg st="2" end="2"/>
                                            </p:txEl>
                                          </p:spTgt>
                                        </p:tgtEl>
                                        <p:attrNameLst>
                                          <p:attrName>style.visibility</p:attrName>
                                        </p:attrNameLst>
                                      </p:cBhvr>
                                      <p:to>
                                        <p:strVal val="visible"/>
                                      </p:to>
                                    </p:set>
                                    <p:animEffect transition="in" filter="fade">
                                      <p:cBhvr>
                                        <p:cTn id="14" dur="1000"/>
                                        <p:tgtEl>
                                          <p:spTgt spid="206">
                                            <p:txEl>
                                              <p:pRg st="2" end="2"/>
                                            </p:txEl>
                                          </p:spTgt>
                                        </p:tgtEl>
                                      </p:cBhvr>
                                    </p:animEffect>
                                    <p:anim calcmode="lin" valueType="num">
                                      <p:cBhvr>
                                        <p:cTn id="15" dur="1000" fill="hold"/>
                                        <p:tgtEl>
                                          <p:spTgt spid="20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9F93476-2060-4679-BEF9-AC6F90D5F1D4}" type="slidenum">
              <a:rPr lang="en-US" smtClean="0"/>
              <a:pPr>
                <a:defRPr/>
              </a:pPr>
              <a:t>12</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20900902"/>
              </p:ext>
            </p:extLst>
          </p:nvPr>
        </p:nvGraphicFramePr>
        <p:xfrm>
          <a:off x="1485900" y="1200151"/>
          <a:ext cx="61722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2457450" y="314325"/>
            <a:ext cx="4343400" cy="485775"/>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defRPr/>
            </a:pPr>
            <a:r>
              <a:rPr lang="en-US" b="1" dirty="0" smtClean="0">
                <a:solidFill>
                  <a:schemeClr val="tx2"/>
                </a:solidFill>
              </a:rPr>
              <a:t>Curriculum Process</a:t>
            </a:r>
            <a:endParaRPr lang="en-US" b="1" dirty="0">
              <a:solidFill>
                <a:schemeClr val="tx2"/>
              </a:solidFill>
            </a:endParaRPr>
          </a:p>
        </p:txBody>
      </p:sp>
      <p:sp>
        <p:nvSpPr>
          <p:cNvPr id="5" name="Right Arrow 4"/>
          <p:cNvSpPr/>
          <p:nvPr/>
        </p:nvSpPr>
        <p:spPr>
          <a:xfrm>
            <a:off x="5257800" y="1828800"/>
            <a:ext cx="514350" cy="2000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6" name="Right Arrow 5"/>
          <p:cNvSpPr/>
          <p:nvPr/>
        </p:nvSpPr>
        <p:spPr>
          <a:xfrm rot="2709210">
            <a:off x="4913243" y="2771805"/>
            <a:ext cx="1267790" cy="2000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2" name="Rectangle 1"/>
          <p:cNvSpPr/>
          <p:nvPr/>
        </p:nvSpPr>
        <p:spPr>
          <a:xfrm>
            <a:off x="7502236" y="1918469"/>
            <a:ext cx="1506682" cy="1659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TextBox 2"/>
          <p:cNvSpPr txBox="1"/>
          <p:nvPr/>
        </p:nvSpPr>
        <p:spPr>
          <a:xfrm>
            <a:off x="7597486" y="2210328"/>
            <a:ext cx="1316181" cy="954107"/>
          </a:xfrm>
          <a:prstGeom prst="rect">
            <a:avLst/>
          </a:prstGeom>
          <a:noFill/>
        </p:spPr>
        <p:txBody>
          <a:bodyPr wrap="square" rtlCol="0">
            <a:spAutoFit/>
          </a:bodyPr>
          <a:lstStyle/>
          <a:p>
            <a:pPr algn="ctr"/>
            <a:r>
              <a:rPr lang="en-US" dirty="0" smtClean="0">
                <a:solidFill>
                  <a:schemeClr val="bg1"/>
                </a:solidFill>
              </a:rPr>
              <a:t>ACCJC </a:t>
            </a:r>
          </a:p>
          <a:p>
            <a:pPr algn="ctr"/>
            <a:r>
              <a:rPr lang="en-US" dirty="0" smtClean="0">
                <a:solidFill>
                  <a:schemeClr val="bg1"/>
                </a:solidFill>
              </a:rPr>
              <a:t>&amp; </a:t>
            </a:r>
          </a:p>
          <a:p>
            <a:pPr algn="ctr"/>
            <a:r>
              <a:rPr lang="en-US" dirty="0" smtClean="0">
                <a:solidFill>
                  <a:schemeClr val="bg1"/>
                </a:solidFill>
              </a:rPr>
              <a:t>Licensure Accreditation</a:t>
            </a:r>
            <a:endParaRPr lang="en-US" dirty="0">
              <a:solidFill>
                <a:schemeClr val="bg1"/>
              </a:solidFill>
            </a:endParaRPr>
          </a:p>
        </p:txBody>
      </p:sp>
    </p:spTree>
    <p:extLst>
      <p:ext uri="{BB962C8B-B14F-4D97-AF65-F5344CB8AC3E}">
        <p14:creationId xmlns:p14="http://schemas.microsoft.com/office/powerpoint/2010/main" val="1855701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a:solidFill>
                  <a:schemeClr val="dk1"/>
                </a:solidFill>
                <a:latin typeface="Corbel"/>
                <a:ea typeface="Corbel"/>
                <a:cs typeface="Corbel"/>
                <a:sym typeface="Corbel"/>
              </a:rPr>
              <a:t>Course Types</a:t>
            </a:r>
            <a:endParaRPr sz="3200" b="1" i="0" u="none" strike="noStrike" cap="none">
              <a:solidFill>
                <a:schemeClr val="dk1"/>
              </a:solidFill>
              <a:latin typeface="Corbel"/>
              <a:ea typeface="Corbel"/>
              <a:cs typeface="Corbel"/>
              <a:sym typeface="Corbel"/>
            </a:endParaRPr>
          </a:p>
        </p:txBody>
      </p:sp>
      <p:sp>
        <p:nvSpPr>
          <p:cNvPr id="220" name="Shape 220"/>
          <p:cNvSpPr txBox="1">
            <a:spLocks noGrp="1"/>
          </p:cNvSpPr>
          <p:nvPr>
            <p:ph type="body" idx="1"/>
          </p:nvPr>
        </p:nvSpPr>
        <p:spPr>
          <a:xfrm>
            <a:off x="1189329" y="1723694"/>
            <a:ext cx="7662900" cy="3090300"/>
          </a:xfrm>
          <a:prstGeom prst="rect">
            <a:avLst/>
          </a:prstGeom>
          <a:noFill/>
          <a:ln>
            <a:noFill/>
          </a:ln>
        </p:spPr>
        <p:txBody>
          <a:bodyPr spcFirstLastPara="1" wrap="square" lIns="91425" tIns="91425" rIns="91425" bIns="91425" anchor="t" anchorCtr="0">
            <a:noAutofit/>
          </a:bodyPr>
          <a:lstStyle/>
          <a:p>
            <a:pPr marL="214313" marR="0" lvl="0" indent="-214313" algn="l" rtl="0">
              <a:spcBef>
                <a:spcPts val="2000"/>
              </a:spcBef>
              <a:spcAft>
                <a:spcPts val="0"/>
              </a:spcAft>
              <a:buClr>
                <a:srgbClr val="8D1415"/>
              </a:buClr>
              <a:buSzPts val="2610"/>
              <a:buFont typeface="Arial"/>
              <a:buChar char="•"/>
            </a:pPr>
            <a:r>
              <a:rPr lang="en" sz="1800" b="0" i="0" u="none" strike="noStrike" cap="none">
                <a:solidFill>
                  <a:schemeClr val="dk1"/>
                </a:solidFill>
                <a:latin typeface="Arial"/>
                <a:ea typeface="Arial"/>
                <a:cs typeface="Arial"/>
                <a:sym typeface="Arial"/>
              </a:rPr>
              <a:t>Credit</a:t>
            </a:r>
            <a:endParaRPr sz="1800" b="0" i="0" u="none" strike="noStrike" cap="none">
              <a:solidFill>
                <a:schemeClr val="dk1"/>
              </a:solidFill>
              <a:latin typeface="Arial"/>
              <a:ea typeface="Arial"/>
              <a:cs typeface="Arial"/>
              <a:sym typeface="Arial"/>
            </a:endParaRPr>
          </a:p>
          <a:p>
            <a:pPr marL="214313" marR="0" lvl="0" indent="-214313" algn="l" rtl="0">
              <a:spcBef>
                <a:spcPts val="2000"/>
              </a:spcBef>
              <a:spcAft>
                <a:spcPts val="0"/>
              </a:spcAft>
              <a:buClr>
                <a:srgbClr val="8D1415"/>
              </a:buClr>
              <a:buSzPts val="2610"/>
              <a:buFont typeface="Arial"/>
              <a:buChar char="•"/>
            </a:pPr>
            <a:r>
              <a:rPr lang="en" sz="1800" b="0" i="0" u="none" strike="noStrike" cap="none">
                <a:solidFill>
                  <a:schemeClr val="dk1"/>
                </a:solidFill>
                <a:latin typeface="Arial"/>
                <a:ea typeface="Arial"/>
                <a:cs typeface="Arial"/>
                <a:sym typeface="Arial"/>
              </a:rPr>
              <a:t>Noncredit</a:t>
            </a:r>
            <a:endParaRPr sz="1800" b="0" i="0" u="none" strike="noStrike" cap="none">
              <a:solidFill>
                <a:schemeClr val="dk1"/>
              </a:solidFill>
              <a:latin typeface="Arial"/>
              <a:ea typeface="Arial"/>
              <a:cs typeface="Arial"/>
              <a:sym typeface="Arial"/>
            </a:endParaRPr>
          </a:p>
          <a:p>
            <a:pPr marL="214313" marR="0" lvl="0" indent="-214313" algn="l" rtl="0">
              <a:spcBef>
                <a:spcPts val="2000"/>
              </a:spcBef>
              <a:spcAft>
                <a:spcPts val="0"/>
              </a:spcAft>
              <a:buClr>
                <a:srgbClr val="8D1415"/>
              </a:buClr>
              <a:buSzPts val="2610"/>
              <a:buFont typeface="Arial"/>
              <a:buChar char="•"/>
            </a:pPr>
            <a:r>
              <a:rPr lang="en" sz="1800" b="0" i="0" u="none" strike="noStrike" cap="none">
                <a:solidFill>
                  <a:schemeClr val="dk1"/>
                </a:solidFill>
                <a:latin typeface="Arial"/>
                <a:ea typeface="Arial"/>
                <a:cs typeface="Arial"/>
                <a:sym typeface="Arial"/>
              </a:rPr>
              <a:t>Program </a:t>
            </a:r>
            <a:r>
              <a:rPr lang="en">
                <a:latin typeface="Arial"/>
                <a:ea typeface="Arial"/>
                <a:cs typeface="Arial"/>
                <a:sym typeface="Arial"/>
              </a:rPr>
              <a:t>A</a:t>
            </a:r>
            <a:r>
              <a:rPr lang="en" sz="1800" b="0" i="0" u="none" strike="noStrike" cap="none">
                <a:solidFill>
                  <a:schemeClr val="dk1"/>
                </a:solidFill>
                <a:latin typeface="Arial"/>
                <a:ea typeface="Arial"/>
                <a:cs typeface="Arial"/>
                <a:sym typeface="Arial"/>
              </a:rPr>
              <a:t>pplicable or Stand-alone</a:t>
            </a:r>
            <a:endParaRPr sz="1800" b="0" i="0" u="none" strike="noStrike" cap="none">
              <a:solidFill>
                <a:schemeClr val="dk1"/>
              </a:solidFill>
              <a:latin typeface="Arial"/>
              <a:ea typeface="Arial"/>
              <a:cs typeface="Arial"/>
              <a:sym typeface="Arial"/>
            </a:endParaRPr>
          </a:p>
          <a:p>
            <a:pPr marL="0" marR="0" lvl="0" indent="0" algn="l" rtl="0">
              <a:spcBef>
                <a:spcPts val="2000"/>
              </a:spcBef>
              <a:spcAft>
                <a:spcPts val="0"/>
              </a:spcAft>
              <a:buClr>
                <a:srgbClr val="8D1415"/>
              </a:buClr>
              <a:buSzPts val="2610"/>
              <a:buFont typeface="Arial"/>
              <a:buNone/>
            </a:pPr>
            <a:endParaRPr sz="1800" b="0" i="0" u="none" strike="noStrike" cap="none">
              <a:solidFill>
                <a:schemeClr val="dk1"/>
              </a:solidFill>
              <a:latin typeface="Arial"/>
              <a:ea typeface="Arial"/>
              <a:cs typeface="Arial"/>
              <a:sym typeface="Arial"/>
            </a:endParaRPr>
          </a:p>
          <a:p>
            <a:pPr marL="342900" marR="0" lvl="0" indent="-217170" algn="l" rtl="0">
              <a:spcBef>
                <a:spcPts val="2000"/>
              </a:spcBef>
              <a:spcAft>
                <a:spcPts val="0"/>
              </a:spcAft>
              <a:buClr>
                <a:srgbClr val="8D1415"/>
              </a:buClr>
              <a:buSzPts val="2610"/>
              <a:buFont typeface="Arial"/>
              <a:buNone/>
            </a:pPr>
            <a:endParaRPr sz="1800" b="0" i="0" u="none" strike="noStrike" cap="none">
              <a:solidFill>
                <a:schemeClr val="dk1"/>
              </a:solidFill>
              <a:latin typeface="Corbel"/>
              <a:ea typeface="Corbel"/>
              <a:cs typeface="Corbel"/>
              <a:sym typeface="Corbel"/>
            </a:endParaRPr>
          </a:p>
        </p:txBody>
      </p:sp>
      <p:sp>
        <p:nvSpPr>
          <p:cNvPr id="221" name="Shape 221"/>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58848"/>
            <a:ext cx="8229600" cy="1192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Lustria"/>
              <a:buNone/>
            </a:pPr>
            <a:r>
              <a:rPr lang="en" sz="3200" b="1" i="0" u="none" strike="noStrike" cap="none">
                <a:solidFill>
                  <a:schemeClr val="dk1"/>
                </a:solidFill>
                <a:latin typeface="Corbel"/>
                <a:ea typeface="Corbel"/>
                <a:cs typeface="Corbel"/>
                <a:sym typeface="Corbel"/>
              </a:rPr>
              <a:t>Course Checklist</a:t>
            </a:r>
            <a:endParaRPr sz="3200" b="1" i="0" u="none" strike="noStrike" cap="none">
              <a:solidFill>
                <a:schemeClr val="lt1"/>
              </a:solidFill>
              <a:latin typeface="Lustria"/>
              <a:ea typeface="Lustria"/>
              <a:cs typeface="Lustria"/>
              <a:sym typeface="Lustria"/>
            </a:endParaRPr>
          </a:p>
        </p:txBody>
      </p:sp>
      <p:sp>
        <p:nvSpPr>
          <p:cNvPr id="227" name="Shape 227"/>
          <p:cNvSpPr txBox="1">
            <a:spLocks noGrp="1"/>
          </p:cNvSpPr>
          <p:nvPr>
            <p:ph type="body" idx="1"/>
          </p:nvPr>
        </p:nvSpPr>
        <p:spPr>
          <a:xfrm>
            <a:off x="1143967" y="1298949"/>
            <a:ext cx="7662900" cy="3339311"/>
          </a:xfrm>
          <a:prstGeom prst="rect">
            <a:avLst/>
          </a:prstGeom>
          <a:noFill/>
          <a:ln>
            <a:noFill/>
          </a:ln>
        </p:spPr>
        <p:txBody>
          <a:bodyPr spcFirstLastPara="1" wrap="square" lIns="91425" tIns="45700" rIns="91425" bIns="45700" anchor="t" anchorCtr="0">
            <a:noAutofit/>
          </a:bodyPr>
          <a:lstStyle/>
          <a:p>
            <a:pPr marL="342900" marR="0" lvl="0" indent="-331470" algn="l" rtl="0">
              <a:spcBef>
                <a:spcPts val="20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COCI required fields</a:t>
            </a:r>
            <a:endParaRPr sz="1800" b="0" i="0" u="none" strike="noStrike" cap="none">
              <a:solidFill>
                <a:schemeClr val="dk1"/>
              </a:solidFill>
              <a:latin typeface="Arial"/>
              <a:ea typeface="Arial"/>
              <a:cs typeface="Arial"/>
              <a:sym typeface="Arial"/>
            </a:endParaRPr>
          </a:p>
          <a:p>
            <a:pPr marL="685800" marR="0" lvl="1" indent="-342900" algn="l" rtl="0">
              <a:spcBef>
                <a:spcPts val="2000"/>
              </a:spcBef>
              <a:spcAft>
                <a:spcPts val="0"/>
              </a:spcAft>
              <a:buClr>
                <a:srgbClr val="8D1415"/>
              </a:buClr>
              <a:buSzPts val="1800"/>
              <a:buFont typeface="Arial"/>
              <a:buChar char="•"/>
            </a:pPr>
            <a:r>
              <a:rPr lang="en" sz="1800" b="0" i="0" u="none" strike="noStrike" cap="none">
                <a:solidFill>
                  <a:schemeClr val="dk1"/>
                </a:solidFill>
                <a:latin typeface="Arial"/>
                <a:ea typeface="Arial"/>
                <a:cs typeface="Arial"/>
                <a:sym typeface="Arial"/>
              </a:rPr>
              <a:t>Units vs. hours</a:t>
            </a:r>
            <a:endParaRPr sz="1800" b="0" i="0" u="none" strike="noStrike" cap="none">
              <a:solidFill>
                <a:schemeClr val="dk1"/>
              </a:solidFill>
              <a:latin typeface="Arial"/>
              <a:ea typeface="Arial"/>
              <a:cs typeface="Arial"/>
              <a:sym typeface="Arial"/>
            </a:endParaRPr>
          </a:p>
          <a:p>
            <a:pPr marL="685800" marR="0" lvl="1" indent="-342900" algn="l" rtl="0">
              <a:spcBef>
                <a:spcPts val="2000"/>
              </a:spcBef>
              <a:spcAft>
                <a:spcPts val="0"/>
              </a:spcAft>
              <a:buClr>
                <a:srgbClr val="8D1415"/>
              </a:buClr>
              <a:buSzPts val="1800"/>
              <a:buFont typeface="Arial"/>
              <a:buChar char="•"/>
            </a:pPr>
            <a:r>
              <a:rPr lang="en" sz="1800" b="0" i="0" u="none" strike="noStrike" cap="none">
                <a:solidFill>
                  <a:schemeClr val="dk1"/>
                </a:solidFill>
                <a:latin typeface="Arial"/>
                <a:ea typeface="Arial"/>
                <a:cs typeface="Arial"/>
                <a:sym typeface="Arial"/>
              </a:rPr>
              <a:t>Contact hours vs. out-of-class hours</a:t>
            </a:r>
            <a:br>
              <a:rPr lang="en"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342900" marR="0" lvl="0" indent="-331470" algn="l" rtl="0">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Documentation: COR (matches fields)</a:t>
            </a:r>
            <a:endParaRPr sz="1800" b="0" i="0" u="none" strike="noStrike" cap="none">
              <a:solidFill>
                <a:schemeClr val="dk1"/>
              </a:solidFill>
              <a:latin typeface="Arial"/>
              <a:ea typeface="Arial"/>
              <a:cs typeface="Arial"/>
              <a:sym typeface="Arial"/>
            </a:endParaRPr>
          </a:p>
          <a:p>
            <a:pPr marL="342900" marR="0" lvl="0" indent="-331470" algn="l" rtl="0">
              <a:spcBef>
                <a:spcPts val="20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Coding (CB integrity checks)</a:t>
            </a:r>
            <a:endParaRPr sz="1800" b="0" i="0" u="none" strike="noStrike" cap="none">
              <a:solidFill>
                <a:schemeClr val="dk1"/>
              </a:solidFill>
              <a:latin typeface="Arial"/>
              <a:ea typeface="Arial"/>
              <a:cs typeface="Arial"/>
              <a:sym typeface="Arial"/>
            </a:endParaRPr>
          </a:p>
          <a:p>
            <a:pPr marL="342900" marR="0" lvl="0" indent="-331470" algn="l" rtl="0">
              <a:spcBef>
                <a:spcPts val="20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CCCCO periodic review checklist</a:t>
            </a:r>
            <a:endParaRPr sz="1800" b="0" i="0" u="none" strike="noStrike" cap="none">
              <a:solidFill>
                <a:schemeClr val="dk1"/>
              </a:solidFill>
              <a:latin typeface="Arial"/>
              <a:ea typeface="Arial"/>
              <a:cs typeface="Arial"/>
              <a:sym typeface="Arial"/>
            </a:endParaRPr>
          </a:p>
          <a:p>
            <a:pPr marL="0" marR="0" lvl="0" indent="0" algn="l" rtl="0">
              <a:spcBef>
                <a:spcPts val="2000"/>
              </a:spcBef>
              <a:spcAft>
                <a:spcPts val="0"/>
              </a:spcAft>
              <a:buClr>
                <a:srgbClr val="8D1415"/>
              </a:buClr>
              <a:buSzPts val="2610"/>
              <a:buFont typeface="Arial"/>
              <a:buNone/>
            </a:pPr>
            <a:endParaRPr sz="1800" b="0" i="0" u="none" strike="noStrike" cap="none">
              <a:solidFill>
                <a:schemeClr val="dk1"/>
              </a:solidFill>
              <a:latin typeface="Arial"/>
              <a:ea typeface="Arial"/>
              <a:cs typeface="Arial"/>
              <a:sym typeface="Arial"/>
            </a:endParaRPr>
          </a:p>
          <a:p>
            <a:pPr marL="342900" marR="0" lvl="0" indent="-217170" algn="l" rtl="0">
              <a:spcBef>
                <a:spcPts val="2000"/>
              </a:spcBef>
              <a:spcAft>
                <a:spcPts val="0"/>
              </a:spcAft>
              <a:buClr>
                <a:schemeClr val="accent1"/>
              </a:buClr>
              <a:buSzPts val="1980"/>
              <a:buFont typeface="Noto Sans Symbols"/>
              <a:buNone/>
            </a:pPr>
            <a:endParaRPr sz="2200" b="0" i="0" u="none" strike="noStrike" cap="none">
              <a:solidFill>
                <a:srgbClr val="595959"/>
              </a:solidFill>
              <a:latin typeface="Lustria"/>
              <a:ea typeface="Lustria"/>
              <a:cs typeface="Lustria"/>
              <a:sym typeface="Lustria"/>
            </a:endParaRPr>
          </a:p>
        </p:txBody>
      </p:sp>
      <p:sp>
        <p:nvSpPr>
          <p:cNvPr id="228" name="Shape 228"/>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963" y="1317752"/>
            <a:ext cx="6670386" cy="3416320"/>
          </a:xfrm>
          <a:prstGeom prst="rect">
            <a:avLst/>
          </a:prstGeom>
          <a:noFill/>
        </p:spPr>
        <p:txBody>
          <a:bodyPr wrap="square" rtlCol="0">
            <a:spAutoFit/>
          </a:bodyPr>
          <a:lstStyle/>
          <a:p>
            <a:r>
              <a:rPr lang="en-US" altLang="en-US" sz="2400" b="1" dirty="0"/>
              <a:t>Units of Credit = </a:t>
            </a:r>
          </a:p>
          <a:p>
            <a:endParaRPr lang="en-US" altLang="en-US" sz="2400" b="1" dirty="0"/>
          </a:p>
          <a:p>
            <a:pPr algn="ctr"/>
            <a:r>
              <a:rPr lang="en-US" altLang="en-US" sz="2400" u="sng" dirty="0"/>
              <a:t>[Total Contact Hours + Outside-of-class Hours]</a:t>
            </a:r>
            <a:br>
              <a:rPr lang="en-US" altLang="en-US" sz="2400" u="sng" dirty="0"/>
            </a:br>
            <a:r>
              <a:rPr lang="en-US" altLang="en-US" sz="2400" dirty="0"/>
              <a:t>Hours-per-unit Divisor*</a:t>
            </a:r>
          </a:p>
          <a:p>
            <a:pPr algn="ctr"/>
            <a:endParaRPr lang="en-US" altLang="en-US" sz="2400" dirty="0"/>
          </a:p>
          <a:p>
            <a:r>
              <a:rPr lang="en-US" altLang="en-US" sz="2400" dirty="0"/>
              <a:t>*Value used by the college to define the number of hours to award each unit of credit (minimum of 48 or maximum of 54)</a:t>
            </a:r>
          </a:p>
          <a:p>
            <a:endParaRPr lang="en-US" sz="2400" dirty="0"/>
          </a:p>
        </p:txBody>
      </p:sp>
      <p:sp>
        <p:nvSpPr>
          <p:cNvPr id="4" name="TextBox 3"/>
          <p:cNvSpPr txBox="1"/>
          <p:nvPr/>
        </p:nvSpPr>
        <p:spPr>
          <a:xfrm>
            <a:off x="1819275" y="163039"/>
            <a:ext cx="4933950" cy="461665"/>
          </a:xfrm>
          <a:prstGeom prst="rect">
            <a:avLst/>
          </a:prstGeom>
          <a:noFill/>
        </p:spPr>
        <p:txBody>
          <a:bodyPr wrap="square" rtlCol="0">
            <a:spAutoFit/>
          </a:bodyPr>
          <a:lstStyle/>
          <a:p>
            <a:pPr algn="ctr"/>
            <a:r>
              <a:rPr lang="en-US" altLang="en-US" sz="2400" b="1" dirty="0">
                <a:solidFill>
                  <a:srgbClr val="062153"/>
                </a:solidFill>
              </a:rPr>
              <a:t>Credit Hour: Standard Formula</a:t>
            </a:r>
            <a:endParaRPr lang="en-US" sz="2400" b="1" dirty="0">
              <a:solidFill>
                <a:srgbClr val="06215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4" y="162055"/>
            <a:ext cx="873125" cy="12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38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6375" y="1075299"/>
            <a:ext cx="6149975" cy="461665"/>
          </a:xfrm>
          <a:prstGeom prst="rect">
            <a:avLst/>
          </a:prstGeom>
          <a:noFill/>
        </p:spPr>
        <p:txBody>
          <a:bodyPr wrap="square" rtlCol="0">
            <a:spAutoFit/>
          </a:bodyPr>
          <a:lstStyle/>
          <a:p>
            <a:endParaRPr lang="en-US" sz="2400" dirty="0"/>
          </a:p>
        </p:txBody>
      </p:sp>
      <p:sp>
        <p:nvSpPr>
          <p:cNvPr id="4" name="TextBox 3"/>
          <p:cNvSpPr txBox="1"/>
          <p:nvPr/>
        </p:nvSpPr>
        <p:spPr>
          <a:xfrm>
            <a:off x="1819275" y="163039"/>
            <a:ext cx="5599834" cy="830997"/>
          </a:xfrm>
          <a:prstGeom prst="rect">
            <a:avLst/>
          </a:prstGeom>
          <a:noFill/>
        </p:spPr>
        <p:txBody>
          <a:bodyPr wrap="square" rtlCol="0">
            <a:spAutoFit/>
          </a:bodyPr>
          <a:lstStyle/>
          <a:p>
            <a:pPr algn="ctr"/>
            <a:r>
              <a:rPr lang="en-US" altLang="en-US" sz="2400" b="1" dirty="0">
                <a:solidFill>
                  <a:srgbClr val="062153"/>
                </a:solidFill>
              </a:rPr>
              <a:t>Credit Hour Standard Practices: </a:t>
            </a:r>
            <a:br>
              <a:rPr lang="en-US" altLang="en-US" sz="2400" b="1" dirty="0">
                <a:solidFill>
                  <a:srgbClr val="062153"/>
                </a:solidFill>
              </a:rPr>
            </a:br>
            <a:r>
              <a:rPr lang="en-US" altLang="en-US" sz="2400" b="1" dirty="0">
                <a:solidFill>
                  <a:srgbClr val="062153"/>
                </a:solidFill>
              </a:rPr>
              <a:t>In-class to Outside-of-Class Ratios</a:t>
            </a:r>
            <a:endParaRPr lang="en-US" sz="2400" b="1" dirty="0">
              <a:solidFill>
                <a:srgbClr val="062153"/>
              </a:solidFill>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6374" y="1660651"/>
            <a:ext cx="7080962" cy="290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49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9275" y="163039"/>
            <a:ext cx="4933950" cy="461665"/>
          </a:xfrm>
          <a:prstGeom prst="rect">
            <a:avLst/>
          </a:prstGeom>
          <a:noFill/>
        </p:spPr>
        <p:txBody>
          <a:bodyPr wrap="square" rtlCol="0">
            <a:spAutoFit/>
          </a:bodyPr>
          <a:lstStyle/>
          <a:p>
            <a:pPr algn="ctr"/>
            <a:r>
              <a:rPr lang="en-US" sz="2400" b="1" dirty="0">
                <a:solidFill>
                  <a:srgbClr val="062153"/>
                </a:solidFill>
              </a:rPr>
              <a:t>Hours and Units</a:t>
            </a:r>
            <a:endParaRPr lang="en-US" sz="2400" b="1" dirty="0">
              <a:solidFill>
                <a:srgbClr val="062153"/>
              </a:solidFill>
              <a:latin typeface="+mj-lt"/>
            </a:endParaRPr>
          </a:p>
        </p:txBody>
      </p:sp>
      <p:sp>
        <p:nvSpPr>
          <p:cNvPr id="5" name="Rectangle 4"/>
          <p:cNvSpPr/>
          <p:nvPr/>
        </p:nvSpPr>
        <p:spPr>
          <a:xfrm>
            <a:off x="1495425" y="1181100"/>
            <a:ext cx="5913919" cy="2677656"/>
          </a:xfrm>
          <a:prstGeom prst="rect">
            <a:avLst/>
          </a:prstGeom>
        </p:spPr>
        <p:txBody>
          <a:bodyPr wrap="square">
            <a:spAutoFit/>
          </a:bodyPr>
          <a:lstStyle/>
          <a:p>
            <a:pPr>
              <a:defRPr/>
            </a:pPr>
            <a:r>
              <a:rPr lang="en-US" sz="2400" b="1" dirty="0"/>
              <a:t>	36</a:t>
            </a:r>
            <a:r>
              <a:rPr lang="en-US" sz="2400" dirty="0"/>
              <a:t> Lecture</a:t>
            </a:r>
          </a:p>
          <a:p>
            <a:pPr>
              <a:defRPr/>
            </a:pPr>
            <a:r>
              <a:rPr lang="en-US" sz="2400" b="1" dirty="0"/>
              <a:t>	72</a:t>
            </a:r>
            <a:r>
              <a:rPr lang="en-US" sz="2400" dirty="0"/>
              <a:t> Lab</a:t>
            </a:r>
          </a:p>
          <a:p>
            <a:pPr>
              <a:defRPr/>
            </a:pPr>
            <a:r>
              <a:rPr lang="en-US" sz="2400" b="1" u="sng" dirty="0"/>
              <a:t>+	72</a:t>
            </a:r>
            <a:r>
              <a:rPr lang="en-US" sz="2400" u="sng" dirty="0"/>
              <a:t> Outside-of-class hours (36x2)</a:t>
            </a:r>
          </a:p>
          <a:p>
            <a:pPr>
              <a:defRPr/>
            </a:pPr>
            <a:r>
              <a:rPr lang="en-US" sz="2400" b="1" dirty="0"/>
              <a:t>180</a:t>
            </a:r>
            <a:r>
              <a:rPr lang="en-US" sz="2400" dirty="0"/>
              <a:t> total student learning hours </a:t>
            </a:r>
          </a:p>
          <a:p>
            <a:pPr>
              <a:defRPr/>
            </a:pPr>
            <a:endParaRPr lang="en-US" sz="2400" dirty="0"/>
          </a:p>
          <a:p>
            <a:pPr algn="ctr">
              <a:defRPr/>
            </a:pPr>
            <a:r>
              <a:rPr lang="en-US" sz="2400" b="1" dirty="0"/>
              <a:t>180 / 54 = 3.33; therefore, 3 units of credit</a:t>
            </a:r>
          </a:p>
        </p:txBody>
      </p:sp>
    </p:spTree>
    <p:extLst>
      <p:ext uri="{BB962C8B-B14F-4D97-AF65-F5344CB8AC3E}">
        <p14:creationId xmlns:p14="http://schemas.microsoft.com/office/powerpoint/2010/main" val="272551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a:solidFill>
                  <a:schemeClr val="dk1"/>
                </a:solidFill>
                <a:latin typeface="Corbel"/>
                <a:ea typeface="Corbel"/>
                <a:cs typeface="Corbel"/>
                <a:sym typeface="Corbel"/>
              </a:rPr>
              <a:t>Program Types</a:t>
            </a:r>
            <a:endParaRPr sz="3200" b="1" i="0" u="none" strike="noStrike" cap="none">
              <a:solidFill>
                <a:schemeClr val="dk1"/>
              </a:solidFill>
              <a:latin typeface="Corbel"/>
              <a:ea typeface="Corbel"/>
              <a:cs typeface="Corbel"/>
              <a:sym typeface="Corbel"/>
            </a:endParaRPr>
          </a:p>
        </p:txBody>
      </p:sp>
      <p:sp>
        <p:nvSpPr>
          <p:cNvPr id="241" name="Shape 241"/>
          <p:cNvSpPr txBox="1">
            <a:spLocks noGrp="1"/>
          </p:cNvSpPr>
          <p:nvPr>
            <p:ph type="body" idx="1"/>
          </p:nvPr>
        </p:nvSpPr>
        <p:spPr>
          <a:xfrm>
            <a:off x="1329300" y="1481225"/>
            <a:ext cx="7514100" cy="2805600"/>
          </a:xfrm>
          <a:prstGeom prst="rect">
            <a:avLst/>
          </a:prstGeom>
          <a:noFill/>
          <a:ln>
            <a:noFill/>
          </a:ln>
        </p:spPr>
        <p:txBody>
          <a:bodyPr spcFirstLastPara="1" wrap="square" lIns="91425" tIns="91425" rIns="91425" bIns="91425" anchor="t" anchorCtr="0">
            <a:noAutofit/>
          </a:bodyPr>
          <a:lstStyle/>
          <a:p>
            <a:pPr marL="411480" marR="0" lvl="0" indent="-285750" algn="l" rtl="0">
              <a:spcBef>
                <a:spcPts val="1000"/>
              </a:spcBef>
              <a:spcAft>
                <a:spcPts val="0"/>
              </a:spcAft>
              <a:buClr>
                <a:srgbClr val="8D1415"/>
              </a:buClr>
              <a:buSzPts val="2610"/>
              <a:buFont typeface="Arial"/>
              <a:buChar char="•"/>
            </a:pPr>
            <a:r>
              <a:rPr lang="en" sz="2000" b="0" i="0" u="none" strike="noStrike" cap="none" dirty="0">
                <a:solidFill>
                  <a:schemeClr val="dk1"/>
                </a:solidFill>
                <a:latin typeface="Corbel"/>
                <a:ea typeface="Corbel"/>
                <a:cs typeface="Corbel"/>
                <a:sym typeface="Corbel"/>
              </a:rPr>
              <a:t>Transfer</a:t>
            </a:r>
            <a:endParaRPr sz="2000" b="0" i="0" u="none" strike="noStrike" cap="none" dirty="0">
              <a:solidFill>
                <a:schemeClr val="dk1"/>
              </a:solidFill>
              <a:latin typeface="Corbel"/>
              <a:ea typeface="Corbel"/>
              <a:cs typeface="Corbel"/>
              <a:sym typeface="Corbel"/>
            </a:endParaRPr>
          </a:p>
          <a:p>
            <a:pPr marL="411480" marR="0" lvl="0" indent="-285750" algn="l" rtl="0">
              <a:spcBef>
                <a:spcPts val="1000"/>
              </a:spcBef>
              <a:spcAft>
                <a:spcPts val="0"/>
              </a:spcAft>
              <a:buClr>
                <a:srgbClr val="8D1415"/>
              </a:buClr>
              <a:buSzPts val="2610"/>
              <a:buFont typeface="Arial"/>
              <a:buChar char="•"/>
            </a:pPr>
            <a:r>
              <a:rPr lang="en" sz="2000" b="0" i="0" u="none" strike="noStrike" cap="none" dirty="0">
                <a:solidFill>
                  <a:schemeClr val="dk1"/>
                </a:solidFill>
                <a:latin typeface="Corbel"/>
                <a:ea typeface="Corbel"/>
                <a:cs typeface="Corbel"/>
                <a:sym typeface="Corbel"/>
              </a:rPr>
              <a:t>CTE</a:t>
            </a:r>
            <a:endParaRPr sz="2000" b="0" i="0" u="none" strike="noStrike" cap="none" dirty="0">
              <a:solidFill>
                <a:schemeClr val="dk1"/>
              </a:solidFill>
              <a:latin typeface="Corbel"/>
              <a:ea typeface="Corbel"/>
              <a:cs typeface="Corbel"/>
              <a:sym typeface="Corbel"/>
            </a:endParaRPr>
          </a:p>
          <a:p>
            <a:pPr marL="411480" marR="0" lvl="0" indent="-285750" algn="l" rtl="0">
              <a:spcBef>
                <a:spcPts val="1000"/>
              </a:spcBef>
              <a:spcAft>
                <a:spcPts val="0"/>
              </a:spcAft>
              <a:buClr>
                <a:srgbClr val="8D1415"/>
              </a:buClr>
              <a:buSzPts val="2610"/>
              <a:buFont typeface="Arial"/>
              <a:buChar char="•"/>
            </a:pPr>
            <a:r>
              <a:rPr lang="en" sz="2000" b="0" i="0" u="none" strike="noStrike" cap="none" dirty="0">
                <a:solidFill>
                  <a:schemeClr val="dk1"/>
                </a:solidFill>
                <a:latin typeface="Corbel"/>
                <a:ea typeface="Corbel"/>
                <a:cs typeface="Corbel"/>
                <a:sym typeface="Corbel"/>
              </a:rPr>
              <a:t>Local</a:t>
            </a:r>
            <a:endParaRPr sz="2000" b="0" i="0" u="none" strike="noStrike" cap="none" dirty="0">
              <a:solidFill>
                <a:schemeClr val="dk1"/>
              </a:solidFill>
              <a:latin typeface="Corbel"/>
              <a:ea typeface="Corbel"/>
              <a:cs typeface="Corbel"/>
              <a:sym typeface="Corbel"/>
            </a:endParaRPr>
          </a:p>
          <a:p>
            <a:pPr marL="411480" marR="0" lvl="0" indent="-285750" algn="l" rtl="0">
              <a:spcBef>
                <a:spcPts val="1000"/>
              </a:spcBef>
              <a:spcAft>
                <a:spcPts val="0"/>
              </a:spcAft>
              <a:buClr>
                <a:srgbClr val="8D1415"/>
              </a:buClr>
              <a:buSzPts val="2610"/>
              <a:buFont typeface="Arial"/>
              <a:buChar char="•"/>
            </a:pPr>
            <a:r>
              <a:rPr lang="en" sz="2000" b="0" i="0" u="none" strike="noStrike" cap="none" dirty="0">
                <a:solidFill>
                  <a:schemeClr val="dk1"/>
                </a:solidFill>
                <a:latin typeface="Corbel"/>
                <a:ea typeface="Corbel"/>
                <a:cs typeface="Corbel"/>
                <a:sym typeface="Corbel"/>
              </a:rPr>
              <a:t>Credit/noncredit</a:t>
            </a:r>
            <a:endParaRPr sz="2000" b="0" i="0" u="none" strike="noStrike" cap="none" dirty="0">
              <a:solidFill>
                <a:schemeClr val="dk1"/>
              </a:solidFill>
              <a:latin typeface="Corbel"/>
              <a:ea typeface="Corbel"/>
              <a:cs typeface="Corbel"/>
              <a:sym typeface="Corbel"/>
            </a:endParaRPr>
          </a:p>
        </p:txBody>
      </p:sp>
      <p:sp>
        <p:nvSpPr>
          <p:cNvPr id="242" name="Shape 242"/>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a:solidFill>
                  <a:schemeClr val="dk1"/>
                </a:solidFill>
                <a:latin typeface="Corbel"/>
                <a:ea typeface="Corbel"/>
                <a:cs typeface="Corbel"/>
                <a:sym typeface="Corbel"/>
              </a:rPr>
              <a:t>Program Checklist</a:t>
            </a:r>
            <a:endParaRPr sz="3200" b="1" i="0" u="none" strike="noStrike" cap="none">
              <a:solidFill>
                <a:schemeClr val="dk1"/>
              </a:solidFill>
              <a:latin typeface="Corbel"/>
              <a:ea typeface="Corbel"/>
              <a:cs typeface="Corbel"/>
              <a:sym typeface="Corbel"/>
            </a:endParaRPr>
          </a:p>
        </p:txBody>
      </p:sp>
      <p:sp>
        <p:nvSpPr>
          <p:cNvPr id="248" name="Shape 248"/>
          <p:cNvSpPr txBox="1">
            <a:spLocks noGrp="1"/>
          </p:cNvSpPr>
          <p:nvPr>
            <p:ph type="body" idx="1"/>
          </p:nvPr>
        </p:nvSpPr>
        <p:spPr>
          <a:xfrm>
            <a:off x="1113234" y="1689354"/>
            <a:ext cx="7662900" cy="2914500"/>
          </a:xfrm>
          <a:prstGeom prst="rect">
            <a:avLst/>
          </a:prstGeom>
          <a:noFill/>
          <a:ln>
            <a:noFill/>
          </a:ln>
        </p:spPr>
        <p:txBody>
          <a:bodyPr spcFirstLastPara="1" wrap="square" lIns="91425" tIns="91425" rIns="91425" bIns="91425" anchor="t" anchorCtr="0">
            <a:noAutofit/>
          </a:bodyPr>
          <a:lstStyle/>
          <a:p>
            <a:pPr marL="457200" marR="0" lvl="0" indent="-354330" algn="l" rtl="0">
              <a:spcBef>
                <a:spcPts val="2000"/>
              </a:spcBef>
              <a:spcAft>
                <a:spcPts val="0"/>
              </a:spcAft>
              <a:buClr>
                <a:srgbClr val="8D1415"/>
              </a:buClr>
              <a:buSzPts val="1980"/>
              <a:buFont typeface="Arial"/>
              <a:buChar char="•"/>
            </a:pPr>
            <a:r>
              <a:rPr lang="en" sz="1800" b="0" i="0" u="none" strike="noStrike" cap="none">
                <a:solidFill>
                  <a:schemeClr val="dk1"/>
                </a:solidFill>
                <a:latin typeface="Corbel"/>
                <a:ea typeface="Corbel"/>
                <a:cs typeface="Corbel"/>
                <a:sym typeface="Corbel"/>
              </a:rPr>
              <a:t>COCI fields</a:t>
            </a:r>
            <a:endParaRPr sz="1800" b="0" i="0" u="none" strike="noStrike" cap="none">
              <a:solidFill>
                <a:schemeClr val="dk1"/>
              </a:solidFill>
              <a:latin typeface="Corbel"/>
              <a:ea typeface="Corbel"/>
              <a:cs typeface="Corbel"/>
              <a:sym typeface="Corbel"/>
            </a:endParaRPr>
          </a:p>
          <a:p>
            <a:pPr marL="457200" marR="0" lvl="0" indent="-354330" algn="l" rtl="0">
              <a:spcBef>
                <a:spcPts val="0"/>
              </a:spcBef>
              <a:spcAft>
                <a:spcPts val="0"/>
              </a:spcAft>
              <a:buClr>
                <a:srgbClr val="8D1415"/>
              </a:buClr>
              <a:buSzPts val="1980"/>
              <a:buFont typeface="Arial"/>
              <a:buChar char="•"/>
            </a:pPr>
            <a:r>
              <a:rPr lang="en" sz="1800" b="0" i="0" u="none" strike="noStrike" cap="none">
                <a:solidFill>
                  <a:schemeClr val="dk1"/>
                </a:solidFill>
                <a:latin typeface="Corbel"/>
                <a:ea typeface="Corbel"/>
                <a:cs typeface="Corbel"/>
                <a:sym typeface="Corbel"/>
              </a:rPr>
              <a:t>Narrative</a:t>
            </a:r>
            <a:endParaRPr sz="1800" b="0" i="0" u="none" strike="noStrike" cap="none">
              <a:solidFill>
                <a:schemeClr val="dk1"/>
              </a:solidFill>
              <a:latin typeface="Corbel"/>
              <a:ea typeface="Corbel"/>
              <a:cs typeface="Corbel"/>
              <a:sym typeface="Corbel"/>
            </a:endParaRPr>
          </a:p>
          <a:p>
            <a:pPr marL="457200" marR="0" lvl="0" indent="-354330" algn="l" rtl="0">
              <a:spcBef>
                <a:spcPts val="0"/>
              </a:spcBef>
              <a:spcAft>
                <a:spcPts val="0"/>
              </a:spcAft>
              <a:buClr>
                <a:srgbClr val="8D1415"/>
              </a:buClr>
              <a:buSzPts val="1980"/>
              <a:buFont typeface="Arial"/>
              <a:buChar char="•"/>
            </a:pPr>
            <a:r>
              <a:rPr lang="en" sz="1800" b="0" i="0" u="none" strike="noStrike" cap="none">
                <a:solidFill>
                  <a:schemeClr val="dk1"/>
                </a:solidFill>
                <a:latin typeface="Corbel"/>
                <a:ea typeface="Corbel"/>
                <a:cs typeface="Corbel"/>
                <a:sym typeface="Corbel"/>
              </a:rPr>
              <a:t>ADT: TMC, AAM, GECC, BCCT, C-ID checkbox</a:t>
            </a:r>
            <a:endParaRPr sz="1800" b="0" i="0" u="none" strike="noStrike" cap="none">
              <a:solidFill>
                <a:schemeClr val="dk1"/>
              </a:solidFill>
              <a:latin typeface="Corbel"/>
              <a:ea typeface="Corbel"/>
              <a:cs typeface="Corbel"/>
              <a:sym typeface="Corbel"/>
            </a:endParaRPr>
          </a:p>
          <a:p>
            <a:pPr marL="457200" marR="0" lvl="0" indent="-354330" algn="l" rtl="0">
              <a:spcBef>
                <a:spcPts val="0"/>
              </a:spcBef>
              <a:spcAft>
                <a:spcPts val="0"/>
              </a:spcAft>
              <a:buClr>
                <a:srgbClr val="8D1415"/>
              </a:buClr>
              <a:buSzPts val="1980"/>
              <a:buFont typeface="Arial"/>
              <a:buChar char="•"/>
            </a:pPr>
            <a:r>
              <a:rPr lang="en" sz="1800" b="0" i="0" u="none" strike="noStrike" cap="none">
                <a:solidFill>
                  <a:schemeClr val="dk1"/>
                </a:solidFill>
                <a:latin typeface="Corbel"/>
                <a:ea typeface="Corbel"/>
                <a:cs typeface="Corbel"/>
                <a:sym typeface="Corbel"/>
              </a:rPr>
              <a:t>Local: lower-division transfer patterns...</a:t>
            </a:r>
            <a:endParaRPr sz="1800" b="0" i="0" u="none" strike="noStrike" cap="none">
              <a:solidFill>
                <a:schemeClr val="dk1"/>
              </a:solidFill>
              <a:latin typeface="Corbel"/>
              <a:ea typeface="Corbel"/>
              <a:cs typeface="Corbel"/>
              <a:sym typeface="Corbel"/>
            </a:endParaRPr>
          </a:p>
          <a:p>
            <a:pPr marL="457200" marR="0" lvl="0" indent="-354330" algn="l" rtl="0">
              <a:spcBef>
                <a:spcPts val="0"/>
              </a:spcBef>
              <a:spcAft>
                <a:spcPts val="0"/>
              </a:spcAft>
              <a:buClr>
                <a:srgbClr val="8D1415"/>
              </a:buClr>
              <a:buSzPts val="1980"/>
              <a:buFont typeface="Arial"/>
              <a:buChar char="•"/>
            </a:pPr>
            <a:r>
              <a:rPr lang="en" sz="1800" b="0" i="0" u="none" strike="noStrike" cap="none">
                <a:solidFill>
                  <a:schemeClr val="dk1"/>
                </a:solidFill>
                <a:latin typeface="Corbel"/>
                <a:ea typeface="Corbel"/>
                <a:cs typeface="Corbel"/>
                <a:sym typeface="Corbel"/>
              </a:rPr>
              <a:t>CTE: LMI, Regional Consortium minutes (recommendation), Advisory minutes</a:t>
            </a:r>
            <a:endParaRPr sz="1800" b="0" i="0" u="none" strike="noStrike" cap="none">
              <a:solidFill>
                <a:schemeClr val="dk1"/>
              </a:solidFill>
              <a:latin typeface="Corbel"/>
              <a:ea typeface="Corbel"/>
              <a:cs typeface="Corbel"/>
              <a:sym typeface="Corbel"/>
            </a:endParaRPr>
          </a:p>
          <a:p>
            <a:pPr marL="457200" marR="0" lvl="0" indent="-354330" algn="l" rtl="0">
              <a:spcBef>
                <a:spcPts val="0"/>
              </a:spcBef>
              <a:spcAft>
                <a:spcPts val="0"/>
              </a:spcAft>
              <a:buClr>
                <a:srgbClr val="8D1415"/>
              </a:buClr>
              <a:buSzPts val="1980"/>
              <a:buFont typeface="Arial"/>
              <a:buChar char="•"/>
            </a:pPr>
            <a:r>
              <a:rPr lang="en" sz="1800" b="0" i="0" u="none" strike="noStrike" cap="none">
                <a:solidFill>
                  <a:schemeClr val="dk1"/>
                </a:solidFill>
                <a:latin typeface="Corbel"/>
                <a:ea typeface="Corbel"/>
                <a:cs typeface="Corbel"/>
                <a:sym typeface="Corbel"/>
              </a:rPr>
              <a:t>Apprenticeship: DAS, Hours, Address (employers)...</a:t>
            </a:r>
            <a:endParaRPr sz="1800" b="0" i="0" u="none" strike="noStrike" cap="none">
              <a:solidFill>
                <a:schemeClr val="dk1"/>
              </a:solidFill>
              <a:latin typeface="Corbel"/>
              <a:ea typeface="Corbel"/>
              <a:cs typeface="Corbel"/>
              <a:sym typeface="Corbel"/>
            </a:endParaRPr>
          </a:p>
          <a:p>
            <a:pPr marL="342900" marR="0" lvl="0" indent="-217170" algn="l" rtl="0">
              <a:spcBef>
                <a:spcPts val="2000"/>
              </a:spcBef>
              <a:spcAft>
                <a:spcPts val="0"/>
              </a:spcAft>
              <a:buClr>
                <a:srgbClr val="8D1415"/>
              </a:buClr>
              <a:buSzPts val="2610"/>
              <a:buFont typeface="Arial"/>
              <a:buNone/>
            </a:pPr>
            <a:endParaRPr sz="1800" b="0" i="0" u="none" strike="noStrike" cap="none">
              <a:solidFill>
                <a:schemeClr val="dk1"/>
              </a:solidFill>
              <a:latin typeface="Corbel"/>
              <a:ea typeface="Corbel"/>
              <a:cs typeface="Corbel"/>
              <a:sym typeface="Corbel"/>
            </a:endParaRPr>
          </a:p>
        </p:txBody>
      </p:sp>
      <p:sp>
        <p:nvSpPr>
          <p:cNvPr id="249" name="Shape 249"/>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Overview</a:t>
            </a:r>
            <a:endParaRPr lang="en-US" sz="3200" b="1" dirty="0"/>
          </a:p>
        </p:txBody>
      </p:sp>
      <p:sp>
        <p:nvSpPr>
          <p:cNvPr id="3" name="Text Placeholder 2"/>
          <p:cNvSpPr>
            <a:spLocks noGrp="1"/>
          </p:cNvSpPr>
          <p:nvPr>
            <p:ph type="body" idx="1"/>
          </p:nvPr>
        </p:nvSpPr>
        <p:spPr>
          <a:xfrm>
            <a:off x="1316433" y="2053385"/>
            <a:ext cx="7884463" cy="2874808"/>
          </a:xfrm>
        </p:spPr>
        <p:txBody>
          <a:bodyPr/>
          <a:lstStyle/>
          <a:p>
            <a:r>
              <a:rPr lang="en-US" dirty="0" smtClean="0"/>
              <a:t>Curriculum Specialist common job duties</a:t>
            </a:r>
          </a:p>
          <a:p>
            <a:r>
              <a:rPr lang="en-US" dirty="0" smtClean="0"/>
              <a:t>Tasks of others</a:t>
            </a:r>
          </a:p>
          <a:p>
            <a:r>
              <a:rPr lang="en-US" dirty="0" smtClean="0"/>
              <a:t>Useful Information</a:t>
            </a:r>
          </a:p>
          <a:p>
            <a:r>
              <a:rPr lang="en-US" dirty="0" smtClean="0"/>
              <a:t>Curriculum process</a:t>
            </a:r>
          </a:p>
          <a:p>
            <a:r>
              <a:rPr lang="en-US" dirty="0" smtClean="0"/>
              <a:t>Credit courses </a:t>
            </a:r>
          </a:p>
          <a:p>
            <a:r>
              <a:rPr lang="en-US" dirty="0" smtClean="0"/>
              <a:t>Credit Program</a:t>
            </a:r>
          </a:p>
          <a:p>
            <a:r>
              <a:rPr lang="en-US" dirty="0"/>
              <a:t>Resources</a:t>
            </a:r>
          </a:p>
          <a:p>
            <a:pPr marL="62865" indent="0">
              <a:buNone/>
            </a:pPr>
            <a:endParaRPr lang="en-US" dirty="0"/>
          </a:p>
          <a:p>
            <a:endParaRPr lang="en-US" dirty="0" smtClean="0"/>
          </a:p>
          <a:p>
            <a:endParaRPr lang="en-US" dirty="0" smtClean="0"/>
          </a:p>
          <a:p>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2217845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48500" y="258850"/>
            <a:ext cx="8538300" cy="857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4200"/>
              <a:buFont typeface="Lustria"/>
              <a:buNone/>
            </a:pPr>
            <a:r>
              <a:rPr lang="en" sz="4200" b="0" i="0" u="none" strike="noStrike" cap="none">
                <a:solidFill>
                  <a:schemeClr val="dk1"/>
                </a:solidFill>
                <a:latin typeface="Corbel"/>
                <a:ea typeface="Corbel"/>
                <a:cs typeface="Corbel"/>
                <a:sym typeface="Corbel"/>
              </a:rPr>
              <a:t> </a:t>
            </a:r>
            <a:r>
              <a:rPr lang="en" sz="3200" b="1" i="0" u="none" strike="noStrike" cap="none">
                <a:solidFill>
                  <a:schemeClr val="dk1"/>
                </a:solidFill>
                <a:latin typeface="Corbel"/>
                <a:ea typeface="Corbel"/>
                <a:cs typeface="Corbel"/>
                <a:sym typeface="Corbel"/>
              </a:rPr>
              <a:t>Building a New Program Narrative </a:t>
            </a:r>
            <a:endParaRPr sz="3200" b="1" i="0" u="none" strike="noStrike" cap="none">
              <a:solidFill>
                <a:schemeClr val="dk1"/>
              </a:solidFill>
              <a:latin typeface="Corbel"/>
              <a:ea typeface="Corbel"/>
              <a:cs typeface="Corbel"/>
              <a:sym typeface="Corbel"/>
            </a:endParaRPr>
          </a:p>
        </p:txBody>
      </p:sp>
      <p:sp>
        <p:nvSpPr>
          <p:cNvPr id="255" name="Shape 255"/>
          <p:cNvSpPr txBox="1">
            <a:spLocks noGrp="1"/>
          </p:cNvSpPr>
          <p:nvPr>
            <p:ph type="body" idx="1"/>
          </p:nvPr>
        </p:nvSpPr>
        <p:spPr>
          <a:xfrm>
            <a:off x="1297142" y="1381438"/>
            <a:ext cx="7662900" cy="3001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600"/>
              </a:spcBef>
              <a:spcAft>
                <a:spcPts val="0"/>
              </a:spcAft>
              <a:buClr>
                <a:schemeClr val="dk1"/>
              </a:buClr>
              <a:buSzPts val="1800"/>
              <a:buFont typeface="Arial"/>
              <a:buAutoNum type="arabicPeriod"/>
            </a:pPr>
            <a:r>
              <a:rPr lang="en" sz="1800" b="0" i="0" u="none" strike="noStrike" cap="none">
                <a:solidFill>
                  <a:schemeClr val="dk1"/>
                </a:solidFill>
                <a:latin typeface="Arial"/>
                <a:ea typeface="Arial"/>
                <a:cs typeface="Arial"/>
                <a:sym typeface="Arial"/>
              </a:rPr>
              <a:t>Program Goals and Objectives</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 sz="1800" b="0" i="0" u="none" strike="noStrike" cap="none">
                <a:solidFill>
                  <a:schemeClr val="dk1"/>
                </a:solidFill>
                <a:latin typeface="Arial"/>
                <a:ea typeface="Arial"/>
                <a:cs typeface="Arial"/>
                <a:sym typeface="Arial"/>
              </a:rPr>
              <a:t>Catalog Description</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 sz="1800" b="0" i="0" u="none" strike="noStrike" cap="none">
                <a:solidFill>
                  <a:schemeClr val="dk1"/>
                </a:solidFill>
                <a:latin typeface="Arial"/>
                <a:ea typeface="Arial"/>
                <a:cs typeface="Arial"/>
                <a:sym typeface="Arial"/>
              </a:rPr>
              <a:t>Program Requirements</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 sz="1800" b="0" i="0" u="none" strike="noStrike" cap="none">
                <a:solidFill>
                  <a:schemeClr val="dk1"/>
                </a:solidFill>
                <a:latin typeface="Arial"/>
                <a:ea typeface="Arial"/>
                <a:cs typeface="Arial"/>
                <a:sym typeface="Arial"/>
              </a:rPr>
              <a:t>Master Planning</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 sz="1800" b="0" i="0" u="none" strike="noStrike" cap="none">
                <a:solidFill>
                  <a:schemeClr val="dk1"/>
                </a:solidFill>
                <a:latin typeface="Arial"/>
                <a:ea typeface="Arial"/>
                <a:cs typeface="Arial"/>
                <a:sym typeface="Arial"/>
              </a:rPr>
              <a:t>Enrollment and Completer Projections</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 sz="1800" b="0" i="0" u="none" strike="noStrike" cap="none">
                <a:solidFill>
                  <a:schemeClr val="dk1"/>
                </a:solidFill>
                <a:latin typeface="Arial"/>
                <a:ea typeface="Arial"/>
                <a:cs typeface="Arial"/>
                <a:sym typeface="Arial"/>
              </a:rPr>
              <a:t>Place of Program in Curriculum/Similar Programs</a:t>
            </a:r>
            <a:endParaRPr sz="1800" b="0" i="0" u="none" strike="noStrike" cap="none">
              <a:solidFill>
                <a:srgbClr val="7030A0"/>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 sz="1800" b="0" i="0" u="none" strike="noStrike" cap="none">
                <a:solidFill>
                  <a:schemeClr val="dk1"/>
                </a:solidFill>
                <a:latin typeface="Arial"/>
                <a:ea typeface="Arial"/>
                <a:cs typeface="Arial"/>
                <a:sym typeface="Arial"/>
              </a:rPr>
              <a:t>Similar Programs at Other Colleges in the Service Area</a:t>
            </a:r>
            <a:endParaRPr sz="1800" b="0" i="0" u="none" strike="noStrike" cap="none">
              <a:solidFill>
                <a:schemeClr val="dk1"/>
              </a:solidFill>
              <a:latin typeface="Arial"/>
              <a:ea typeface="Arial"/>
              <a:cs typeface="Arial"/>
              <a:sym typeface="Arial"/>
            </a:endParaRPr>
          </a:p>
          <a:p>
            <a:pPr marL="342900" marR="0" lvl="0" indent="-217170" algn="l" rtl="0">
              <a:spcBef>
                <a:spcPts val="2000"/>
              </a:spcBef>
              <a:spcAft>
                <a:spcPts val="0"/>
              </a:spcAft>
              <a:buClr>
                <a:srgbClr val="8D1415"/>
              </a:buClr>
              <a:buSzPts val="2030"/>
              <a:buFont typeface="Arial"/>
              <a:buNone/>
            </a:pPr>
            <a:endParaRPr sz="1400" b="0" i="0" u="none" strike="noStrike" cap="none">
              <a:solidFill>
                <a:schemeClr val="dk1"/>
              </a:solidFill>
              <a:latin typeface="Corbel"/>
              <a:ea typeface="Corbel"/>
              <a:cs typeface="Corbel"/>
              <a:sym typeface="Corbel"/>
            </a:endParaRPr>
          </a:p>
        </p:txBody>
      </p:sp>
      <p:sp>
        <p:nvSpPr>
          <p:cNvPr id="256" name="Shape 256"/>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20</a:t>
            </a:f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Challenge 3!!!!</a:t>
            </a:r>
            <a:endParaRPr sz="3200" b="1" i="0" u="none" strike="noStrike" cap="none" dirty="0">
              <a:solidFill>
                <a:schemeClr val="dk1"/>
              </a:solidFill>
              <a:latin typeface="Corbel"/>
              <a:ea typeface="Corbel"/>
              <a:cs typeface="Corbel"/>
              <a:sym typeface="Corbel"/>
            </a:endParaRPr>
          </a:p>
        </p:txBody>
      </p:sp>
      <p:sp>
        <p:nvSpPr>
          <p:cNvPr id="262" name="Shape 262"/>
          <p:cNvSpPr txBox="1">
            <a:spLocks noGrp="1"/>
          </p:cNvSpPr>
          <p:nvPr>
            <p:ph type="body" idx="1"/>
          </p:nvPr>
        </p:nvSpPr>
        <p:spPr>
          <a:xfrm>
            <a:off x="1113233" y="2000250"/>
            <a:ext cx="7514035" cy="2343151"/>
          </a:xfrm>
          <a:prstGeom prst="rect">
            <a:avLst/>
          </a:prstGeom>
          <a:noFill/>
          <a:ln>
            <a:noFill/>
          </a:ln>
        </p:spPr>
        <p:txBody>
          <a:bodyPr spcFirstLastPara="1" wrap="square" lIns="91425" tIns="91425" rIns="91425" bIns="91425" anchor="t" anchorCtr="0">
            <a:noAutofit/>
          </a:bodyPr>
          <a:lstStyle/>
          <a:p>
            <a:pPr marL="342900" marR="0" lvl="0" indent="-217170" algn="l" rtl="0">
              <a:spcBef>
                <a:spcPts val="2000"/>
              </a:spcBef>
              <a:spcAft>
                <a:spcPts val="0"/>
              </a:spcAft>
              <a:buClr>
                <a:srgbClr val="8D1415"/>
              </a:buClr>
              <a:buSzPts val="2610"/>
              <a:buFont typeface="Arial"/>
              <a:buNone/>
            </a:pPr>
            <a:endParaRPr lang="en-US" sz="1800" b="0" i="0" u="none" strike="noStrike" cap="none" dirty="0" smtClean="0">
              <a:solidFill>
                <a:schemeClr val="dk1"/>
              </a:solidFill>
              <a:latin typeface="Corbel"/>
              <a:ea typeface="Corbel"/>
              <a:cs typeface="Corbel"/>
              <a:sym typeface="Corbel"/>
            </a:endParaRPr>
          </a:p>
          <a:p>
            <a:pPr marL="342900" marR="0" lvl="0" indent="-217170" algn="l" rtl="0">
              <a:spcBef>
                <a:spcPts val="2000"/>
              </a:spcBef>
              <a:spcAft>
                <a:spcPts val="0"/>
              </a:spcAft>
              <a:buClr>
                <a:srgbClr val="8D1415"/>
              </a:buClr>
              <a:buSzPts val="2610"/>
              <a:buFont typeface="Arial"/>
              <a:buNone/>
            </a:pPr>
            <a:endParaRPr lang="en-US" dirty="0"/>
          </a:p>
          <a:p>
            <a:pPr marL="342900" marR="0" lvl="0" indent="-217170" algn="l" rtl="0">
              <a:spcBef>
                <a:spcPts val="2000"/>
              </a:spcBef>
              <a:spcAft>
                <a:spcPts val="0"/>
              </a:spcAft>
              <a:buClr>
                <a:srgbClr val="8D1415"/>
              </a:buClr>
              <a:buSzPts val="2610"/>
              <a:buFont typeface="Arial"/>
              <a:buNone/>
            </a:pPr>
            <a:endParaRPr lang="en-US" sz="1800" b="0" i="0" u="none" strike="noStrike" cap="none" dirty="0" smtClean="0">
              <a:solidFill>
                <a:schemeClr val="dk1"/>
              </a:solidFill>
              <a:latin typeface="Corbel"/>
              <a:ea typeface="Corbel"/>
              <a:cs typeface="Corbel"/>
              <a:sym typeface="Corbel"/>
            </a:endParaRPr>
          </a:p>
          <a:p>
            <a:pPr marL="342900" marR="0" lvl="0" indent="-217170" algn="l" rtl="0">
              <a:spcBef>
                <a:spcPts val="2000"/>
              </a:spcBef>
              <a:spcAft>
                <a:spcPts val="0"/>
              </a:spcAft>
              <a:buClr>
                <a:srgbClr val="8D1415"/>
              </a:buClr>
              <a:buSzPts val="2610"/>
              <a:buFont typeface="Arial"/>
              <a:buNone/>
            </a:pPr>
            <a:endParaRPr sz="1800" b="0" i="0" u="none" strike="noStrike" cap="none" dirty="0">
              <a:solidFill>
                <a:schemeClr val="dk1"/>
              </a:solidFill>
              <a:latin typeface="Corbel"/>
              <a:ea typeface="Corbel"/>
              <a:cs typeface="Corbel"/>
              <a:sym typeface="Corbel"/>
            </a:endParaRPr>
          </a:p>
        </p:txBody>
      </p:sp>
      <p:sp>
        <p:nvSpPr>
          <p:cNvPr id="263" name="Shape 263"/>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21</a:t>
            </a:fld>
            <a:endParaRPr/>
          </a:p>
        </p:txBody>
      </p:sp>
      <p:pic>
        <p:nvPicPr>
          <p:cNvPr id="3" name="Picture 2"/>
          <p:cNvPicPr>
            <a:picLocks noChangeAspect="1"/>
          </p:cNvPicPr>
          <p:nvPr/>
        </p:nvPicPr>
        <p:blipFill>
          <a:blip r:embed="rId3"/>
          <a:stretch>
            <a:fillRect/>
          </a:stretch>
        </p:blipFill>
        <p:spPr>
          <a:xfrm>
            <a:off x="3798687" y="1626083"/>
            <a:ext cx="2143125" cy="21431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Challenge 3!!!!</a:t>
            </a:r>
            <a:endParaRPr sz="3200" b="1" i="0" u="none" strike="noStrike" cap="none" dirty="0">
              <a:solidFill>
                <a:schemeClr val="dk1"/>
              </a:solidFill>
              <a:latin typeface="Corbel"/>
              <a:ea typeface="Corbel"/>
              <a:cs typeface="Corbel"/>
              <a:sym typeface="Corbel"/>
            </a:endParaRPr>
          </a:p>
        </p:txBody>
      </p:sp>
      <p:sp>
        <p:nvSpPr>
          <p:cNvPr id="269" name="Shape 269"/>
          <p:cNvSpPr txBox="1">
            <a:spLocks noGrp="1"/>
          </p:cNvSpPr>
          <p:nvPr>
            <p:ph type="body" idx="1"/>
          </p:nvPr>
        </p:nvSpPr>
        <p:spPr>
          <a:xfrm>
            <a:off x="1113233" y="2000250"/>
            <a:ext cx="7514035" cy="2343151"/>
          </a:xfrm>
          <a:prstGeom prst="rect">
            <a:avLst/>
          </a:prstGeom>
          <a:noFill/>
          <a:ln>
            <a:noFill/>
          </a:ln>
        </p:spPr>
        <p:txBody>
          <a:bodyPr spcFirstLastPara="1" wrap="square" lIns="91425" tIns="91425" rIns="91425" bIns="91425" anchor="t" anchorCtr="0">
            <a:noAutofit/>
          </a:bodyPr>
          <a:lstStyle/>
          <a:p>
            <a:pPr marL="342900" indent="-217170">
              <a:spcBef>
                <a:spcPts val="2000"/>
              </a:spcBef>
              <a:buSzPts val="3480"/>
              <a:buNone/>
            </a:pPr>
            <a:r>
              <a:rPr lang="en" sz="2400" dirty="0"/>
              <a:t>What is </a:t>
            </a:r>
            <a:r>
              <a:rPr lang="en" sz="2400" dirty="0" smtClean="0"/>
              <a:t>a PPA</a:t>
            </a:r>
            <a:r>
              <a:rPr lang="en" sz="2400" dirty="0"/>
              <a:t>?</a:t>
            </a:r>
          </a:p>
          <a:p>
            <a:pPr marL="342900" marR="0" lvl="0" indent="-217170" algn="ctr" rtl="0">
              <a:spcBef>
                <a:spcPts val="2000"/>
              </a:spcBef>
              <a:spcAft>
                <a:spcPts val="0"/>
              </a:spcAft>
              <a:buClr>
                <a:srgbClr val="8D1415"/>
              </a:buClr>
              <a:buSzPts val="3480"/>
              <a:buFont typeface="Arial"/>
              <a:buNone/>
            </a:pPr>
            <a:endParaRPr lang="en" sz="2400" dirty="0" smtClean="0"/>
          </a:p>
          <a:p>
            <a:pPr marL="342900" marR="0" lvl="0" indent="-217170" rtl="0">
              <a:spcBef>
                <a:spcPts val="2000"/>
              </a:spcBef>
              <a:spcAft>
                <a:spcPts val="0"/>
              </a:spcAft>
              <a:buClr>
                <a:srgbClr val="8D1415"/>
              </a:buClr>
              <a:buSzPts val="3480"/>
              <a:buFont typeface="Arial"/>
              <a:buNone/>
            </a:pPr>
            <a:r>
              <a:rPr lang="en" sz="2400" b="0" i="0" u="none" strike="noStrike" cap="none" dirty="0" smtClean="0">
                <a:solidFill>
                  <a:schemeClr val="accent1">
                    <a:lumMod val="75000"/>
                  </a:schemeClr>
                </a:solidFill>
                <a:latin typeface="Corbel"/>
                <a:ea typeface="Corbel"/>
                <a:cs typeface="Corbel"/>
                <a:sym typeface="Corbel"/>
              </a:rPr>
              <a:t>Program Participation Agreement </a:t>
            </a:r>
            <a:endParaRPr sz="1800" b="0" i="0" u="none" strike="noStrike" cap="none" dirty="0">
              <a:solidFill>
                <a:schemeClr val="accent1">
                  <a:lumMod val="75000"/>
                </a:schemeClr>
              </a:solidFill>
              <a:latin typeface="Corbel"/>
              <a:ea typeface="Corbel"/>
              <a:cs typeface="Corbel"/>
              <a:sym typeface="Corbel"/>
            </a:endParaRPr>
          </a:p>
        </p:txBody>
      </p:sp>
      <p:sp>
        <p:nvSpPr>
          <p:cNvPr id="270" name="Shape 270"/>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1000"/>
                                        <p:tgtEl>
                                          <p:spTgt spid="269">
                                            <p:txEl>
                                              <p:pRg st="0" end="0"/>
                                            </p:txEl>
                                          </p:spTgt>
                                        </p:tgtEl>
                                      </p:cBhvr>
                                    </p:animEffect>
                                    <p:anim calcmode="lin" valueType="num">
                                      <p:cBhvr>
                                        <p:cTn id="8" dur="1000" fill="hold"/>
                                        <p:tgtEl>
                                          <p:spTgt spid="2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9">
                                            <p:txEl>
                                              <p:pRg st="2" end="2"/>
                                            </p:txEl>
                                          </p:spTgt>
                                        </p:tgtEl>
                                        <p:attrNameLst>
                                          <p:attrName>style.visibility</p:attrName>
                                        </p:attrNameLst>
                                      </p:cBhvr>
                                      <p:to>
                                        <p:strVal val="visible"/>
                                      </p:to>
                                    </p:set>
                                    <p:animEffect transition="in" filter="fade">
                                      <p:cBhvr>
                                        <p:cTn id="14" dur="1000"/>
                                        <p:tgtEl>
                                          <p:spTgt spid="269">
                                            <p:txEl>
                                              <p:pRg st="2" end="2"/>
                                            </p:txEl>
                                          </p:spTgt>
                                        </p:tgtEl>
                                      </p:cBhvr>
                                    </p:animEffect>
                                    <p:anim calcmode="lin" valueType="num">
                                      <p:cBhvr>
                                        <p:cTn id="15" dur="1000" fill="hold"/>
                                        <p:tgtEl>
                                          <p:spTgt spid="26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Challenge 4!!!!</a:t>
            </a:r>
            <a:endParaRPr sz="3200" b="1" i="0" u="none" strike="noStrike" cap="none" dirty="0">
              <a:solidFill>
                <a:schemeClr val="dk1"/>
              </a:solidFill>
              <a:latin typeface="Corbel"/>
              <a:ea typeface="Corbel"/>
              <a:cs typeface="Corbel"/>
              <a:sym typeface="Corbel"/>
            </a:endParaRPr>
          </a:p>
        </p:txBody>
      </p:sp>
      <p:sp>
        <p:nvSpPr>
          <p:cNvPr id="276" name="Shape 276"/>
          <p:cNvSpPr txBox="1">
            <a:spLocks noGrp="1"/>
          </p:cNvSpPr>
          <p:nvPr>
            <p:ph type="body" idx="1"/>
          </p:nvPr>
        </p:nvSpPr>
        <p:spPr>
          <a:xfrm>
            <a:off x="1113233" y="2000250"/>
            <a:ext cx="7514035" cy="2343151"/>
          </a:xfrm>
          <a:prstGeom prst="rect">
            <a:avLst/>
          </a:prstGeom>
          <a:noFill/>
          <a:ln>
            <a:noFill/>
          </a:ln>
        </p:spPr>
        <p:txBody>
          <a:bodyPr spcFirstLastPara="1" wrap="square" lIns="91425" tIns="91425" rIns="91425" bIns="91425" anchor="t" anchorCtr="0">
            <a:noAutofit/>
          </a:bodyPr>
          <a:lstStyle/>
          <a:p>
            <a:pPr marL="342900" marR="0" lvl="0" indent="-217170" algn="l" rtl="0">
              <a:spcBef>
                <a:spcPts val="2000"/>
              </a:spcBef>
              <a:spcAft>
                <a:spcPts val="0"/>
              </a:spcAft>
              <a:buClr>
                <a:srgbClr val="8D1415"/>
              </a:buClr>
              <a:buSzPts val="2610"/>
              <a:buFont typeface="Arial"/>
              <a:buNone/>
            </a:pPr>
            <a:r>
              <a:rPr lang="en" sz="1800" b="0" i="0" u="none" strike="noStrike" cap="none" dirty="0">
                <a:solidFill>
                  <a:schemeClr val="dk1"/>
                </a:solidFill>
                <a:latin typeface="Corbel"/>
                <a:ea typeface="Corbel"/>
                <a:cs typeface="Corbel"/>
                <a:sym typeface="Corbel"/>
              </a:rPr>
              <a:t> </a:t>
            </a:r>
            <a:endParaRPr sz="1800" b="0" i="0" u="none" strike="noStrike" cap="none" dirty="0">
              <a:solidFill>
                <a:schemeClr val="dk1"/>
              </a:solidFill>
              <a:latin typeface="Corbel"/>
              <a:ea typeface="Corbel"/>
              <a:cs typeface="Corbel"/>
              <a:sym typeface="Corbel"/>
            </a:endParaRPr>
          </a:p>
          <a:p>
            <a:pPr marL="342900" marR="0" lvl="0" indent="-217170" algn="l" rtl="0">
              <a:spcBef>
                <a:spcPts val="2000"/>
              </a:spcBef>
              <a:spcAft>
                <a:spcPts val="0"/>
              </a:spcAft>
              <a:buClr>
                <a:srgbClr val="8D1415"/>
              </a:buClr>
              <a:buSzPts val="2610"/>
              <a:buFont typeface="Arial"/>
              <a:buNone/>
            </a:pPr>
            <a:endParaRPr sz="1800" b="0" i="0" u="none" strike="noStrike" cap="none" dirty="0">
              <a:solidFill>
                <a:schemeClr val="dk1"/>
              </a:solidFill>
              <a:latin typeface="Corbel"/>
              <a:ea typeface="Corbel"/>
              <a:cs typeface="Corbel"/>
              <a:sym typeface="Corbel"/>
            </a:endParaRPr>
          </a:p>
        </p:txBody>
      </p:sp>
      <p:sp>
        <p:nvSpPr>
          <p:cNvPr id="277" name="Shape 277"/>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23</a:t>
            </a:fld>
            <a:endParaRPr/>
          </a:p>
        </p:txBody>
      </p:sp>
      <p:pic>
        <p:nvPicPr>
          <p:cNvPr id="2" name="Picture 1"/>
          <p:cNvPicPr>
            <a:picLocks noChangeAspect="1"/>
          </p:cNvPicPr>
          <p:nvPr/>
        </p:nvPicPr>
        <p:blipFill>
          <a:blip r:embed="rId3"/>
          <a:stretch>
            <a:fillRect/>
          </a:stretch>
        </p:blipFill>
        <p:spPr>
          <a:xfrm>
            <a:off x="2915477" y="1828800"/>
            <a:ext cx="4277553" cy="245799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Challenge 4!!!!</a:t>
            </a:r>
            <a:endParaRPr sz="3200" b="1" i="0" u="none" strike="noStrike" cap="none" dirty="0">
              <a:solidFill>
                <a:schemeClr val="dk1"/>
              </a:solidFill>
              <a:latin typeface="Corbel"/>
              <a:ea typeface="Corbel"/>
              <a:cs typeface="Corbel"/>
              <a:sym typeface="Corbel"/>
            </a:endParaRPr>
          </a:p>
        </p:txBody>
      </p:sp>
      <p:sp>
        <p:nvSpPr>
          <p:cNvPr id="283" name="Shape 283"/>
          <p:cNvSpPr txBox="1">
            <a:spLocks noGrp="1"/>
          </p:cNvSpPr>
          <p:nvPr>
            <p:ph type="body" idx="1"/>
          </p:nvPr>
        </p:nvSpPr>
        <p:spPr>
          <a:xfrm>
            <a:off x="1113233" y="2000250"/>
            <a:ext cx="7514035" cy="2343151"/>
          </a:xfrm>
          <a:prstGeom prst="rect">
            <a:avLst/>
          </a:prstGeom>
          <a:noFill/>
          <a:ln>
            <a:noFill/>
          </a:ln>
        </p:spPr>
        <p:txBody>
          <a:bodyPr spcFirstLastPara="1" wrap="square" lIns="91425" tIns="91425" rIns="91425" bIns="91425" anchor="t" anchorCtr="0">
            <a:noAutofit/>
          </a:bodyPr>
          <a:lstStyle/>
          <a:p>
            <a:pPr marL="102870" indent="0">
              <a:spcBef>
                <a:spcPts val="2000"/>
              </a:spcBef>
              <a:buSzPts val="1980"/>
              <a:buNone/>
            </a:pPr>
            <a:r>
              <a:rPr lang="en-US" dirty="0"/>
              <a:t>There are 114 California Community Colleges. Name at least one of the four new additions.</a:t>
            </a:r>
          </a:p>
          <a:p>
            <a:pPr marL="457200" marR="0" lvl="0" indent="-354330" algn="l" rtl="0">
              <a:spcBef>
                <a:spcPts val="2000"/>
              </a:spcBef>
              <a:spcAft>
                <a:spcPts val="0"/>
              </a:spcAft>
              <a:buClr>
                <a:srgbClr val="8D1415"/>
              </a:buClr>
              <a:buSzPts val="1980"/>
              <a:buFont typeface="Arial"/>
              <a:buAutoNum type="arabicPeriod"/>
            </a:pPr>
            <a:r>
              <a:rPr lang="en" sz="1800" b="0" i="0" u="none" strike="noStrike" cap="none" dirty="0" smtClean="0">
                <a:solidFill>
                  <a:schemeClr val="accent1">
                    <a:lumMod val="75000"/>
                  </a:schemeClr>
                </a:solidFill>
                <a:latin typeface="Corbel"/>
                <a:ea typeface="Corbel"/>
                <a:cs typeface="Corbel"/>
                <a:sym typeface="Corbel"/>
              </a:rPr>
              <a:t>Compton</a:t>
            </a:r>
            <a:endParaRPr sz="1800" b="0" i="0" u="none" strike="noStrike" cap="none" dirty="0">
              <a:solidFill>
                <a:schemeClr val="accent1">
                  <a:lumMod val="75000"/>
                </a:schemeClr>
              </a:solidFill>
              <a:latin typeface="Corbel"/>
              <a:ea typeface="Corbel"/>
              <a:cs typeface="Corbel"/>
              <a:sym typeface="Corbel"/>
            </a:endParaRPr>
          </a:p>
          <a:p>
            <a:pPr marL="457200" marR="0" lvl="0" indent="-354330" algn="l" rtl="0">
              <a:spcBef>
                <a:spcPts val="0"/>
              </a:spcBef>
              <a:spcAft>
                <a:spcPts val="0"/>
              </a:spcAft>
              <a:buClr>
                <a:srgbClr val="8D1415"/>
              </a:buClr>
              <a:buSzPts val="1980"/>
              <a:buFont typeface="Arial"/>
              <a:buAutoNum type="arabicPeriod"/>
            </a:pPr>
            <a:r>
              <a:rPr lang="en" sz="1800" b="0" i="0" u="none" strike="noStrike" cap="none" dirty="0">
                <a:solidFill>
                  <a:schemeClr val="accent1">
                    <a:lumMod val="75000"/>
                  </a:schemeClr>
                </a:solidFill>
                <a:latin typeface="Corbel"/>
                <a:ea typeface="Corbel"/>
                <a:cs typeface="Corbel"/>
                <a:sym typeface="Corbel"/>
              </a:rPr>
              <a:t>Clovis</a:t>
            </a:r>
            <a:endParaRPr sz="1800" b="0" i="0" u="none" strike="noStrike" cap="none" dirty="0">
              <a:solidFill>
                <a:schemeClr val="accent1">
                  <a:lumMod val="75000"/>
                </a:schemeClr>
              </a:solidFill>
              <a:latin typeface="Corbel"/>
              <a:ea typeface="Corbel"/>
              <a:cs typeface="Corbel"/>
              <a:sym typeface="Corbel"/>
            </a:endParaRPr>
          </a:p>
          <a:p>
            <a:pPr marL="457200" marR="0" lvl="0" indent="-354330" algn="l" rtl="0">
              <a:spcBef>
                <a:spcPts val="0"/>
              </a:spcBef>
              <a:spcAft>
                <a:spcPts val="0"/>
              </a:spcAft>
              <a:buClr>
                <a:srgbClr val="8D1415"/>
              </a:buClr>
              <a:buSzPts val="1980"/>
              <a:buFont typeface="Arial"/>
              <a:buAutoNum type="arabicPeriod"/>
            </a:pPr>
            <a:r>
              <a:rPr lang="en" sz="1800" b="0" i="0" u="none" strike="noStrike" cap="none" dirty="0">
                <a:solidFill>
                  <a:schemeClr val="accent1">
                    <a:lumMod val="75000"/>
                  </a:schemeClr>
                </a:solidFill>
                <a:latin typeface="Corbel"/>
                <a:ea typeface="Corbel"/>
                <a:cs typeface="Corbel"/>
                <a:sym typeface="Corbel"/>
              </a:rPr>
              <a:t>Norco</a:t>
            </a:r>
            <a:endParaRPr sz="1800" b="0" i="0" u="none" strike="noStrike" cap="none" dirty="0">
              <a:solidFill>
                <a:schemeClr val="accent1">
                  <a:lumMod val="75000"/>
                </a:schemeClr>
              </a:solidFill>
              <a:latin typeface="Corbel"/>
              <a:ea typeface="Corbel"/>
              <a:cs typeface="Corbel"/>
              <a:sym typeface="Corbel"/>
            </a:endParaRPr>
          </a:p>
          <a:p>
            <a:pPr marL="457200" marR="0" lvl="0" indent="-354330" algn="l" rtl="0">
              <a:spcBef>
                <a:spcPts val="0"/>
              </a:spcBef>
              <a:spcAft>
                <a:spcPts val="0"/>
              </a:spcAft>
              <a:buClr>
                <a:srgbClr val="8D1415"/>
              </a:buClr>
              <a:buSzPts val="1980"/>
              <a:buFont typeface="Arial"/>
              <a:buAutoNum type="arabicPeriod"/>
            </a:pPr>
            <a:r>
              <a:rPr lang="en" sz="1800" b="0" i="0" u="none" strike="noStrike" cap="none" dirty="0">
                <a:solidFill>
                  <a:schemeClr val="accent1">
                    <a:lumMod val="75000"/>
                  </a:schemeClr>
                </a:solidFill>
                <a:latin typeface="Corbel"/>
                <a:ea typeface="Corbel"/>
                <a:cs typeface="Corbel"/>
                <a:sym typeface="Corbel"/>
              </a:rPr>
              <a:t>Moreno Valley</a:t>
            </a:r>
            <a:endParaRPr sz="1800" b="0" i="0" u="none" strike="noStrike" cap="none" dirty="0">
              <a:solidFill>
                <a:schemeClr val="accent1">
                  <a:lumMod val="75000"/>
                </a:schemeClr>
              </a:solidFill>
              <a:latin typeface="Corbel"/>
              <a:ea typeface="Corbel"/>
              <a:cs typeface="Corbel"/>
              <a:sym typeface="Corbel"/>
            </a:endParaRPr>
          </a:p>
          <a:p>
            <a:pPr marL="342900" marR="0" lvl="0" indent="-217170" algn="l" rtl="0">
              <a:spcBef>
                <a:spcPts val="2000"/>
              </a:spcBef>
              <a:spcAft>
                <a:spcPts val="0"/>
              </a:spcAft>
              <a:buClr>
                <a:srgbClr val="8D1415"/>
              </a:buClr>
              <a:buSzPts val="2610"/>
              <a:buFont typeface="Arial"/>
              <a:buNone/>
            </a:pPr>
            <a:endParaRPr sz="1800" b="0" i="0" u="none" strike="noStrike" cap="none" dirty="0">
              <a:solidFill>
                <a:schemeClr val="dk1"/>
              </a:solidFill>
              <a:latin typeface="Corbel"/>
              <a:ea typeface="Corbel"/>
              <a:cs typeface="Corbel"/>
              <a:sym typeface="Corbel"/>
            </a:endParaRPr>
          </a:p>
          <a:p>
            <a:pPr marL="342900" marR="0" lvl="0" indent="-217170" algn="l" rtl="0">
              <a:spcBef>
                <a:spcPts val="2000"/>
              </a:spcBef>
              <a:spcAft>
                <a:spcPts val="0"/>
              </a:spcAft>
              <a:buClr>
                <a:srgbClr val="8D1415"/>
              </a:buClr>
              <a:buSzPts val="2610"/>
              <a:buFont typeface="Arial"/>
              <a:buNone/>
            </a:pPr>
            <a:endParaRPr sz="1800" b="0" i="0" u="none" strike="noStrike" cap="none" dirty="0">
              <a:solidFill>
                <a:schemeClr val="dk1"/>
              </a:solidFill>
              <a:latin typeface="Corbel"/>
              <a:ea typeface="Corbel"/>
              <a:cs typeface="Corbel"/>
              <a:sym typeface="Corbel"/>
            </a:endParaRPr>
          </a:p>
        </p:txBody>
      </p:sp>
      <p:sp>
        <p:nvSpPr>
          <p:cNvPr id="284" name="Shape 284"/>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Effect transition="in" filter="fade">
                                      <p:cBhvr>
                                        <p:cTn id="7" dur="1000"/>
                                        <p:tgtEl>
                                          <p:spTgt spid="283">
                                            <p:txEl>
                                              <p:pRg st="0" end="0"/>
                                            </p:txEl>
                                          </p:spTgt>
                                        </p:tgtEl>
                                      </p:cBhvr>
                                    </p:animEffect>
                                    <p:anim calcmode="lin" valueType="num">
                                      <p:cBhvr>
                                        <p:cTn id="8" dur="1000" fill="hold"/>
                                        <p:tgtEl>
                                          <p:spTgt spid="2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3">
                                            <p:txEl>
                                              <p:pRg st="1" end="1"/>
                                            </p:txEl>
                                          </p:spTgt>
                                        </p:tgtEl>
                                        <p:attrNameLst>
                                          <p:attrName>style.visibility</p:attrName>
                                        </p:attrNameLst>
                                      </p:cBhvr>
                                      <p:to>
                                        <p:strVal val="visible"/>
                                      </p:to>
                                    </p:set>
                                    <p:animEffect transition="in" filter="fade">
                                      <p:cBhvr>
                                        <p:cTn id="14" dur="1000"/>
                                        <p:tgtEl>
                                          <p:spTgt spid="283">
                                            <p:txEl>
                                              <p:pRg st="1" end="1"/>
                                            </p:txEl>
                                          </p:spTgt>
                                        </p:tgtEl>
                                      </p:cBhvr>
                                    </p:animEffect>
                                    <p:anim calcmode="lin" valueType="num">
                                      <p:cBhvr>
                                        <p:cTn id="15" dur="1000" fill="hold"/>
                                        <p:tgtEl>
                                          <p:spTgt spid="2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3">
                                            <p:txEl>
                                              <p:pRg st="2" end="2"/>
                                            </p:txEl>
                                          </p:spTgt>
                                        </p:tgtEl>
                                        <p:attrNameLst>
                                          <p:attrName>style.visibility</p:attrName>
                                        </p:attrNameLst>
                                      </p:cBhvr>
                                      <p:to>
                                        <p:strVal val="visible"/>
                                      </p:to>
                                    </p:set>
                                    <p:animEffect transition="in" filter="fade">
                                      <p:cBhvr>
                                        <p:cTn id="21" dur="1000"/>
                                        <p:tgtEl>
                                          <p:spTgt spid="283">
                                            <p:txEl>
                                              <p:pRg st="2" end="2"/>
                                            </p:txEl>
                                          </p:spTgt>
                                        </p:tgtEl>
                                      </p:cBhvr>
                                    </p:animEffect>
                                    <p:anim calcmode="lin" valueType="num">
                                      <p:cBhvr>
                                        <p:cTn id="22" dur="1000" fill="hold"/>
                                        <p:tgtEl>
                                          <p:spTgt spid="2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3">
                                            <p:txEl>
                                              <p:pRg st="3" end="3"/>
                                            </p:txEl>
                                          </p:spTgt>
                                        </p:tgtEl>
                                        <p:attrNameLst>
                                          <p:attrName>style.visibility</p:attrName>
                                        </p:attrNameLst>
                                      </p:cBhvr>
                                      <p:to>
                                        <p:strVal val="visible"/>
                                      </p:to>
                                    </p:set>
                                    <p:animEffect transition="in" filter="fade">
                                      <p:cBhvr>
                                        <p:cTn id="28" dur="1000"/>
                                        <p:tgtEl>
                                          <p:spTgt spid="283">
                                            <p:txEl>
                                              <p:pRg st="3" end="3"/>
                                            </p:txEl>
                                          </p:spTgt>
                                        </p:tgtEl>
                                      </p:cBhvr>
                                    </p:animEffect>
                                    <p:anim calcmode="lin" valueType="num">
                                      <p:cBhvr>
                                        <p:cTn id="29" dur="1000" fill="hold"/>
                                        <p:tgtEl>
                                          <p:spTgt spid="28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3">
                                            <p:txEl>
                                              <p:pRg st="4" end="4"/>
                                            </p:txEl>
                                          </p:spTgt>
                                        </p:tgtEl>
                                        <p:attrNameLst>
                                          <p:attrName>style.visibility</p:attrName>
                                        </p:attrNameLst>
                                      </p:cBhvr>
                                      <p:to>
                                        <p:strVal val="visible"/>
                                      </p:to>
                                    </p:set>
                                    <p:animEffect transition="in" filter="fade">
                                      <p:cBhvr>
                                        <p:cTn id="35" dur="1000"/>
                                        <p:tgtEl>
                                          <p:spTgt spid="283">
                                            <p:txEl>
                                              <p:pRg st="4" end="4"/>
                                            </p:txEl>
                                          </p:spTgt>
                                        </p:tgtEl>
                                      </p:cBhvr>
                                    </p:animEffect>
                                    <p:anim calcmode="lin" valueType="num">
                                      <p:cBhvr>
                                        <p:cTn id="36" dur="1000" fill="hold"/>
                                        <p:tgtEl>
                                          <p:spTgt spid="28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8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128250"/>
            <a:ext cx="8229600" cy="1275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Lustria"/>
              <a:buNone/>
            </a:pPr>
            <a:r>
              <a:rPr lang="en" sz="3200" b="1" i="0" u="none" strike="noStrike" cap="none">
                <a:solidFill>
                  <a:schemeClr val="dk1"/>
                </a:solidFill>
                <a:latin typeface="Corbel"/>
                <a:ea typeface="Corbel"/>
                <a:cs typeface="Corbel"/>
                <a:sym typeface="Corbel"/>
              </a:rPr>
              <a:t>Local </a:t>
            </a:r>
            <a:r>
              <a:rPr lang="en" sz="3200" b="1" i="0" u="none" strike="noStrike" cap="none">
                <a:solidFill>
                  <a:schemeClr val="dk1"/>
                </a:solidFill>
                <a:latin typeface="Lustria"/>
                <a:ea typeface="Lustria"/>
                <a:cs typeface="Lustria"/>
                <a:sym typeface="Lustria"/>
              </a:rPr>
              <a:t>Associate Degree</a:t>
            </a:r>
            <a:r>
              <a:rPr lang="en" sz="3200" b="1" i="0" u="none" strike="noStrike" cap="none">
                <a:solidFill>
                  <a:schemeClr val="dk1"/>
                </a:solidFill>
                <a:latin typeface="Corbel"/>
                <a:ea typeface="Corbel"/>
                <a:cs typeface="Corbel"/>
                <a:sym typeface="Corbel"/>
              </a:rPr>
              <a:t> </a:t>
            </a:r>
            <a:br>
              <a:rPr lang="en" sz="3200" b="1" i="0" u="none" strike="noStrike" cap="none">
                <a:solidFill>
                  <a:schemeClr val="dk1"/>
                </a:solidFill>
                <a:latin typeface="Corbel"/>
                <a:ea typeface="Corbel"/>
                <a:cs typeface="Corbel"/>
                <a:sym typeface="Corbel"/>
              </a:rPr>
            </a:br>
            <a:r>
              <a:rPr lang="en" sz="3200" b="1" i="0" u="none" strike="noStrike" cap="none">
                <a:solidFill>
                  <a:schemeClr val="dk1"/>
                </a:solidFill>
                <a:latin typeface="Corbel"/>
                <a:ea typeface="Corbel"/>
                <a:cs typeface="Corbel"/>
                <a:sym typeface="Corbel"/>
              </a:rPr>
              <a:t>Submission Needs</a:t>
            </a:r>
            <a:endParaRPr sz="3200" b="1" i="0" u="none" strike="noStrike" cap="none">
              <a:solidFill>
                <a:schemeClr val="dk1"/>
              </a:solidFill>
              <a:latin typeface="Corbel"/>
              <a:ea typeface="Corbel"/>
              <a:cs typeface="Corbel"/>
              <a:sym typeface="Corbel"/>
            </a:endParaRPr>
          </a:p>
        </p:txBody>
      </p:sp>
      <p:sp>
        <p:nvSpPr>
          <p:cNvPr id="291" name="Shape 291"/>
          <p:cNvSpPr txBox="1">
            <a:spLocks noGrp="1"/>
          </p:cNvSpPr>
          <p:nvPr>
            <p:ph type="body" idx="1"/>
          </p:nvPr>
        </p:nvSpPr>
        <p:spPr>
          <a:xfrm>
            <a:off x="1293100" y="1403850"/>
            <a:ext cx="7662900" cy="3612900"/>
          </a:xfrm>
          <a:prstGeom prst="rect">
            <a:avLst/>
          </a:prstGeom>
          <a:noFill/>
          <a:ln>
            <a:noFill/>
          </a:ln>
        </p:spPr>
        <p:txBody>
          <a:bodyPr spcFirstLastPara="1" wrap="square" lIns="91425" tIns="45700" rIns="91425" bIns="45700" anchor="t" anchorCtr="0">
            <a:noAutofit/>
          </a:bodyPr>
          <a:lstStyle/>
          <a:p>
            <a:pPr marL="342900" marR="0" lvl="0" indent="-340614" algn="l" rtl="0">
              <a:lnSpc>
                <a:spcPct val="80000"/>
              </a:lnSpc>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Program Goal (Transfer vs. CTE vs. Local)</a:t>
            </a:r>
            <a:endParaRPr sz="1800" b="0" i="0" u="none" strike="noStrike" cap="none">
              <a:solidFill>
                <a:schemeClr val="dk1"/>
              </a:solidFill>
              <a:latin typeface="Arial"/>
              <a:ea typeface="Arial"/>
              <a:cs typeface="Arial"/>
              <a:sym typeface="Arial"/>
            </a:endParaRPr>
          </a:p>
          <a:p>
            <a:pPr marL="342900" marR="0" lvl="0" indent="-320040" algn="l" rtl="0">
              <a:lnSpc>
                <a:spcPct val="90000"/>
              </a:lnSpc>
              <a:spcBef>
                <a:spcPts val="20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Fields align with narrative (courses list, units, title, etc.)</a:t>
            </a:r>
            <a:endParaRPr sz="1800" b="0" i="0" u="none" strike="noStrike" cap="none">
              <a:solidFill>
                <a:schemeClr val="dk1"/>
              </a:solidFill>
              <a:latin typeface="Arial"/>
              <a:ea typeface="Arial"/>
              <a:cs typeface="Arial"/>
              <a:sym typeface="Arial"/>
            </a:endParaRPr>
          </a:p>
          <a:p>
            <a:pPr marL="342900" marR="0" lvl="0" indent="-340614" algn="l" rtl="0">
              <a:lnSpc>
                <a:spcPct val="80000"/>
              </a:lnSpc>
              <a:spcBef>
                <a:spcPts val="20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GE Pattern options</a:t>
            </a:r>
            <a:endParaRPr sz="1800" b="0" i="0" u="none" strike="noStrike" cap="none">
              <a:solidFill>
                <a:schemeClr val="dk1"/>
              </a:solidFill>
              <a:latin typeface="Arial"/>
              <a:ea typeface="Arial"/>
              <a:cs typeface="Arial"/>
              <a:sym typeface="Arial"/>
            </a:endParaRPr>
          </a:p>
          <a:p>
            <a:pPr marL="342900" marR="0" lvl="0" indent="-340614" algn="l" rtl="0">
              <a:lnSpc>
                <a:spcPct val="80000"/>
              </a:lnSpc>
              <a:spcBef>
                <a:spcPts val="20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Supporting Documentation</a:t>
            </a:r>
            <a:endParaRPr sz="1800" b="0" i="0" u="none" strike="noStrike" cap="none">
              <a:solidFill>
                <a:schemeClr val="dk1"/>
              </a:solidFill>
              <a:latin typeface="Arial"/>
              <a:ea typeface="Arial"/>
              <a:cs typeface="Arial"/>
              <a:sym typeface="Arial"/>
            </a:endParaRPr>
          </a:p>
          <a:p>
            <a:pPr marL="685800" marR="0" lvl="1" indent="-342900" algn="l" rtl="0">
              <a:lnSpc>
                <a:spcPct val="80000"/>
              </a:lnSpc>
              <a:spcBef>
                <a:spcPts val="20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Narrative</a:t>
            </a:r>
            <a:endParaRPr sz="1800" b="0" i="0" u="none" strike="noStrike" cap="none">
              <a:solidFill>
                <a:schemeClr val="dk1"/>
              </a:solidFill>
              <a:latin typeface="Arial"/>
              <a:ea typeface="Arial"/>
              <a:cs typeface="Arial"/>
              <a:sym typeface="Arial"/>
            </a:endParaRPr>
          </a:p>
          <a:p>
            <a:pPr marL="685800" marR="0" lvl="1" indent="-342900" algn="l" rtl="0">
              <a:lnSpc>
                <a:spcPct val="80000"/>
              </a:lnSpc>
              <a:spcBef>
                <a:spcPts val="20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Transfer: 51% AAM</a:t>
            </a:r>
            <a:endParaRPr sz="1800" b="0" i="0" u="none" strike="noStrike" cap="none">
              <a:solidFill>
                <a:schemeClr val="dk1"/>
              </a:solidFill>
              <a:latin typeface="Arial"/>
              <a:ea typeface="Arial"/>
              <a:cs typeface="Arial"/>
              <a:sym typeface="Arial"/>
            </a:endParaRPr>
          </a:p>
          <a:p>
            <a:pPr marL="342900" marR="0" lvl="0" indent="-320040" algn="l" rtl="0">
              <a:lnSpc>
                <a:spcPct val="90000"/>
              </a:lnSpc>
              <a:spcBef>
                <a:spcPts val="200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Course list: CORs (program-applicable status)</a:t>
            </a:r>
            <a:endParaRPr sz="1800" b="0" i="0" u="none" strike="noStrike" cap="none">
              <a:solidFill>
                <a:schemeClr val="dk1"/>
              </a:solidFill>
              <a:latin typeface="Arial"/>
              <a:ea typeface="Arial"/>
              <a:cs typeface="Arial"/>
              <a:sym typeface="Arial"/>
            </a:endParaRPr>
          </a:p>
          <a:p>
            <a:pPr marL="342900" marR="0" lvl="0" indent="-226314" algn="l" rtl="0">
              <a:lnSpc>
                <a:spcPct val="80000"/>
              </a:lnSpc>
              <a:spcBef>
                <a:spcPts val="2000"/>
              </a:spcBef>
              <a:spcAft>
                <a:spcPts val="0"/>
              </a:spcAft>
              <a:buClr>
                <a:schemeClr val="accent1"/>
              </a:buClr>
              <a:buSzPts val="1836"/>
              <a:buFont typeface="Noto Sans Symbols"/>
              <a:buNone/>
            </a:pPr>
            <a:endParaRPr sz="2040" b="0" i="0" u="none" strike="noStrike" cap="none">
              <a:solidFill>
                <a:srgbClr val="595959"/>
              </a:solidFill>
              <a:latin typeface="Lustria"/>
              <a:ea typeface="Lustria"/>
              <a:cs typeface="Lustria"/>
              <a:sym typeface="Lustria"/>
            </a:endParaRPr>
          </a:p>
          <a:p>
            <a:pPr marL="342900" marR="0" lvl="0" indent="-236029" algn="l" rtl="0">
              <a:lnSpc>
                <a:spcPct val="80000"/>
              </a:lnSpc>
              <a:spcBef>
                <a:spcPts val="2000"/>
              </a:spcBef>
              <a:spcAft>
                <a:spcPts val="0"/>
              </a:spcAft>
              <a:buClr>
                <a:schemeClr val="accent1"/>
              </a:buClr>
              <a:buSzPts val="1683"/>
              <a:buFont typeface="Noto Sans Symbols"/>
              <a:buNone/>
            </a:pPr>
            <a:endParaRPr sz="1870" b="0" i="0" u="none" strike="noStrike" cap="none">
              <a:solidFill>
                <a:srgbClr val="595959"/>
              </a:solidFill>
              <a:latin typeface="Lustria"/>
              <a:ea typeface="Lustria"/>
              <a:cs typeface="Lustria"/>
              <a:sym typeface="Lustria"/>
            </a:endParaRPr>
          </a:p>
        </p:txBody>
      </p:sp>
      <p:sp>
        <p:nvSpPr>
          <p:cNvPr id="292" name="Shape 292"/>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25</a:t>
            </a:f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58849"/>
            <a:ext cx="8229600" cy="1158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200"/>
              <a:buFont typeface="Lustria"/>
              <a:buNone/>
            </a:pPr>
            <a:r>
              <a:rPr lang="en" sz="4200" b="0" i="0" u="none" strike="noStrike" cap="none">
                <a:solidFill>
                  <a:schemeClr val="dk1"/>
                </a:solidFill>
                <a:latin typeface="Corbel"/>
                <a:ea typeface="Corbel"/>
                <a:cs typeface="Corbel"/>
                <a:sym typeface="Corbel"/>
              </a:rPr>
              <a:t>  </a:t>
            </a:r>
            <a:r>
              <a:rPr lang="en" sz="3200" b="1" i="0" u="none" strike="noStrike" cap="none">
                <a:solidFill>
                  <a:schemeClr val="dk1"/>
                </a:solidFill>
                <a:latin typeface="Corbel"/>
                <a:ea typeface="Corbel"/>
                <a:cs typeface="Corbel"/>
                <a:sym typeface="Corbel"/>
              </a:rPr>
              <a:t>Certificate Submissions Needs</a:t>
            </a:r>
            <a:endParaRPr sz="3200" b="1" i="0" u="none" strike="noStrike" cap="none">
              <a:solidFill>
                <a:schemeClr val="dk1"/>
              </a:solidFill>
              <a:latin typeface="Corbel"/>
              <a:ea typeface="Corbel"/>
              <a:cs typeface="Corbel"/>
              <a:sym typeface="Corbel"/>
            </a:endParaRPr>
          </a:p>
        </p:txBody>
      </p:sp>
      <p:sp>
        <p:nvSpPr>
          <p:cNvPr id="327" name="Shape 327"/>
          <p:cNvSpPr txBox="1">
            <a:spLocks noGrp="1"/>
          </p:cNvSpPr>
          <p:nvPr>
            <p:ph type="body" idx="1"/>
          </p:nvPr>
        </p:nvSpPr>
        <p:spPr>
          <a:xfrm>
            <a:off x="1130095" y="1728062"/>
            <a:ext cx="7662900" cy="2647500"/>
          </a:xfrm>
          <a:prstGeom prst="rect">
            <a:avLst/>
          </a:prstGeom>
          <a:noFill/>
          <a:ln>
            <a:noFill/>
          </a:ln>
        </p:spPr>
        <p:txBody>
          <a:bodyPr spcFirstLastPara="1" wrap="square" lIns="91425" tIns="45700" rIns="91425" bIns="45700" anchor="t" anchorCtr="0">
            <a:noAutofit/>
          </a:bodyPr>
          <a:lstStyle/>
          <a:p>
            <a:pPr marL="342900" marR="0" lvl="0" indent="-320040" algn="l" rtl="0">
              <a:lnSpc>
                <a:spcPct val="90000"/>
              </a:lnSpc>
              <a:spcBef>
                <a:spcPts val="0"/>
              </a:spcBef>
              <a:spcAft>
                <a:spcPts val="0"/>
              </a:spcAft>
              <a:buClr>
                <a:schemeClr val="dk1"/>
              </a:buClr>
              <a:buSzPts val="1800"/>
              <a:buFont typeface="Arial"/>
              <a:buChar char="•"/>
            </a:pPr>
            <a:r>
              <a:rPr lang="en" sz="1800" b="0" i="0" u="none" strike="noStrike" cap="none">
                <a:latin typeface="Arial"/>
                <a:ea typeface="Arial"/>
                <a:cs typeface="Arial"/>
                <a:sym typeface="Arial"/>
              </a:rPr>
              <a:t>Certificate Award</a:t>
            </a:r>
            <a:endParaRPr sz="1800" b="0" i="0" u="none" strike="noStrike" cap="none">
              <a:latin typeface="Arial"/>
              <a:ea typeface="Arial"/>
              <a:cs typeface="Arial"/>
              <a:sym typeface="Arial"/>
            </a:endParaRPr>
          </a:p>
          <a:p>
            <a:pPr marL="342900" marR="0" lvl="0" indent="-320040" algn="l" rtl="0">
              <a:lnSpc>
                <a:spcPct val="90000"/>
              </a:lnSpc>
              <a:spcBef>
                <a:spcPts val="2000"/>
              </a:spcBef>
              <a:spcAft>
                <a:spcPts val="0"/>
              </a:spcAft>
              <a:buClr>
                <a:schemeClr val="dk1"/>
              </a:buClr>
              <a:buSzPts val="1800"/>
              <a:buFont typeface="Arial"/>
              <a:buChar char="•"/>
            </a:pPr>
            <a:r>
              <a:rPr lang="en" sz="1800" b="0" i="0" u="none" strike="noStrike" cap="none">
                <a:latin typeface="Arial"/>
                <a:ea typeface="Arial"/>
                <a:cs typeface="Arial"/>
                <a:sym typeface="Arial"/>
              </a:rPr>
              <a:t>Certificate Goal</a:t>
            </a:r>
            <a:endParaRPr sz="1800" b="0" i="0" u="none" strike="noStrike" cap="none">
              <a:latin typeface="Arial"/>
              <a:ea typeface="Arial"/>
              <a:cs typeface="Arial"/>
              <a:sym typeface="Arial"/>
            </a:endParaRPr>
          </a:p>
          <a:p>
            <a:pPr marL="342900" marR="0" lvl="0" indent="-320040" algn="l" rtl="0">
              <a:lnSpc>
                <a:spcPct val="90000"/>
              </a:lnSpc>
              <a:spcBef>
                <a:spcPts val="2000"/>
              </a:spcBef>
              <a:spcAft>
                <a:spcPts val="0"/>
              </a:spcAft>
              <a:buClr>
                <a:schemeClr val="dk1"/>
              </a:buClr>
              <a:buSzPts val="1800"/>
              <a:buFont typeface="Arial"/>
              <a:buChar char="•"/>
            </a:pPr>
            <a:r>
              <a:rPr lang="en" sz="1800" b="0" i="0" u="none" strike="noStrike" cap="none">
                <a:latin typeface="Arial"/>
                <a:ea typeface="Arial"/>
                <a:cs typeface="Arial"/>
                <a:sym typeface="Arial"/>
              </a:rPr>
              <a:t>Fields align with narrative (courses list, units, title, etc.)</a:t>
            </a:r>
            <a:endParaRPr sz="1800" b="0" i="0" u="none" strike="noStrike" cap="none">
              <a:latin typeface="Arial"/>
              <a:ea typeface="Arial"/>
              <a:cs typeface="Arial"/>
              <a:sym typeface="Arial"/>
            </a:endParaRPr>
          </a:p>
          <a:p>
            <a:pPr marL="342900" marR="0" lvl="0" indent="-320040" algn="l" rtl="0">
              <a:lnSpc>
                <a:spcPct val="90000"/>
              </a:lnSpc>
              <a:spcBef>
                <a:spcPts val="2000"/>
              </a:spcBef>
              <a:spcAft>
                <a:spcPts val="0"/>
              </a:spcAft>
              <a:buClr>
                <a:schemeClr val="dk1"/>
              </a:buClr>
              <a:buSzPts val="1800"/>
              <a:buFont typeface="Arial"/>
              <a:buChar char="•"/>
            </a:pPr>
            <a:r>
              <a:rPr lang="en" sz="1800" b="0" i="0" u="none" strike="noStrike" cap="none">
                <a:latin typeface="Arial"/>
                <a:ea typeface="Arial"/>
                <a:cs typeface="Arial"/>
                <a:sym typeface="Arial"/>
              </a:rPr>
              <a:t>Supporting Documentation (CTE, Apprenticeship)</a:t>
            </a:r>
            <a:endParaRPr sz="1800" b="0" i="0" u="none" strike="noStrike" cap="none">
              <a:latin typeface="Arial"/>
              <a:ea typeface="Arial"/>
              <a:cs typeface="Arial"/>
              <a:sym typeface="Arial"/>
            </a:endParaRPr>
          </a:p>
          <a:p>
            <a:pPr marL="342900" marR="0" lvl="0" indent="-320040" algn="l" rtl="0">
              <a:lnSpc>
                <a:spcPct val="90000"/>
              </a:lnSpc>
              <a:spcBef>
                <a:spcPts val="2000"/>
              </a:spcBef>
              <a:spcAft>
                <a:spcPts val="0"/>
              </a:spcAft>
              <a:buClr>
                <a:schemeClr val="dk1"/>
              </a:buClr>
              <a:buSzPts val="1800"/>
              <a:buFont typeface="Arial"/>
              <a:buChar char="•"/>
            </a:pPr>
            <a:r>
              <a:rPr lang="en" sz="1800" b="0" i="0" u="none" strike="noStrike" cap="none">
                <a:latin typeface="Arial"/>
                <a:ea typeface="Arial"/>
                <a:cs typeface="Arial"/>
                <a:sym typeface="Arial"/>
              </a:rPr>
              <a:t>Course list: CORs (program-applicable status)</a:t>
            </a:r>
            <a:endParaRPr sz="2200" b="0" i="0" u="none" strike="noStrike" cap="none">
              <a:solidFill>
                <a:srgbClr val="595959"/>
              </a:solidFill>
              <a:latin typeface="Lustria"/>
              <a:ea typeface="Lustria"/>
              <a:cs typeface="Lustria"/>
              <a:sym typeface="Lustria"/>
            </a:endParaRPr>
          </a:p>
        </p:txBody>
      </p:sp>
      <p:sp>
        <p:nvSpPr>
          <p:cNvPr id="328" name="Shape 328"/>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26</a:t>
            </a:f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Demo</a:t>
            </a:r>
            <a:endParaRPr sz="3200" b="1" i="0" u="none" strike="noStrike" cap="none" dirty="0">
              <a:solidFill>
                <a:schemeClr val="dk1"/>
              </a:solidFill>
              <a:latin typeface="Corbel"/>
              <a:ea typeface="Corbel"/>
              <a:cs typeface="Corbel"/>
              <a:sym typeface="Corbel"/>
            </a:endParaRPr>
          </a:p>
        </p:txBody>
      </p:sp>
      <p:sp>
        <p:nvSpPr>
          <p:cNvPr id="298" name="Shape 298"/>
          <p:cNvSpPr txBox="1">
            <a:spLocks noGrp="1"/>
          </p:cNvSpPr>
          <p:nvPr>
            <p:ph type="body" idx="1"/>
          </p:nvPr>
        </p:nvSpPr>
        <p:spPr>
          <a:xfrm>
            <a:off x="1113233" y="2000250"/>
            <a:ext cx="7514035" cy="2343151"/>
          </a:xfrm>
          <a:prstGeom prst="rect">
            <a:avLst/>
          </a:prstGeom>
          <a:noFill/>
          <a:ln>
            <a:noFill/>
          </a:ln>
        </p:spPr>
        <p:txBody>
          <a:bodyPr spcFirstLastPara="1" wrap="square" lIns="91425" tIns="91425" rIns="91425" bIns="91425" anchor="t" anchorCtr="0">
            <a:noAutofit/>
          </a:bodyPr>
          <a:lstStyle/>
          <a:p>
            <a:pPr marL="342900" marR="0" lvl="0" indent="-217170" algn="l" rtl="0">
              <a:spcBef>
                <a:spcPts val="2000"/>
              </a:spcBef>
              <a:spcAft>
                <a:spcPts val="0"/>
              </a:spcAft>
              <a:buClr>
                <a:srgbClr val="8D1415"/>
              </a:buClr>
              <a:buSzPts val="2610"/>
              <a:buFont typeface="Arial"/>
              <a:buNone/>
            </a:pPr>
            <a:r>
              <a:rPr lang="en" sz="1800" b="0" i="0" u="none" strike="noStrike" cap="none">
                <a:solidFill>
                  <a:schemeClr val="dk1"/>
                </a:solidFill>
                <a:latin typeface="Corbel"/>
                <a:ea typeface="Corbel"/>
                <a:cs typeface="Corbel"/>
                <a:sym typeface="Corbel"/>
              </a:rPr>
              <a:t>Example of an Associate degree</a:t>
            </a:r>
            <a:endParaRPr sz="1800" b="0" i="0" u="none" strike="noStrike" cap="none">
              <a:solidFill>
                <a:schemeClr val="dk1"/>
              </a:solidFill>
              <a:latin typeface="Corbel"/>
              <a:ea typeface="Corbel"/>
              <a:cs typeface="Corbel"/>
              <a:sym typeface="Corbel"/>
            </a:endParaRPr>
          </a:p>
        </p:txBody>
      </p:sp>
      <p:sp>
        <p:nvSpPr>
          <p:cNvPr id="299" name="Shape 299"/>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27</a:t>
            </a:f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Demo</a:t>
            </a:r>
            <a:endParaRPr sz="3200" b="1" i="0" u="none" strike="noStrike" cap="none" dirty="0">
              <a:solidFill>
                <a:schemeClr val="dk1"/>
              </a:solidFill>
              <a:latin typeface="Corbel"/>
              <a:ea typeface="Corbel"/>
              <a:cs typeface="Corbel"/>
              <a:sym typeface="Corbel"/>
            </a:endParaRPr>
          </a:p>
        </p:txBody>
      </p:sp>
      <p:sp>
        <p:nvSpPr>
          <p:cNvPr id="305" name="Shape 305"/>
          <p:cNvSpPr txBox="1">
            <a:spLocks noGrp="1"/>
          </p:cNvSpPr>
          <p:nvPr>
            <p:ph type="body" idx="1"/>
          </p:nvPr>
        </p:nvSpPr>
        <p:spPr>
          <a:xfrm>
            <a:off x="1113233" y="2000250"/>
            <a:ext cx="7514035" cy="2343151"/>
          </a:xfrm>
          <a:prstGeom prst="rect">
            <a:avLst/>
          </a:prstGeom>
          <a:noFill/>
          <a:ln>
            <a:noFill/>
          </a:ln>
        </p:spPr>
        <p:txBody>
          <a:bodyPr spcFirstLastPara="1" wrap="square" lIns="91425" tIns="91425" rIns="91425" bIns="91425" anchor="t" anchorCtr="0">
            <a:noAutofit/>
          </a:bodyPr>
          <a:lstStyle/>
          <a:p>
            <a:pPr marL="342900" marR="0" lvl="0" indent="-217170" algn="l" rtl="0">
              <a:spcBef>
                <a:spcPts val="2000"/>
              </a:spcBef>
              <a:spcAft>
                <a:spcPts val="0"/>
              </a:spcAft>
              <a:buClr>
                <a:srgbClr val="8D1415"/>
              </a:buClr>
              <a:buSzPts val="2610"/>
              <a:buFont typeface="Arial"/>
              <a:buNone/>
            </a:pPr>
            <a:r>
              <a:rPr lang="en" sz="1800" b="0" i="0" u="none" strike="noStrike" cap="none">
                <a:solidFill>
                  <a:schemeClr val="dk1"/>
                </a:solidFill>
                <a:latin typeface="Corbel"/>
                <a:ea typeface="Corbel"/>
                <a:cs typeface="Corbel"/>
                <a:sym typeface="Corbel"/>
              </a:rPr>
              <a:t>Example of a certificate</a:t>
            </a:r>
            <a:endParaRPr sz="1800" b="0" i="0" u="none" strike="noStrike" cap="none">
              <a:solidFill>
                <a:schemeClr val="dk1"/>
              </a:solidFill>
              <a:latin typeface="Corbel"/>
              <a:ea typeface="Corbel"/>
              <a:cs typeface="Corbel"/>
              <a:sym typeface="Corbel"/>
            </a:endParaRPr>
          </a:p>
        </p:txBody>
      </p:sp>
      <p:sp>
        <p:nvSpPr>
          <p:cNvPr id="306" name="Shape 306"/>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28</a:t>
            </a:fld>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58848"/>
            <a:ext cx="8229600" cy="116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Lustria"/>
              <a:buNone/>
            </a:pPr>
            <a:r>
              <a:rPr lang="en" sz="3200" b="1" i="0" u="none" strike="noStrike" cap="none" dirty="0">
                <a:solidFill>
                  <a:schemeClr val="dk1"/>
                </a:solidFill>
                <a:latin typeface="Corbel"/>
                <a:ea typeface="Corbel"/>
                <a:cs typeface="Corbel"/>
                <a:sym typeface="Corbel"/>
              </a:rPr>
              <a:t>ADT Submission Needs</a:t>
            </a:r>
            <a:endParaRPr sz="3200" b="1" i="0" u="none" strike="noStrike" cap="none" dirty="0">
              <a:solidFill>
                <a:schemeClr val="dk1"/>
              </a:solidFill>
              <a:latin typeface="Corbel"/>
              <a:ea typeface="Corbel"/>
              <a:cs typeface="Corbel"/>
              <a:sym typeface="Corbel"/>
            </a:endParaRPr>
          </a:p>
        </p:txBody>
      </p:sp>
      <p:sp>
        <p:nvSpPr>
          <p:cNvPr id="312" name="Shape 312"/>
          <p:cNvSpPr txBox="1">
            <a:spLocks noGrp="1"/>
          </p:cNvSpPr>
          <p:nvPr>
            <p:ph type="body" idx="1"/>
          </p:nvPr>
        </p:nvSpPr>
        <p:spPr>
          <a:xfrm>
            <a:off x="1023900" y="1325072"/>
            <a:ext cx="7662900" cy="3066000"/>
          </a:xfrm>
          <a:prstGeom prst="rect">
            <a:avLst/>
          </a:prstGeom>
          <a:noFill/>
          <a:ln>
            <a:noFill/>
          </a:ln>
        </p:spPr>
        <p:txBody>
          <a:bodyPr spcFirstLastPara="1" wrap="square" lIns="91425" tIns="45700" rIns="91425" bIns="45700" anchor="t" anchorCtr="0">
            <a:noAutofit/>
          </a:bodyPr>
          <a:lstStyle/>
          <a:p>
            <a:pPr marL="342900" marR="0" lvl="0" indent="-320040" algn="l" rtl="0">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Narrative items 1-2 (matching fields)</a:t>
            </a:r>
            <a:endParaRPr sz="1800" b="0" i="0" u="none" strike="noStrike" cap="none">
              <a:solidFill>
                <a:schemeClr val="dk1"/>
              </a:solidFill>
              <a:latin typeface="Arial"/>
              <a:ea typeface="Arial"/>
              <a:cs typeface="Arial"/>
              <a:sym typeface="Arial"/>
            </a:endParaRPr>
          </a:p>
          <a:p>
            <a:pPr marL="685800" marR="0" lvl="1" indent="-342900" algn="l" rtl="0">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Associate in (Arts/Science) in (Discipline) for Transfer</a:t>
            </a:r>
            <a:endParaRPr sz="1800">
              <a:latin typeface="Arial"/>
              <a:ea typeface="Arial"/>
              <a:cs typeface="Arial"/>
              <a:sym typeface="Arial"/>
            </a:endParaRPr>
          </a:p>
          <a:p>
            <a:pPr marL="685800" marR="0" lvl="1" indent="-342900" algn="l" rtl="0">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Associate of (Arts/Science) (Discipline)</a:t>
            </a:r>
            <a:endParaRPr sz="1800" b="0" i="0" u="none" strike="noStrike" cap="none">
              <a:solidFill>
                <a:schemeClr val="dk1"/>
              </a:solidFill>
              <a:latin typeface="Arial"/>
              <a:ea typeface="Arial"/>
              <a:cs typeface="Arial"/>
              <a:sym typeface="Arial"/>
            </a:endParaRPr>
          </a:p>
          <a:p>
            <a:pPr marL="342900" marR="0" lvl="0" indent="-320040" algn="l" rtl="0">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If including item 3: match program requirements to TMC</a:t>
            </a:r>
            <a:endParaRPr sz="1800" b="0" i="0" u="none" strike="noStrike" cap="none">
              <a:solidFill>
                <a:schemeClr val="dk1"/>
              </a:solidFill>
              <a:latin typeface="Arial"/>
              <a:ea typeface="Arial"/>
              <a:cs typeface="Arial"/>
              <a:sym typeface="Arial"/>
            </a:endParaRPr>
          </a:p>
          <a:p>
            <a:pPr marL="342900" marR="0" lvl="0" indent="-320040" algn="l" rtl="0">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Can submit ADT for approval with courses that have been awaiting C-ID approval for 45 days or longer  </a:t>
            </a:r>
            <a:endParaRPr sz="1800" b="0" i="0" u="none" strike="noStrike" cap="none">
              <a:solidFill>
                <a:schemeClr val="dk1"/>
              </a:solidFill>
              <a:latin typeface="Arial"/>
              <a:ea typeface="Arial"/>
              <a:cs typeface="Arial"/>
              <a:sym typeface="Arial"/>
            </a:endParaRPr>
          </a:p>
          <a:p>
            <a:pPr marL="342900" marR="0" lvl="0" indent="-320040" algn="l" rtl="0">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GE Area (both CSU and IGETC) designation on the TMC</a:t>
            </a:r>
            <a:endParaRPr sz="1800" b="0" i="0" u="none" strike="noStrike" cap="none">
              <a:solidFill>
                <a:schemeClr val="dk1"/>
              </a:solidFill>
              <a:latin typeface="Arial"/>
              <a:ea typeface="Arial"/>
              <a:cs typeface="Arial"/>
              <a:sym typeface="Arial"/>
            </a:endParaRPr>
          </a:p>
          <a:p>
            <a:pPr marL="342900" marR="0" lvl="0" indent="-320040" algn="l" rtl="0">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Double count accuracy</a:t>
            </a:r>
            <a:endParaRPr sz="1800" b="0" i="0" u="none" strike="noStrike" cap="none">
              <a:solidFill>
                <a:schemeClr val="dk1"/>
              </a:solidFill>
              <a:latin typeface="Arial"/>
              <a:ea typeface="Arial"/>
              <a:cs typeface="Arial"/>
              <a:sym typeface="Arial"/>
            </a:endParaRPr>
          </a:p>
          <a:p>
            <a:pPr marL="342900" marR="0" lvl="0" indent="-320040" algn="l" rtl="0">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ASSIST Supporting Documents: AAM, GECC, BCCT</a:t>
            </a:r>
            <a:endParaRPr sz="1800" b="0" i="0" u="none" strike="noStrike" cap="none">
              <a:solidFill>
                <a:schemeClr val="dk1"/>
              </a:solidFill>
              <a:latin typeface="Arial"/>
              <a:ea typeface="Arial"/>
              <a:cs typeface="Arial"/>
              <a:sym typeface="Arial"/>
            </a:endParaRPr>
          </a:p>
          <a:p>
            <a:pPr marL="342900" marR="0" lvl="0" indent="-320040" algn="l" rtl="0">
              <a:spcBef>
                <a:spcPts val="0"/>
              </a:spcBef>
              <a:spcAft>
                <a:spcPts val="0"/>
              </a:spcAft>
              <a:buClr>
                <a:schemeClr val="accent1"/>
              </a:buClr>
              <a:buSzPts val="1800"/>
              <a:buFont typeface="Arial"/>
              <a:buChar char="•"/>
            </a:pPr>
            <a:r>
              <a:rPr lang="en" sz="1800" b="0" i="0" u="none" strike="noStrike" cap="none">
                <a:solidFill>
                  <a:schemeClr val="dk1"/>
                </a:solidFill>
                <a:latin typeface="Arial"/>
                <a:ea typeface="Arial"/>
                <a:cs typeface="Arial"/>
                <a:sym typeface="Arial"/>
              </a:rPr>
              <a:t>Name the baccalaureate program, specifies preparation for transfer to CSU system</a:t>
            </a:r>
            <a:endParaRPr sz="1800" b="0" i="0" u="none" strike="noStrike" cap="none">
              <a:solidFill>
                <a:schemeClr val="dk1"/>
              </a:solidFill>
              <a:latin typeface="Arial"/>
              <a:ea typeface="Arial"/>
              <a:cs typeface="Arial"/>
              <a:sym typeface="Arial"/>
            </a:endParaRPr>
          </a:p>
          <a:p>
            <a:pPr marL="0" marR="0" lvl="0" indent="0" algn="l" rtl="0">
              <a:spcBef>
                <a:spcPts val="2000"/>
              </a:spcBef>
              <a:spcAft>
                <a:spcPts val="0"/>
              </a:spcAft>
              <a:buClr>
                <a:srgbClr val="8D1415"/>
              </a:buClr>
              <a:buSzPts val="2610"/>
              <a:buFont typeface="Arial"/>
              <a:buNone/>
            </a:pPr>
            <a:endParaRPr sz="1800" b="0" i="0" u="none" strike="noStrike" cap="none">
              <a:solidFill>
                <a:schemeClr val="dk1"/>
              </a:solidFill>
              <a:latin typeface="Arial"/>
              <a:ea typeface="Arial"/>
              <a:cs typeface="Arial"/>
              <a:sym typeface="Arial"/>
            </a:endParaRPr>
          </a:p>
          <a:p>
            <a:pPr marL="342900" marR="0" lvl="0" indent="-217170" algn="l" rtl="0">
              <a:spcBef>
                <a:spcPts val="2000"/>
              </a:spcBef>
              <a:spcAft>
                <a:spcPts val="0"/>
              </a:spcAft>
              <a:buClr>
                <a:schemeClr val="accent1"/>
              </a:buClr>
              <a:buSzPts val="1980"/>
              <a:buFont typeface="Noto Sans Symbols"/>
              <a:buNone/>
            </a:pPr>
            <a:endParaRPr sz="2200" b="0" i="0" u="none" strike="noStrike" cap="none">
              <a:solidFill>
                <a:srgbClr val="595959"/>
              </a:solidFill>
              <a:latin typeface="Lustria"/>
              <a:ea typeface="Lustria"/>
              <a:cs typeface="Lustria"/>
              <a:sym typeface="Lustria"/>
            </a:endParaRPr>
          </a:p>
        </p:txBody>
      </p:sp>
      <p:sp>
        <p:nvSpPr>
          <p:cNvPr id="313" name="Shape 313"/>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29</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16100" y="252006"/>
            <a:ext cx="8229600" cy="857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dirty="0"/>
              <a:t>Common</a:t>
            </a:r>
            <a:r>
              <a:rPr lang="en" sz="3200" b="1" i="0" u="none" strike="noStrike" cap="none" dirty="0">
                <a:solidFill>
                  <a:schemeClr val="dk1"/>
                </a:solidFill>
                <a:latin typeface="Corbel"/>
                <a:ea typeface="Corbel"/>
                <a:cs typeface="Corbel"/>
                <a:sym typeface="Corbel"/>
              </a:rPr>
              <a:t> Job Duties</a:t>
            </a:r>
            <a:endParaRPr sz="3200" b="1" i="0" u="none" strike="noStrike" cap="none" dirty="0">
              <a:solidFill>
                <a:schemeClr val="dk1"/>
              </a:solidFill>
              <a:latin typeface="Corbel"/>
              <a:ea typeface="Corbel"/>
              <a:cs typeface="Corbel"/>
              <a:sym typeface="Corbel"/>
            </a:endParaRPr>
          </a:p>
        </p:txBody>
      </p:sp>
      <p:sp>
        <p:nvSpPr>
          <p:cNvPr id="150" name="Shape 150"/>
          <p:cNvSpPr txBox="1">
            <a:spLocks noGrp="1"/>
          </p:cNvSpPr>
          <p:nvPr>
            <p:ph type="body" idx="1"/>
          </p:nvPr>
        </p:nvSpPr>
        <p:spPr>
          <a:xfrm>
            <a:off x="884735" y="1073756"/>
            <a:ext cx="7662900" cy="3587400"/>
          </a:xfrm>
          <a:prstGeom prst="rect">
            <a:avLst/>
          </a:prstGeom>
          <a:noFill/>
          <a:ln>
            <a:noFill/>
          </a:ln>
        </p:spPr>
        <p:txBody>
          <a:bodyPr spcFirstLastPara="1" wrap="square" lIns="91425" tIns="91425" rIns="91425" bIns="91425" anchor="t" anchorCtr="0">
            <a:noAutofit/>
          </a:bodyPr>
          <a:lstStyle/>
          <a:p>
            <a:pPr marL="139700" marR="0" lvl="0" indent="0" algn="l" rtl="0">
              <a:spcBef>
                <a:spcPts val="0"/>
              </a:spcBef>
              <a:spcAft>
                <a:spcPts val="0"/>
              </a:spcAft>
              <a:buClr>
                <a:schemeClr val="dk1"/>
              </a:buClr>
              <a:buSzPts val="1400"/>
              <a:buFont typeface="Arial"/>
              <a:buNone/>
            </a:pPr>
            <a:r>
              <a:rPr lang="en" sz="1400" b="1" i="0" u="none" strike="noStrike" cap="none">
                <a:solidFill>
                  <a:schemeClr val="dk1"/>
                </a:solidFill>
                <a:latin typeface="Arial"/>
                <a:ea typeface="Arial"/>
                <a:cs typeface="Arial"/>
                <a:sym typeface="Arial"/>
              </a:rPr>
              <a:t>USUALLY, under the general supervision of the Vice President for Instruction:</a:t>
            </a:r>
            <a:endParaRPr b="1"/>
          </a:p>
          <a:p>
            <a:pPr marL="139700" marR="0" lvl="0" indent="0" algn="l" rtl="0">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425450" marR="0" lvl="0" indent="-311150" algn="l" rtl="0">
              <a:spcBef>
                <a:spcPts val="0"/>
              </a:spcBef>
              <a:spcAft>
                <a:spcPts val="0"/>
              </a:spcAft>
              <a:buClr>
                <a:schemeClr val="dk1"/>
              </a:buClr>
              <a:buSzPts val="1800"/>
              <a:buFont typeface="Arial"/>
              <a:buChar char="•"/>
            </a:pPr>
            <a:r>
              <a:rPr lang="en" b="0" i="0" u="none" strike="noStrike" cap="none">
                <a:solidFill>
                  <a:schemeClr val="dk1"/>
                </a:solidFill>
                <a:latin typeface="Arial"/>
                <a:ea typeface="Arial"/>
                <a:cs typeface="Arial"/>
                <a:sym typeface="Arial"/>
              </a:rPr>
              <a:t>Coordinate the curriculum approval process from the course and program proposal level through local and state approval, including ACCJC if appropriate </a:t>
            </a:r>
            <a:endParaRPr b="0" i="0" u="none" strike="noStrike" cap="none">
              <a:solidFill>
                <a:schemeClr val="dk1"/>
              </a:solidFill>
              <a:latin typeface="Arial"/>
              <a:ea typeface="Arial"/>
              <a:cs typeface="Arial"/>
              <a:sym typeface="Arial"/>
            </a:endParaRPr>
          </a:p>
          <a:p>
            <a:pPr marL="425450" marR="0" lvl="0" indent="-311150" algn="l" rtl="0">
              <a:spcBef>
                <a:spcPts val="0"/>
              </a:spcBef>
              <a:spcAft>
                <a:spcPts val="0"/>
              </a:spcAft>
              <a:buClr>
                <a:schemeClr val="dk1"/>
              </a:buClr>
              <a:buSzPts val="1800"/>
              <a:buFont typeface="Arial"/>
              <a:buChar char="•"/>
            </a:pPr>
            <a:r>
              <a:rPr lang="en" b="0" i="0" u="none" strike="noStrike" cap="none">
                <a:solidFill>
                  <a:schemeClr val="dk1"/>
                </a:solidFill>
                <a:latin typeface="Arial"/>
                <a:ea typeface="Arial"/>
                <a:cs typeface="Arial"/>
                <a:sym typeface="Arial"/>
              </a:rPr>
              <a:t>Assure that new and revised curriculum is documented and approved by the district and chapter</a:t>
            </a:r>
            <a:r>
              <a:rPr lang="en">
                <a:latin typeface="Arial"/>
                <a:ea typeface="Arial"/>
                <a:cs typeface="Arial"/>
                <a:sym typeface="Arial"/>
              </a:rPr>
              <a:t>ed with the </a:t>
            </a:r>
            <a:r>
              <a:rPr lang="en" b="0" i="0" u="none" strike="noStrike" cap="none">
                <a:solidFill>
                  <a:schemeClr val="dk1"/>
                </a:solidFill>
                <a:latin typeface="Arial"/>
                <a:ea typeface="Arial"/>
                <a:cs typeface="Arial"/>
                <a:sym typeface="Arial"/>
              </a:rPr>
              <a:t>CCCCO in a timely manner prior to offering</a:t>
            </a:r>
            <a:endParaRPr/>
          </a:p>
          <a:p>
            <a:pPr marL="425450" marR="0" lvl="0" indent="-311150" algn="l" rtl="0">
              <a:spcBef>
                <a:spcPts val="0"/>
              </a:spcBef>
              <a:spcAft>
                <a:spcPts val="0"/>
              </a:spcAft>
              <a:buClr>
                <a:schemeClr val="dk1"/>
              </a:buClr>
              <a:buSzPts val="1800"/>
              <a:buFont typeface="Arial"/>
              <a:buChar char="•"/>
            </a:pPr>
            <a:r>
              <a:rPr lang="en" b="0" i="0" u="none" strike="noStrike" cap="none">
                <a:solidFill>
                  <a:schemeClr val="dk1"/>
                </a:solidFill>
                <a:latin typeface="Arial"/>
                <a:ea typeface="Arial"/>
                <a:cs typeface="Arial"/>
                <a:sym typeface="Arial"/>
              </a:rPr>
              <a:t>Coordinate with the CCCCO in assuring compliance for program and course approval</a:t>
            </a:r>
            <a:endParaRPr b="0" i="0" u="none" strike="noStrike" cap="none">
              <a:solidFill>
                <a:schemeClr val="dk1"/>
              </a:solidFill>
              <a:latin typeface="Arial"/>
              <a:ea typeface="Arial"/>
              <a:cs typeface="Arial"/>
              <a:sym typeface="Arial"/>
            </a:endParaRPr>
          </a:p>
          <a:p>
            <a:pPr marL="425450" marR="0" lvl="0" indent="-311150" algn="l" rtl="0">
              <a:lnSpc>
                <a:spcPct val="115000"/>
              </a:lnSpc>
              <a:spcBef>
                <a:spcPts val="0"/>
              </a:spcBef>
              <a:spcAft>
                <a:spcPts val="0"/>
              </a:spcAft>
              <a:buClr>
                <a:schemeClr val="dk1"/>
              </a:buClr>
              <a:buSzPts val="1800"/>
              <a:buFont typeface="Arial"/>
              <a:buChar char="•"/>
            </a:pPr>
            <a:r>
              <a:rPr lang="en" b="0" i="0" u="none" strike="noStrike" cap="none">
                <a:solidFill>
                  <a:schemeClr val="dk1"/>
                </a:solidFill>
                <a:latin typeface="Arial"/>
                <a:ea typeface="Arial"/>
                <a:cs typeface="Arial"/>
                <a:sym typeface="Arial"/>
              </a:rPr>
              <a:t>Attend curriculum Technical Review Committee meetings to provide technical and resource support</a:t>
            </a:r>
            <a:endParaRPr b="0" i="0" u="none" strike="noStrike" cap="none">
              <a:solidFill>
                <a:schemeClr val="dk1"/>
              </a:solidFill>
              <a:latin typeface="Corbel"/>
              <a:ea typeface="Corbel"/>
              <a:cs typeface="Corbel"/>
              <a:sym typeface="Corbel"/>
            </a:endParaRPr>
          </a:p>
        </p:txBody>
      </p:sp>
      <p:sp>
        <p:nvSpPr>
          <p:cNvPr id="151" name="Shape 151"/>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58848"/>
            <a:ext cx="8229600" cy="1185600"/>
          </a:xfrm>
          <a:prstGeom prst="rect">
            <a:avLst/>
          </a:prstGeom>
          <a:noFill/>
          <a:ln>
            <a:noFill/>
          </a:ln>
        </p:spPr>
        <p:txBody>
          <a:bodyPr spcFirstLastPara="1" wrap="square" lIns="91425" tIns="45700" rIns="91425" bIns="45700" anchor="ctr" anchorCtr="0">
            <a:noAutofit/>
          </a:bodyPr>
          <a:lstStyle/>
          <a:p>
            <a:pPr lvl="0">
              <a:buClr>
                <a:schemeClr val="lt1"/>
              </a:buClr>
              <a:buSzPts val="3200"/>
            </a:pPr>
            <a:r>
              <a:rPr lang="en" sz="3200" b="1" dirty="0"/>
              <a:t>ADT Submission </a:t>
            </a:r>
            <a:r>
              <a:rPr lang="en" sz="3200" b="1" dirty="0" smtClean="0"/>
              <a:t>Needs </a:t>
            </a:r>
            <a:r>
              <a:rPr lang="en" sz="3200" b="1" dirty="0"/>
              <a:t>(continued)</a:t>
            </a:r>
            <a:endParaRPr sz="3200" b="1" i="0" u="none" strike="noStrike" cap="none" dirty="0">
              <a:solidFill>
                <a:schemeClr val="dk1"/>
              </a:solidFill>
              <a:latin typeface="Corbel"/>
              <a:ea typeface="Corbel"/>
              <a:cs typeface="Corbel"/>
              <a:sym typeface="Corbel"/>
            </a:endParaRPr>
          </a:p>
        </p:txBody>
      </p:sp>
      <p:sp>
        <p:nvSpPr>
          <p:cNvPr id="319" name="Shape 319"/>
          <p:cNvSpPr txBox="1">
            <a:spLocks noGrp="1"/>
          </p:cNvSpPr>
          <p:nvPr>
            <p:ph type="body" idx="1"/>
          </p:nvPr>
        </p:nvSpPr>
        <p:spPr>
          <a:xfrm>
            <a:off x="1078450" y="1444450"/>
            <a:ext cx="7662900" cy="3081000"/>
          </a:xfrm>
          <a:prstGeom prst="rect">
            <a:avLst/>
          </a:prstGeom>
          <a:noFill/>
          <a:ln>
            <a:noFill/>
          </a:ln>
        </p:spPr>
        <p:txBody>
          <a:bodyPr spcFirstLastPara="1" wrap="square" lIns="91425" tIns="45700" rIns="91425" bIns="45700" anchor="t" anchorCtr="0">
            <a:noAutofit/>
          </a:bodyPr>
          <a:lstStyle/>
          <a:p>
            <a:pPr marL="125729" marR="0" lvl="0" indent="0" algn="l" rtl="0">
              <a:spcBef>
                <a:spcPts val="0"/>
              </a:spcBef>
              <a:spcAft>
                <a:spcPts val="0"/>
              </a:spcAft>
              <a:buClr>
                <a:srgbClr val="8D1415"/>
              </a:buClr>
              <a:buSzPts val="2610"/>
              <a:buFont typeface="Arial"/>
              <a:buNone/>
            </a:pPr>
            <a:r>
              <a:rPr lang="en" sz="1800" b="0" i="0" u="none" strike="noStrike" cap="none">
                <a:solidFill>
                  <a:schemeClr val="dk1"/>
                </a:solidFill>
                <a:latin typeface="Arial"/>
                <a:ea typeface="Arial"/>
                <a:cs typeface="Arial"/>
                <a:sym typeface="Arial"/>
              </a:rPr>
              <a:t>Ed Code §66746 requirements for </a:t>
            </a:r>
            <a:r>
              <a:rPr lang="en" sz="1800" b="1" i="0" u="none" strike="noStrike" cap="none">
                <a:solidFill>
                  <a:schemeClr val="dk1"/>
                </a:solidFill>
                <a:latin typeface="Arial"/>
                <a:ea typeface="Arial"/>
                <a:cs typeface="Arial"/>
                <a:sym typeface="Arial"/>
              </a:rPr>
              <a:t>program description</a:t>
            </a:r>
            <a:r>
              <a:rPr lang="en" sz="1800" b="0" i="0" u="none" strike="noStrike" cap="none">
                <a:solidFill>
                  <a:schemeClr val="dk1"/>
                </a:solidFill>
                <a:latin typeface="Arial"/>
                <a:ea typeface="Arial"/>
                <a:cs typeface="Arial"/>
                <a:sym typeface="Arial"/>
              </a:rPr>
              <a:t> of ADT:</a:t>
            </a:r>
            <a:endParaRPr sz="1800" b="0" i="0" u="none" strike="noStrike" cap="none">
              <a:solidFill>
                <a:schemeClr val="dk1"/>
              </a:solidFill>
              <a:latin typeface="Arial"/>
              <a:ea typeface="Arial"/>
              <a:cs typeface="Arial"/>
              <a:sym typeface="Arial"/>
            </a:endParaRPr>
          </a:p>
          <a:p>
            <a:pPr marL="125729" marR="0" lvl="0" indent="0" algn="l" rtl="0">
              <a:spcBef>
                <a:spcPts val="0"/>
              </a:spcBef>
              <a:spcAft>
                <a:spcPts val="0"/>
              </a:spcAft>
              <a:buClr>
                <a:srgbClr val="8D1415"/>
              </a:buClr>
              <a:buSzPts val="261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Students who complete an ADT and transfer to a similar major at a CSU are guaranteed a pathway to finish their baccalaureate degrees in 60 semester or 90 quarter units. These degrees require students to meet both of the following requirements:</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8D1415"/>
              </a:buClr>
              <a:buSzPts val="1595"/>
              <a:buFont typeface="Arial"/>
              <a:buNone/>
            </a:pPr>
            <a:r>
              <a:rPr lang="en" sz="1100" b="0" i="0" u="none" strike="noStrike" cap="none">
                <a:solidFill>
                  <a:schemeClr val="dk1"/>
                </a:solidFill>
                <a:latin typeface="Arial"/>
                <a:ea typeface="Arial"/>
                <a:cs typeface="Arial"/>
                <a:sym typeface="Arial"/>
              </a:rPr>
              <a:t>(1) Completion of 60 semester units or 90 quarter units that are eligible for transfer to the California State University, including both of the following:</a:t>
            </a:r>
            <a:endParaRPr sz="1100" b="0" i="0" u="none" strike="noStrike" cap="none">
              <a:solidFill>
                <a:schemeClr val="dk1"/>
              </a:solidFill>
              <a:latin typeface="Arial"/>
              <a:ea typeface="Arial"/>
              <a:cs typeface="Arial"/>
              <a:sym typeface="Arial"/>
            </a:endParaRPr>
          </a:p>
          <a:p>
            <a:pPr marL="457200" marR="0" lvl="0" indent="0" algn="l" rtl="0">
              <a:lnSpc>
                <a:spcPct val="115000"/>
              </a:lnSpc>
              <a:spcBef>
                <a:spcPts val="800"/>
              </a:spcBef>
              <a:spcAft>
                <a:spcPts val="0"/>
              </a:spcAft>
              <a:buClr>
                <a:srgbClr val="8D1415"/>
              </a:buClr>
              <a:buSzPts val="1595"/>
              <a:buFont typeface="Arial"/>
              <a:buNone/>
            </a:pPr>
            <a:r>
              <a:rPr lang="en" sz="1100" b="0" i="0" u="none" strike="noStrike" cap="none">
                <a:solidFill>
                  <a:schemeClr val="dk1"/>
                </a:solidFill>
                <a:latin typeface="Arial"/>
                <a:ea typeface="Arial"/>
                <a:cs typeface="Arial"/>
                <a:sym typeface="Arial"/>
              </a:rPr>
              <a:t>(A) The Intersegmental General Education Transfer Curriculum (IGETC) or the California State University General Education-Breadth Requirements.</a:t>
            </a:r>
            <a:endParaRPr sz="1100" b="0" i="0" u="none" strike="noStrike" cap="none">
              <a:solidFill>
                <a:schemeClr val="dk1"/>
              </a:solidFill>
              <a:latin typeface="Arial"/>
              <a:ea typeface="Arial"/>
              <a:cs typeface="Arial"/>
              <a:sym typeface="Arial"/>
            </a:endParaRPr>
          </a:p>
          <a:p>
            <a:pPr marL="457200" marR="0" lvl="0" indent="0" algn="l" rtl="0">
              <a:lnSpc>
                <a:spcPct val="115000"/>
              </a:lnSpc>
              <a:spcBef>
                <a:spcPts val="800"/>
              </a:spcBef>
              <a:spcAft>
                <a:spcPts val="0"/>
              </a:spcAft>
              <a:buClr>
                <a:srgbClr val="8D1415"/>
              </a:buClr>
              <a:buSzPts val="1595"/>
              <a:buFont typeface="Arial"/>
              <a:buNone/>
            </a:pPr>
            <a:r>
              <a:rPr lang="en" sz="1100" b="0" i="0" u="none" strike="noStrike" cap="none">
                <a:solidFill>
                  <a:schemeClr val="dk1"/>
                </a:solidFill>
                <a:latin typeface="Arial"/>
                <a:ea typeface="Arial"/>
                <a:cs typeface="Arial"/>
                <a:sym typeface="Arial"/>
              </a:rPr>
              <a:t>(B) A minimum of 18 semester units or 27 quarter units in a major or area of emphasis, as determined by the community college district and meeting the requirements of an approved transfer model curriculum.</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8D1415"/>
              </a:buClr>
              <a:buSzPts val="1595"/>
              <a:buFont typeface="Arial"/>
              <a:buNone/>
            </a:pPr>
            <a:r>
              <a:rPr lang="en" sz="1100" b="0" i="0" u="none" strike="noStrike" cap="none">
                <a:solidFill>
                  <a:schemeClr val="dk1"/>
                </a:solidFill>
                <a:latin typeface="Arial"/>
                <a:ea typeface="Arial"/>
                <a:cs typeface="Arial"/>
                <a:sym typeface="Arial"/>
              </a:rPr>
              <a:t>(2) Obtainment of a minimum grade point average of 2.0.</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1100"/>
              <a:buFont typeface="Arial"/>
              <a:buNone/>
            </a:pPr>
            <a:endParaRPr sz="1100" b="0" i="0" u="none" strike="noStrike" cap="none">
              <a:solidFill>
                <a:srgbClr val="3C3C3C"/>
              </a:solidFill>
              <a:highlight>
                <a:srgbClr val="EBEDEE"/>
              </a:highlight>
              <a:latin typeface="Arial"/>
              <a:ea typeface="Arial"/>
              <a:cs typeface="Arial"/>
              <a:sym typeface="Arial"/>
            </a:endParaRPr>
          </a:p>
          <a:p>
            <a:pPr marL="125729" marR="0" lvl="0" indent="0" algn="l" rtl="0">
              <a:spcBef>
                <a:spcPts val="0"/>
              </a:spcBef>
              <a:spcAft>
                <a:spcPts val="0"/>
              </a:spcAft>
              <a:buClr>
                <a:srgbClr val="8D1415"/>
              </a:buClr>
              <a:buSzPts val="2900"/>
              <a:buFont typeface="Arial"/>
              <a:buNone/>
            </a:pPr>
            <a:r>
              <a:rPr lang="en" sz="2000" b="0" i="0" u="none" strike="noStrike" cap="none">
                <a:solidFill>
                  <a:srgbClr val="595959"/>
                </a:solidFill>
                <a:latin typeface="Lustria"/>
                <a:ea typeface="Lustria"/>
                <a:cs typeface="Lustria"/>
                <a:sym typeface="Lustria"/>
              </a:rPr>
              <a:t>   </a:t>
            </a:r>
            <a:endParaRPr sz="2200" b="0" i="0" u="none" strike="noStrike" cap="none">
              <a:solidFill>
                <a:srgbClr val="595959"/>
              </a:solidFill>
              <a:latin typeface="Lustria"/>
              <a:ea typeface="Lustria"/>
              <a:cs typeface="Lustria"/>
              <a:sym typeface="Lustria"/>
            </a:endParaRPr>
          </a:p>
        </p:txBody>
      </p:sp>
      <p:sp>
        <p:nvSpPr>
          <p:cNvPr id="320" name="Shape 320"/>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30</a:t>
            </a:fld>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1113234" y="514351"/>
            <a:ext cx="7514035" cy="131444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Lustria"/>
              <a:buNone/>
            </a:pPr>
            <a:r>
              <a:rPr lang="en" sz="3200" b="1" i="0" u="none" strike="noStrike" cap="none" dirty="0">
                <a:solidFill>
                  <a:schemeClr val="dk1"/>
                </a:solidFill>
                <a:latin typeface="Corbel"/>
                <a:ea typeface="Corbel"/>
                <a:cs typeface="Corbel"/>
                <a:sym typeface="Corbel"/>
              </a:rPr>
              <a:t>Challenge 5!!!!</a:t>
            </a:r>
            <a:endParaRPr sz="3200" b="1" i="0" u="none" strike="noStrike" cap="none" dirty="0">
              <a:solidFill>
                <a:schemeClr val="lt1"/>
              </a:solidFill>
              <a:latin typeface="Lustria"/>
              <a:ea typeface="Lustria"/>
              <a:cs typeface="Lustria"/>
              <a:sym typeface="Lustria"/>
            </a:endParaRPr>
          </a:p>
        </p:txBody>
      </p:sp>
      <p:sp>
        <p:nvSpPr>
          <p:cNvPr id="334" name="Shape 334"/>
          <p:cNvSpPr txBox="1">
            <a:spLocks noGrp="1"/>
          </p:cNvSpPr>
          <p:nvPr>
            <p:ph type="body" idx="1"/>
          </p:nvPr>
        </p:nvSpPr>
        <p:spPr>
          <a:xfrm>
            <a:off x="1113233" y="2000250"/>
            <a:ext cx="7514035" cy="23431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480"/>
              <a:buFont typeface="Noto Sans Symbols"/>
              <a:buNone/>
            </a:pPr>
            <a:endParaRPr sz="2400" b="0" i="0" u="none" strike="noStrike" cap="none" dirty="0">
              <a:solidFill>
                <a:schemeClr val="dk1"/>
              </a:solidFill>
              <a:latin typeface="Arial"/>
              <a:ea typeface="Arial"/>
              <a:cs typeface="Arial"/>
              <a:sym typeface="Arial"/>
            </a:endParaRPr>
          </a:p>
        </p:txBody>
      </p:sp>
      <p:sp>
        <p:nvSpPr>
          <p:cNvPr id="335" name="Shape 335"/>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31</a:t>
            </a:fld>
            <a:endParaRPr/>
          </a:p>
        </p:txBody>
      </p:sp>
      <p:pic>
        <p:nvPicPr>
          <p:cNvPr id="6" name="Picture 5"/>
          <p:cNvPicPr>
            <a:picLocks noChangeAspect="1"/>
          </p:cNvPicPr>
          <p:nvPr/>
        </p:nvPicPr>
        <p:blipFill>
          <a:blip r:embed="rId3"/>
          <a:stretch>
            <a:fillRect/>
          </a:stretch>
        </p:blipFill>
        <p:spPr>
          <a:xfrm>
            <a:off x="3823328" y="1862137"/>
            <a:ext cx="2093844" cy="261937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113234" y="514351"/>
            <a:ext cx="7514035" cy="131444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Lustria"/>
              <a:buNone/>
            </a:pPr>
            <a:r>
              <a:rPr lang="en" sz="3200" b="1" i="0" u="none" strike="noStrike" cap="none" dirty="0">
                <a:solidFill>
                  <a:schemeClr val="dk1"/>
                </a:solidFill>
                <a:latin typeface="Corbel"/>
                <a:ea typeface="Corbel"/>
                <a:cs typeface="Corbel"/>
                <a:sym typeface="Corbel"/>
              </a:rPr>
              <a:t>Challenge 5!!!!</a:t>
            </a:r>
            <a:endParaRPr sz="3200" b="1" i="0" u="none" strike="noStrike" cap="none" dirty="0">
              <a:solidFill>
                <a:schemeClr val="dk1"/>
              </a:solidFill>
              <a:latin typeface="Lustria"/>
              <a:ea typeface="Lustria"/>
              <a:cs typeface="Lustria"/>
              <a:sym typeface="Lustria"/>
            </a:endParaRPr>
          </a:p>
        </p:txBody>
      </p:sp>
      <p:sp>
        <p:nvSpPr>
          <p:cNvPr id="341" name="Shape 341"/>
          <p:cNvSpPr txBox="1">
            <a:spLocks noGrp="1"/>
          </p:cNvSpPr>
          <p:nvPr>
            <p:ph type="body" idx="1"/>
          </p:nvPr>
        </p:nvSpPr>
        <p:spPr>
          <a:xfrm>
            <a:off x="1113233" y="2000250"/>
            <a:ext cx="7514035" cy="2343151"/>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accent1"/>
              </a:buClr>
              <a:buSzPts val="3480"/>
              <a:buNone/>
            </a:pPr>
            <a:r>
              <a:rPr lang="en-US" sz="2400" b="1" dirty="0">
                <a:latin typeface="Arial"/>
                <a:ea typeface="Arial"/>
                <a:cs typeface="Arial"/>
                <a:sym typeface="Arial"/>
              </a:rPr>
              <a:t>True or </a:t>
            </a:r>
            <a:r>
              <a:rPr lang="en-US" sz="2400" b="1" dirty="0" smtClean="0">
                <a:latin typeface="Arial"/>
                <a:ea typeface="Arial"/>
                <a:cs typeface="Arial"/>
                <a:sym typeface="Arial"/>
              </a:rPr>
              <a:t>False: </a:t>
            </a:r>
            <a:r>
              <a:rPr lang="en-US" sz="2400" dirty="0" smtClean="0">
                <a:latin typeface="Arial"/>
                <a:ea typeface="Arial"/>
                <a:cs typeface="Arial"/>
                <a:sym typeface="Arial"/>
              </a:rPr>
              <a:t>LMI </a:t>
            </a:r>
            <a:r>
              <a:rPr lang="en-US" sz="2400" dirty="0">
                <a:latin typeface="Arial"/>
                <a:ea typeface="Arial"/>
                <a:cs typeface="Arial"/>
                <a:sym typeface="Arial"/>
              </a:rPr>
              <a:t>is a requirement for all program submissions.</a:t>
            </a:r>
          </a:p>
          <a:p>
            <a:pPr marL="0" marR="0" lvl="0" indent="0" algn="ctr" rtl="0">
              <a:spcBef>
                <a:spcPts val="0"/>
              </a:spcBef>
              <a:spcAft>
                <a:spcPts val="0"/>
              </a:spcAft>
              <a:buClr>
                <a:schemeClr val="accent1"/>
              </a:buClr>
              <a:buSzPts val="3480"/>
              <a:buFont typeface="Noto Sans Symbols"/>
              <a:buNone/>
            </a:pPr>
            <a:endParaRPr sz="2400" b="0" i="0" u="none" strike="noStrike" cap="none" dirty="0">
              <a:solidFill>
                <a:schemeClr val="dk1"/>
              </a:solidFill>
              <a:latin typeface="Arial"/>
              <a:ea typeface="Arial"/>
              <a:cs typeface="Arial"/>
              <a:sym typeface="Arial"/>
            </a:endParaRPr>
          </a:p>
          <a:p>
            <a:pPr marL="0" indent="0">
              <a:spcBef>
                <a:spcPts val="0"/>
              </a:spcBef>
              <a:buClr>
                <a:schemeClr val="accent1"/>
              </a:buClr>
              <a:buSzPts val="3480"/>
              <a:buNone/>
            </a:pPr>
            <a:r>
              <a:rPr lang="en-US" sz="2400" b="1" dirty="0" smtClean="0">
                <a:solidFill>
                  <a:schemeClr val="accent1">
                    <a:lumMod val="75000"/>
                  </a:schemeClr>
                </a:solidFill>
                <a:latin typeface="Arial"/>
                <a:ea typeface="Arial"/>
                <a:cs typeface="Arial"/>
                <a:sym typeface="Arial"/>
              </a:rPr>
              <a:t>False</a:t>
            </a:r>
            <a:r>
              <a:rPr lang="en-US" sz="2400" dirty="0" smtClean="0">
                <a:solidFill>
                  <a:schemeClr val="accent1">
                    <a:lumMod val="75000"/>
                  </a:schemeClr>
                </a:solidFill>
                <a:latin typeface="Arial"/>
                <a:ea typeface="Arial"/>
                <a:cs typeface="Arial"/>
                <a:sym typeface="Arial"/>
              </a:rPr>
              <a:t>, </a:t>
            </a:r>
            <a:r>
              <a:rPr lang="en" sz="2400" b="0" i="0" u="none" strike="noStrike" cap="none" dirty="0" smtClean="0">
                <a:solidFill>
                  <a:schemeClr val="accent1">
                    <a:lumMod val="75000"/>
                  </a:schemeClr>
                </a:solidFill>
                <a:latin typeface="Arial"/>
                <a:ea typeface="Arial"/>
                <a:cs typeface="Arial"/>
                <a:sym typeface="Arial"/>
              </a:rPr>
              <a:t>LMI </a:t>
            </a:r>
            <a:r>
              <a:rPr lang="en" sz="2400" b="0" i="0" u="none" strike="noStrike" cap="none" dirty="0">
                <a:solidFill>
                  <a:schemeClr val="accent1">
                    <a:lumMod val="75000"/>
                  </a:schemeClr>
                </a:solidFill>
                <a:latin typeface="Arial"/>
                <a:ea typeface="Arial"/>
                <a:cs typeface="Arial"/>
                <a:sym typeface="Arial"/>
              </a:rPr>
              <a:t>is a requirement for new and substantial changes for CTE submissions.</a:t>
            </a:r>
            <a:endParaRPr sz="2400" b="0" i="0" u="none" strike="noStrike" cap="none" dirty="0">
              <a:solidFill>
                <a:schemeClr val="accent1">
                  <a:lumMod val="75000"/>
                </a:schemeClr>
              </a:solidFill>
              <a:latin typeface="Arial"/>
              <a:ea typeface="Arial"/>
              <a:cs typeface="Arial"/>
              <a:sym typeface="Arial"/>
            </a:endParaRPr>
          </a:p>
        </p:txBody>
      </p:sp>
      <p:sp>
        <p:nvSpPr>
          <p:cNvPr id="342" name="Shape 342"/>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32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animEffect transition="in" filter="fade">
                                      <p:cBhvr>
                                        <p:cTn id="7" dur="1000"/>
                                        <p:tgtEl>
                                          <p:spTgt spid="341">
                                            <p:txEl>
                                              <p:pRg st="0" end="0"/>
                                            </p:txEl>
                                          </p:spTgt>
                                        </p:tgtEl>
                                      </p:cBhvr>
                                    </p:animEffect>
                                    <p:anim calcmode="lin" valueType="num">
                                      <p:cBhvr>
                                        <p:cTn id="8" dur="1000" fill="hold"/>
                                        <p:tgtEl>
                                          <p:spTgt spid="3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1">
                                            <p:txEl>
                                              <p:pRg st="2" end="2"/>
                                            </p:txEl>
                                          </p:spTgt>
                                        </p:tgtEl>
                                        <p:attrNameLst>
                                          <p:attrName>style.visibility</p:attrName>
                                        </p:attrNameLst>
                                      </p:cBhvr>
                                      <p:to>
                                        <p:strVal val="visible"/>
                                      </p:to>
                                    </p:set>
                                    <p:animEffect transition="in" filter="fade">
                                      <p:cBhvr>
                                        <p:cTn id="14" dur="1000"/>
                                        <p:tgtEl>
                                          <p:spTgt spid="341">
                                            <p:txEl>
                                              <p:pRg st="2" end="2"/>
                                            </p:txEl>
                                          </p:spTgt>
                                        </p:tgtEl>
                                      </p:cBhvr>
                                    </p:animEffect>
                                    <p:anim calcmode="lin" valueType="num">
                                      <p:cBhvr>
                                        <p:cTn id="15" dur="1000" fill="hold"/>
                                        <p:tgtEl>
                                          <p:spTgt spid="34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4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1113234" y="514351"/>
            <a:ext cx="7514035" cy="131444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Lustria"/>
              <a:buNone/>
            </a:pPr>
            <a:r>
              <a:rPr lang="en" sz="3200" b="1" i="0" u="none" strike="noStrike" cap="none" dirty="0">
                <a:solidFill>
                  <a:schemeClr val="dk1"/>
                </a:solidFill>
                <a:latin typeface="Corbel"/>
                <a:ea typeface="Corbel"/>
                <a:cs typeface="Corbel"/>
                <a:sym typeface="Corbel"/>
              </a:rPr>
              <a:t>Challenge 6!!!!</a:t>
            </a:r>
            <a:endParaRPr sz="3200" b="1" i="0" u="none" strike="noStrike" cap="none" dirty="0">
              <a:solidFill>
                <a:schemeClr val="lt1"/>
              </a:solidFill>
              <a:latin typeface="Lustria"/>
              <a:ea typeface="Lustria"/>
              <a:cs typeface="Lustria"/>
              <a:sym typeface="Lustria"/>
            </a:endParaRPr>
          </a:p>
        </p:txBody>
      </p:sp>
      <p:pic>
        <p:nvPicPr>
          <p:cNvPr id="4" name="Picture 3"/>
          <p:cNvPicPr>
            <a:picLocks noChangeAspect="1"/>
          </p:cNvPicPr>
          <p:nvPr/>
        </p:nvPicPr>
        <p:blipFill>
          <a:blip r:embed="rId3"/>
          <a:stretch>
            <a:fillRect/>
          </a:stretch>
        </p:blipFill>
        <p:spPr>
          <a:xfrm>
            <a:off x="3409613" y="1658505"/>
            <a:ext cx="2921275" cy="3015744"/>
          </a:xfrm>
          <a:prstGeom prst="rect">
            <a:avLst/>
          </a:prstGeom>
        </p:spPr>
      </p:pic>
      <p:sp>
        <p:nvSpPr>
          <p:cNvPr id="348" name="Shape 348"/>
          <p:cNvSpPr txBox="1">
            <a:spLocks noGrp="1"/>
          </p:cNvSpPr>
          <p:nvPr>
            <p:ph type="body" idx="1"/>
          </p:nvPr>
        </p:nvSpPr>
        <p:spPr>
          <a:xfrm>
            <a:off x="1967895" y="2209598"/>
            <a:ext cx="7514035" cy="23431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480"/>
              <a:buFont typeface="Noto Sans Symbols"/>
              <a:buNone/>
            </a:pPr>
            <a:endParaRPr sz="2400" b="0" i="0" u="none" strike="noStrike" cap="none" dirty="0">
              <a:solidFill>
                <a:schemeClr val="dk1"/>
              </a:solidFill>
              <a:latin typeface="Arial"/>
              <a:ea typeface="Arial"/>
              <a:cs typeface="Arial"/>
              <a:sym typeface="Arial"/>
            </a:endParaRPr>
          </a:p>
        </p:txBody>
      </p:sp>
      <p:sp>
        <p:nvSpPr>
          <p:cNvPr id="349" name="Shape 349"/>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33</a:t>
            </a:fld>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1113234" y="514351"/>
            <a:ext cx="7514035" cy="131444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00"/>
              <a:buFont typeface="Lustria"/>
              <a:buNone/>
            </a:pPr>
            <a:r>
              <a:rPr lang="en" sz="3200" b="1" i="0" u="none" strike="noStrike" cap="none" dirty="0">
                <a:solidFill>
                  <a:schemeClr val="dk1"/>
                </a:solidFill>
                <a:latin typeface="Corbel"/>
                <a:ea typeface="Corbel"/>
                <a:cs typeface="Corbel"/>
                <a:sym typeface="Corbel"/>
              </a:rPr>
              <a:t>Challenge 6!!!!</a:t>
            </a:r>
            <a:endParaRPr sz="3200" b="1" i="0" u="none" strike="noStrike" cap="none" dirty="0">
              <a:solidFill>
                <a:schemeClr val="lt1"/>
              </a:solidFill>
              <a:latin typeface="Lustria"/>
              <a:ea typeface="Lustria"/>
              <a:cs typeface="Lustria"/>
              <a:sym typeface="Lustria"/>
            </a:endParaRPr>
          </a:p>
        </p:txBody>
      </p:sp>
      <p:sp>
        <p:nvSpPr>
          <p:cNvPr id="355" name="Shape 355"/>
          <p:cNvSpPr txBox="1">
            <a:spLocks noGrp="1"/>
          </p:cNvSpPr>
          <p:nvPr>
            <p:ph type="body" idx="1"/>
          </p:nvPr>
        </p:nvSpPr>
        <p:spPr>
          <a:xfrm>
            <a:off x="1113233" y="2000250"/>
            <a:ext cx="7514035" cy="2343151"/>
          </a:xfrm>
          <a:prstGeom prst="rect">
            <a:avLst/>
          </a:prstGeom>
          <a:noFill/>
          <a:ln>
            <a:noFill/>
          </a:ln>
        </p:spPr>
        <p:txBody>
          <a:bodyPr spcFirstLastPara="1" wrap="square" lIns="91425" tIns="45700" rIns="91425" bIns="45700" anchor="t" anchorCtr="0">
            <a:noAutofit/>
          </a:bodyPr>
          <a:lstStyle/>
          <a:p>
            <a:pPr marL="0" indent="0">
              <a:spcBef>
                <a:spcPts val="0"/>
              </a:spcBef>
              <a:buClr>
                <a:schemeClr val="accent1"/>
              </a:buClr>
              <a:buSzPts val="3480"/>
              <a:buNone/>
            </a:pPr>
            <a:r>
              <a:rPr lang="en-US" sz="2400" dirty="0">
                <a:latin typeface="Arial"/>
                <a:ea typeface="Arial"/>
                <a:cs typeface="Arial"/>
                <a:sym typeface="Arial"/>
              </a:rPr>
              <a:t>How many students do California Community Colleges serve?</a:t>
            </a:r>
          </a:p>
          <a:p>
            <a:pPr marL="0" marR="0" lvl="0" indent="0" algn="ctr" rtl="0">
              <a:spcBef>
                <a:spcPts val="0"/>
              </a:spcBef>
              <a:spcAft>
                <a:spcPts val="0"/>
              </a:spcAft>
              <a:buClr>
                <a:schemeClr val="accent1"/>
              </a:buClr>
              <a:buSzPts val="3480"/>
              <a:buFont typeface="Noto Sans Symbols"/>
              <a:buNone/>
            </a:pPr>
            <a:endParaRPr lang="en" sz="2400" b="0" i="0" u="none" strike="noStrike" cap="none" dirty="0" smtClean="0">
              <a:solidFill>
                <a:schemeClr val="dk1"/>
              </a:solidFill>
              <a:latin typeface="Arial"/>
              <a:ea typeface="Arial"/>
              <a:cs typeface="Arial"/>
              <a:sym typeface="Arial"/>
            </a:endParaRPr>
          </a:p>
          <a:p>
            <a:pPr marL="0" marR="0" lvl="0" indent="0" algn="ctr" rtl="0">
              <a:spcBef>
                <a:spcPts val="0"/>
              </a:spcBef>
              <a:spcAft>
                <a:spcPts val="0"/>
              </a:spcAft>
              <a:buClr>
                <a:schemeClr val="accent1"/>
              </a:buClr>
              <a:buSzPts val="3480"/>
              <a:buFont typeface="Noto Sans Symbols"/>
              <a:buNone/>
            </a:pPr>
            <a:endParaRPr lang="en" sz="2400" dirty="0">
              <a:latin typeface="Arial"/>
              <a:ea typeface="Arial"/>
              <a:cs typeface="Arial"/>
              <a:sym typeface="Arial"/>
            </a:endParaRPr>
          </a:p>
          <a:p>
            <a:pPr marL="0" marR="0" lvl="0" indent="0" rtl="0">
              <a:spcBef>
                <a:spcPts val="0"/>
              </a:spcBef>
              <a:spcAft>
                <a:spcPts val="0"/>
              </a:spcAft>
              <a:buClr>
                <a:schemeClr val="accent1"/>
              </a:buClr>
              <a:buSzPts val="3480"/>
              <a:buFont typeface="Noto Sans Symbols"/>
              <a:buNone/>
            </a:pPr>
            <a:r>
              <a:rPr lang="en" sz="2400" b="0" i="0" u="none" strike="noStrike" cap="none" dirty="0" smtClean="0">
                <a:solidFill>
                  <a:schemeClr val="accent1">
                    <a:lumMod val="75000"/>
                  </a:schemeClr>
                </a:solidFill>
                <a:latin typeface="Arial"/>
                <a:ea typeface="Arial"/>
                <a:cs typeface="Arial"/>
                <a:sym typeface="Arial"/>
              </a:rPr>
              <a:t>2.1 </a:t>
            </a:r>
            <a:r>
              <a:rPr lang="en" sz="2400" dirty="0" smtClean="0">
                <a:solidFill>
                  <a:schemeClr val="accent1">
                    <a:lumMod val="75000"/>
                  </a:schemeClr>
                </a:solidFill>
                <a:latin typeface="Arial"/>
                <a:ea typeface="Arial"/>
                <a:cs typeface="Arial"/>
                <a:sym typeface="Arial"/>
              </a:rPr>
              <a:t>m</a:t>
            </a:r>
            <a:r>
              <a:rPr lang="en" sz="2400" b="0" i="0" u="none" strike="noStrike" cap="none" dirty="0" smtClean="0">
                <a:solidFill>
                  <a:schemeClr val="accent1">
                    <a:lumMod val="75000"/>
                  </a:schemeClr>
                </a:solidFill>
                <a:latin typeface="Arial"/>
                <a:ea typeface="Arial"/>
                <a:cs typeface="Arial"/>
                <a:sym typeface="Arial"/>
              </a:rPr>
              <a:t>illion </a:t>
            </a:r>
            <a:r>
              <a:rPr lang="en" sz="2400" b="0" i="0" u="none" strike="noStrike" cap="none" dirty="0">
                <a:solidFill>
                  <a:schemeClr val="accent1">
                    <a:lumMod val="75000"/>
                  </a:schemeClr>
                </a:solidFill>
                <a:latin typeface="Arial"/>
                <a:ea typeface="Arial"/>
                <a:cs typeface="Arial"/>
                <a:sym typeface="Arial"/>
              </a:rPr>
              <a:t>students</a:t>
            </a:r>
            <a:endParaRPr sz="2400" b="0" i="0" u="none" strike="noStrike" cap="none" dirty="0">
              <a:solidFill>
                <a:schemeClr val="accent1">
                  <a:lumMod val="75000"/>
                </a:schemeClr>
              </a:solidFill>
              <a:latin typeface="Arial"/>
              <a:ea typeface="Arial"/>
              <a:cs typeface="Arial"/>
              <a:sym typeface="Arial"/>
            </a:endParaRPr>
          </a:p>
        </p:txBody>
      </p:sp>
      <p:sp>
        <p:nvSpPr>
          <p:cNvPr id="356" name="Shape 356"/>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34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Effect transition="in" filter="fade">
                                      <p:cBhvr>
                                        <p:cTn id="7" dur="1000"/>
                                        <p:tgtEl>
                                          <p:spTgt spid="355">
                                            <p:txEl>
                                              <p:pRg st="0" end="0"/>
                                            </p:txEl>
                                          </p:spTgt>
                                        </p:tgtEl>
                                      </p:cBhvr>
                                    </p:animEffect>
                                    <p:anim calcmode="lin" valueType="num">
                                      <p:cBhvr>
                                        <p:cTn id="8" dur="1000" fill="hold"/>
                                        <p:tgtEl>
                                          <p:spTgt spid="3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5">
                                            <p:txEl>
                                              <p:pRg st="3" end="3"/>
                                            </p:txEl>
                                          </p:spTgt>
                                        </p:tgtEl>
                                        <p:attrNameLst>
                                          <p:attrName>style.visibility</p:attrName>
                                        </p:attrNameLst>
                                      </p:cBhvr>
                                      <p:to>
                                        <p:strVal val="visible"/>
                                      </p:to>
                                    </p:set>
                                    <p:animEffect transition="in" filter="fade">
                                      <p:cBhvr>
                                        <p:cTn id="14" dur="1000"/>
                                        <p:tgtEl>
                                          <p:spTgt spid="355">
                                            <p:txEl>
                                              <p:pRg st="3" end="3"/>
                                            </p:txEl>
                                          </p:spTgt>
                                        </p:tgtEl>
                                      </p:cBhvr>
                                    </p:animEffect>
                                    <p:anim calcmode="lin" valueType="num">
                                      <p:cBhvr>
                                        <p:cTn id="15" dur="1000" fill="hold"/>
                                        <p:tgtEl>
                                          <p:spTgt spid="35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5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1166243" y="322195"/>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a:solidFill>
                  <a:schemeClr val="dk1"/>
                </a:solidFill>
                <a:latin typeface="Corbel"/>
                <a:ea typeface="Corbel"/>
                <a:cs typeface="Corbel"/>
                <a:sym typeface="Corbel"/>
              </a:rPr>
              <a:t>Information Resources</a:t>
            </a:r>
            <a:endParaRPr sz="3200" b="1" i="0" u="none" strike="noStrike" cap="none">
              <a:solidFill>
                <a:schemeClr val="dk1"/>
              </a:solidFill>
              <a:latin typeface="Corbel"/>
              <a:ea typeface="Corbel"/>
              <a:cs typeface="Corbel"/>
              <a:sym typeface="Corbel"/>
            </a:endParaRPr>
          </a:p>
        </p:txBody>
      </p:sp>
      <p:sp>
        <p:nvSpPr>
          <p:cNvPr id="362" name="Shape 362"/>
          <p:cNvSpPr txBox="1">
            <a:spLocks noGrp="1"/>
          </p:cNvSpPr>
          <p:nvPr>
            <p:ph type="body" idx="1"/>
          </p:nvPr>
        </p:nvSpPr>
        <p:spPr>
          <a:xfrm>
            <a:off x="1017375" y="1208950"/>
            <a:ext cx="7662900" cy="3541200"/>
          </a:xfrm>
          <a:prstGeom prst="rect">
            <a:avLst/>
          </a:prstGeom>
          <a:noFill/>
          <a:ln>
            <a:noFill/>
          </a:ln>
        </p:spPr>
        <p:txBody>
          <a:bodyPr spcFirstLastPara="1" wrap="square" lIns="91425" tIns="91425" rIns="91425" bIns="91425" anchor="t" anchorCtr="0">
            <a:noAutofit/>
          </a:bodyPr>
          <a:lstStyle/>
          <a:p>
            <a:pPr marL="342900" marR="0" lvl="0" indent="-217170" algn="l" rtl="0">
              <a:spcBef>
                <a:spcPts val="0"/>
              </a:spcBef>
              <a:spcAft>
                <a:spcPts val="0"/>
              </a:spcAft>
              <a:buClr>
                <a:srgbClr val="8D1415"/>
              </a:buClr>
              <a:buSzPts val="2030"/>
              <a:buFont typeface="Arial"/>
              <a:buNone/>
            </a:pPr>
            <a:r>
              <a:rPr lang="en" sz="1400" b="0" i="0" u="none" strike="noStrike" cap="none">
                <a:solidFill>
                  <a:schemeClr val="dk1"/>
                </a:solidFill>
                <a:latin typeface="Arial"/>
                <a:ea typeface="Arial"/>
                <a:cs typeface="Arial"/>
                <a:sym typeface="Arial"/>
              </a:rPr>
              <a:t>Information may not trickle, so regularly check these websites: </a:t>
            </a:r>
            <a:endParaRPr sz="1400" b="0" i="0" u="none" strike="noStrike" cap="none">
              <a:solidFill>
                <a:schemeClr val="dk1"/>
              </a:solidFill>
              <a:latin typeface="Arial"/>
              <a:ea typeface="Arial"/>
              <a:cs typeface="Arial"/>
              <a:sym typeface="Arial"/>
            </a:endParaRPr>
          </a:p>
          <a:p>
            <a:pPr marL="342900" marR="0" lvl="0" indent="-217170" algn="l" rtl="0">
              <a:spcBef>
                <a:spcPts val="0"/>
              </a:spcBef>
              <a:spcAft>
                <a:spcPts val="0"/>
              </a:spcAft>
              <a:buClr>
                <a:srgbClr val="8D1415"/>
              </a:buClr>
              <a:buSzPts val="2030"/>
              <a:buFont typeface="Arial"/>
              <a:buNone/>
            </a:pPr>
            <a:endParaRPr sz="1400" b="0" i="0" u="none" strike="noStrike" cap="none">
              <a:solidFill>
                <a:schemeClr val="dk1"/>
              </a:solidFill>
              <a:latin typeface="Arial"/>
              <a:ea typeface="Arial"/>
              <a:cs typeface="Arial"/>
              <a:sym typeface="Arial"/>
            </a:endParaRPr>
          </a:p>
          <a:p>
            <a:pPr marL="342900" marR="0" lvl="0" indent="-217170" algn="l" rtl="0">
              <a:spcBef>
                <a:spcPts val="0"/>
              </a:spcBef>
              <a:spcAft>
                <a:spcPts val="0"/>
              </a:spcAft>
              <a:buClr>
                <a:srgbClr val="8D1415"/>
              </a:buClr>
              <a:buSzPts val="2030"/>
              <a:buFont typeface="Arial"/>
              <a:buNone/>
            </a:pPr>
            <a:r>
              <a:rPr lang="en" sz="1300" b="0" i="0" u="none" strike="noStrike" cap="none">
                <a:solidFill>
                  <a:schemeClr val="dk1"/>
                </a:solidFill>
                <a:latin typeface="Arial"/>
                <a:ea typeface="Arial"/>
                <a:cs typeface="Arial"/>
                <a:sym typeface="Arial"/>
              </a:rPr>
              <a:t>Chancellor’s Office: </a:t>
            </a:r>
            <a:endParaRPr sz="13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8D1415"/>
              </a:buClr>
              <a:buSzPts val="2030"/>
              <a:buFont typeface="Arial"/>
              <a:buNone/>
            </a:pPr>
            <a:r>
              <a:rPr lang="en" sz="1300" b="0" i="0" u="none" strike="noStrike" cap="none">
                <a:solidFill>
                  <a:schemeClr val="dk1"/>
                </a:solidFill>
                <a:latin typeface="Arial"/>
                <a:ea typeface="Arial"/>
                <a:cs typeface="Arial"/>
                <a:sym typeface="Arial"/>
              </a:rPr>
              <a:t>       </a:t>
            </a:r>
            <a:r>
              <a:rPr lang="en" sz="1300" b="0" i="0" u="sng" strike="noStrike" cap="none">
                <a:solidFill>
                  <a:schemeClr val="hlink"/>
                </a:solidFill>
                <a:latin typeface="Arial"/>
                <a:ea typeface="Arial"/>
                <a:cs typeface="Arial"/>
                <a:sym typeface="Arial"/>
                <a:hlinkClick r:id="rId3"/>
              </a:rPr>
              <a:t>http://www.cccco.edu/</a:t>
            </a:r>
            <a:endParaRPr sz="1300">
              <a:latin typeface="Arial"/>
              <a:ea typeface="Arial"/>
              <a:cs typeface="Arial"/>
              <a:sym typeface="Arial"/>
            </a:endParaRPr>
          </a:p>
          <a:p>
            <a:pPr marL="0" marR="0" lvl="0" indent="0" algn="l" rtl="0">
              <a:spcBef>
                <a:spcPts val="0"/>
              </a:spcBef>
              <a:spcAft>
                <a:spcPts val="0"/>
              </a:spcAft>
              <a:buClr>
                <a:srgbClr val="8D1415"/>
              </a:buClr>
              <a:buSzPts val="2030"/>
              <a:buFont typeface="Arial"/>
              <a:buNone/>
            </a:pPr>
            <a:endParaRPr sz="1300">
              <a:latin typeface="Arial"/>
              <a:ea typeface="Arial"/>
              <a:cs typeface="Arial"/>
              <a:sym typeface="Arial"/>
            </a:endParaRPr>
          </a:p>
          <a:p>
            <a:pPr marL="0" marR="0" lvl="0" indent="0" algn="l" rtl="0">
              <a:spcBef>
                <a:spcPts val="0"/>
              </a:spcBef>
              <a:spcAft>
                <a:spcPts val="0"/>
              </a:spcAft>
              <a:buClr>
                <a:srgbClr val="8D1415"/>
              </a:buClr>
              <a:buSzPts val="2030"/>
              <a:buFont typeface="Arial"/>
              <a:buNone/>
            </a:pPr>
            <a:r>
              <a:rPr lang="en" sz="1300">
                <a:latin typeface="Arial"/>
                <a:ea typeface="Arial"/>
                <a:cs typeface="Arial"/>
                <a:sym typeface="Arial"/>
              </a:rPr>
              <a:t>   College Reviewers</a:t>
            </a:r>
            <a:endParaRPr sz="1300">
              <a:latin typeface="Arial"/>
              <a:ea typeface="Arial"/>
              <a:cs typeface="Arial"/>
              <a:sym typeface="Arial"/>
            </a:endParaRPr>
          </a:p>
          <a:p>
            <a:pPr marL="0" marR="0" lvl="0" indent="0" algn="l" rtl="0">
              <a:spcBef>
                <a:spcPts val="0"/>
              </a:spcBef>
              <a:spcAft>
                <a:spcPts val="0"/>
              </a:spcAft>
              <a:buClr>
                <a:srgbClr val="8D1415"/>
              </a:buClr>
              <a:buSzPts val="2030"/>
              <a:buFont typeface="Arial"/>
              <a:buNone/>
            </a:pPr>
            <a:r>
              <a:rPr lang="en" sz="1300">
                <a:latin typeface="Arial"/>
                <a:ea typeface="Arial"/>
                <a:cs typeface="Arial"/>
                <a:sym typeface="Arial"/>
              </a:rPr>
              <a:t>       </a:t>
            </a:r>
            <a:r>
              <a:rPr lang="en" sz="1300" u="sng">
                <a:solidFill>
                  <a:srgbClr val="E06666"/>
                </a:solidFill>
                <a:latin typeface="Arial"/>
                <a:ea typeface="Arial"/>
                <a:cs typeface="Arial"/>
                <a:sym typeface="Arial"/>
              </a:rPr>
              <a:t>http://extranet.cccco.edu/Divisions/AcademicAffairs/CurriculumandInstructionUnit.aspx</a:t>
            </a:r>
            <a:endParaRPr sz="1300" u="sng">
              <a:solidFill>
                <a:srgbClr val="E06666"/>
              </a:solidFill>
              <a:latin typeface="Arial"/>
              <a:ea typeface="Arial"/>
              <a:cs typeface="Arial"/>
              <a:sym typeface="Arial"/>
            </a:endParaRPr>
          </a:p>
          <a:p>
            <a:pPr marL="342900" marR="0" lvl="0" indent="-217170" algn="l" rtl="0">
              <a:spcBef>
                <a:spcPts val="0"/>
              </a:spcBef>
              <a:spcAft>
                <a:spcPts val="0"/>
              </a:spcAft>
              <a:buClr>
                <a:srgbClr val="8D1415"/>
              </a:buClr>
              <a:buSzPts val="2030"/>
              <a:buFont typeface="Arial"/>
              <a:buNone/>
            </a:pPr>
            <a:endParaRPr sz="1300" b="0" i="0" u="none" strike="noStrike" cap="none">
              <a:solidFill>
                <a:schemeClr val="dk1"/>
              </a:solidFill>
              <a:latin typeface="Arial"/>
              <a:ea typeface="Arial"/>
              <a:cs typeface="Arial"/>
              <a:sym typeface="Arial"/>
            </a:endParaRPr>
          </a:p>
          <a:p>
            <a:pPr marL="342900" marR="0" lvl="0" indent="-217170" algn="l" rtl="0">
              <a:spcBef>
                <a:spcPts val="0"/>
              </a:spcBef>
              <a:spcAft>
                <a:spcPts val="0"/>
              </a:spcAft>
              <a:buClr>
                <a:srgbClr val="8D1415"/>
              </a:buClr>
              <a:buSzPts val="2030"/>
              <a:buFont typeface="Arial"/>
              <a:buNone/>
            </a:pPr>
            <a:r>
              <a:rPr lang="en" sz="1300" b="0" i="0" u="none" strike="noStrike" cap="none">
                <a:solidFill>
                  <a:schemeClr val="dk1"/>
                </a:solidFill>
                <a:latin typeface="Arial"/>
                <a:ea typeface="Arial"/>
                <a:cs typeface="Arial"/>
                <a:sym typeface="Arial"/>
              </a:rPr>
              <a:t>Academic Affairs: </a:t>
            </a:r>
            <a:endParaRPr sz="1300" b="0" i="0" u="none" strike="noStrike" cap="none">
              <a:solidFill>
                <a:schemeClr val="dk1"/>
              </a:solidFill>
              <a:latin typeface="Arial"/>
              <a:ea typeface="Arial"/>
              <a:cs typeface="Arial"/>
              <a:sym typeface="Arial"/>
            </a:endParaRPr>
          </a:p>
          <a:p>
            <a:pPr marL="342900" marR="0" lvl="0" indent="-217170" algn="l" rtl="0">
              <a:spcBef>
                <a:spcPts val="0"/>
              </a:spcBef>
              <a:spcAft>
                <a:spcPts val="0"/>
              </a:spcAft>
              <a:buClr>
                <a:srgbClr val="8D1415"/>
              </a:buClr>
              <a:buSzPts val="2030"/>
              <a:buFont typeface="Arial"/>
              <a:buNone/>
            </a:pPr>
            <a:r>
              <a:rPr lang="en" sz="1300" b="0" i="0" u="none" strike="noStrike" cap="none">
                <a:solidFill>
                  <a:schemeClr val="dk1"/>
                </a:solidFill>
                <a:latin typeface="Arial"/>
                <a:ea typeface="Arial"/>
                <a:cs typeface="Arial"/>
                <a:sym typeface="Arial"/>
              </a:rPr>
              <a:t>     </a:t>
            </a:r>
            <a:r>
              <a:rPr lang="en" sz="1300" b="0" i="0" u="sng" strike="noStrike" cap="none">
                <a:solidFill>
                  <a:schemeClr val="hlink"/>
                </a:solidFill>
                <a:latin typeface="Arial"/>
                <a:ea typeface="Arial"/>
                <a:cs typeface="Arial"/>
                <a:sym typeface="Arial"/>
                <a:hlinkClick r:id="rId4"/>
              </a:rPr>
              <a:t>http://extranet.cccco.edu/Divisions/AcademicAffairs.aspx</a:t>
            </a:r>
            <a:endParaRPr sz="1300" b="0" i="0" u="none" strike="noStrike" cap="none">
              <a:solidFill>
                <a:schemeClr val="dk1"/>
              </a:solidFill>
              <a:latin typeface="Arial"/>
              <a:ea typeface="Arial"/>
              <a:cs typeface="Arial"/>
              <a:sym typeface="Arial"/>
            </a:endParaRPr>
          </a:p>
          <a:p>
            <a:pPr marL="342900" marR="0" lvl="0" indent="-217170" algn="l" rtl="0">
              <a:spcBef>
                <a:spcPts val="0"/>
              </a:spcBef>
              <a:spcAft>
                <a:spcPts val="0"/>
              </a:spcAft>
              <a:buClr>
                <a:srgbClr val="8D1415"/>
              </a:buClr>
              <a:buSzPts val="2030"/>
              <a:buFont typeface="Arial"/>
              <a:buNone/>
            </a:pPr>
            <a:endParaRPr sz="1300" b="0" i="0" u="none" strike="noStrike" cap="none">
              <a:solidFill>
                <a:schemeClr val="dk1"/>
              </a:solidFill>
              <a:latin typeface="Arial"/>
              <a:ea typeface="Arial"/>
              <a:cs typeface="Arial"/>
              <a:sym typeface="Arial"/>
            </a:endParaRPr>
          </a:p>
          <a:p>
            <a:pPr marL="342900" marR="0" lvl="0" indent="-217170" algn="l" rtl="0">
              <a:spcBef>
                <a:spcPts val="0"/>
              </a:spcBef>
              <a:spcAft>
                <a:spcPts val="0"/>
              </a:spcAft>
              <a:buClr>
                <a:srgbClr val="8D1415"/>
              </a:buClr>
              <a:buSzPts val="2030"/>
              <a:buFont typeface="Arial"/>
              <a:buNone/>
            </a:pPr>
            <a:r>
              <a:rPr lang="en" sz="1300" b="0" i="0" u="none" strike="noStrike" cap="none">
                <a:solidFill>
                  <a:schemeClr val="dk1"/>
                </a:solidFill>
                <a:latin typeface="Arial"/>
                <a:ea typeface="Arial"/>
                <a:cs typeface="Arial"/>
                <a:sym typeface="Arial"/>
              </a:rPr>
              <a:t>Intersegmental Programs and Credit Curriculum:</a:t>
            </a:r>
            <a:endParaRPr sz="1300" b="0" i="0" u="none" strike="noStrike" cap="none">
              <a:solidFill>
                <a:schemeClr val="dk1"/>
              </a:solidFill>
              <a:latin typeface="Arial"/>
              <a:ea typeface="Arial"/>
              <a:cs typeface="Arial"/>
              <a:sym typeface="Arial"/>
            </a:endParaRPr>
          </a:p>
          <a:p>
            <a:pPr marL="342900" marR="0" lvl="0" indent="-217170" algn="l" rtl="0">
              <a:spcBef>
                <a:spcPts val="0"/>
              </a:spcBef>
              <a:spcAft>
                <a:spcPts val="0"/>
              </a:spcAft>
              <a:buClr>
                <a:srgbClr val="8D1415"/>
              </a:buClr>
              <a:buSzPts val="2030"/>
              <a:buFont typeface="Arial"/>
              <a:buNone/>
            </a:pPr>
            <a:r>
              <a:rPr lang="en" sz="1300" b="0" i="0" u="none" strike="noStrike" cap="none">
                <a:solidFill>
                  <a:schemeClr val="dk1"/>
                </a:solidFill>
                <a:latin typeface="Arial"/>
                <a:ea typeface="Arial"/>
                <a:cs typeface="Arial"/>
                <a:sym typeface="Arial"/>
              </a:rPr>
              <a:t>    </a:t>
            </a:r>
            <a:r>
              <a:rPr lang="en" sz="1300" b="0" i="0" u="sng" strike="noStrike" cap="none">
                <a:solidFill>
                  <a:schemeClr val="hlink"/>
                </a:solidFill>
                <a:latin typeface="Arial"/>
                <a:ea typeface="Arial"/>
                <a:cs typeface="Arial"/>
                <a:sym typeface="Arial"/>
                <a:hlinkClick r:id="rId4"/>
              </a:rPr>
              <a:t>http://extranet.cccco.edu/Divisions/AcademicAffairs.aspx</a:t>
            </a:r>
            <a:endParaRPr sz="1300" b="0" i="0" u="none" strike="noStrike" cap="none">
              <a:solidFill>
                <a:schemeClr val="dk1"/>
              </a:solidFill>
              <a:latin typeface="Arial"/>
              <a:ea typeface="Arial"/>
              <a:cs typeface="Arial"/>
              <a:sym typeface="Arial"/>
            </a:endParaRPr>
          </a:p>
          <a:p>
            <a:pPr marL="342900" marR="0" lvl="0" indent="-217170" algn="l" rtl="0">
              <a:spcBef>
                <a:spcPts val="0"/>
              </a:spcBef>
              <a:spcAft>
                <a:spcPts val="0"/>
              </a:spcAft>
              <a:buClr>
                <a:srgbClr val="8D1415"/>
              </a:buClr>
              <a:buSzPts val="2030"/>
              <a:buFont typeface="Arial"/>
              <a:buNone/>
            </a:pPr>
            <a:endParaRPr sz="1300" b="0" i="0" u="none" strike="noStrike" cap="none">
              <a:solidFill>
                <a:schemeClr val="dk1"/>
              </a:solidFill>
              <a:latin typeface="Arial"/>
              <a:ea typeface="Arial"/>
              <a:cs typeface="Arial"/>
              <a:sym typeface="Arial"/>
            </a:endParaRPr>
          </a:p>
          <a:p>
            <a:pPr marL="342900" marR="0" lvl="0" indent="-217170" algn="l" rtl="0">
              <a:spcBef>
                <a:spcPts val="0"/>
              </a:spcBef>
              <a:spcAft>
                <a:spcPts val="0"/>
              </a:spcAft>
              <a:buClr>
                <a:srgbClr val="8D1415"/>
              </a:buClr>
              <a:buSzPts val="2030"/>
              <a:buFont typeface="Arial"/>
              <a:buNone/>
            </a:pPr>
            <a:r>
              <a:rPr lang="en" sz="1300" b="0" i="0" u="none" strike="noStrike" cap="none">
                <a:solidFill>
                  <a:schemeClr val="dk1"/>
                </a:solidFill>
                <a:latin typeface="Arial"/>
                <a:ea typeface="Arial"/>
                <a:cs typeface="Arial"/>
                <a:sym typeface="Arial"/>
              </a:rPr>
              <a:t>What’s New:</a:t>
            </a:r>
            <a:endParaRPr sz="13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8D1415"/>
              </a:buClr>
              <a:buSzPts val="2030"/>
              <a:buFont typeface="Arial"/>
              <a:buNone/>
            </a:pPr>
            <a:r>
              <a:rPr lang="en" sz="1300" b="0" i="0" u="none" strike="noStrike" cap="none">
                <a:solidFill>
                  <a:schemeClr val="dk1"/>
                </a:solidFill>
                <a:latin typeface="Arial"/>
                <a:ea typeface="Arial"/>
                <a:cs typeface="Arial"/>
                <a:sym typeface="Arial"/>
              </a:rPr>
              <a:t>      </a:t>
            </a:r>
            <a:r>
              <a:rPr lang="en" sz="1300" b="0" i="0" u="sng" strike="noStrike" cap="none">
                <a:solidFill>
                  <a:schemeClr val="hlink"/>
                </a:solidFill>
                <a:latin typeface="Arial"/>
                <a:ea typeface="Arial"/>
                <a:cs typeface="Arial"/>
                <a:sym typeface="Arial"/>
                <a:hlinkClick r:id="rId5"/>
              </a:rPr>
              <a:t>http://extranet.cccco.edu/Divisions/AcademicAffairs/WhatsNew.aspx#Basic_Skills/ESL</a:t>
            </a:r>
            <a:endParaRPr sz="1300" b="0" i="0" u="none" strike="noStrike" cap="none">
              <a:solidFill>
                <a:schemeClr val="dk1"/>
              </a:solidFill>
              <a:latin typeface="Arial"/>
              <a:ea typeface="Arial"/>
              <a:cs typeface="Arial"/>
              <a:sym typeface="Arial"/>
            </a:endParaRPr>
          </a:p>
          <a:p>
            <a:pPr marL="342900" marR="0" lvl="0" indent="-217170" algn="l" rtl="0">
              <a:spcBef>
                <a:spcPts val="0"/>
              </a:spcBef>
              <a:spcAft>
                <a:spcPts val="0"/>
              </a:spcAft>
              <a:buClr>
                <a:srgbClr val="8D1415"/>
              </a:buClr>
              <a:buSzPts val="2610"/>
              <a:buFont typeface="Arial"/>
              <a:buNone/>
            </a:pPr>
            <a:endParaRPr sz="1800" b="0" i="0" u="none" strike="noStrike" cap="none">
              <a:solidFill>
                <a:schemeClr val="dk1"/>
              </a:solidFill>
              <a:latin typeface="Corbel"/>
              <a:ea typeface="Corbel"/>
              <a:cs typeface="Corbel"/>
              <a:sym typeface="Corbel"/>
            </a:endParaRPr>
          </a:p>
          <a:p>
            <a:pPr marL="342900" marR="0" lvl="0" indent="-217170" algn="l" rtl="0">
              <a:spcBef>
                <a:spcPts val="2000"/>
              </a:spcBef>
              <a:spcAft>
                <a:spcPts val="0"/>
              </a:spcAft>
              <a:buClr>
                <a:srgbClr val="8D1415"/>
              </a:buClr>
              <a:buSzPts val="2610"/>
              <a:buFont typeface="Arial"/>
              <a:buNone/>
            </a:pPr>
            <a:endParaRPr sz="1800" b="0" i="0" u="none" strike="noStrike" cap="none">
              <a:solidFill>
                <a:schemeClr val="dk1"/>
              </a:solidFill>
              <a:latin typeface="Corbel"/>
              <a:ea typeface="Corbel"/>
              <a:cs typeface="Corbel"/>
              <a:sym typeface="Corbel"/>
            </a:endParaRPr>
          </a:p>
        </p:txBody>
      </p:sp>
      <p:sp>
        <p:nvSpPr>
          <p:cNvPr id="363" name="Shape 363"/>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35</a:t>
            </a:fld>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57200" y="166086"/>
            <a:ext cx="8229600" cy="11985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Related </a:t>
            </a:r>
            <a:r>
              <a:rPr lang="en" sz="3200" b="1" i="0" u="none" strike="noStrike" cap="none" dirty="0" smtClean="0">
                <a:solidFill>
                  <a:schemeClr val="dk1"/>
                </a:solidFill>
                <a:latin typeface="Corbel"/>
                <a:ea typeface="Corbel"/>
                <a:cs typeface="Corbel"/>
                <a:sym typeface="Corbel"/>
              </a:rPr>
              <a:t>Breakouts </a:t>
            </a:r>
            <a:r>
              <a:rPr lang="en" sz="3200" b="1" i="0" u="none" strike="noStrike" cap="none" dirty="0">
                <a:solidFill>
                  <a:schemeClr val="dk1"/>
                </a:solidFill>
                <a:latin typeface="Corbel"/>
                <a:ea typeface="Corbel"/>
                <a:cs typeface="Corbel"/>
                <a:sym typeface="Corbel"/>
              </a:rPr>
              <a:t>Suggestions</a:t>
            </a:r>
            <a:endParaRPr sz="3200" b="1" i="0" u="none" strike="noStrike" cap="none" dirty="0">
              <a:solidFill>
                <a:schemeClr val="dk1"/>
              </a:solidFill>
              <a:latin typeface="Corbel"/>
              <a:ea typeface="Corbel"/>
              <a:cs typeface="Corbel"/>
              <a:sym typeface="Corbel"/>
            </a:endParaRPr>
          </a:p>
        </p:txBody>
      </p:sp>
      <p:sp>
        <p:nvSpPr>
          <p:cNvPr id="369" name="Shape 369"/>
          <p:cNvSpPr txBox="1">
            <a:spLocks noGrp="1"/>
          </p:cNvSpPr>
          <p:nvPr>
            <p:ph type="body" idx="1"/>
          </p:nvPr>
        </p:nvSpPr>
        <p:spPr>
          <a:xfrm>
            <a:off x="925305" y="1165365"/>
            <a:ext cx="7662900" cy="323850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spcFirstLastPara="1" wrap="square" lIns="91425" tIns="91425" rIns="91425" bIns="91425" anchor="t" anchorCtr="0">
            <a:noAutofit/>
          </a:bodyPr>
          <a:lstStyle/>
          <a:p>
            <a:pPr marL="125729" marR="0" lvl="0" indent="0" algn="l" rtl="0">
              <a:spcBef>
                <a:spcPts val="0"/>
              </a:spcBef>
              <a:spcAft>
                <a:spcPts val="0"/>
              </a:spcAft>
              <a:buClr>
                <a:srgbClr val="8D1415"/>
              </a:buClr>
              <a:buSzPts val="2030"/>
              <a:buFont typeface="Arial"/>
              <a:buNone/>
            </a:pPr>
            <a:r>
              <a:rPr lang="en" sz="1400" b="1" i="0" u="none" strike="noStrike" cap="none" dirty="0">
                <a:solidFill>
                  <a:schemeClr val="tx1"/>
                </a:solidFill>
                <a:latin typeface="Corbel"/>
                <a:ea typeface="Corbel"/>
                <a:cs typeface="Corbel"/>
                <a:sym typeface="Corbel"/>
              </a:rPr>
              <a:t>Thursday, July 12</a:t>
            </a:r>
            <a:endParaRPr sz="1400" b="1" i="0" u="none" strike="noStrike" cap="none" dirty="0">
              <a:solidFill>
                <a:schemeClr val="tx1"/>
              </a:solidFill>
              <a:latin typeface="Corbel"/>
              <a:ea typeface="Corbel"/>
              <a:cs typeface="Corbel"/>
              <a:sym typeface="Corbel"/>
            </a:endParaRPr>
          </a:p>
          <a:p>
            <a:pPr marL="342900" marR="0" lvl="0" indent="-217170" algn="l" rtl="0">
              <a:spcBef>
                <a:spcPts val="0"/>
              </a:spcBef>
              <a:spcAft>
                <a:spcPts val="0"/>
              </a:spcAft>
              <a:buClr>
                <a:srgbClr val="8D1415"/>
              </a:buClr>
              <a:buSzPts val="2030"/>
              <a:buFont typeface="Arial"/>
              <a:buNone/>
            </a:pPr>
            <a:r>
              <a:rPr lang="en" sz="1400" b="0" i="0" u="none" strike="noStrike" cap="none" dirty="0">
                <a:solidFill>
                  <a:schemeClr val="tx1"/>
                </a:solidFill>
                <a:latin typeface="Corbel"/>
                <a:ea typeface="Corbel"/>
                <a:cs typeface="Corbel"/>
                <a:sym typeface="Corbel"/>
              </a:rPr>
              <a:t>10:15 </a:t>
            </a:r>
            <a:r>
              <a:rPr lang="en" sz="1400" dirty="0">
                <a:solidFill>
                  <a:schemeClr val="tx1"/>
                </a:solidFill>
              </a:rPr>
              <a:t>  </a:t>
            </a:r>
            <a:r>
              <a:rPr lang="en" sz="1400" b="0" i="0" u="none" strike="noStrike" cap="none" dirty="0">
                <a:solidFill>
                  <a:schemeClr val="tx1"/>
                </a:solidFill>
                <a:latin typeface="Corbel"/>
                <a:ea typeface="Corbel"/>
                <a:cs typeface="Corbel"/>
                <a:sym typeface="Corbel"/>
              </a:rPr>
              <a:t>Curriculum and Public Documents</a:t>
            </a:r>
            <a:endParaRPr sz="1400" b="0" i="0" u="none" strike="noStrike" cap="none" dirty="0">
              <a:solidFill>
                <a:schemeClr val="tx1"/>
              </a:solidFill>
              <a:latin typeface="Corbel"/>
              <a:ea typeface="Corbel"/>
              <a:cs typeface="Corbel"/>
              <a:sym typeface="Corbel"/>
            </a:endParaRPr>
          </a:p>
          <a:p>
            <a:pPr marL="342900" marR="0" lvl="0" indent="-217170" algn="l" rtl="0">
              <a:spcBef>
                <a:spcPts val="0"/>
              </a:spcBef>
              <a:spcAft>
                <a:spcPts val="0"/>
              </a:spcAft>
              <a:buClr>
                <a:srgbClr val="8D1415"/>
              </a:buClr>
              <a:buSzPts val="2030"/>
              <a:buFont typeface="Arial"/>
              <a:buNone/>
            </a:pPr>
            <a:r>
              <a:rPr lang="en" sz="1400" dirty="0">
                <a:solidFill>
                  <a:schemeClr val="tx1"/>
                </a:solidFill>
              </a:rPr>
              <a:t>	 </a:t>
            </a:r>
            <a:r>
              <a:rPr lang="en" sz="1400" dirty="0" smtClean="0">
                <a:solidFill>
                  <a:schemeClr val="tx1"/>
                </a:solidFill>
              </a:rPr>
              <a:t>       </a:t>
            </a:r>
            <a:r>
              <a:rPr lang="en" sz="1400" b="0" i="0" u="none" strike="noStrike" cap="none" dirty="0" smtClean="0">
                <a:solidFill>
                  <a:schemeClr val="tx1"/>
                </a:solidFill>
                <a:latin typeface="Corbel"/>
                <a:ea typeface="Corbel"/>
                <a:cs typeface="Corbel"/>
                <a:sym typeface="Corbel"/>
              </a:rPr>
              <a:t>Submission </a:t>
            </a:r>
            <a:r>
              <a:rPr lang="en" sz="1400" b="0" i="0" u="none" strike="noStrike" cap="none" dirty="0">
                <a:solidFill>
                  <a:schemeClr val="tx1"/>
                </a:solidFill>
                <a:latin typeface="Corbel"/>
                <a:ea typeface="Corbel"/>
                <a:cs typeface="Corbel"/>
                <a:sym typeface="Corbel"/>
              </a:rPr>
              <a:t>of ADTs and Doubling Counting </a:t>
            </a:r>
            <a:endParaRPr sz="1400" b="0" i="0" u="none" strike="noStrike" cap="none" dirty="0">
              <a:solidFill>
                <a:schemeClr val="tx1"/>
              </a:solidFill>
              <a:latin typeface="Corbel"/>
              <a:ea typeface="Corbel"/>
              <a:cs typeface="Corbel"/>
              <a:sym typeface="Corbel"/>
            </a:endParaRPr>
          </a:p>
          <a:p>
            <a:pPr marL="0" marR="0" lvl="0" indent="0" algn="l" rtl="0">
              <a:spcBef>
                <a:spcPts val="0"/>
              </a:spcBef>
              <a:spcAft>
                <a:spcPts val="0"/>
              </a:spcAft>
              <a:buClr>
                <a:srgbClr val="8D1415"/>
              </a:buClr>
              <a:buSzPts val="2030"/>
              <a:buFont typeface="Arial"/>
              <a:buNone/>
            </a:pPr>
            <a:r>
              <a:rPr lang="en" sz="1400" b="0" i="0" u="none" strike="noStrike" cap="none" dirty="0">
                <a:solidFill>
                  <a:schemeClr val="tx1"/>
                </a:solidFill>
                <a:latin typeface="Corbel"/>
                <a:ea typeface="Corbel"/>
                <a:cs typeface="Corbel"/>
                <a:sym typeface="Corbel"/>
              </a:rPr>
              <a:t>                  Working with the Chancellor’s Office Curriculum Inventory (COCI)</a:t>
            </a:r>
            <a:endParaRPr sz="1400" b="0" i="0" u="none" strike="noStrike" cap="none" dirty="0">
              <a:solidFill>
                <a:schemeClr val="tx1"/>
              </a:solidFill>
              <a:latin typeface="Corbel"/>
              <a:ea typeface="Corbel"/>
              <a:cs typeface="Corbel"/>
              <a:sym typeface="Corbel"/>
            </a:endParaRPr>
          </a:p>
          <a:p>
            <a:pPr marL="0" marR="0" lvl="0" indent="0" algn="l" rtl="0">
              <a:spcBef>
                <a:spcPts val="0"/>
              </a:spcBef>
              <a:spcAft>
                <a:spcPts val="0"/>
              </a:spcAft>
              <a:buClr>
                <a:srgbClr val="8D1415"/>
              </a:buClr>
              <a:buSzPts val="2030"/>
              <a:buFont typeface="Arial"/>
              <a:buNone/>
            </a:pPr>
            <a:r>
              <a:rPr lang="en" sz="1400" b="0" i="0" u="none" strike="noStrike" cap="none" dirty="0">
                <a:solidFill>
                  <a:schemeClr val="tx1"/>
                </a:solidFill>
                <a:latin typeface="Corbel"/>
                <a:ea typeface="Corbel"/>
                <a:cs typeface="Corbel"/>
                <a:sym typeface="Corbel"/>
              </a:rPr>
              <a:t>      2:15 </a:t>
            </a:r>
            <a:r>
              <a:rPr lang="en" sz="1400" dirty="0">
                <a:solidFill>
                  <a:schemeClr val="tx1"/>
                </a:solidFill>
              </a:rPr>
              <a:t>   </a:t>
            </a:r>
            <a:r>
              <a:rPr lang="en" sz="1400" b="0" i="0" u="none" strike="noStrike" cap="none" dirty="0">
                <a:solidFill>
                  <a:schemeClr val="tx1"/>
                </a:solidFill>
                <a:latin typeface="Corbel"/>
                <a:ea typeface="Corbel"/>
                <a:cs typeface="Corbel"/>
                <a:sym typeface="Corbel"/>
              </a:rPr>
              <a:t>COR 101  </a:t>
            </a:r>
            <a:endParaRPr sz="1400" b="0" i="0" u="none" strike="noStrike" cap="none" dirty="0">
              <a:solidFill>
                <a:schemeClr val="tx1"/>
              </a:solidFill>
              <a:latin typeface="Corbel"/>
              <a:ea typeface="Corbel"/>
              <a:cs typeface="Corbel"/>
              <a:sym typeface="Corbel"/>
            </a:endParaRPr>
          </a:p>
          <a:p>
            <a:pPr marL="0" marR="0" lvl="0" indent="0" algn="l" rtl="0">
              <a:spcBef>
                <a:spcPts val="0"/>
              </a:spcBef>
              <a:spcAft>
                <a:spcPts val="0"/>
              </a:spcAft>
              <a:buClr>
                <a:srgbClr val="8D1415"/>
              </a:buClr>
              <a:buSzPts val="2030"/>
              <a:buFont typeface="Arial"/>
              <a:buNone/>
            </a:pPr>
            <a:endParaRPr sz="1400" b="0" i="0" u="none" strike="noStrike" cap="none" dirty="0">
              <a:solidFill>
                <a:schemeClr val="tx1"/>
              </a:solidFill>
              <a:latin typeface="Corbel"/>
              <a:ea typeface="Corbel"/>
              <a:cs typeface="Corbel"/>
              <a:sym typeface="Corbel"/>
            </a:endParaRPr>
          </a:p>
          <a:p>
            <a:pPr marL="0" marR="0" lvl="0" indent="0" algn="l" rtl="0">
              <a:spcBef>
                <a:spcPts val="0"/>
              </a:spcBef>
              <a:spcAft>
                <a:spcPts val="0"/>
              </a:spcAft>
              <a:buClr>
                <a:srgbClr val="8D1415"/>
              </a:buClr>
              <a:buSzPts val="2030"/>
              <a:buFont typeface="Arial"/>
              <a:buNone/>
            </a:pPr>
            <a:r>
              <a:rPr lang="en" sz="1400" b="1" i="0" u="none" strike="noStrike" cap="none" dirty="0">
                <a:solidFill>
                  <a:schemeClr val="tx1"/>
                </a:solidFill>
                <a:latin typeface="Corbel"/>
                <a:ea typeface="Corbel"/>
                <a:cs typeface="Corbel"/>
                <a:sym typeface="Corbel"/>
              </a:rPr>
              <a:t>   Friday, July 13</a:t>
            </a:r>
            <a:endParaRPr sz="1400" b="1" i="0" u="none" strike="noStrike" cap="none" dirty="0">
              <a:solidFill>
                <a:schemeClr val="tx1"/>
              </a:solidFill>
              <a:latin typeface="Corbel"/>
              <a:ea typeface="Corbel"/>
              <a:cs typeface="Corbel"/>
              <a:sym typeface="Corbel"/>
            </a:endParaRPr>
          </a:p>
          <a:p>
            <a:pPr marL="0" marR="0" lvl="0" indent="0" algn="l" rtl="0">
              <a:spcBef>
                <a:spcPts val="0"/>
              </a:spcBef>
              <a:spcAft>
                <a:spcPts val="0"/>
              </a:spcAft>
              <a:buClr>
                <a:srgbClr val="8D1415"/>
              </a:buClr>
              <a:buSzPts val="2030"/>
              <a:buFont typeface="Arial"/>
              <a:buNone/>
            </a:pPr>
            <a:r>
              <a:rPr lang="en" sz="1400" b="1" i="0" u="none" strike="noStrike" cap="none" dirty="0">
                <a:solidFill>
                  <a:schemeClr val="tx1"/>
                </a:solidFill>
                <a:latin typeface="Corbel"/>
                <a:ea typeface="Corbel"/>
                <a:cs typeface="Corbel"/>
                <a:sym typeface="Corbel"/>
              </a:rPr>
              <a:t>     </a:t>
            </a:r>
            <a:r>
              <a:rPr lang="en" sz="1400" b="0" i="0" u="none" strike="noStrike" cap="none" dirty="0">
                <a:solidFill>
                  <a:schemeClr val="tx1"/>
                </a:solidFill>
                <a:latin typeface="Corbel"/>
                <a:ea typeface="Corbel"/>
                <a:cs typeface="Corbel"/>
                <a:sym typeface="Corbel"/>
              </a:rPr>
              <a:t>8:30</a:t>
            </a:r>
            <a:r>
              <a:rPr lang="en" sz="1400" dirty="0">
                <a:solidFill>
                  <a:schemeClr val="tx1"/>
                </a:solidFill>
              </a:rPr>
              <a:t>   </a:t>
            </a:r>
            <a:r>
              <a:rPr lang="en" sz="1400" b="0" i="0" u="none" strike="noStrike" cap="none" dirty="0">
                <a:solidFill>
                  <a:schemeClr val="tx1"/>
                </a:solidFill>
                <a:latin typeface="Corbel"/>
                <a:ea typeface="Corbel"/>
                <a:cs typeface="Corbel"/>
                <a:sym typeface="Corbel"/>
              </a:rPr>
              <a:t>Program Submission </a:t>
            </a:r>
            <a:r>
              <a:rPr lang="en" sz="1400" b="0" i="0" u="none" strike="noStrike" cap="none" dirty="0" smtClean="0">
                <a:solidFill>
                  <a:schemeClr val="tx1"/>
                </a:solidFill>
                <a:latin typeface="Corbel"/>
                <a:ea typeface="Corbel"/>
                <a:cs typeface="Corbel"/>
                <a:sym typeface="Corbel"/>
              </a:rPr>
              <a:t>Requirement</a:t>
            </a:r>
          </a:p>
          <a:p>
            <a:pPr marL="0" marR="0" lvl="0" indent="0" algn="l" rtl="0">
              <a:spcBef>
                <a:spcPts val="0"/>
              </a:spcBef>
              <a:spcAft>
                <a:spcPts val="0"/>
              </a:spcAft>
              <a:buClr>
                <a:srgbClr val="8D1415"/>
              </a:buClr>
              <a:buSzPts val="2030"/>
              <a:buFont typeface="Arial"/>
              <a:buNone/>
            </a:pPr>
            <a:r>
              <a:rPr lang="en" sz="1400" dirty="0">
                <a:solidFill>
                  <a:schemeClr val="tx1"/>
                </a:solidFill>
              </a:rPr>
              <a:t> </a:t>
            </a:r>
            <a:r>
              <a:rPr lang="en" sz="1400" dirty="0" smtClean="0">
                <a:solidFill>
                  <a:schemeClr val="tx1"/>
                </a:solidFill>
              </a:rPr>
              <a:t>                </a:t>
            </a:r>
            <a:r>
              <a:rPr lang="en" sz="1400" b="0" i="0" u="none" strike="noStrike" cap="none" dirty="0" smtClean="0">
                <a:solidFill>
                  <a:schemeClr val="tx1"/>
                </a:solidFill>
                <a:latin typeface="Corbel"/>
                <a:ea typeface="Corbel"/>
                <a:cs typeface="Corbel"/>
                <a:sym typeface="Corbel"/>
              </a:rPr>
              <a:t>Ever </a:t>
            </a:r>
            <a:r>
              <a:rPr lang="en" sz="1400" b="0" i="0" u="none" strike="noStrike" cap="none" dirty="0">
                <a:solidFill>
                  <a:schemeClr val="tx1"/>
                </a:solidFill>
                <a:latin typeface="Corbel"/>
                <a:ea typeface="Corbel"/>
                <a:cs typeface="Corbel"/>
                <a:sym typeface="Corbel"/>
              </a:rPr>
              <a:t>Changing Curriculum - Updates on Changes from 5C</a:t>
            </a:r>
            <a:endParaRPr sz="1400" b="0" i="0" u="none" strike="noStrike" cap="none" dirty="0">
              <a:solidFill>
                <a:schemeClr val="tx1"/>
              </a:solidFill>
              <a:latin typeface="Corbel"/>
              <a:ea typeface="Corbel"/>
              <a:cs typeface="Corbel"/>
              <a:sym typeface="Corbel"/>
            </a:endParaRPr>
          </a:p>
          <a:p>
            <a:pPr marL="0" marR="0" lvl="0" indent="0" algn="l" rtl="0">
              <a:spcBef>
                <a:spcPts val="0"/>
              </a:spcBef>
              <a:spcAft>
                <a:spcPts val="0"/>
              </a:spcAft>
              <a:buClr>
                <a:srgbClr val="8D1415"/>
              </a:buClr>
              <a:buSzPts val="2030"/>
              <a:buFont typeface="Arial"/>
              <a:buNone/>
            </a:pPr>
            <a:r>
              <a:rPr lang="en" sz="1400" b="0" i="0" u="none" strike="noStrike" cap="none" dirty="0">
                <a:solidFill>
                  <a:schemeClr val="tx1"/>
                </a:solidFill>
                <a:latin typeface="Corbel"/>
                <a:ea typeface="Corbel"/>
                <a:cs typeface="Corbel"/>
                <a:sym typeface="Corbel"/>
              </a:rPr>
              <a:t>   10:00</a:t>
            </a:r>
            <a:r>
              <a:rPr lang="en" sz="1400" dirty="0">
                <a:solidFill>
                  <a:schemeClr val="tx1"/>
                </a:solidFill>
              </a:rPr>
              <a:t>   </a:t>
            </a:r>
            <a:r>
              <a:rPr lang="en" sz="1400" b="0" i="0" u="none" strike="noStrike" cap="none" dirty="0">
                <a:solidFill>
                  <a:schemeClr val="tx1"/>
                </a:solidFill>
                <a:latin typeface="Corbel"/>
                <a:ea typeface="Corbel"/>
                <a:cs typeface="Corbel"/>
                <a:sym typeface="Corbel"/>
              </a:rPr>
              <a:t>Basics of Noncredit</a:t>
            </a:r>
            <a:endParaRPr sz="1400" b="0" i="0" u="none" strike="noStrike" cap="none" dirty="0">
              <a:solidFill>
                <a:schemeClr val="tx1"/>
              </a:solidFill>
              <a:latin typeface="Corbel"/>
              <a:ea typeface="Corbel"/>
              <a:cs typeface="Corbel"/>
              <a:sym typeface="Corbel"/>
            </a:endParaRPr>
          </a:p>
          <a:p>
            <a:pPr marL="0" marR="0" lvl="0" indent="0" algn="l" rtl="0">
              <a:spcBef>
                <a:spcPts val="0"/>
              </a:spcBef>
              <a:spcAft>
                <a:spcPts val="0"/>
              </a:spcAft>
              <a:buClr>
                <a:srgbClr val="8D1415"/>
              </a:buClr>
              <a:buSzPts val="2030"/>
              <a:buFont typeface="Arial"/>
              <a:buNone/>
            </a:pPr>
            <a:r>
              <a:rPr lang="en" sz="1400" dirty="0">
                <a:solidFill>
                  <a:schemeClr val="tx1"/>
                </a:solidFill>
              </a:rPr>
              <a:t>   </a:t>
            </a:r>
            <a:r>
              <a:rPr lang="en" sz="1400" b="0" i="0" u="none" strike="noStrike" cap="none" dirty="0">
                <a:solidFill>
                  <a:schemeClr val="tx1"/>
                </a:solidFill>
                <a:latin typeface="Corbel"/>
                <a:ea typeface="Corbel"/>
                <a:cs typeface="Corbel"/>
                <a:sym typeface="Corbel"/>
              </a:rPr>
              <a:t>   2:15</a:t>
            </a:r>
            <a:r>
              <a:rPr lang="en" sz="1400" dirty="0">
                <a:solidFill>
                  <a:schemeClr val="tx1"/>
                </a:solidFill>
              </a:rPr>
              <a:t>   </a:t>
            </a:r>
            <a:r>
              <a:rPr lang="en" sz="1400" b="0" i="0" u="none" strike="noStrike" cap="none" dirty="0">
                <a:solidFill>
                  <a:schemeClr val="tx1"/>
                </a:solidFill>
                <a:latin typeface="Corbel"/>
                <a:ea typeface="Corbel"/>
                <a:cs typeface="Corbel"/>
                <a:sym typeface="Corbel"/>
              </a:rPr>
              <a:t>Roles and Responsibilities of Curriculum Specialists</a:t>
            </a:r>
            <a:endParaRPr sz="1400" b="0" i="0" u="none" strike="noStrike" cap="none" dirty="0">
              <a:solidFill>
                <a:schemeClr val="tx1"/>
              </a:solidFill>
              <a:latin typeface="Corbel"/>
              <a:ea typeface="Corbel"/>
              <a:cs typeface="Corbel"/>
              <a:sym typeface="Corbel"/>
            </a:endParaRPr>
          </a:p>
          <a:p>
            <a:pPr marL="0" marR="0" lvl="0" indent="0" algn="l" rtl="0">
              <a:spcBef>
                <a:spcPts val="0"/>
              </a:spcBef>
              <a:spcAft>
                <a:spcPts val="0"/>
              </a:spcAft>
              <a:buClr>
                <a:srgbClr val="8D1415"/>
              </a:buClr>
              <a:buSzPts val="2030"/>
              <a:buFont typeface="Arial"/>
              <a:buNone/>
            </a:pPr>
            <a:endParaRPr sz="1400" b="0" i="0" u="none" strike="noStrike" cap="none" dirty="0">
              <a:solidFill>
                <a:schemeClr val="tx1"/>
              </a:solidFill>
              <a:latin typeface="Corbel"/>
              <a:ea typeface="Corbel"/>
              <a:cs typeface="Corbel"/>
              <a:sym typeface="Corbel"/>
            </a:endParaRPr>
          </a:p>
          <a:p>
            <a:pPr marL="0" marR="0" lvl="0" indent="0" algn="l" rtl="0">
              <a:spcBef>
                <a:spcPts val="0"/>
              </a:spcBef>
              <a:spcAft>
                <a:spcPts val="0"/>
              </a:spcAft>
              <a:buClr>
                <a:srgbClr val="8D1415"/>
              </a:buClr>
              <a:buSzPts val="2030"/>
              <a:buFont typeface="Arial"/>
              <a:buNone/>
            </a:pPr>
            <a:r>
              <a:rPr lang="en" sz="1400" b="0" i="0" u="none" strike="noStrike" cap="none" dirty="0">
                <a:solidFill>
                  <a:schemeClr val="tx1"/>
                </a:solidFill>
                <a:latin typeface="Corbel"/>
                <a:ea typeface="Corbel"/>
                <a:cs typeface="Corbel"/>
                <a:sym typeface="Corbel"/>
              </a:rPr>
              <a:t>   </a:t>
            </a:r>
            <a:r>
              <a:rPr lang="en" sz="1400" b="1" i="0" u="none" strike="noStrike" cap="none" dirty="0">
                <a:solidFill>
                  <a:schemeClr val="tx1"/>
                </a:solidFill>
                <a:latin typeface="Corbel"/>
                <a:ea typeface="Corbel"/>
                <a:cs typeface="Corbel"/>
                <a:sym typeface="Corbel"/>
              </a:rPr>
              <a:t>Saturday, July 14</a:t>
            </a:r>
            <a:endParaRPr sz="1400" b="0" i="0" u="none" strike="noStrike" cap="none" dirty="0">
              <a:solidFill>
                <a:schemeClr val="tx1"/>
              </a:solidFill>
              <a:latin typeface="Corbel"/>
              <a:ea typeface="Corbel"/>
              <a:cs typeface="Corbel"/>
              <a:sym typeface="Corbel"/>
            </a:endParaRPr>
          </a:p>
          <a:p>
            <a:pPr marL="0" marR="0" lvl="0" indent="0" algn="l" rtl="0">
              <a:spcBef>
                <a:spcPts val="0"/>
              </a:spcBef>
              <a:spcAft>
                <a:spcPts val="0"/>
              </a:spcAft>
              <a:buClr>
                <a:srgbClr val="8D1415"/>
              </a:buClr>
              <a:buSzPts val="2030"/>
              <a:buFont typeface="Arial"/>
              <a:buNone/>
            </a:pPr>
            <a:r>
              <a:rPr lang="en" sz="1400" dirty="0">
                <a:solidFill>
                  <a:schemeClr val="tx1"/>
                </a:solidFill>
              </a:rPr>
              <a:t>   </a:t>
            </a:r>
            <a:r>
              <a:rPr lang="en" sz="1400" b="0" i="0" u="none" strike="noStrike" cap="none" dirty="0">
                <a:solidFill>
                  <a:schemeClr val="tx1"/>
                </a:solidFill>
                <a:latin typeface="Corbel"/>
                <a:ea typeface="Corbel"/>
                <a:cs typeface="Corbel"/>
                <a:sym typeface="Corbel"/>
              </a:rPr>
              <a:t>   9:00  Q&amp;A with the Chancellor’s Office</a:t>
            </a:r>
            <a:endParaRPr sz="1400" b="0" i="0" u="none" strike="noStrike" cap="none" dirty="0">
              <a:solidFill>
                <a:schemeClr val="tx1"/>
              </a:solidFill>
              <a:latin typeface="Corbel"/>
              <a:ea typeface="Corbel"/>
              <a:cs typeface="Corbel"/>
              <a:sym typeface="Corbel"/>
            </a:endParaRPr>
          </a:p>
        </p:txBody>
      </p:sp>
      <p:sp>
        <p:nvSpPr>
          <p:cNvPr id="370" name="Shape 370"/>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36</a:t>
            </a:fld>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1973785" y="1002074"/>
            <a:ext cx="6698100" cy="15828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4600"/>
              <a:buFont typeface="Lustria"/>
              <a:buNone/>
            </a:pPr>
            <a:r>
              <a:rPr lang="en" sz="4600" b="0" i="0" u="none" strike="noStrike" cap="none" dirty="0">
                <a:solidFill>
                  <a:srgbClr val="8D1415"/>
                </a:solidFill>
                <a:latin typeface="Lustria"/>
                <a:ea typeface="Lustria"/>
                <a:cs typeface="Lustria"/>
                <a:sym typeface="Lustria"/>
              </a:rPr>
              <a:t>Questions/Discussion</a:t>
            </a:r>
            <a:endParaRPr sz="4600" b="0" i="0" u="none" strike="noStrike" cap="none" dirty="0">
              <a:solidFill>
                <a:srgbClr val="8D1415"/>
              </a:solidFill>
              <a:latin typeface="Lustria"/>
              <a:ea typeface="Lustria"/>
              <a:cs typeface="Lustria"/>
              <a:sym typeface="Lustria"/>
            </a:endParaRPr>
          </a:p>
        </p:txBody>
      </p:sp>
      <p:sp>
        <p:nvSpPr>
          <p:cNvPr id="376" name="Shape 376"/>
          <p:cNvSpPr txBox="1">
            <a:spLocks noGrp="1"/>
          </p:cNvSpPr>
          <p:nvPr>
            <p:ph type="body" idx="1"/>
          </p:nvPr>
        </p:nvSpPr>
        <p:spPr>
          <a:xfrm>
            <a:off x="1929209" y="3583036"/>
            <a:ext cx="6698061" cy="645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accent1"/>
              </a:buClr>
              <a:buSzPts val="2610"/>
              <a:buFont typeface="Noto Sans Symbols"/>
              <a:buNone/>
            </a:pPr>
            <a:endParaRPr sz="1800" b="0" i="0" u="none" strike="noStrike" cap="none">
              <a:solidFill>
                <a:schemeClr val="lt1"/>
              </a:solidFill>
              <a:latin typeface="Lustria"/>
              <a:ea typeface="Lustria"/>
              <a:cs typeface="Lustria"/>
              <a:sym typeface="Lustria"/>
            </a:endParaRPr>
          </a:p>
        </p:txBody>
      </p:sp>
      <p:sp>
        <p:nvSpPr>
          <p:cNvPr id="377" name="Shape 377"/>
          <p:cNvSpPr txBox="1">
            <a:spLocks noGrp="1"/>
          </p:cNvSpPr>
          <p:nvPr>
            <p:ph type="sldNum" idx="12"/>
          </p:nvPr>
        </p:nvSpPr>
        <p:spPr>
          <a:xfrm>
            <a:off x="8213893" y="4412457"/>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37</a:t>
            </a:fld>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2019793" y="558502"/>
            <a:ext cx="6400800" cy="102155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4600"/>
              <a:buFont typeface="Lustria"/>
              <a:buNone/>
            </a:pPr>
            <a:r>
              <a:rPr lang="en" sz="4600" b="1" i="0" u="none" strike="noStrike" cap="none" dirty="0">
                <a:solidFill>
                  <a:srgbClr val="8D1415"/>
                </a:solidFill>
                <a:latin typeface="Corbel"/>
                <a:ea typeface="Corbel"/>
                <a:cs typeface="Corbel"/>
                <a:sym typeface="Corbel"/>
              </a:rPr>
              <a:t>Contacts</a:t>
            </a:r>
            <a:endParaRPr sz="4600" b="1" i="0" u="none" strike="noStrike" cap="none" dirty="0">
              <a:solidFill>
                <a:srgbClr val="8D1415"/>
              </a:solidFill>
              <a:latin typeface="Corbel"/>
              <a:ea typeface="Corbel"/>
              <a:cs typeface="Corbel"/>
              <a:sym typeface="Corbel"/>
            </a:endParaRPr>
          </a:p>
        </p:txBody>
      </p:sp>
      <p:sp>
        <p:nvSpPr>
          <p:cNvPr id="383" name="Shape 383"/>
          <p:cNvSpPr txBox="1">
            <a:spLocks noGrp="1"/>
          </p:cNvSpPr>
          <p:nvPr>
            <p:ph type="body" idx="1"/>
          </p:nvPr>
        </p:nvSpPr>
        <p:spPr>
          <a:xfrm>
            <a:off x="2582240" y="1829424"/>
            <a:ext cx="4772400" cy="2453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175"/>
              <a:buFont typeface="Noto Sans Symbols"/>
              <a:buNone/>
            </a:pPr>
            <a:endParaRPr sz="1500" b="0" i="0" u="none" strike="noStrike" cap="none" dirty="0">
              <a:solidFill>
                <a:schemeClr val="dk1"/>
              </a:solidFill>
              <a:latin typeface="Corbel"/>
              <a:ea typeface="Corbel"/>
              <a:cs typeface="Corbel"/>
              <a:sym typeface="Corbel"/>
            </a:endParaRPr>
          </a:p>
          <a:p>
            <a:pPr marL="0" marR="0" lvl="0" indent="0" algn="l" rtl="0">
              <a:lnSpc>
                <a:spcPct val="90000"/>
              </a:lnSpc>
              <a:spcBef>
                <a:spcPts val="300"/>
              </a:spcBef>
              <a:spcAft>
                <a:spcPts val="0"/>
              </a:spcAft>
              <a:buClr>
                <a:schemeClr val="accent1"/>
              </a:buClr>
              <a:buSzPts val="2900"/>
              <a:buFont typeface="Noto Sans Symbols"/>
              <a:buNone/>
            </a:pPr>
            <a:r>
              <a:rPr lang="en" sz="2000" b="0" i="0" u="none" strike="noStrike" cap="none" dirty="0">
                <a:solidFill>
                  <a:schemeClr val="dk1"/>
                </a:solidFill>
                <a:latin typeface="Corbel"/>
                <a:ea typeface="Corbel"/>
                <a:cs typeface="Corbel"/>
                <a:sym typeface="Corbel"/>
              </a:rPr>
              <a:t>Patti Blank, pblank@cccco.edu</a:t>
            </a:r>
            <a:endParaRPr sz="2000" b="0" i="0" u="none" strike="noStrike" cap="none" dirty="0">
              <a:solidFill>
                <a:schemeClr val="dk1"/>
              </a:solidFill>
              <a:latin typeface="Corbel"/>
              <a:ea typeface="Corbel"/>
              <a:cs typeface="Corbel"/>
              <a:sym typeface="Corbel"/>
            </a:endParaRPr>
          </a:p>
          <a:p>
            <a:pPr marL="0" marR="0" lvl="0" indent="0" algn="l" rtl="0">
              <a:lnSpc>
                <a:spcPct val="90000"/>
              </a:lnSpc>
              <a:spcBef>
                <a:spcPts val="300"/>
              </a:spcBef>
              <a:spcAft>
                <a:spcPts val="0"/>
              </a:spcAft>
              <a:buClr>
                <a:schemeClr val="accent1"/>
              </a:buClr>
              <a:buSzPts val="2900"/>
              <a:buFont typeface="Noto Sans Symbols"/>
              <a:buNone/>
            </a:pPr>
            <a:r>
              <a:rPr lang="en" sz="2000" b="0" i="0" u="none" strike="noStrike" cap="none" dirty="0">
                <a:solidFill>
                  <a:schemeClr val="dk1"/>
                </a:solidFill>
                <a:latin typeface="Corbel"/>
                <a:ea typeface="Corbel"/>
                <a:cs typeface="Corbel"/>
                <a:sym typeface="Corbel"/>
              </a:rPr>
              <a:t>Jackie Escajeda, jescajeda@cccco.edu</a:t>
            </a:r>
            <a:endParaRPr sz="2000" b="0" i="0" u="none" strike="noStrike" cap="none" dirty="0">
              <a:solidFill>
                <a:schemeClr val="dk1"/>
              </a:solidFill>
              <a:latin typeface="Corbel"/>
              <a:ea typeface="Corbel"/>
              <a:cs typeface="Corbel"/>
              <a:sym typeface="Corbel"/>
            </a:endParaRPr>
          </a:p>
          <a:p>
            <a:pPr marL="0" marR="0" lvl="0" indent="0" algn="l" rtl="0">
              <a:lnSpc>
                <a:spcPct val="90000"/>
              </a:lnSpc>
              <a:spcBef>
                <a:spcPts val="300"/>
              </a:spcBef>
              <a:spcAft>
                <a:spcPts val="0"/>
              </a:spcAft>
              <a:buClr>
                <a:schemeClr val="accent1"/>
              </a:buClr>
              <a:buSzPts val="2900"/>
              <a:buFont typeface="Noto Sans Symbols"/>
              <a:buNone/>
            </a:pPr>
            <a:r>
              <a:rPr lang="en" sz="2000" b="0" i="0" u="none" strike="noStrike" cap="none" dirty="0">
                <a:solidFill>
                  <a:schemeClr val="dk1"/>
                </a:solidFill>
                <a:latin typeface="Corbel"/>
                <a:ea typeface="Corbel"/>
                <a:cs typeface="Corbel"/>
                <a:sym typeface="Corbel"/>
              </a:rPr>
              <a:t>Njeri Griffin, ngriffin@cccco.edu</a:t>
            </a:r>
            <a:endParaRPr sz="2000" b="0" i="0" u="none" strike="noStrike" cap="none" dirty="0">
              <a:solidFill>
                <a:schemeClr val="dk1"/>
              </a:solidFill>
              <a:latin typeface="Corbel"/>
              <a:ea typeface="Corbel"/>
              <a:cs typeface="Corbel"/>
              <a:sym typeface="Corbel"/>
            </a:endParaRPr>
          </a:p>
          <a:p>
            <a:pPr marL="0" marR="0" lvl="0" indent="0" algn="l" rtl="0">
              <a:lnSpc>
                <a:spcPct val="90000"/>
              </a:lnSpc>
              <a:spcBef>
                <a:spcPts val="0"/>
              </a:spcBef>
              <a:spcAft>
                <a:spcPts val="0"/>
              </a:spcAft>
              <a:buClr>
                <a:schemeClr val="accent1"/>
              </a:buClr>
              <a:buSzPts val="2900"/>
              <a:buFont typeface="Noto Sans Symbols"/>
              <a:buNone/>
            </a:pPr>
            <a:r>
              <a:rPr lang="en" sz="2000" b="0" i="0" u="none" strike="noStrike" cap="none" dirty="0">
                <a:solidFill>
                  <a:schemeClr val="dk1"/>
                </a:solidFill>
                <a:latin typeface="Corbel"/>
                <a:ea typeface="Corbel"/>
                <a:cs typeface="Corbel"/>
                <a:sym typeface="Corbel"/>
              </a:rPr>
              <a:t>Daniel Keller, </a:t>
            </a:r>
            <a:r>
              <a:rPr lang="en" sz="2000" b="0" i="0" u="none" strike="noStrike" cap="none" dirty="0" smtClean="0">
                <a:solidFill>
                  <a:schemeClr val="dk1"/>
                </a:solidFill>
                <a:latin typeface="Corbel"/>
                <a:ea typeface="Corbel"/>
                <a:cs typeface="Corbel"/>
                <a:sym typeface="Corbel"/>
              </a:rPr>
              <a:t>kellerdb@email.laccd.edu </a:t>
            </a:r>
            <a:endParaRPr sz="2000" b="0" i="0" u="none" strike="noStrike" cap="none" dirty="0">
              <a:solidFill>
                <a:schemeClr val="dk1"/>
              </a:solidFill>
              <a:latin typeface="Corbel"/>
              <a:ea typeface="Corbel"/>
              <a:cs typeface="Corbel"/>
              <a:sym typeface="Corbel"/>
            </a:endParaRPr>
          </a:p>
          <a:p>
            <a:pPr marL="0" marR="0" lvl="0" indent="0" algn="l" rtl="0">
              <a:lnSpc>
                <a:spcPct val="90000"/>
              </a:lnSpc>
              <a:spcBef>
                <a:spcPts val="0"/>
              </a:spcBef>
              <a:spcAft>
                <a:spcPts val="0"/>
              </a:spcAft>
              <a:buClr>
                <a:schemeClr val="accent1"/>
              </a:buClr>
              <a:buSzPts val="2900"/>
              <a:buFont typeface="Noto Sans Symbols"/>
              <a:buNone/>
            </a:pPr>
            <a:r>
              <a:rPr lang="en" sz="2000" b="0" i="0" u="none" strike="noStrike" cap="none" dirty="0">
                <a:solidFill>
                  <a:schemeClr val="dk1"/>
                </a:solidFill>
                <a:latin typeface="Corbel"/>
                <a:ea typeface="Corbel"/>
                <a:cs typeface="Corbel"/>
                <a:sym typeface="Corbel"/>
              </a:rPr>
              <a:t>Marilyn Perry, perrym@scc.losrios.edu</a:t>
            </a:r>
            <a:endParaRPr sz="2000" b="0" i="0" u="none" strike="noStrike" cap="none" dirty="0">
              <a:solidFill>
                <a:schemeClr val="dk1"/>
              </a:solidFill>
              <a:latin typeface="Corbel"/>
              <a:ea typeface="Corbel"/>
              <a:cs typeface="Corbel"/>
              <a:sym typeface="Corbel"/>
            </a:endParaRPr>
          </a:p>
          <a:p>
            <a:pPr marL="0" marR="0" lvl="0" indent="0" algn="l" rtl="0">
              <a:lnSpc>
                <a:spcPct val="90000"/>
              </a:lnSpc>
              <a:spcBef>
                <a:spcPts val="300"/>
              </a:spcBef>
              <a:spcAft>
                <a:spcPts val="0"/>
              </a:spcAft>
              <a:buClr>
                <a:schemeClr val="accent1"/>
              </a:buClr>
              <a:buSzPts val="2414"/>
              <a:buFont typeface="Noto Sans Symbols"/>
              <a:buNone/>
            </a:pPr>
            <a:endParaRPr sz="1665" b="0" i="0" u="none" strike="noStrike" cap="none" dirty="0">
              <a:solidFill>
                <a:schemeClr val="dk1"/>
              </a:solidFill>
              <a:latin typeface="Corbel"/>
              <a:ea typeface="Corbel"/>
              <a:cs typeface="Corbel"/>
              <a:sym typeface="Corbel"/>
            </a:endParaRPr>
          </a:p>
        </p:txBody>
      </p:sp>
      <p:sp>
        <p:nvSpPr>
          <p:cNvPr id="384" name="Shape 384"/>
          <p:cNvSpPr txBox="1">
            <a:spLocks noGrp="1"/>
          </p:cNvSpPr>
          <p:nvPr>
            <p:ph type="sldNum" idx="12"/>
          </p:nvPr>
        </p:nvSpPr>
        <p:spPr>
          <a:xfrm>
            <a:off x="8213893" y="4412457"/>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38</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16100" y="252006"/>
            <a:ext cx="8229600" cy="857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dirty="0"/>
              <a:t>Common</a:t>
            </a:r>
            <a:r>
              <a:rPr lang="en" sz="3200" b="1" i="0" u="none" strike="noStrike" cap="none" dirty="0">
                <a:solidFill>
                  <a:schemeClr val="dk1"/>
                </a:solidFill>
                <a:latin typeface="Corbel"/>
                <a:ea typeface="Corbel"/>
                <a:cs typeface="Corbel"/>
                <a:sym typeface="Corbel"/>
              </a:rPr>
              <a:t> Job Duties (continued)</a:t>
            </a:r>
            <a:endParaRPr sz="3200" b="1" i="0" u="none" strike="noStrike" cap="none" dirty="0">
              <a:solidFill>
                <a:schemeClr val="dk1"/>
              </a:solidFill>
              <a:latin typeface="Corbel"/>
              <a:ea typeface="Corbel"/>
              <a:cs typeface="Corbel"/>
              <a:sym typeface="Corbel"/>
            </a:endParaRPr>
          </a:p>
        </p:txBody>
      </p:sp>
      <p:sp>
        <p:nvSpPr>
          <p:cNvPr id="157" name="Shape 157"/>
          <p:cNvSpPr txBox="1">
            <a:spLocks noGrp="1"/>
          </p:cNvSpPr>
          <p:nvPr>
            <p:ph type="body" idx="1"/>
          </p:nvPr>
        </p:nvSpPr>
        <p:spPr>
          <a:xfrm>
            <a:off x="911475" y="1109400"/>
            <a:ext cx="7662900" cy="3729900"/>
          </a:xfrm>
          <a:prstGeom prst="rect">
            <a:avLst/>
          </a:prstGeom>
          <a:noFill/>
          <a:ln>
            <a:noFill/>
          </a:ln>
        </p:spPr>
        <p:txBody>
          <a:bodyPr spcFirstLastPara="1" wrap="square" lIns="91425" tIns="91425" rIns="91425" bIns="91425" anchor="t" anchorCtr="0">
            <a:noAutofit/>
          </a:bodyPr>
          <a:lstStyle/>
          <a:p>
            <a:pPr marL="139700" marR="0" lvl="0" indent="0" algn="l" rtl="0">
              <a:spcBef>
                <a:spcPts val="0"/>
              </a:spcBef>
              <a:spcAft>
                <a:spcPts val="0"/>
              </a:spcAft>
              <a:buClr>
                <a:schemeClr val="dk1"/>
              </a:buClr>
              <a:buSzPts val="1400"/>
              <a:buFont typeface="Arial"/>
              <a:buNone/>
            </a:pPr>
            <a:r>
              <a:rPr lang="en" sz="1400" b="1" i="0" u="none" strike="noStrike" cap="none">
                <a:solidFill>
                  <a:schemeClr val="dk1"/>
                </a:solidFill>
                <a:latin typeface="Arial"/>
                <a:ea typeface="Arial"/>
                <a:cs typeface="Arial"/>
                <a:sym typeface="Arial"/>
              </a:rPr>
              <a:t>USUALLY, under the general supervision of the Vice President for Instruction:</a:t>
            </a:r>
            <a:endParaRPr b="1"/>
          </a:p>
          <a:p>
            <a:pPr marL="139700" marR="0" lvl="0" indent="0" algn="l" rtl="0">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425450" marR="0" lvl="0" indent="-311150" algn="l" rtl="0">
              <a:lnSpc>
                <a:spcPct val="115000"/>
              </a:lnSpc>
              <a:spcBef>
                <a:spcPts val="0"/>
              </a:spcBef>
              <a:spcAft>
                <a:spcPts val="0"/>
              </a:spcAft>
              <a:buClr>
                <a:schemeClr val="dk1"/>
              </a:buClr>
              <a:buSzPts val="1800"/>
              <a:buFont typeface="Arial"/>
              <a:buChar char="•"/>
            </a:pPr>
            <a:r>
              <a:rPr lang="en" i="0" u="none" strike="noStrike" cap="none">
                <a:solidFill>
                  <a:schemeClr val="dk1"/>
                </a:solidFill>
                <a:latin typeface="Arial"/>
                <a:ea typeface="Arial"/>
                <a:cs typeface="Arial"/>
                <a:sym typeface="Arial"/>
              </a:rPr>
              <a:t>Work with faculty to clarify comments and resolve </a:t>
            </a:r>
            <a:r>
              <a:rPr lang="en">
                <a:latin typeface="Arial"/>
                <a:ea typeface="Arial"/>
                <a:cs typeface="Arial"/>
                <a:sym typeface="Arial"/>
              </a:rPr>
              <a:t>issues</a:t>
            </a:r>
            <a:r>
              <a:rPr lang="en" i="0" u="none" strike="noStrike" cap="none">
                <a:solidFill>
                  <a:schemeClr val="dk1"/>
                </a:solidFill>
                <a:latin typeface="Arial"/>
                <a:ea typeface="Arial"/>
                <a:cs typeface="Arial"/>
                <a:sym typeface="Arial"/>
              </a:rPr>
              <a:t> prior to submission to COCI</a:t>
            </a:r>
            <a:endParaRPr i="0" u="none" strike="noStrike" cap="none">
              <a:solidFill>
                <a:schemeClr val="dk1"/>
              </a:solidFill>
              <a:latin typeface="Arial"/>
              <a:ea typeface="Arial"/>
              <a:cs typeface="Arial"/>
              <a:sym typeface="Arial"/>
            </a:endParaRPr>
          </a:p>
          <a:p>
            <a:pPr marL="425450" marR="0" lvl="0" indent="-311150" algn="l" rtl="0">
              <a:lnSpc>
                <a:spcPct val="115000"/>
              </a:lnSpc>
              <a:spcBef>
                <a:spcPts val="0"/>
              </a:spcBef>
              <a:spcAft>
                <a:spcPts val="0"/>
              </a:spcAft>
              <a:buClr>
                <a:schemeClr val="dk1"/>
              </a:buClr>
              <a:buSzPts val="1800"/>
              <a:buFont typeface="Arial"/>
              <a:buChar char="•"/>
            </a:pPr>
            <a:r>
              <a:rPr lang="en">
                <a:latin typeface="Arial"/>
                <a:ea typeface="Arial"/>
                <a:cs typeface="Arial"/>
                <a:sym typeface="Arial"/>
              </a:rPr>
              <a:t>Participate in</a:t>
            </a:r>
            <a:r>
              <a:rPr lang="en" i="0" u="none" strike="noStrike" cap="none">
                <a:solidFill>
                  <a:schemeClr val="dk1"/>
                </a:solidFill>
                <a:latin typeface="Arial"/>
                <a:ea typeface="Arial"/>
                <a:cs typeface="Arial"/>
                <a:sym typeface="Arial"/>
              </a:rPr>
              <a:t> college Curriculum Committee meetings and record proceedings</a:t>
            </a:r>
            <a:endParaRPr i="0" u="none" strike="noStrike" cap="none">
              <a:solidFill>
                <a:schemeClr val="dk1"/>
              </a:solidFill>
              <a:latin typeface="Arial"/>
              <a:ea typeface="Arial"/>
              <a:cs typeface="Arial"/>
              <a:sym typeface="Arial"/>
            </a:endParaRPr>
          </a:p>
          <a:p>
            <a:pPr marL="425450" marR="0" lvl="0" indent="-311150" algn="l" rtl="0">
              <a:lnSpc>
                <a:spcPct val="115000"/>
              </a:lnSpc>
              <a:spcBef>
                <a:spcPts val="0"/>
              </a:spcBef>
              <a:spcAft>
                <a:spcPts val="0"/>
              </a:spcAft>
              <a:buClr>
                <a:schemeClr val="dk1"/>
              </a:buClr>
              <a:buSzPts val="1800"/>
              <a:buFont typeface="Arial"/>
              <a:buChar char="•"/>
            </a:pPr>
            <a:r>
              <a:rPr lang="en" i="0" u="none" strike="noStrike" cap="none">
                <a:solidFill>
                  <a:schemeClr val="dk1"/>
                </a:solidFill>
                <a:latin typeface="Arial"/>
                <a:ea typeface="Arial"/>
                <a:cs typeface="Arial"/>
                <a:sym typeface="Arial"/>
              </a:rPr>
              <a:t>Prepare and maintain documentation related to curriculum approval</a:t>
            </a:r>
            <a:endParaRPr>
              <a:latin typeface="Arial"/>
              <a:ea typeface="Arial"/>
              <a:cs typeface="Arial"/>
              <a:sym typeface="Arial"/>
            </a:endParaRPr>
          </a:p>
          <a:p>
            <a:pPr marL="425450" marR="0" lvl="0" indent="-311150" algn="l" rtl="0">
              <a:lnSpc>
                <a:spcPct val="115000"/>
              </a:lnSpc>
              <a:spcBef>
                <a:spcPts val="0"/>
              </a:spcBef>
              <a:spcAft>
                <a:spcPts val="0"/>
              </a:spcAft>
              <a:buClr>
                <a:schemeClr val="dk1"/>
              </a:buClr>
              <a:buSzPts val="1800"/>
              <a:buFont typeface="Arial"/>
              <a:buChar char="•"/>
            </a:pPr>
            <a:r>
              <a:rPr lang="en">
                <a:latin typeface="Arial"/>
                <a:ea typeface="Arial"/>
                <a:cs typeface="Arial"/>
                <a:sym typeface="Arial"/>
              </a:rPr>
              <a:t>Coordinates, edits, and produces content for the College Catalog, Catalog Addenda, and Schedule of Classes</a:t>
            </a:r>
            <a:endParaRPr>
              <a:latin typeface="Arial"/>
              <a:ea typeface="Arial"/>
              <a:cs typeface="Arial"/>
              <a:sym typeface="Arial"/>
            </a:endParaRPr>
          </a:p>
          <a:p>
            <a:pPr marL="425450" marR="0" lvl="0" indent="-311150" algn="l" rtl="0">
              <a:lnSpc>
                <a:spcPct val="115000"/>
              </a:lnSpc>
              <a:spcBef>
                <a:spcPts val="0"/>
              </a:spcBef>
              <a:spcAft>
                <a:spcPts val="0"/>
              </a:spcAft>
              <a:buClr>
                <a:schemeClr val="dk1"/>
              </a:buClr>
              <a:buSzPts val="1800"/>
              <a:buFont typeface="Arial"/>
              <a:buChar char="•"/>
            </a:pPr>
            <a:r>
              <a:rPr lang="en" i="0" u="none" strike="noStrike" cap="none">
                <a:solidFill>
                  <a:schemeClr val="dk1"/>
                </a:solidFill>
                <a:latin typeface="Arial"/>
                <a:ea typeface="Arial"/>
                <a:cs typeface="Arial"/>
                <a:sym typeface="Arial"/>
              </a:rPr>
              <a:t>Track completion of changes for publication</a:t>
            </a:r>
            <a:endParaRPr i="0" u="none" strike="noStrike" cap="none">
              <a:solidFill>
                <a:schemeClr val="dk1"/>
              </a:solidFill>
              <a:latin typeface="Arial"/>
              <a:ea typeface="Arial"/>
              <a:cs typeface="Arial"/>
              <a:sym typeface="Arial"/>
            </a:endParaRPr>
          </a:p>
          <a:p>
            <a:pPr marL="425450" marR="0" lvl="0" indent="-311150" algn="l" rtl="0">
              <a:lnSpc>
                <a:spcPct val="115000"/>
              </a:lnSpc>
              <a:spcBef>
                <a:spcPts val="0"/>
              </a:spcBef>
              <a:spcAft>
                <a:spcPts val="0"/>
              </a:spcAft>
              <a:buClr>
                <a:schemeClr val="dk1"/>
              </a:buClr>
              <a:buSzPts val="1800"/>
              <a:buFont typeface="Arial"/>
              <a:buChar char="•"/>
            </a:pPr>
            <a:r>
              <a:rPr lang="en">
                <a:latin typeface="Arial"/>
                <a:ea typeface="Arial"/>
                <a:cs typeface="Arial"/>
                <a:sym typeface="Arial"/>
              </a:rPr>
              <a:t>Coordinate </a:t>
            </a:r>
            <a:r>
              <a:rPr lang="en" i="0" u="none" strike="noStrike" cap="none">
                <a:solidFill>
                  <a:schemeClr val="dk1"/>
                </a:solidFill>
                <a:latin typeface="Arial"/>
                <a:ea typeface="Arial"/>
                <a:cs typeface="Arial"/>
                <a:sym typeface="Arial"/>
              </a:rPr>
              <a:t>with the Financial Aid department to update the ECAR/PPA</a:t>
            </a:r>
            <a:endParaRPr b="0" i="0" u="none" strike="noStrike" cap="none">
              <a:solidFill>
                <a:schemeClr val="dk1"/>
              </a:solidFill>
              <a:latin typeface="Corbel"/>
              <a:ea typeface="Corbel"/>
              <a:cs typeface="Corbel"/>
              <a:sym typeface="Corbel"/>
            </a:endParaRPr>
          </a:p>
        </p:txBody>
      </p:sp>
      <p:sp>
        <p:nvSpPr>
          <p:cNvPr id="158" name="Shape 158"/>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113233" y="169795"/>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000"/>
              <a:buFont typeface="Corbel"/>
              <a:buNone/>
            </a:pPr>
            <a:endParaRPr sz="3000" b="0" i="0" u="none" strike="noStrike" cap="none">
              <a:solidFill>
                <a:schemeClr val="dk1"/>
              </a:solidFill>
              <a:latin typeface="Corbel"/>
              <a:ea typeface="Corbel"/>
              <a:cs typeface="Corbel"/>
              <a:sym typeface="Corbel"/>
            </a:endParaRPr>
          </a:p>
          <a:p>
            <a:pPr marL="0" marR="0" lvl="0" indent="0" algn="ctr" rtl="0">
              <a:spcBef>
                <a:spcPts val="0"/>
              </a:spcBef>
              <a:spcAft>
                <a:spcPts val="0"/>
              </a:spcAft>
              <a:buClr>
                <a:schemeClr val="dk1"/>
              </a:buClr>
              <a:buSzPts val="1100"/>
              <a:buFont typeface="Arial"/>
              <a:buNone/>
            </a:pPr>
            <a:r>
              <a:rPr lang="en" sz="3200" b="1"/>
              <a:t>Sometimes. . .</a:t>
            </a:r>
            <a:endParaRPr sz="3200" b="1" i="0" u="none" strike="noStrike" cap="none">
              <a:solidFill>
                <a:schemeClr val="dk1"/>
              </a:solidFill>
              <a:latin typeface="Corbel"/>
              <a:ea typeface="Corbel"/>
              <a:cs typeface="Corbel"/>
              <a:sym typeface="Corbel"/>
            </a:endParaRPr>
          </a:p>
          <a:p>
            <a:pPr marL="0" marR="0" lvl="0" indent="0" algn="ctr" rtl="0">
              <a:spcBef>
                <a:spcPts val="0"/>
              </a:spcBef>
              <a:spcAft>
                <a:spcPts val="0"/>
              </a:spcAft>
              <a:buClr>
                <a:schemeClr val="dk1"/>
              </a:buClr>
              <a:buSzPts val="3000"/>
              <a:buFont typeface="Corbel"/>
              <a:buNone/>
            </a:pPr>
            <a:endParaRPr sz="3000" b="0" i="0" u="none" strike="noStrike" cap="none">
              <a:solidFill>
                <a:schemeClr val="dk1"/>
              </a:solidFill>
              <a:latin typeface="Corbel"/>
              <a:ea typeface="Corbel"/>
              <a:cs typeface="Corbel"/>
              <a:sym typeface="Corbel"/>
            </a:endParaRPr>
          </a:p>
        </p:txBody>
      </p:sp>
      <p:sp>
        <p:nvSpPr>
          <p:cNvPr id="164" name="Shape 164"/>
          <p:cNvSpPr txBox="1">
            <a:spLocks noGrp="1"/>
          </p:cNvSpPr>
          <p:nvPr>
            <p:ph type="body" idx="1"/>
          </p:nvPr>
        </p:nvSpPr>
        <p:spPr>
          <a:xfrm>
            <a:off x="1038800" y="1254025"/>
            <a:ext cx="7662900" cy="2899200"/>
          </a:xfrm>
          <a:prstGeom prst="rect">
            <a:avLst/>
          </a:prstGeom>
          <a:noFill/>
          <a:ln>
            <a:noFill/>
          </a:ln>
        </p:spPr>
        <p:txBody>
          <a:bodyPr spcFirstLastPara="1" wrap="square" lIns="91425" tIns="91425" rIns="91425" bIns="91425" anchor="t" anchorCtr="0">
            <a:noAutofit/>
          </a:bodyPr>
          <a:lstStyle/>
          <a:p>
            <a:pPr marL="411480" marR="0" lvl="0" indent="-285750" algn="l" rtl="0">
              <a:spcBef>
                <a:spcPts val="1000"/>
              </a:spcBef>
              <a:spcAft>
                <a:spcPts val="0"/>
              </a:spcAft>
              <a:buClr>
                <a:srgbClr val="8D1415"/>
              </a:buClr>
              <a:buSzPts val="2610"/>
              <a:buFont typeface="Arial"/>
              <a:buChar char="•"/>
            </a:pPr>
            <a:r>
              <a:rPr lang="en" sz="1800" b="0" i="0" u="none" strike="noStrike" cap="none">
                <a:solidFill>
                  <a:schemeClr val="dk1"/>
                </a:solidFill>
                <a:latin typeface="Arial"/>
                <a:ea typeface="Arial"/>
                <a:cs typeface="Arial"/>
                <a:sym typeface="Arial"/>
              </a:rPr>
              <a:t>Assures compliance of the curriculum with Student Services in the area of Articulation, Matriculation, and Admissions and Records</a:t>
            </a:r>
            <a:endParaRPr/>
          </a:p>
          <a:p>
            <a:pPr marL="411480" marR="0" lvl="0" indent="-285750" algn="l" rtl="0">
              <a:spcBef>
                <a:spcPts val="1000"/>
              </a:spcBef>
              <a:spcAft>
                <a:spcPts val="0"/>
              </a:spcAft>
              <a:buClr>
                <a:srgbClr val="8D1415"/>
              </a:buClr>
              <a:buSzPts val="2610"/>
              <a:buFont typeface="Arial"/>
              <a:buChar char="•"/>
            </a:pPr>
            <a:r>
              <a:rPr lang="en" sz="1800" b="0" i="0" u="none" strike="noStrike" cap="none">
                <a:solidFill>
                  <a:schemeClr val="dk1"/>
                </a:solidFill>
                <a:latin typeface="Arial"/>
                <a:ea typeface="Arial"/>
                <a:cs typeface="Arial"/>
                <a:sym typeface="Arial"/>
              </a:rPr>
              <a:t>Performs a variety of technical duties relative to assigned area</a:t>
            </a:r>
            <a:endParaRPr sz="1800" b="0" i="0" u="none" strike="noStrike" cap="none">
              <a:solidFill>
                <a:schemeClr val="dk1"/>
              </a:solidFill>
              <a:latin typeface="Arial"/>
              <a:ea typeface="Arial"/>
              <a:cs typeface="Arial"/>
              <a:sym typeface="Arial"/>
            </a:endParaRPr>
          </a:p>
        </p:txBody>
      </p:sp>
      <p:sp>
        <p:nvSpPr>
          <p:cNvPr id="165" name="Shape 165"/>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113233" y="202925"/>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r>
              <a:rPr lang="en" sz="3200" b="1" i="0" u="none" strike="noStrike" cap="none">
                <a:solidFill>
                  <a:schemeClr val="dk1"/>
                </a:solidFill>
                <a:latin typeface="Corbel"/>
                <a:ea typeface="Corbel"/>
                <a:cs typeface="Corbel"/>
                <a:sym typeface="Corbel"/>
              </a:rPr>
              <a:t>Tasks of Others</a:t>
            </a:r>
            <a:endParaRPr sz="3200" b="1" i="0" u="none" strike="noStrike" cap="none">
              <a:solidFill>
                <a:schemeClr val="dk1"/>
              </a:solidFill>
              <a:latin typeface="Corbel"/>
              <a:ea typeface="Corbel"/>
              <a:cs typeface="Corbel"/>
              <a:sym typeface="Corbel"/>
            </a:endParaRPr>
          </a:p>
        </p:txBody>
      </p:sp>
      <p:sp>
        <p:nvSpPr>
          <p:cNvPr id="171" name="Shape 171"/>
          <p:cNvSpPr txBox="1">
            <a:spLocks noGrp="1"/>
          </p:cNvSpPr>
          <p:nvPr>
            <p:ph type="body" idx="1"/>
          </p:nvPr>
        </p:nvSpPr>
        <p:spPr>
          <a:xfrm>
            <a:off x="1038801" y="1171575"/>
            <a:ext cx="7662900" cy="3624900"/>
          </a:xfrm>
          <a:prstGeom prst="rect">
            <a:avLst/>
          </a:prstGeom>
          <a:noFill/>
          <a:ln>
            <a:noFill/>
          </a:ln>
        </p:spPr>
        <p:txBody>
          <a:bodyPr spcFirstLastPara="1" wrap="square" lIns="91425" tIns="91425" rIns="91425" bIns="91425" anchor="t" anchorCtr="0">
            <a:noAutofit/>
          </a:bodyPr>
          <a:lstStyle/>
          <a:p>
            <a:pPr marL="342900" marR="0" lvl="0" indent="-217170" algn="l" rtl="0">
              <a:spcBef>
                <a:spcPts val="2000"/>
              </a:spcBef>
              <a:spcAft>
                <a:spcPts val="0"/>
              </a:spcAft>
              <a:buClr>
                <a:srgbClr val="8D1415"/>
              </a:buClr>
              <a:buSzPts val="2610"/>
              <a:buFont typeface="Arial"/>
              <a:buNone/>
            </a:pPr>
            <a:r>
              <a:rPr lang="en" sz="1800" b="0" i="0" u="none" strike="noStrike" cap="none">
                <a:solidFill>
                  <a:schemeClr val="dk1"/>
                </a:solidFill>
                <a:latin typeface="Arial"/>
                <a:ea typeface="Arial"/>
                <a:cs typeface="Arial"/>
                <a:sym typeface="Arial"/>
              </a:rPr>
              <a:t>Faculty or administrative responsibilities:</a:t>
            </a:r>
            <a:endParaRPr sz="1800" b="0" i="0" u="none" strike="noStrike" cap="none">
              <a:solidFill>
                <a:schemeClr val="dk1"/>
              </a:solidFill>
              <a:latin typeface="Arial"/>
              <a:ea typeface="Arial"/>
              <a:cs typeface="Arial"/>
              <a:sym typeface="Arial"/>
            </a:endParaRPr>
          </a:p>
          <a:p>
            <a:pPr marL="457200" marR="0" lvl="0" indent="-342900" algn="l" rtl="0">
              <a:spcBef>
                <a:spcPts val="2000"/>
              </a:spcBef>
              <a:spcAft>
                <a:spcPts val="0"/>
              </a:spcAft>
              <a:buClr>
                <a:srgbClr val="8D1415"/>
              </a:buClr>
              <a:buSzPts val="1800"/>
              <a:buFont typeface="Arial"/>
              <a:buChar char="●"/>
            </a:pPr>
            <a:r>
              <a:rPr lang="en" sz="1800" b="0" i="0" u="none" strike="noStrike" cap="none">
                <a:solidFill>
                  <a:schemeClr val="dk1"/>
                </a:solidFill>
                <a:latin typeface="Arial"/>
                <a:ea typeface="Arial"/>
                <a:cs typeface="Arial"/>
                <a:sym typeface="Arial"/>
              </a:rPr>
              <a:t>Create the Course and </a:t>
            </a:r>
            <a:r>
              <a:rPr lang="en">
                <a:latin typeface="Arial"/>
                <a:ea typeface="Arial"/>
                <a:cs typeface="Arial"/>
                <a:sym typeface="Arial"/>
              </a:rPr>
              <a:t>Program </a:t>
            </a:r>
            <a:r>
              <a:rPr lang="en" sz="1800" b="0" i="0" u="none" strike="noStrike" cap="none">
                <a:solidFill>
                  <a:schemeClr val="dk1"/>
                </a:solidFill>
                <a:latin typeface="Arial"/>
                <a:ea typeface="Arial"/>
                <a:cs typeface="Arial"/>
                <a:sym typeface="Arial"/>
              </a:rPr>
              <a:t>Outlines of Record</a:t>
            </a:r>
            <a:endParaRPr sz="1800" b="0" i="0" u="none" strike="noStrike" cap="none">
              <a:solidFill>
                <a:schemeClr val="dk1"/>
              </a:solidFill>
              <a:latin typeface="Arial"/>
              <a:ea typeface="Arial"/>
              <a:cs typeface="Arial"/>
              <a:sym typeface="Arial"/>
            </a:endParaRPr>
          </a:p>
          <a:p>
            <a:pPr marL="457200" marR="0" lvl="0" indent="-342900" algn="l" rtl="0">
              <a:spcBef>
                <a:spcPts val="0"/>
              </a:spcBef>
              <a:spcAft>
                <a:spcPts val="0"/>
              </a:spcAft>
              <a:buClr>
                <a:srgbClr val="8D1415"/>
              </a:buClr>
              <a:buSzPts val="1800"/>
              <a:buFont typeface="Arial"/>
              <a:buChar char="●"/>
            </a:pPr>
            <a:r>
              <a:rPr lang="en" sz="1800" b="0" i="0" u="none" strike="noStrike" cap="none">
                <a:solidFill>
                  <a:schemeClr val="dk1"/>
                </a:solidFill>
                <a:latin typeface="Arial"/>
                <a:ea typeface="Arial"/>
                <a:cs typeface="Arial"/>
                <a:sym typeface="Arial"/>
              </a:rPr>
              <a:t>Determine Course Design (lecture/lab/studio)</a:t>
            </a:r>
            <a:endParaRPr sz="1800" b="0" i="0" u="none" strike="noStrike" cap="none">
              <a:solidFill>
                <a:schemeClr val="dk1"/>
              </a:solidFill>
              <a:latin typeface="Arial"/>
              <a:ea typeface="Arial"/>
              <a:cs typeface="Arial"/>
              <a:sym typeface="Arial"/>
            </a:endParaRPr>
          </a:p>
          <a:p>
            <a:pPr marL="457200" marR="0" lvl="0" indent="-342900" algn="l" rtl="0">
              <a:spcBef>
                <a:spcPts val="0"/>
              </a:spcBef>
              <a:spcAft>
                <a:spcPts val="0"/>
              </a:spcAft>
              <a:buClr>
                <a:srgbClr val="8D1415"/>
              </a:buClr>
              <a:buSzPts val="1800"/>
              <a:buFont typeface="Arial"/>
              <a:buChar char="●"/>
            </a:pPr>
            <a:r>
              <a:rPr lang="en" sz="1800" b="0" i="0" u="none" strike="noStrike" cap="none">
                <a:solidFill>
                  <a:schemeClr val="dk1"/>
                </a:solidFill>
                <a:latin typeface="Arial"/>
                <a:ea typeface="Arial"/>
                <a:cs typeface="Arial"/>
                <a:sym typeface="Arial"/>
              </a:rPr>
              <a:t>Determine the course units</a:t>
            </a:r>
            <a:endParaRPr sz="1800" b="0" i="0" u="none" strike="noStrike" cap="none">
              <a:solidFill>
                <a:schemeClr val="dk1"/>
              </a:solidFill>
              <a:latin typeface="Arial"/>
              <a:ea typeface="Arial"/>
              <a:cs typeface="Arial"/>
              <a:sym typeface="Arial"/>
            </a:endParaRPr>
          </a:p>
          <a:p>
            <a:pPr marL="457200" marR="0" lvl="0" indent="-342900" algn="l" rtl="0">
              <a:spcBef>
                <a:spcPts val="0"/>
              </a:spcBef>
              <a:spcAft>
                <a:spcPts val="0"/>
              </a:spcAft>
              <a:buClr>
                <a:srgbClr val="8D1415"/>
              </a:buClr>
              <a:buSzPts val="1800"/>
              <a:buFont typeface="Arial"/>
              <a:buChar char="●"/>
            </a:pPr>
            <a:r>
              <a:rPr lang="en">
                <a:latin typeface="Arial"/>
                <a:ea typeface="Arial"/>
                <a:cs typeface="Arial"/>
                <a:sym typeface="Arial"/>
              </a:rPr>
              <a:t>Assign</a:t>
            </a:r>
            <a:r>
              <a:rPr lang="en" sz="1800" b="0" i="0" u="none" strike="noStrike" cap="none">
                <a:solidFill>
                  <a:schemeClr val="dk1"/>
                </a:solidFill>
                <a:latin typeface="Arial"/>
                <a:ea typeface="Arial"/>
                <a:cs typeface="Arial"/>
                <a:sym typeface="Arial"/>
              </a:rPr>
              <a:t> TOP</a:t>
            </a:r>
            <a:r>
              <a:rPr lang="en">
                <a:latin typeface="Arial"/>
                <a:ea typeface="Arial"/>
                <a:cs typeface="Arial"/>
                <a:sym typeface="Arial"/>
              </a:rPr>
              <a:t>, </a:t>
            </a:r>
            <a:r>
              <a:rPr lang="en" sz="1800" b="0" i="0" u="none" strike="noStrike" cap="none">
                <a:solidFill>
                  <a:schemeClr val="dk1"/>
                </a:solidFill>
                <a:latin typeface="Arial"/>
                <a:ea typeface="Arial"/>
                <a:cs typeface="Arial"/>
                <a:sym typeface="Arial"/>
              </a:rPr>
              <a:t>SAM, </a:t>
            </a:r>
            <a:r>
              <a:rPr lang="en">
                <a:latin typeface="Arial"/>
                <a:ea typeface="Arial"/>
                <a:cs typeface="Arial"/>
                <a:sym typeface="Arial"/>
              </a:rPr>
              <a:t>and other</a:t>
            </a:r>
            <a:r>
              <a:rPr lang="en" sz="1800" b="0" i="0" u="none" strike="noStrike" cap="none">
                <a:solidFill>
                  <a:schemeClr val="dk1"/>
                </a:solidFill>
                <a:latin typeface="Arial"/>
                <a:ea typeface="Arial"/>
                <a:cs typeface="Arial"/>
                <a:sym typeface="Arial"/>
              </a:rPr>
              <a:t> </a:t>
            </a:r>
            <a:r>
              <a:rPr lang="en">
                <a:latin typeface="Arial"/>
                <a:ea typeface="Arial"/>
                <a:cs typeface="Arial"/>
                <a:sym typeface="Arial"/>
              </a:rPr>
              <a:t>c</a:t>
            </a:r>
            <a:r>
              <a:rPr lang="en" sz="1800" b="0" i="0" u="none" strike="noStrike" cap="none">
                <a:solidFill>
                  <a:schemeClr val="dk1"/>
                </a:solidFill>
                <a:latin typeface="Arial"/>
                <a:ea typeface="Arial"/>
                <a:cs typeface="Arial"/>
                <a:sym typeface="Arial"/>
              </a:rPr>
              <a:t>od</a:t>
            </a:r>
            <a:r>
              <a:rPr lang="en">
                <a:latin typeface="Arial"/>
                <a:ea typeface="Arial"/>
                <a:cs typeface="Arial"/>
                <a:sym typeface="Arial"/>
              </a:rPr>
              <a:t>ing</a:t>
            </a:r>
            <a:endParaRPr sz="1800" b="0" i="0" u="none" strike="noStrike" cap="none">
              <a:solidFill>
                <a:schemeClr val="dk1"/>
              </a:solidFill>
              <a:latin typeface="Arial"/>
              <a:ea typeface="Arial"/>
              <a:cs typeface="Arial"/>
              <a:sym typeface="Arial"/>
            </a:endParaRPr>
          </a:p>
          <a:p>
            <a:pPr marL="457200" marR="0" lvl="0" indent="-342900" algn="l" rtl="0">
              <a:spcBef>
                <a:spcPts val="0"/>
              </a:spcBef>
              <a:spcAft>
                <a:spcPts val="0"/>
              </a:spcAft>
              <a:buClr>
                <a:srgbClr val="8D1415"/>
              </a:buClr>
              <a:buSzPts val="1800"/>
              <a:buFont typeface="Arial"/>
              <a:buChar char="●"/>
            </a:pPr>
            <a:r>
              <a:rPr lang="en" sz="1800" b="0" i="0" u="none" strike="noStrike" cap="none">
                <a:solidFill>
                  <a:schemeClr val="dk1"/>
                </a:solidFill>
                <a:latin typeface="Arial"/>
                <a:ea typeface="Arial"/>
                <a:cs typeface="Arial"/>
                <a:sym typeface="Arial"/>
              </a:rPr>
              <a:t>Determine the Minimum Qualifications for a course</a:t>
            </a:r>
            <a:endParaRPr sz="1800" b="0" i="0" u="none" strike="noStrike" cap="none">
              <a:solidFill>
                <a:schemeClr val="dk1"/>
              </a:solidFill>
              <a:latin typeface="Arial"/>
              <a:ea typeface="Arial"/>
              <a:cs typeface="Arial"/>
              <a:sym typeface="Arial"/>
            </a:endParaRPr>
          </a:p>
          <a:p>
            <a:pPr marL="0" marR="0" lvl="0" indent="0" algn="l" rtl="0">
              <a:spcBef>
                <a:spcPts val="2000"/>
              </a:spcBef>
              <a:spcAft>
                <a:spcPts val="0"/>
              </a:spcAft>
              <a:buClr>
                <a:srgbClr val="8D1415"/>
              </a:buClr>
              <a:buSzPts val="2610"/>
              <a:buFont typeface="Arial"/>
              <a:buNone/>
            </a:pPr>
            <a:r>
              <a:rPr lang="en" sz="1800" b="0" i="0" u="none" strike="noStrike" cap="none">
                <a:solidFill>
                  <a:schemeClr val="dk1"/>
                </a:solidFill>
                <a:latin typeface="Arial"/>
                <a:ea typeface="Arial"/>
                <a:cs typeface="Arial"/>
                <a:sym typeface="Arial"/>
              </a:rPr>
              <a:t>These elements should be established through collegial consultation with faculty and administration.</a:t>
            </a:r>
            <a:endParaRPr sz="1800" b="0" i="0" u="none" strike="noStrike" cap="none">
              <a:solidFill>
                <a:schemeClr val="dk1"/>
              </a:solidFill>
              <a:latin typeface="Arial"/>
              <a:ea typeface="Arial"/>
              <a:cs typeface="Arial"/>
              <a:sym typeface="Arial"/>
            </a:endParaRPr>
          </a:p>
        </p:txBody>
      </p:sp>
      <p:sp>
        <p:nvSpPr>
          <p:cNvPr id="172" name="Shape 172"/>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740550" y="168750"/>
            <a:ext cx="8229600" cy="11475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a:solidFill>
                  <a:schemeClr val="dk1"/>
                </a:solidFill>
                <a:latin typeface="Corbel"/>
                <a:ea typeface="Corbel"/>
                <a:cs typeface="Corbel"/>
                <a:sym typeface="Corbel"/>
              </a:rPr>
              <a:t>Useful Stuff to Know Immediately!</a:t>
            </a:r>
            <a:endParaRPr sz="3200" b="1" i="0" u="none" strike="noStrike" cap="none">
              <a:solidFill>
                <a:schemeClr val="dk1"/>
              </a:solidFill>
              <a:latin typeface="Corbel"/>
              <a:ea typeface="Corbel"/>
              <a:cs typeface="Corbel"/>
              <a:sym typeface="Corbel"/>
            </a:endParaRPr>
          </a:p>
        </p:txBody>
      </p:sp>
      <p:sp>
        <p:nvSpPr>
          <p:cNvPr id="178" name="Shape 178"/>
          <p:cNvSpPr txBox="1">
            <a:spLocks noGrp="1"/>
          </p:cNvSpPr>
          <p:nvPr>
            <p:ph type="body" idx="1"/>
          </p:nvPr>
        </p:nvSpPr>
        <p:spPr>
          <a:xfrm>
            <a:off x="1023900" y="1540863"/>
            <a:ext cx="7662900" cy="2796000"/>
          </a:xfrm>
          <a:prstGeom prst="rect">
            <a:avLst/>
          </a:prstGeom>
          <a:noFill/>
          <a:ln>
            <a:noFill/>
          </a:ln>
        </p:spPr>
        <p:txBody>
          <a:bodyPr spcFirstLastPara="1" wrap="square" lIns="91425" tIns="91425" rIns="91425" bIns="91425" anchor="t" anchorCtr="0">
            <a:noAutofit/>
          </a:bodyPr>
          <a:lstStyle/>
          <a:p>
            <a:pPr marL="457200" marR="0" lvl="0" indent="-381000" algn="l" rtl="0">
              <a:spcBef>
                <a:spcPts val="2000"/>
              </a:spcBef>
              <a:spcAft>
                <a:spcPts val="0"/>
              </a:spcAft>
              <a:buClr>
                <a:srgbClr val="8D1415"/>
              </a:buClr>
              <a:buSzPts val="2400"/>
              <a:buFont typeface="Arial"/>
              <a:buChar char="●"/>
            </a:pPr>
            <a:r>
              <a:rPr lang="en" sz="2400" b="0" i="0" u="none" strike="noStrike" cap="none">
                <a:solidFill>
                  <a:schemeClr val="dk1"/>
                </a:solidFill>
                <a:latin typeface="Arial"/>
                <a:ea typeface="Arial"/>
                <a:cs typeface="Arial"/>
                <a:sym typeface="Arial"/>
              </a:rPr>
              <a:t>Definitions of Different Types of Curriculum</a:t>
            </a:r>
            <a:endParaRPr sz="2400" b="0" i="0" u="none" strike="noStrike" cap="none">
              <a:solidFill>
                <a:schemeClr val="dk1"/>
              </a:solidFill>
              <a:latin typeface="Arial"/>
              <a:ea typeface="Arial"/>
              <a:cs typeface="Arial"/>
              <a:sym typeface="Arial"/>
            </a:endParaRPr>
          </a:p>
          <a:p>
            <a:pPr marL="914400" marR="0" lvl="1" indent="-381000" algn="l" rtl="0">
              <a:spcBef>
                <a:spcPts val="0"/>
              </a:spcBef>
              <a:spcAft>
                <a:spcPts val="0"/>
              </a:spcAft>
              <a:buClr>
                <a:schemeClr val="accent1"/>
              </a:buClr>
              <a:buSzPts val="2400"/>
              <a:buFont typeface="Arial"/>
              <a:buChar char="○"/>
            </a:pPr>
            <a:r>
              <a:rPr lang="en" sz="2400" b="0" i="0" u="none" strike="noStrike" cap="none">
                <a:solidFill>
                  <a:schemeClr val="dk1"/>
                </a:solidFill>
                <a:latin typeface="Arial"/>
                <a:ea typeface="Arial"/>
                <a:cs typeface="Arial"/>
                <a:sym typeface="Arial"/>
              </a:rPr>
              <a:t>credit, degree-applicable, non-degree applicable; stand-alone</a:t>
            </a:r>
            <a:endParaRPr sz="2400" b="0" i="0" u="none" strike="noStrike" cap="none">
              <a:solidFill>
                <a:schemeClr val="dk1"/>
              </a:solidFill>
              <a:latin typeface="Arial"/>
              <a:ea typeface="Arial"/>
              <a:cs typeface="Arial"/>
              <a:sym typeface="Arial"/>
            </a:endParaRPr>
          </a:p>
          <a:p>
            <a:pPr marL="457200" marR="0" lvl="0" indent="-381000" algn="l" rtl="0">
              <a:spcBef>
                <a:spcPts val="0"/>
              </a:spcBef>
              <a:spcAft>
                <a:spcPts val="0"/>
              </a:spcAft>
              <a:buClr>
                <a:srgbClr val="8D1415"/>
              </a:buClr>
              <a:buSzPts val="2400"/>
              <a:buFont typeface="Arial"/>
              <a:buChar char="●"/>
            </a:pPr>
            <a:r>
              <a:rPr lang="en" sz="2400" b="0" i="0" u="none" strike="noStrike" cap="none">
                <a:solidFill>
                  <a:schemeClr val="dk1"/>
                </a:solidFill>
                <a:latin typeface="Arial"/>
                <a:ea typeface="Arial"/>
                <a:cs typeface="Arial"/>
                <a:sym typeface="Arial"/>
              </a:rPr>
              <a:t>Where to Find Course Data Elements  </a:t>
            </a:r>
            <a:r>
              <a:rPr lang="en" sz="1800" b="0" i="0" u="sng" strike="noStrike" cap="none">
                <a:solidFill>
                  <a:schemeClr val="hlink"/>
                </a:solidFill>
                <a:latin typeface="Arial"/>
                <a:ea typeface="Arial"/>
                <a:cs typeface="Arial"/>
                <a:sym typeface="Arial"/>
                <a:hlinkClick r:id="rId3"/>
              </a:rPr>
              <a:t>http://extranet.cccco.edu/Divisions/TechResearchInfoSys/MIS/DED/Course.aspx</a:t>
            </a:r>
            <a:endParaRPr sz="1800" b="0" i="0" u="none" strike="noStrike" cap="none">
              <a:solidFill>
                <a:schemeClr val="dk1"/>
              </a:solidFill>
              <a:latin typeface="Arial"/>
              <a:ea typeface="Arial"/>
              <a:cs typeface="Arial"/>
              <a:sym typeface="Arial"/>
            </a:endParaRPr>
          </a:p>
          <a:p>
            <a:pPr marL="0" marR="0" lvl="0" indent="0" algn="l" rtl="0">
              <a:spcBef>
                <a:spcPts val="2000"/>
              </a:spcBef>
              <a:spcAft>
                <a:spcPts val="0"/>
              </a:spcAft>
              <a:buClr>
                <a:srgbClr val="8D1415"/>
              </a:buClr>
              <a:buSzPts val="3480"/>
              <a:buFont typeface="Arial"/>
              <a:buNone/>
            </a:pPr>
            <a:endParaRPr sz="2400" b="0" i="0" u="none" strike="noStrike" cap="none">
              <a:solidFill>
                <a:schemeClr val="dk1"/>
              </a:solidFill>
              <a:latin typeface="Arial"/>
              <a:ea typeface="Arial"/>
              <a:cs typeface="Arial"/>
              <a:sym typeface="Arial"/>
            </a:endParaRPr>
          </a:p>
          <a:p>
            <a:pPr marL="0" marR="0" lvl="0" indent="0" algn="l" rtl="0">
              <a:spcBef>
                <a:spcPts val="2000"/>
              </a:spcBef>
              <a:spcAft>
                <a:spcPts val="0"/>
              </a:spcAft>
              <a:buClr>
                <a:srgbClr val="8D1415"/>
              </a:buClr>
              <a:buSzPts val="3480"/>
              <a:buFont typeface="Arial"/>
              <a:buNone/>
            </a:pPr>
            <a:endParaRPr sz="2400" b="0" i="0" u="none" strike="noStrike" cap="none">
              <a:solidFill>
                <a:schemeClr val="dk1"/>
              </a:solidFill>
              <a:latin typeface="Arial"/>
              <a:ea typeface="Arial"/>
              <a:cs typeface="Arial"/>
              <a:sym typeface="Arial"/>
            </a:endParaRPr>
          </a:p>
          <a:p>
            <a:pPr marL="914400" marR="0" lvl="0" indent="-228600" algn="l" rtl="0">
              <a:spcBef>
                <a:spcPts val="2000"/>
              </a:spcBef>
              <a:spcAft>
                <a:spcPts val="0"/>
              </a:spcAft>
              <a:buClr>
                <a:srgbClr val="8D1415"/>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217170" algn="l" rtl="0">
              <a:spcBef>
                <a:spcPts val="2000"/>
              </a:spcBef>
              <a:spcAft>
                <a:spcPts val="0"/>
              </a:spcAft>
              <a:buClr>
                <a:srgbClr val="8D1415"/>
              </a:buClr>
              <a:buSzPts val="2610"/>
              <a:buFont typeface="Arial"/>
              <a:buNone/>
            </a:pPr>
            <a:endParaRPr sz="1800" b="0" i="0" u="none" strike="noStrike" cap="none">
              <a:solidFill>
                <a:schemeClr val="dk1"/>
              </a:solidFill>
              <a:latin typeface="Corbel"/>
              <a:ea typeface="Corbel"/>
              <a:cs typeface="Corbel"/>
              <a:sym typeface="Corbel"/>
            </a:endParaRPr>
          </a:p>
        </p:txBody>
      </p:sp>
      <p:sp>
        <p:nvSpPr>
          <p:cNvPr id="179" name="Shape 179"/>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Challenge 1!!!!</a:t>
            </a:r>
            <a:endParaRPr sz="3200" b="1" i="0" u="none" strike="noStrike" cap="none" dirty="0">
              <a:solidFill>
                <a:schemeClr val="dk1"/>
              </a:solidFill>
              <a:latin typeface="Corbel"/>
              <a:ea typeface="Corbel"/>
              <a:cs typeface="Corbel"/>
              <a:sym typeface="Corbel"/>
            </a:endParaRPr>
          </a:p>
        </p:txBody>
      </p:sp>
      <p:sp>
        <p:nvSpPr>
          <p:cNvPr id="185" name="Shape 185"/>
          <p:cNvSpPr txBox="1">
            <a:spLocks noGrp="1"/>
          </p:cNvSpPr>
          <p:nvPr>
            <p:ph type="body" idx="1"/>
          </p:nvPr>
        </p:nvSpPr>
        <p:spPr>
          <a:xfrm>
            <a:off x="1113225" y="2000250"/>
            <a:ext cx="7514100" cy="1671600"/>
          </a:xfrm>
          <a:prstGeom prst="rect">
            <a:avLst/>
          </a:prstGeom>
          <a:noFill/>
          <a:ln>
            <a:noFill/>
          </a:ln>
        </p:spPr>
        <p:txBody>
          <a:bodyPr spcFirstLastPara="1" wrap="square" lIns="91425" tIns="91425" rIns="91425" bIns="91425" anchor="t" anchorCtr="0">
            <a:noAutofit/>
          </a:bodyPr>
          <a:lstStyle/>
          <a:p>
            <a:pPr marL="342900" marR="0" lvl="0" indent="-217170" algn="l" rtl="0">
              <a:spcBef>
                <a:spcPts val="2000"/>
              </a:spcBef>
              <a:spcAft>
                <a:spcPts val="0"/>
              </a:spcAft>
              <a:buClr>
                <a:srgbClr val="8D1415"/>
              </a:buClr>
              <a:buSzPts val="3480"/>
              <a:buFont typeface="Arial"/>
              <a:buNone/>
            </a:pPr>
            <a:endParaRPr sz="2400" b="0" i="0" u="none" strike="noStrike" cap="none" dirty="0">
              <a:solidFill>
                <a:schemeClr val="dk1"/>
              </a:solidFill>
              <a:latin typeface="Corbel"/>
              <a:ea typeface="Corbel"/>
              <a:cs typeface="Corbel"/>
              <a:sym typeface="Corbel"/>
            </a:endParaRPr>
          </a:p>
          <a:p>
            <a:pPr marL="342900" marR="0" lvl="0" indent="-217170" algn="l" rtl="0">
              <a:spcBef>
                <a:spcPts val="2000"/>
              </a:spcBef>
              <a:spcAft>
                <a:spcPts val="0"/>
              </a:spcAft>
              <a:buClr>
                <a:srgbClr val="8D1415"/>
              </a:buClr>
              <a:buSzPts val="2610"/>
              <a:buFont typeface="Arial"/>
              <a:buNone/>
            </a:pPr>
            <a:endParaRPr sz="1800" b="0" i="0" u="none" strike="noStrike" cap="none" dirty="0">
              <a:solidFill>
                <a:schemeClr val="dk1"/>
              </a:solidFill>
              <a:latin typeface="Corbel"/>
              <a:ea typeface="Corbel"/>
              <a:cs typeface="Corbel"/>
              <a:sym typeface="Corbel"/>
            </a:endParaRPr>
          </a:p>
        </p:txBody>
      </p:sp>
      <p:sp>
        <p:nvSpPr>
          <p:cNvPr id="186" name="Shape 186"/>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8</a:t>
            </a:fld>
            <a:endParaRPr/>
          </a:p>
        </p:txBody>
      </p:sp>
      <p:pic>
        <p:nvPicPr>
          <p:cNvPr id="4" name="Picture 3"/>
          <p:cNvPicPr>
            <a:picLocks noChangeAspect="1"/>
          </p:cNvPicPr>
          <p:nvPr/>
        </p:nvPicPr>
        <p:blipFill>
          <a:blip r:embed="rId3"/>
          <a:stretch>
            <a:fillRect/>
          </a:stretch>
        </p:blipFill>
        <p:spPr>
          <a:xfrm>
            <a:off x="3441501" y="1976229"/>
            <a:ext cx="2857500" cy="19265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113234" y="514351"/>
            <a:ext cx="7514035" cy="1314449"/>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200"/>
              <a:buFont typeface="Corbel"/>
              <a:buNone/>
            </a:pPr>
            <a:r>
              <a:rPr lang="en" sz="3200" b="1" i="0" u="none" strike="noStrike" cap="none" dirty="0">
                <a:solidFill>
                  <a:schemeClr val="dk1"/>
                </a:solidFill>
                <a:latin typeface="Corbel"/>
                <a:ea typeface="Corbel"/>
                <a:cs typeface="Corbel"/>
                <a:sym typeface="Corbel"/>
              </a:rPr>
              <a:t>Challenge 1!!!!</a:t>
            </a:r>
            <a:endParaRPr sz="3200" b="1" i="0" u="none" strike="noStrike" cap="none" dirty="0">
              <a:solidFill>
                <a:schemeClr val="dk1"/>
              </a:solidFill>
              <a:latin typeface="Corbel"/>
              <a:ea typeface="Corbel"/>
              <a:cs typeface="Corbel"/>
              <a:sym typeface="Corbel"/>
            </a:endParaRPr>
          </a:p>
        </p:txBody>
      </p:sp>
      <p:sp>
        <p:nvSpPr>
          <p:cNvPr id="192" name="Shape 192"/>
          <p:cNvSpPr txBox="1">
            <a:spLocks noGrp="1"/>
          </p:cNvSpPr>
          <p:nvPr>
            <p:ph type="body" idx="1"/>
          </p:nvPr>
        </p:nvSpPr>
        <p:spPr>
          <a:xfrm>
            <a:off x="1113233" y="2000250"/>
            <a:ext cx="7514035" cy="2343151"/>
          </a:xfrm>
          <a:prstGeom prst="rect">
            <a:avLst/>
          </a:prstGeom>
          <a:noFill/>
          <a:ln>
            <a:noFill/>
          </a:ln>
        </p:spPr>
        <p:txBody>
          <a:bodyPr spcFirstLastPara="1" wrap="square" lIns="91425" tIns="91425" rIns="91425" bIns="91425" anchor="t" anchorCtr="0">
            <a:noAutofit/>
          </a:bodyPr>
          <a:lstStyle/>
          <a:p>
            <a:pPr marL="342900" indent="-217170">
              <a:spcBef>
                <a:spcPts val="2000"/>
              </a:spcBef>
              <a:buSzPts val="3480"/>
              <a:buNone/>
            </a:pPr>
            <a:r>
              <a:rPr lang="en-US" sz="2400" dirty="0"/>
              <a:t>Which is the oldest California Community College?</a:t>
            </a:r>
          </a:p>
          <a:p>
            <a:pPr marL="342900" marR="0" lvl="0" indent="-217170" algn="ctr" rtl="0">
              <a:spcBef>
                <a:spcPts val="2000"/>
              </a:spcBef>
              <a:spcAft>
                <a:spcPts val="0"/>
              </a:spcAft>
              <a:buClr>
                <a:srgbClr val="8D1415"/>
              </a:buClr>
              <a:buSzPts val="3480"/>
              <a:buFont typeface="Arial"/>
              <a:buNone/>
            </a:pPr>
            <a:endParaRPr lang="en" sz="2400" b="0" i="0" u="none" strike="noStrike" cap="none" dirty="0" smtClean="0">
              <a:solidFill>
                <a:schemeClr val="dk1"/>
              </a:solidFill>
              <a:latin typeface="Corbel"/>
              <a:ea typeface="Corbel"/>
              <a:cs typeface="Corbel"/>
              <a:sym typeface="Corbel"/>
            </a:endParaRPr>
          </a:p>
          <a:p>
            <a:pPr marL="342900" marR="0" lvl="0" indent="-217170" rtl="0">
              <a:spcBef>
                <a:spcPts val="2000"/>
              </a:spcBef>
              <a:spcAft>
                <a:spcPts val="0"/>
              </a:spcAft>
              <a:buClr>
                <a:srgbClr val="8D1415"/>
              </a:buClr>
              <a:buSzPts val="3480"/>
              <a:buFont typeface="Arial"/>
              <a:buNone/>
            </a:pPr>
            <a:r>
              <a:rPr lang="en" sz="2400" b="0" i="0" u="none" strike="noStrike" cap="none" dirty="0" smtClean="0">
                <a:solidFill>
                  <a:schemeClr val="accent1">
                    <a:lumMod val="75000"/>
                  </a:schemeClr>
                </a:solidFill>
                <a:latin typeface="Corbel"/>
                <a:ea typeface="Corbel"/>
                <a:cs typeface="Corbel"/>
                <a:sym typeface="Corbel"/>
              </a:rPr>
              <a:t>Fresno </a:t>
            </a:r>
            <a:r>
              <a:rPr lang="en" sz="2400" b="0" i="0" u="none" strike="noStrike" cap="none" dirty="0">
                <a:solidFill>
                  <a:schemeClr val="accent1">
                    <a:lumMod val="75000"/>
                  </a:schemeClr>
                </a:solidFill>
                <a:latin typeface="Corbel"/>
                <a:ea typeface="Corbel"/>
                <a:cs typeface="Corbel"/>
                <a:sym typeface="Corbel"/>
              </a:rPr>
              <a:t>City College</a:t>
            </a:r>
            <a:endParaRPr sz="2400" b="0" i="0" u="none" strike="noStrike" cap="none" dirty="0">
              <a:solidFill>
                <a:schemeClr val="accent1">
                  <a:lumMod val="75000"/>
                </a:schemeClr>
              </a:solidFill>
              <a:latin typeface="Corbel"/>
              <a:ea typeface="Corbel"/>
              <a:cs typeface="Corbel"/>
              <a:sym typeface="Corbel"/>
            </a:endParaRPr>
          </a:p>
        </p:txBody>
      </p:sp>
      <p:sp>
        <p:nvSpPr>
          <p:cNvPr id="193" name="Shape 193"/>
          <p:cNvSpPr txBox="1">
            <a:spLocks noGrp="1"/>
          </p:cNvSpPr>
          <p:nvPr>
            <p:ph type="sldNum" idx="12"/>
          </p:nvPr>
        </p:nvSpPr>
        <p:spPr>
          <a:xfrm>
            <a:off x="8213893" y="4400349"/>
            <a:ext cx="413400" cy="273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SzPts val="750"/>
              <a:buFont typeface="Arial"/>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anim calcmode="lin" valueType="num">
                                      <p:cBhvr>
                                        <p:cTn id="8" dur="100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2">
                                            <p:txEl>
                                              <p:pRg st="2" end="2"/>
                                            </p:txEl>
                                          </p:spTgt>
                                        </p:tgtEl>
                                        <p:attrNameLst>
                                          <p:attrName>style.visibility</p:attrName>
                                        </p:attrNameLst>
                                      </p:cBhvr>
                                      <p:to>
                                        <p:strVal val="visible"/>
                                      </p:to>
                                    </p:set>
                                    <p:animEffect transition="in" filter="fade">
                                      <p:cBhvr>
                                        <p:cTn id="14" dur="1000"/>
                                        <p:tgtEl>
                                          <p:spTgt spid="192">
                                            <p:txEl>
                                              <p:pRg st="2" end="2"/>
                                            </p:txEl>
                                          </p:spTgt>
                                        </p:tgtEl>
                                      </p:cBhvr>
                                    </p:animEffect>
                                    <p:anim calcmode="lin" valueType="num">
                                      <p:cBhvr>
                                        <p:cTn id="15" dur="100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build="p"/>
    </p:bldLst>
  </p:timing>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2448</TotalTime>
  <Words>1359</Words>
  <Application>Microsoft Office PowerPoint</Application>
  <PresentationFormat>On-screen Show (16:9)</PresentationFormat>
  <Paragraphs>304</Paragraphs>
  <Slides>38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Corbel</vt:lpstr>
      <vt:lpstr>Courier New</vt:lpstr>
      <vt:lpstr>Lustria</vt:lpstr>
      <vt:lpstr>Noto Sans Symbols</vt:lpstr>
      <vt:lpstr>Parallax</vt:lpstr>
      <vt:lpstr>New Curriculum Specialists</vt:lpstr>
      <vt:lpstr>Overview</vt:lpstr>
      <vt:lpstr>Common Job Duties</vt:lpstr>
      <vt:lpstr>Common Job Duties (continued)</vt:lpstr>
      <vt:lpstr> Sometimes. . . </vt:lpstr>
      <vt:lpstr>Tasks of Others</vt:lpstr>
      <vt:lpstr>Useful Stuff to Know Immediately!</vt:lpstr>
      <vt:lpstr>Challenge 1!!!!</vt:lpstr>
      <vt:lpstr>Challenge 1!!!!</vt:lpstr>
      <vt:lpstr>Challenge 2!!!!</vt:lpstr>
      <vt:lpstr>Challenge 2!!!!</vt:lpstr>
      <vt:lpstr>Curriculum Process</vt:lpstr>
      <vt:lpstr>Course Types</vt:lpstr>
      <vt:lpstr>Course Checklist</vt:lpstr>
      <vt:lpstr>PowerPoint Presentation</vt:lpstr>
      <vt:lpstr>PowerPoint Presentation</vt:lpstr>
      <vt:lpstr>PowerPoint Presentation</vt:lpstr>
      <vt:lpstr>Program Types</vt:lpstr>
      <vt:lpstr>Program Checklist</vt:lpstr>
      <vt:lpstr> Building a New Program Narrative </vt:lpstr>
      <vt:lpstr>Challenge 3!!!!</vt:lpstr>
      <vt:lpstr>Challenge 3!!!!</vt:lpstr>
      <vt:lpstr>Challenge 4!!!!</vt:lpstr>
      <vt:lpstr>Challenge 4!!!!</vt:lpstr>
      <vt:lpstr>Local Associate Degree  Submission Needs</vt:lpstr>
      <vt:lpstr>  Certificate Submissions Needs</vt:lpstr>
      <vt:lpstr>Demo</vt:lpstr>
      <vt:lpstr>Demo</vt:lpstr>
      <vt:lpstr>ADT Submission Needs</vt:lpstr>
      <vt:lpstr>ADT Submission Needs (continued)</vt:lpstr>
      <vt:lpstr>Challenge 5!!!!</vt:lpstr>
      <vt:lpstr>Challenge 5!!!!</vt:lpstr>
      <vt:lpstr>Challenge 6!!!!</vt:lpstr>
      <vt:lpstr>Challenge 6!!!!</vt:lpstr>
      <vt:lpstr>Information Resources</vt:lpstr>
      <vt:lpstr>Related Breakouts Suggestions</vt:lpstr>
      <vt:lpstr>Questions/Discussion</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Curriculum Specialists</dc:title>
  <dc:creator>Escajeda, Jacqueline</dc:creator>
  <cp:lastModifiedBy>Keller, Daniel</cp:lastModifiedBy>
  <cp:revision>30</cp:revision>
  <dcterms:modified xsi:type="dcterms:W3CDTF">2018-07-11T19:44:26Z</dcterms:modified>
</cp:coreProperties>
</file>