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57" r:id="rId2"/>
    <p:sldId id="29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857A3-648F-49C8-9119-48B23E7CC048}" v="153" dt="2022-06-22T00:49:56.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2"/>
    <p:restoredTop sz="78873" autoAdjust="0"/>
  </p:normalViewPr>
  <p:slideViewPr>
    <p:cSldViewPr snapToGrid="0" snapToObjects="1">
      <p:cViewPr varScale="1">
        <p:scale>
          <a:sx n="72" d="100"/>
          <a:sy n="72" d="100"/>
        </p:scale>
        <p:origin x="748" y="6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C57857A3-648F-49C8-9119-48B23E7CC048}"/>
    <pc:docChg chg="undo custSel addSld delSld modSld">
      <pc:chgData name="Michelle Bean" userId="0d8acacb-9479-4755-afc3-7abd1af15332" providerId="ADAL" clId="{C57857A3-648F-49C8-9119-48B23E7CC048}" dt="2022-06-22T00:50:35.008" v="864" actId="20577"/>
      <pc:docMkLst>
        <pc:docMk/>
      </pc:docMkLst>
      <pc:sldChg chg="addSp delSp modSp del mod">
        <pc:chgData name="Michelle Bean" userId="0d8acacb-9479-4755-afc3-7abd1af15332" providerId="ADAL" clId="{C57857A3-648F-49C8-9119-48B23E7CC048}" dt="2022-06-22T00:00:58.133" v="85" actId="47"/>
        <pc:sldMkLst>
          <pc:docMk/>
          <pc:sldMk cId="0" sldId="256"/>
        </pc:sldMkLst>
        <pc:spChg chg="add mod">
          <ac:chgData name="Michelle Bean" userId="0d8acacb-9479-4755-afc3-7abd1af15332" providerId="ADAL" clId="{C57857A3-648F-49C8-9119-48B23E7CC048}" dt="2022-06-21T23:59:38.706" v="46" actId="27636"/>
          <ac:spMkLst>
            <pc:docMk/>
            <pc:sldMk cId="0" sldId="256"/>
            <ac:spMk id="2" creationId="{67FD586A-EF22-4FE7-A367-6607FF477D0C}"/>
          </ac:spMkLst>
        </pc:spChg>
        <pc:spChg chg="mod">
          <ac:chgData name="Michelle Bean" userId="0d8acacb-9479-4755-afc3-7abd1af15332" providerId="ADAL" clId="{C57857A3-648F-49C8-9119-48B23E7CC048}" dt="2022-06-21T23:59:36.588" v="44" actId="21"/>
          <ac:spMkLst>
            <pc:docMk/>
            <pc:sldMk cId="0" sldId="256"/>
            <ac:spMk id="98" creationId="{00000000-0000-0000-0000-000000000000}"/>
          </ac:spMkLst>
        </pc:spChg>
        <pc:spChg chg="del">
          <ac:chgData name="Michelle Bean" userId="0d8acacb-9479-4755-afc3-7abd1af15332" providerId="ADAL" clId="{C57857A3-648F-49C8-9119-48B23E7CC048}" dt="2022-06-21T23:59:12.708" v="39" actId="478"/>
          <ac:spMkLst>
            <pc:docMk/>
            <pc:sldMk cId="0" sldId="256"/>
            <ac:spMk id="99" creationId="{00000000-0000-0000-0000-000000000000}"/>
          </ac:spMkLst>
        </pc:spChg>
      </pc:sldChg>
      <pc:sldChg chg="modSp mod">
        <pc:chgData name="Michelle Bean" userId="0d8acacb-9479-4755-afc3-7abd1af15332" providerId="ADAL" clId="{C57857A3-648F-49C8-9119-48B23E7CC048}" dt="2022-06-21T23:58:56.750" v="38" actId="20577"/>
        <pc:sldMkLst>
          <pc:docMk/>
          <pc:sldMk cId="0" sldId="257"/>
        </pc:sldMkLst>
        <pc:spChg chg="mod">
          <ac:chgData name="Michelle Bean" userId="0d8acacb-9479-4755-afc3-7abd1af15332" providerId="ADAL" clId="{C57857A3-648F-49C8-9119-48B23E7CC048}" dt="2022-06-21T23:58:56.750" v="38" actId="20577"/>
          <ac:spMkLst>
            <pc:docMk/>
            <pc:sldMk cId="0" sldId="257"/>
            <ac:spMk id="10241" creationId="{AA250F80-C27E-2049-9EEA-4C8186D8701D}"/>
          </ac:spMkLst>
        </pc:spChg>
      </pc:sldChg>
      <pc:sldChg chg="modSp mod modClrScheme chgLayout">
        <pc:chgData name="Michelle Bean" userId="0d8acacb-9479-4755-afc3-7abd1af15332" providerId="ADAL" clId="{C57857A3-648F-49C8-9119-48B23E7CC048}" dt="2022-06-22T00:01:50.463" v="92" actId="403"/>
        <pc:sldMkLst>
          <pc:docMk/>
          <pc:sldMk cId="0" sldId="258"/>
        </pc:sldMkLst>
        <pc:spChg chg="mod">
          <ac:chgData name="Michelle Bean" userId="0d8acacb-9479-4755-afc3-7abd1af15332" providerId="ADAL" clId="{C57857A3-648F-49C8-9119-48B23E7CC048}" dt="2022-06-22T00:01:34.143" v="91" actId="26606"/>
          <ac:spMkLst>
            <pc:docMk/>
            <pc:sldMk cId="0" sldId="258"/>
            <ac:spMk id="104" creationId="{00000000-0000-0000-0000-000000000000}"/>
          </ac:spMkLst>
        </pc:spChg>
        <pc:spChg chg="mod">
          <ac:chgData name="Michelle Bean" userId="0d8acacb-9479-4755-afc3-7abd1af15332" providerId="ADAL" clId="{C57857A3-648F-49C8-9119-48B23E7CC048}" dt="2022-06-22T00:01:50.463" v="92" actId="403"/>
          <ac:spMkLst>
            <pc:docMk/>
            <pc:sldMk cId="0" sldId="258"/>
            <ac:spMk id="105" creationId="{00000000-0000-0000-0000-000000000000}"/>
          </ac:spMkLst>
        </pc:spChg>
        <pc:spChg chg="mod">
          <ac:chgData name="Michelle Bean" userId="0d8acacb-9479-4755-afc3-7abd1af15332" providerId="ADAL" clId="{C57857A3-648F-49C8-9119-48B23E7CC048}" dt="2022-06-22T00:01:34.143" v="91" actId="26606"/>
          <ac:spMkLst>
            <pc:docMk/>
            <pc:sldMk cId="0" sldId="258"/>
            <ac:spMk id="106" creationId="{00000000-0000-0000-0000-000000000000}"/>
          </ac:spMkLst>
        </pc:spChg>
      </pc:sldChg>
      <pc:sldChg chg="addSp delSp modSp mod modClrScheme chgLayout">
        <pc:chgData name="Michelle Bean" userId="0d8acacb-9479-4755-afc3-7abd1af15332" providerId="ADAL" clId="{C57857A3-648F-49C8-9119-48B23E7CC048}" dt="2022-06-22T00:05:36.597" v="166" actId="179"/>
        <pc:sldMkLst>
          <pc:docMk/>
          <pc:sldMk cId="0" sldId="259"/>
        </pc:sldMkLst>
        <pc:spChg chg="mod">
          <ac:chgData name="Michelle Bean" userId="0d8acacb-9479-4755-afc3-7abd1af15332" providerId="ADAL" clId="{C57857A3-648F-49C8-9119-48B23E7CC048}" dt="2022-06-22T00:04:47.037" v="161" actId="26606"/>
          <ac:spMkLst>
            <pc:docMk/>
            <pc:sldMk cId="0" sldId="259"/>
            <ac:spMk id="111" creationId="{00000000-0000-0000-0000-000000000000}"/>
          </ac:spMkLst>
        </pc:spChg>
        <pc:spChg chg="add del mod">
          <ac:chgData name="Michelle Bean" userId="0d8acacb-9479-4755-afc3-7abd1af15332" providerId="ADAL" clId="{C57857A3-648F-49C8-9119-48B23E7CC048}" dt="2022-06-22T00:03:41.834" v="131" actId="26606"/>
          <ac:spMkLst>
            <pc:docMk/>
            <pc:sldMk cId="0" sldId="259"/>
            <ac:spMk id="112" creationId="{00000000-0000-0000-0000-000000000000}"/>
          </ac:spMkLst>
        </pc:spChg>
        <pc:spChg chg="mod">
          <ac:chgData name="Michelle Bean" userId="0d8acacb-9479-4755-afc3-7abd1af15332" providerId="ADAL" clId="{C57857A3-648F-49C8-9119-48B23E7CC048}" dt="2022-06-22T00:04:47.037" v="161" actId="26606"/>
          <ac:spMkLst>
            <pc:docMk/>
            <pc:sldMk cId="0" sldId="259"/>
            <ac:spMk id="113" creationId="{00000000-0000-0000-0000-000000000000}"/>
          </ac:spMkLst>
        </pc:spChg>
        <pc:spChg chg="add del mod">
          <ac:chgData name="Michelle Bean" userId="0d8acacb-9479-4755-afc3-7abd1af15332" providerId="ADAL" clId="{C57857A3-648F-49C8-9119-48B23E7CC048}" dt="2022-06-22T00:03:41.816" v="130" actId="26606"/>
          <ac:spMkLst>
            <pc:docMk/>
            <pc:sldMk cId="0" sldId="259"/>
            <ac:spMk id="117" creationId="{00000000-0000-0000-0000-000000000000}"/>
          </ac:spMkLst>
        </pc:spChg>
        <pc:spChg chg="add del mod">
          <ac:chgData name="Michelle Bean" userId="0d8acacb-9479-4755-afc3-7abd1af15332" providerId="ADAL" clId="{C57857A3-648F-49C8-9119-48B23E7CC048}" dt="2022-06-22T00:04:47.037" v="161" actId="26606"/>
          <ac:spMkLst>
            <pc:docMk/>
            <pc:sldMk cId="0" sldId="259"/>
            <ac:spMk id="119" creationId="{00000000-0000-0000-0000-000000000000}"/>
          </ac:spMkLst>
        </pc:spChg>
        <pc:spChg chg="add del mod">
          <ac:chgData name="Michelle Bean" userId="0d8acacb-9479-4755-afc3-7abd1af15332" providerId="ADAL" clId="{C57857A3-648F-49C8-9119-48B23E7CC048}" dt="2022-06-22T00:04:33.832" v="152" actId="26606"/>
          <ac:spMkLst>
            <pc:docMk/>
            <pc:sldMk cId="0" sldId="259"/>
            <ac:spMk id="127" creationId="{00000000-0000-0000-0000-000000000000}"/>
          </ac:spMkLst>
        </pc:spChg>
        <pc:spChg chg="add del mod">
          <ac:chgData name="Michelle Bean" userId="0d8acacb-9479-4755-afc3-7abd1af15332" providerId="ADAL" clId="{C57857A3-648F-49C8-9119-48B23E7CC048}" dt="2022-06-22T00:04:36.737" v="156" actId="26606"/>
          <ac:spMkLst>
            <pc:docMk/>
            <pc:sldMk cId="0" sldId="259"/>
            <ac:spMk id="131" creationId="{00000000-0000-0000-0000-000000000000}"/>
          </ac:spMkLst>
        </pc:spChg>
        <pc:spChg chg="add del mod">
          <ac:chgData name="Michelle Bean" userId="0d8acacb-9479-4755-afc3-7abd1af15332" providerId="ADAL" clId="{C57857A3-648F-49C8-9119-48B23E7CC048}" dt="2022-06-22T00:04:43.362" v="158" actId="26606"/>
          <ac:spMkLst>
            <pc:docMk/>
            <pc:sldMk cId="0" sldId="259"/>
            <ac:spMk id="133" creationId="{00000000-0000-0000-0000-000000000000}"/>
          </ac:spMkLst>
        </pc:spChg>
        <pc:spChg chg="add mod">
          <ac:chgData name="Michelle Bean" userId="0d8acacb-9479-4755-afc3-7abd1af15332" providerId="ADAL" clId="{C57857A3-648F-49C8-9119-48B23E7CC048}" dt="2022-06-22T00:05:36.597" v="166" actId="179"/>
          <ac:spMkLst>
            <pc:docMk/>
            <pc:sldMk cId="0" sldId="259"/>
            <ac:spMk id="137" creationId="{00000000-0000-0000-0000-000000000000}"/>
          </ac:spMkLst>
        </pc:spChg>
        <pc:graphicFrameChg chg="add del">
          <ac:chgData name="Michelle Bean" userId="0d8acacb-9479-4755-afc3-7abd1af15332" providerId="ADAL" clId="{C57857A3-648F-49C8-9119-48B23E7CC048}" dt="2022-06-22T00:03:40.511" v="128" actId="26606"/>
          <ac:graphicFrameMkLst>
            <pc:docMk/>
            <pc:sldMk cId="0" sldId="259"/>
            <ac:graphicFrameMk id="115" creationId="{79606448-CEF6-16FE-E8A0-06BDBDE0EE2A}"/>
          </ac:graphicFrameMkLst>
        </pc:graphicFrameChg>
        <pc:graphicFrameChg chg="add del mod">
          <ac:chgData name="Michelle Bean" userId="0d8acacb-9479-4755-afc3-7abd1af15332" providerId="ADAL" clId="{C57857A3-648F-49C8-9119-48B23E7CC048}" dt="2022-06-22T00:04:25.882" v="146" actId="26606"/>
          <ac:graphicFrameMkLst>
            <pc:docMk/>
            <pc:sldMk cId="0" sldId="259"/>
            <ac:graphicFrameMk id="121" creationId="{4564FC89-2628-AC68-D5C1-C5FF0CB8EAB0}"/>
          </ac:graphicFrameMkLst>
        </pc:graphicFrameChg>
        <pc:graphicFrameChg chg="add del">
          <ac:chgData name="Michelle Bean" userId="0d8acacb-9479-4755-afc3-7abd1af15332" providerId="ADAL" clId="{C57857A3-648F-49C8-9119-48B23E7CC048}" dt="2022-06-22T00:04:27.087" v="148" actId="26606"/>
          <ac:graphicFrameMkLst>
            <pc:docMk/>
            <pc:sldMk cId="0" sldId="259"/>
            <ac:graphicFrameMk id="123" creationId="{100A23A7-42E5-05B3-3970-1E34DA78F73F}"/>
          </ac:graphicFrameMkLst>
        </pc:graphicFrameChg>
        <pc:graphicFrameChg chg="add del">
          <ac:chgData name="Michelle Bean" userId="0d8acacb-9479-4755-afc3-7abd1af15332" providerId="ADAL" clId="{C57857A3-648F-49C8-9119-48B23E7CC048}" dt="2022-06-22T00:04:31.727" v="150" actId="26606"/>
          <ac:graphicFrameMkLst>
            <pc:docMk/>
            <pc:sldMk cId="0" sldId="259"/>
            <ac:graphicFrameMk id="125" creationId="{CBD9C5D4-DB0C-B85C-7359-FC62CC58D7A1}"/>
          </ac:graphicFrameMkLst>
        </pc:graphicFrameChg>
        <pc:graphicFrameChg chg="add del">
          <ac:chgData name="Michelle Bean" userId="0d8acacb-9479-4755-afc3-7abd1af15332" providerId="ADAL" clId="{C57857A3-648F-49C8-9119-48B23E7CC048}" dt="2022-06-22T00:04:35.476" v="154" actId="26606"/>
          <ac:graphicFrameMkLst>
            <pc:docMk/>
            <pc:sldMk cId="0" sldId="259"/>
            <ac:graphicFrameMk id="129" creationId="{14F06612-8CF4-3D48-10D2-547B3C7B3D6A}"/>
          </ac:graphicFrameMkLst>
        </pc:graphicFrameChg>
        <pc:graphicFrameChg chg="add del">
          <ac:chgData name="Michelle Bean" userId="0d8acacb-9479-4755-afc3-7abd1af15332" providerId="ADAL" clId="{C57857A3-648F-49C8-9119-48B23E7CC048}" dt="2022-06-22T00:04:47.020" v="160" actId="26606"/>
          <ac:graphicFrameMkLst>
            <pc:docMk/>
            <pc:sldMk cId="0" sldId="259"/>
            <ac:graphicFrameMk id="135" creationId="{CBD9C5D4-DB0C-B85C-7359-FC62CC58D7A1}"/>
          </ac:graphicFrameMkLst>
        </pc:graphicFrameChg>
      </pc:sldChg>
      <pc:sldChg chg="addSp delSp modSp mod modClrScheme modAnim chgLayout">
        <pc:chgData name="Michelle Bean" userId="0d8acacb-9479-4755-afc3-7abd1af15332" providerId="ADAL" clId="{C57857A3-648F-49C8-9119-48B23E7CC048}" dt="2022-06-22T00:49:40.194" v="854" actId="18714"/>
        <pc:sldMkLst>
          <pc:docMk/>
          <pc:sldMk cId="0" sldId="260"/>
        </pc:sldMkLst>
        <pc:spChg chg="mod">
          <ac:chgData name="Michelle Bean" userId="0d8acacb-9479-4755-afc3-7abd1af15332" providerId="ADAL" clId="{C57857A3-648F-49C8-9119-48B23E7CC048}" dt="2022-06-22T00:06:08.348" v="171" actId="26606"/>
          <ac:spMkLst>
            <pc:docMk/>
            <pc:sldMk cId="0" sldId="260"/>
            <ac:spMk id="120" creationId="{00000000-0000-0000-0000-000000000000}"/>
          </ac:spMkLst>
        </pc:spChg>
        <pc:spChg chg="add del">
          <ac:chgData name="Michelle Bean" userId="0d8acacb-9479-4755-afc3-7abd1af15332" providerId="ADAL" clId="{C57857A3-648F-49C8-9119-48B23E7CC048}" dt="2022-06-22T00:06:08.348" v="171" actId="26606"/>
          <ac:spMkLst>
            <pc:docMk/>
            <pc:sldMk cId="0" sldId="260"/>
            <ac:spMk id="121" creationId="{00000000-0000-0000-0000-000000000000}"/>
          </ac:spMkLst>
        </pc:spChg>
        <pc:spChg chg="mod ord">
          <ac:chgData name="Michelle Bean" userId="0d8acacb-9479-4755-afc3-7abd1af15332" providerId="ADAL" clId="{C57857A3-648F-49C8-9119-48B23E7CC048}" dt="2022-06-22T00:06:08.348" v="171" actId="26606"/>
          <ac:spMkLst>
            <pc:docMk/>
            <pc:sldMk cId="0" sldId="260"/>
            <ac:spMk id="122" creationId="{00000000-0000-0000-0000-000000000000}"/>
          </ac:spMkLst>
        </pc:spChg>
        <pc:spChg chg="add del mod">
          <ac:chgData name="Michelle Bean" userId="0d8acacb-9479-4755-afc3-7abd1af15332" providerId="ADAL" clId="{C57857A3-648F-49C8-9119-48B23E7CC048}" dt="2022-06-22T00:06:08.233" v="170" actId="26606"/>
          <ac:spMkLst>
            <pc:docMk/>
            <pc:sldMk cId="0" sldId="260"/>
            <ac:spMk id="127" creationId="{00000000-0000-0000-0000-000000000000}"/>
          </ac:spMkLst>
        </pc:spChg>
        <pc:spChg chg="add del mod">
          <ac:chgData name="Michelle Bean" userId="0d8acacb-9479-4755-afc3-7abd1af15332" providerId="ADAL" clId="{C57857A3-648F-49C8-9119-48B23E7CC048}" dt="2022-06-22T00:07:16.767" v="183" actId="26606"/>
          <ac:spMkLst>
            <pc:docMk/>
            <pc:sldMk cId="0" sldId="260"/>
            <ac:spMk id="129" creationId="{00000000-0000-0000-0000-000000000000}"/>
          </ac:spMkLst>
        </pc:spChg>
        <pc:graphicFrameChg chg="add del">
          <ac:chgData name="Michelle Bean" userId="0d8acacb-9479-4755-afc3-7abd1af15332" providerId="ADAL" clId="{C57857A3-648F-49C8-9119-48B23E7CC048}" dt="2022-06-22T00:06:04.695" v="168" actId="26606"/>
          <ac:graphicFrameMkLst>
            <pc:docMk/>
            <pc:sldMk cId="0" sldId="260"/>
            <ac:graphicFrameMk id="125" creationId="{023F695E-FF8E-6D02-93AC-39533E55A025}"/>
          </ac:graphicFrameMkLst>
        </pc:graphicFrameChg>
        <pc:graphicFrameChg chg="add del">
          <ac:chgData name="Michelle Bean" userId="0d8acacb-9479-4755-afc3-7abd1af15332" providerId="ADAL" clId="{C57857A3-648F-49C8-9119-48B23E7CC048}" dt="2022-06-22T00:06:53.428" v="176" actId="26606"/>
          <ac:graphicFrameMkLst>
            <pc:docMk/>
            <pc:sldMk cId="0" sldId="260"/>
            <ac:graphicFrameMk id="131" creationId="{E8DBD1D6-AE99-8B02-B4D5-010F5671BA8A}"/>
          </ac:graphicFrameMkLst>
        </pc:graphicFrameChg>
        <pc:graphicFrameChg chg="add del">
          <ac:chgData name="Michelle Bean" userId="0d8acacb-9479-4755-afc3-7abd1af15332" providerId="ADAL" clId="{C57857A3-648F-49C8-9119-48B23E7CC048}" dt="2022-06-22T00:06:57.020" v="178" actId="26606"/>
          <ac:graphicFrameMkLst>
            <pc:docMk/>
            <pc:sldMk cId="0" sldId="260"/>
            <ac:graphicFrameMk id="133" creationId="{E579D738-4513-B8D5-587A-752C0C8BA772}"/>
          </ac:graphicFrameMkLst>
        </pc:graphicFrameChg>
        <pc:graphicFrameChg chg="add del">
          <ac:chgData name="Michelle Bean" userId="0d8acacb-9479-4755-afc3-7abd1af15332" providerId="ADAL" clId="{C57857A3-648F-49C8-9119-48B23E7CC048}" dt="2022-06-22T00:07:14.916" v="180" actId="26606"/>
          <ac:graphicFrameMkLst>
            <pc:docMk/>
            <pc:sldMk cId="0" sldId="260"/>
            <ac:graphicFrameMk id="135" creationId="{E8DBD1D6-AE99-8B02-B4D5-010F5671BA8A}"/>
          </ac:graphicFrameMkLst>
        </pc:graphicFrameChg>
        <pc:graphicFrameChg chg="add del">
          <ac:chgData name="Michelle Bean" userId="0d8acacb-9479-4755-afc3-7abd1af15332" providerId="ADAL" clId="{C57857A3-648F-49C8-9119-48B23E7CC048}" dt="2022-06-22T00:07:16.751" v="182" actId="26606"/>
          <ac:graphicFrameMkLst>
            <pc:docMk/>
            <pc:sldMk cId="0" sldId="260"/>
            <ac:graphicFrameMk id="137" creationId="{0CDB3A66-CA80-1BC0-F37E-4AF442FCAA3E}"/>
          </ac:graphicFrameMkLst>
        </pc:graphicFrameChg>
        <pc:graphicFrameChg chg="add mod">
          <ac:chgData name="Michelle Bean" userId="0d8acacb-9479-4755-afc3-7abd1af15332" providerId="ADAL" clId="{C57857A3-648F-49C8-9119-48B23E7CC048}" dt="2022-06-22T00:49:40.194" v="854" actId="18714"/>
          <ac:graphicFrameMkLst>
            <pc:docMk/>
            <pc:sldMk cId="0" sldId="260"/>
            <ac:graphicFrameMk id="139" creationId="{E8DBD1D6-AE99-8B02-B4D5-010F5671BA8A}"/>
          </ac:graphicFrameMkLst>
        </pc:graphicFrameChg>
        <pc:picChg chg="mod modCrop">
          <ac:chgData name="Michelle Bean" userId="0d8acacb-9479-4755-afc3-7abd1af15332" providerId="ADAL" clId="{C57857A3-648F-49C8-9119-48B23E7CC048}" dt="2022-06-22T00:06:34.575" v="174" actId="1076"/>
          <ac:picMkLst>
            <pc:docMk/>
            <pc:sldMk cId="0" sldId="260"/>
            <ac:picMk id="123" creationId="{00000000-0000-0000-0000-000000000000}"/>
          </ac:picMkLst>
        </pc:picChg>
      </pc:sldChg>
      <pc:sldChg chg="addSp delSp modSp mod modClrScheme chgLayout">
        <pc:chgData name="Michelle Bean" userId="0d8acacb-9479-4755-afc3-7abd1af15332" providerId="ADAL" clId="{C57857A3-648F-49C8-9119-48B23E7CC048}" dt="2022-06-22T00:46:13.344" v="549" actId="962"/>
        <pc:sldMkLst>
          <pc:docMk/>
          <pc:sldMk cId="0" sldId="261"/>
        </pc:sldMkLst>
        <pc:spChg chg="mod">
          <ac:chgData name="Michelle Bean" userId="0d8acacb-9479-4755-afc3-7abd1af15332" providerId="ADAL" clId="{C57857A3-648F-49C8-9119-48B23E7CC048}" dt="2022-06-22T00:10:06.734" v="206" actId="26606"/>
          <ac:spMkLst>
            <pc:docMk/>
            <pc:sldMk cId="0" sldId="261"/>
            <ac:spMk id="130" creationId="{00000000-0000-0000-0000-000000000000}"/>
          </ac:spMkLst>
        </pc:spChg>
        <pc:spChg chg="add del">
          <ac:chgData name="Michelle Bean" userId="0d8acacb-9479-4755-afc3-7abd1af15332" providerId="ADAL" clId="{C57857A3-648F-49C8-9119-48B23E7CC048}" dt="2022-06-22T00:10:06.734" v="206" actId="26606"/>
          <ac:spMkLst>
            <pc:docMk/>
            <pc:sldMk cId="0" sldId="261"/>
            <ac:spMk id="131" creationId="{00000000-0000-0000-0000-000000000000}"/>
          </ac:spMkLst>
        </pc:spChg>
        <pc:spChg chg="mod">
          <ac:chgData name="Michelle Bean" userId="0d8acacb-9479-4755-afc3-7abd1af15332" providerId="ADAL" clId="{C57857A3-648F-49C8-9119-48B23E7CC048}" dt="2022-06-22T00:10:06.734" v="206" actId="26606"/>
          <ac:spMkLst>
            <pc:docMk/>
            <pc:sldMk cId="0" sldId="261"/>
            <ac:spMk id="132" creationId="{00000000-0000-0000-0000-000000000000}"/>
          </ac:spMkLst>
        </pc:spChg>
        <pc:graphicFrameChg chg="add del">
          <ac:chgData name="Michelle Bean" userId="0d8acacb-9479-4755-afc3-7abd1af15332" providerId="ADAL" clId="{C57857A3-648F-49C8-9119-48B23E7CC048}" dt="2022-06-22T00:10:03.819" v="201" actId="26606"/>
          <ac:graphicFrameMkLst>
            <pc:docMk/>
            <pc:sldMk cId="0" sldId="261"/>
            <ac:graphicFrameMk id="134" creationId="{867A65B3-6007-053C-B280-E1E1EFD0B652}"/>
          </ac:graphicFrameMkLst>
        </pc:graphicFrameChg>
        <pc:graphicFrameChg chg="add del">
          <ac:chgData name="Michelle Bean" userId="0d8acacb-9479-4755-afc3-7abd1af15332" providerId="ADAL" clId="{C57857A3-648F-49C8-9119-48B23E7CC048}" dt="2022-06-22T00:10:05.541" v="203" actId="26606"/>
          <ac:graphicFrameMkLst>
            <pc:docMk/>
            <pc:sldMk cId="0" sldId="261"/>
            <ac:graphicFrameMk id="136" creationId="{E507EF99-B07B-109F-7DD7-B2351207C826}"/>
          </ac:graphicFrameMkLst>
        </pc:graphicFrameChg>
        <pc:graphicFrameChg chg="add del">
          <ac:chgData name="Michelle Bean" userId="0d8acacb-9479-4755-afc3-7abd1af15332" providerId="ADAL" clId="{C57857A3-648F-49C8-9119-48B23E7CC048}" dt="2022-06-22T00:10:06.671" v="205" actId="26606"/>
          <ac:graphicFrameMkLst>
            <pc:docMk/>
            <pc:sldMk cId="0" sldId="261"/>
            <ac:graphicFrameMk id="138" creationId="{867A65B3-6007-053C-B280-E1E1EFD0B652}"/>
          </ac:graphicFrameMkLst>
        </pc:graphicFrameChg>
        <pc:graphicFrameChg chg="add mod">
          <ac:chgData name="Michelle Bean" userId="0d8acacb-9479-4755-afc3-7abd1af15332" providerId="ADAL" clId="{C57857A3-648F-49C8-9119-48B23E7CC048}" dt="2022-06-22T00:46:13.344" v="549" actId="962"/>
          <ac:graphicFrameMkLst>
            <pc:docMk/>
            <pc:sldMk cId="0" sldId="261"/>
            <ac:graphicFrameMk id="140" creationId="{E507EF99-B07B-109F-7DD7-B2351207C826}"/>
          </ac:graphicFrameMkLst>
        </pc:graphicFrameChg>
      </pc:sldChg>
      <pc:sldChg chg="addSp delSp modSp mod modClrScheme chgLayout">
        <pc:chgData name="Michelle Bean" userId="0d8acacb-9479-4755-afc3-7abd1af15332" providerId="ADAL" clId="{C57857A3-648F-49C8-9119-48B23E7CC048}" dt="2022-06-22T00:19:52.261" v="246" actId="113"/>
        <pc:sldMkLst>
          <pc:docMk/>
          <pc:sldMk cId="0" sldId="262"/>
        </pc:sldMkLst>
        <pc:spChg chg="add del mod">
          <ac:chgData name="Michelle Bean" userId="0d8acacb-9479-4755-afc3-7abd1af15332" providerId="ADAL" clId="{C57857A3-648F-49C8-9119-48B23E7CC048}" dt="2022-06-22T00:12:59.836" v="215" actId="26606"/>
          <ac:spMkLst>
            <pc:docMk/>
            <pc:sldMk cId="0" sldId="262"/>
            <ac:spMk id="6" creationId="{403A9BB7-8A34-4118-9298-F2F1D97CDC09}"/>
          </ac:spMkLst>
        </pc:spChg>
        <pc:spChg chg="mod">
          <ac:chgData name="Michelle Bean" userId="0d8acacb-9479-4755-afc3-7abd1af15332" providerId="ADAL" clId="{C57857A3-648F-49C8-9119-48B23E7CC048}" dt="2022-06-22T00:19:52.261" v="246" actId="113"/>
          <ac:spMkLst>
            <pc:docMk/>
            <pc:sldMk cId="0" sldId="262"/>
            <ac:spMk id="137" creationId="{00000000-0000-0000-0000-000000000000}"/>
          </ac:spMkLst>
        </pc:spChg>
        <pc:spChg chg="add del mod ord">
          <ac:chgData name="Michelle Bean" userId="0d8acacb-9479-4755-afc3-7abd1af15332" providerId="ADAL" clId="{C57857A3-648F-49C8-9119-48B23E7CC048}" dt="2022-06-22T00:13:18.735" v="220" actId="26606"/>
          <ac:spMkLst>
            <pc:docMk/>
            <pc:sldMk cId="0" sldId="262"/>
            <ac:spMk id="138" creationId="{00000000-0000-0000-0000-000000000000}"/>
          </ac:spMkLst>
        </pc:spChg>
        <pc:spChg chg="mod ord">
          <ac:chgData name="Michelle Bean" userId="0d8acacb-9479-4755-afc3-7abd1af15332" providerId="ADAL" clId="{C57857A3-648F-49C8-9119-48B23E7CC048}" dt="2022-06-22T00:12:59.836" v="215" actId="26606"/>
          <ac:spMkLst>
            <pc:docMk/>
            <pc:sldMk cId="0" sldId="262"/>
            <ac:spMk id="139" creationId="{00000000-0000-0000-0000-000000000000}"/>
          </ac:spMkLst>
        </pc:spChg>
        <pc:spChg chg="add">
          <ac:chgData name="Michelle Bean" userId="0d8acacb-9479-4755-afc3-7abd1af15332" providerId="ADAL" clId="{C57857A3-648F-49C8-9119-48B23E7CC048}" dt="2022-06-22T00:13:18.735" v="220" actId="26606"/>
          <ac:spMkLst>
            <pc:docMk/>
            <pc:sldMk cId="0" sldId="262"/>
            <ac:spMk id="143" creationId="{00000000-0000-0000-0000-000000000000}"/>
          </ac:spMkLst>
        </pc:spChg>
        <pc:spChg chg="add del mod">
          <ac:chgData name="Michelle Bean" userId="0d8acacb-9479-4755-afc3-7abd1af15332" providerId="ADAL" clId="{C57857A3-648F-49C8-9119-48B23E7CC048}" dt="2022-06-22T00:11:58.797" v="210" actId="931"/>
          <ac:spMkLst>
            <pc:docMk/>
            <pc:sldMk cId="0" sldId="262"/>
            <ac:spMk id="144" creationId="{7ED85AEA-C2C4-5C68-92A4-7A9A8E7ACB97}"/>
          </ac:spMkLst>
        </pc:spChg>
        <pc:graphicFrameChg chg="add del">
          <ac:chgData name="Michelle Bean" userId="0d8acacb-9479-4755-afc3-7abd1af15332" providerId="ADAL" clId="{C57857A3-648F-49C8-9119-48B23E7CC048}" dt="2022-06-22T00:13:18.735" v="219" actId="26606"/>
          <ac:graphicFrameMkLst>
            <pc:docMk/>
            <pc:sldMk cId="0" sldId="262"/>
            <ac:graphicFrameMk id="141" creationId="{C21ABE4B-4EF7-7CDB-90DE-20323966817E}"/>
          </ac:graphicFrameMkLst>
        </pc:graphicFrameChg>
        <pc:picChg chg="add del mod">
          <ac:chgData name="Michelle Bean" userId="0d8acacb-9479-4755-afc3-7abd1af15332" providerId="ADAL" clId="{C57857A3-648F-49C8-9119-48B23E7CC048}" dt="2022-06-22T00:12:54.379" v="213" actId="478"/>
          <ac:picMkLst>
            <pc:docMk/>
            <pc:sldMk cId="0" sldId="262"/>
            <ac:picMk id="3" creationId="{97EFA89A-6605-4B6F-9782-FF9032D40190}"/>
          </ac:picMkLst>
        </pc:picChg>
        <pc:picChg chg="add mod">
          <ac:chgData name="Michelle Bean" userId="0d8acacb-9479-4755-afc3-7abd1af15332" providerId="ADAL" clId="{C57857A3-648F-49C8-9119-48B23E7CC048}" dt="2022-06-22T00:13:18.735" v="220" actId="26606"/>
          <ac:picMkLst>
            <pc:docMk/>
            <pc:sldMk cId="0" sldId="262"/>
            <ac:picMk id="5" creationId="{0D15915B-669F-47BD-ABB1-B9FEADFF851B}"/>
          </ac:picMkLst>
        </pc:picChg>
      </pc:sldChg>
      <pc:sldChg chg="addSp delSp modSp mod modClrScheme chgLayout">
        <pc:chgData name="Michelle Bean" userId="0d8acacb-9479-4755-afc3-7abd1af15332" providerId="ADAL" clId="{C57857A3-648F-49C8-9119-48B23E7CC048}" dt="2022-06-22T00:20:00.657" v="247" actId="14100"/>
        <pc:sldMkLst>
          <pc:docMk/>
          <pc:sldMk cId="0" sldId="263"/>
        </pc:sldMkLst>
        <pc:spChg chg="add del mod">
          <ac:chgData name="Michelle Bean" userId="0d8acacb-9479-4755-afc3-7abd1af15332" providerId="ADAL" clId="{C57857A3-648F-49C8-9119-48B23E7CC048}" dt="2022-06-22T00:16:23.457" v="226" actId="26606"/>
          <ac:spMkLst>
            <pc:docMk/>
            <pc:sldMk cId="0" sldId="263"/>
            <ac:spMk id="6" creationId="{9DE88473-C290-4A94-AEED-D24CE3A554FB}"/>
          </ac:spMkLst>
        </pc:spChg>
        <pc:spChg chg="mod">
          <ac:chgData name="Michelle Bean" userId="0d8acacb-9479-4755-afc3-7abd1af15332" providerId="ADAL" clId="{C57857A3-648F-49C8-9119-48B23E7CC048}" dt="2022-06-22T00:20:00.657" v="247" actId="14100"/>
          <ac:spMkLst>
            <pc:docMk/>
            <pc:sldMk cId="0" sldId="263"/>
            <ac:spMk id="145" creationId="{00000000-0000-0000-0000-000000000000}"/>
          </ac:spMkLst>
        </pc:spChg>
        <pc:spChg chg="mod">
          <ac:chgData name="Michelle Bean" userId="0d8acacb-9479-4755-afc3-7abd1af15332" providerId="ADAL" clId="{C57857A3-648F-49C8-9119-48B23E7CC048}" dt="2022-06-22T00:13:41.431" v="221" actId="26606"/>
          <ac:spMkLst>
            <pc:docMk/>
            <pc:sldMk cId="0" sldId="263"/>
            <ac:spMk id="146" creationId="{00000000-0000-0000-0000-000000000000}"/>
          </ac:spMkLst>
        </pc:spChg>
        <pc:spChg chg="mod ord">
          <ac:chgData name="Michelle Bean" userId="0d8acacb-9479-4755-afc3-7abd1af15332" providerId="ADAL" clId="{C57857A3-648F-49C8-9119-48B23E7CC048}" dt="2022-06-22T00:16:23.457" v="226" actId="26606"/>
          <ac:spMkLst>
            <pc:docMk/>
            <pc:sldMk cId="0" sldId="263"/>
            <ac:spMk id="147" creationId="{00000000-0000-0000-0000-000000000000}"/>
          </ac:spMkLst>
        </pc:spChg>
        <pc:spChg chg="add del mod">
          <ac:chgData name="Michelle Bean" userId="0d8acacb-9479-4755-afc3-7abd1af15332" providerId="ADAL" clId="{C57857A3-648F-49C8-9119-48B23E7CC048}" dt="2022-06-22T00:15:09.037" v="222" actId="931"/>
          <ac:spMkLst>
            <pc:docMk/>
            <pc:sldMk cId="0" sldId="263"/>
            <ac:spMk id="152" creationId="{8C96EB35-233B-F814-2F96-A20C74CC1330}"/>
          </ac:spMkLst>
        </pc:spChg>
        <pc:picChg chg="add del mod">
          <ac:chgData name="Michelle Bean" userId="0d8acacb-9479-4755-afc3-7abd1af15332" providerId="ADAL" clId="{C57857A3-648F-49C8-9119-48B23E7CC048}" dt="2022-06-22T00:16:10.970" v="224" actId="478"/>
          <ac:picMkLst>
            <pc:docMk/>
            <pc:sldMk cId="0" sldId="263"/>
            <ac:picMk id="3" creationId="{A82820A1-6FB9-4880-8526-E617E8739321}"/>
          </ac:picMkLst>
        </pc:picChg>
        <pc:picChg chg="add mod">
          <ac:chgData name="Michelle Bean" userId="0d8acacb-9479-4755-afc3-7abd1af15332" providerId="ADAL" clId="{C57857A3-648F-49C8-9119-48B23E7CC048}" dt="2022-06-22T00:16:32.152" v="227" actId="207"/>
          <ac:picMkLst>
            <pc:docMk/>
            <pc:sldMk cId="0" sldId="263"/>
            <ac:picMk id="5" creationId="{7F98129F-A3FE-4654-BAE4-330913FD4794}"/>
          </ac:picMkLst>
        </pc:picChg>
      </pc:sldChg>
      <pc:sldChg chg="addSp delSp modSp mod modClrScheme chgLayout">
        <pc:chgData name="Michelle Bean" userId="0d8acacb-9479-4755-afc3-7abd1af15332" providerId="ADAL" clId="{C57857A3-648F-49C8-9119-48B23E7CC048}" dt="2022-06-22T00:19:45.667" v="245" actId="113"/>
        <pc:sldMkLst>
          <pc:docMk/>
          <pc:sldMk cId="0" sldId="264"/>
        </pc:sldMkLst>
        <pc:spChg chg="mod">
          <ac:chgData name="Michelle Bean" userId="0d8acacb-9479-4755-afc3-7abd1af15332" providerId="ADAL" clId="{C57857A3-648F-49C8-9119-48B23E7CC048}" dt="2022-06-22T00:19:45.667" v="245" actId="113"/>
          <ac:spMkLst>
            <pc:docMk/>
            <pc:sldMk cId="0" sldId="264"/>
            <ac:spMk id="152" creationId="{00000000-0000-0000-0000-000000000000}"/>
          </ac:spMkLst>
        </pc:spChg>
        <pc:spChg chg="add del">
          <ac:chgData name="Michelle Bean" userId="0d8acacb-9479-4755-afc3-7abd1af15332" providerId="ADAL" clId="{C57857A3-648F-49C8-9119-48B23E7CC048}" dt="2022-06-22T00:17:11.736" v="232" actId="26606"/>
          <ac:spMkLst>
            <pc:docMk/>
            <pc:sldMk cId="0" sldId="264"/>
            <ac:spMk id="153" creationId="{00000000-0000-0000-0000-000000000000}"/>
          </ac:spMkLst>
        </pc:spChg>
        <pc:spChg chg="mod">
          <ac:chgData name="Michelle Bean" userId="0d8acacb-9479-4755-afc3-7abd1af15332" providerId="ADAL" clId="{C57857A3-648F-49C8-9119-48B23E7CC048}" dt="2022-06-22T00:17:11.736" v="232" actId="26606"/>
          <ac:spMkLst>
            <pc:docMk/>
            <pc:sldMk cId="0" sldId="264"/>
            <ac:spMk id="154" creationId="{00000000-0000-0000-0000-000000000000}"/>
          </ac:spMkLst>
        </pc:spChg>
        <pc:spChg chg="add del mod">
          <ac:chgData name="Michelle Bean" userId="0d8acacb-9479-4755-afc3-7abd1af15332" providerId="ADAL" clId="{C57857A3-648F-49C8-9119-48B23E7CC048}" dt="2022-06-22T00:18:19.405" v="233" actId="931"/>
          <ac:spMkLst>
            <pc:docMk/>
            <pc:sldMk cId="0" sldId="264"/>
            <ac:spMk id="159" creationId="{723D6AD9-6A3B-3356-230F-FF9DC95D9A24}"/>
          </ac:spMkLst>
        </pc:spChg>
        <pc:spChg chg="add del mod">
          <ac:chgData name="Michelle Bean" userId="0d8acacb-9479-4755-afc3-7abd1af15332" providerId="ADAL" clId="{C57857A3-648F-49C8-9119-48B23E7CC048}" dt="2022-06-22T00:17:11.718" v="231" actId="26606"/>
          <ac:spMkLst>
            <pc:docMk/>
            <pc:sldMk cId="0" sldId="264"/>
            <ac:spMk id="160" creationId="{6DDBAA68-3C31-8818-B0A9-9919BD223CE9}"/>
          </ac:spMkLst>
        </pc:spChg>
        <pc:spChg chg="add del mod replId">
          <ac:chgData name="Michelle Bean" userId="0d8acacb-9479-4755-afc3-7abd1af15332" providerId="ADAL" clId="{C57857A3-648F-49C8-9119-48B23E7CC048}" dt="2022-06-22T00:19:35.108" v="243" actId="26606"/>
          <ac:spMkLst>
            <pc:docMk/>
            <pc:sldMk cId="0" sldId="264"/>
            <ac:spMk id="162" creationId="{00000000-0000-0000-0000-000000000000}"/>
          </ac:spMkLst>
        </pc:spChg>
        <pc:spChg chg="add del mod replId">
          <ac:chgData name="Michelle Bean" userId="0d8acacb-9479-4755-afc3-7abd1af15332" providerId="ADAL" clId="{C57857A3-648F-49C8-9119-48B23E7CC048}" dt="2022-06-22T00:18:24.738" v="235" actId="26606"/>
          <ac:spMkLst>
            <pc:docMk/>
            <pc:sldMk cId="0" sldId="264"/>
            <ac:spMk id="164" creationId="{00000000-0000-0000-0000-000000000000}"/>
          </ac:spMkLst>
        </pc:spChg>
        <pc:graphicFrameChg chg="add del">
          <ac:chgData name="Michelle Bean" userId="0d8acacb-9479-4755-afc3-7abd1af15332" providerId="ADAL" clId="{C57857A3-648F-49C8-9119-48B23E7CC048}" dt="2022-06-22T00:17:09.032" v="229" actId="26606"/>
          <ac:graphicFrameMkLst>
            <pc:docMk/>
            <pc:sldMk cId="0" sldId="264"/>
            <ac:graphicFrameMk id="156" creationId="{7CD55F0D-627A-86DE-A4A2-04674CAD3C49}"/>
          </ac:graphicFrameMkLst>
        </pc:graphicFrameChg>
        <pc:graphicFrameChg chg="add del">
          <ac:chgData name="Michelle Bean" userId="0d8acacb-9479-4755-afc3-7abd1af15332" providerId="ADAL" clId="{C57857A3-648F-49C8-9119-48B23E7CC048}" dt="2022-06-22T00:17:11.718" v="231" actId="26606"/>
          <ac:graphicFrameMkLst>
            <pc:docMk/>
            <pc:sldMk cId="0" sldId="264"/>
            <ac:graphicFrameMk id="158" creationId="{8559AEA6-CE4B-ED56-D2C2-BA4E095934B9}"/>
          </ac:graphicFrameMkLst>
        </pc:graphicFrameChg>
        <pc:picChg chg="add mod">
          <ac:chgData name="Michelle Bean" userId="0d8acacb-9479-4755-afc3-7abd1af15332" providerId="ADAL" clId="{C57857A3-648F-49C8-9119-48B23E7CC048}" dt="2022-06-22T00:19:35.108" v="244" actId="26606"/>
          <ac:picMkLst>
            <pc:docMk/>
            <pc:sldMk cId="0" sldId="264"/>
            <ac:picMk id="3" creationId="{65C01D75-6AD3-43E2-BAEE-2667D4E0BE88}"/>
          </ac:picMkLst>
        </pc:picChg>
      </pc:sldChg>
      <pc:sldChg chg="addSp delSp modSp mod modClrScheme chgLayout">
        <pc:chgData name="Michelle Bean" userId="0d8acacb-9479-4755-afc3-7abd1af15332" providerId="ADAL" clId="{C57857A3-648F-49C8-9119-48B23E7CC048}" dt="2022-06-22T00:46:31.406" v="629" actId="962"/>
        <pc:sldMkLst>
          <pc:docMk/>
          <pc:sldMk cId="0" sldId="265"/>
        </pc:sldMkLst>
        <pc:spChg chg="add del mod">
          <ac:chgData name="Michelle Bean" userId="0d8acacb-9479-4755-afc3-7abd1af15332" providerId="ADAL" clId="{C57857A3-648F-49C8-9119-48B23E7CC048}" dt="2022-06-22T00:27:32.054" v="262"/>
          <ac:spMkLst>
            <pc:docMk/>
            <pc:sldMk cId="0" sldId="265"/>
            <ac:spMk id="6" creationId="{6F94FA31-55E7-4AA2-8BAC-CF61AD00ACF6}"/>
          </ac:spMkLst>
        </pc:spChg>
        <pc:spChg chg="mod">
          <ac:chgData name="Michelle Bean" userId="0d8acacb-9479-4755-afc3-7abd1af15332" providerId="ADAL" clId="{C57857A3-648F-49C8-9119-48B23E7CC048}" dt="2022-06-22T00:22:02.004" v="253" actId="26606"/>
          <ac:spMkLst>
            <pc:docMk/>
            <pc:sldMk cId="0" sldId="265"/>
            <ac:spMk id="159" creationId="{00000000-0000-0000-0000-000000000000}"/>
          </ac:spMkLst>
        </pc:spChg>
        <pc:spChg chg="add del">
          <ac:chgData name="Michelle Bean" userId="0d8acacb-9479-4755-afc3-7abd1af15332" providerId="ADAL" clId="{C57857A3-648F-49C8-9119-48B23E7CC048}" dt="2022-06-22T00:22:48.308" v="257" actId="26606"/>
          <ac:spMkLst>
            <pc:docMk/>
            <pc:sldMk cId="0" sldId="265"/>
            <ac:spMk id="160" creationId="{00000000-0000-0000-0000-000000000000}"/>
          </ac:spMkLst>
        </pc:spChg>
        <pc:spChg chg="mod ord">
          <ac:chgData name="Michelle Bean" userId="0d8acacb-9479-4755-afc3-7abd1af15332" providerId="ADAL" clId="{C57857A3-648F-49C8-9119-48B23E7CC048}" dt="2022-06-22T00:27:39.325" v="264" actId="26606"/>
          <ac:spMkLst>
            <pc:docMk/>
            <pc:sldMk cId="0" sldId="265"/>
            <ac:spMk id="161" creationId="{00000000-0000-0000-0000-000000000000}"/>
          </ac:spMkLst>
        </pc:spChg>
        <pc:spChg chg="del mod replId">
          <ac:chgData name="Michelle Bean" userId="0d8acacb-9479-4755-afc3-7abd1af15332" providerId="ADAL" clId="{C57857A3-648F-49C8-9119-48B23E7CC048}" dt="2022-06-22T00:22:02.004" v="253" actId="26606"/>
          <ac:spMkLst>
            <pc:docMk/>
            <pc:sldMk cId="0" sldId="265"/>
            <ac:spMk id="163" creationId="{00000000-0000-0000-0000-000000000000}"/>
          </ac:spMkLst>
        </pc:spChg>
        <pc:spChg chg="add del mod">
          <ac:chgData name="Michelle Bean" userId="0d8acacb-9479-4755-afc3-7abd1af15332" providerId="ADAL" clId="{C57857A3-648F-49C8-9119-48B23E7CC048}" dt="2022-06-22T00:21:48.959" v="251" actId="931"/>
          <ac:spMkLst>
            <pc:docMk/>
            <pc:sldMk cId="0" sldId="265"/>
            <ac:spMk id="166" creationId="{09E8BBC2-8822-3A51-4509-98A559BBA36C}"/>
          </ac:spMkLst>
        </pc:spChg>
        <pc:spChg chg="add">
          <ac:chgData name="Michelle Bean" userId="0d8acacb-9479-4755-afc3-7abd1af15332" providerId="ADAL" clId="{C57857A3-648F-49C8-9119-48B23E7CC048}" dt="2022-06-22T00:27:39.325" v="264" actId="26606"/>
          <ac:spMkLst>
            <pc:docMk/>
            <pc:sldMk cId="0" sldId="265"/>
            <ac:spMk id="167" creationId="{00000000-0000-0000-0000-000000000000}"/>
          </ac:spMkLst>
        </pc:spChg>
        <pc:spChg chg="add del mod replId">
          <ac:chgData name="Michelle Bean" userId="0d8acacb-9479-4755-afc3-7abd1af15332" providerId="ADAL" clId="{C57857A3-648F-49C8-9119-48B23E7CC048}" dt="2022-06-22T00:27:39.325" v="264" actId="26606"/>
          <ac:spMkLst>
            <pc:docMk/>
            <pc:sldMk cId="0" sldId="265"/>
            <ac:spMk id="169" creationId="{00000000-0000-0000-0000-000000000000}"/>
          </ac:spMkLst>
        </pc:spChg>
        <pc:graphicFrameChg chg="add del">
          <ac:chgData name="Michelle Bean" userId="0d8acacb-9479-4755-afc3-7abd1af15332" providerId="ADAL" clId="{C57857A3-648F-49C8-9119-48B23E7CC048}" dt="2022-06-22T00:22:48.290" v="256" actId="26606"/>
          <ac:graphicFrameMkLst>
            <pc:docMk/>
            <pc:sldMk cId="0" sldId="265"/>
            <ac:graphicFrameMk id="164" creationId="{C97BFB35-43FE-62B8-3C87-FB97D7E5DB08}"/>
          </ac:graphicFrameMkLst>
        </pc:graphicFrameChg>
        <pc:picChg chg="add del mod">
          <ac:chgData name="Michelle Bean" userId="0d8acacb-9479-4755-afc3-7abd1af15332" providerId="ADAL" clId="{C57857A3-648F-49C8-9119-48B23E7CC048}" dt="2022-06-22T00:25:42.160" v="261" actId="478"/>
          <ac:picMkLst>
            <pc:docMk/>
            <pc:sldMk cId="0" sldId="265"/>
            <ac:picMk id="3" creationId="{7B16DE29-B2ED-4B3E-921E-A14BA9FDF568}"/>
          </ac:picMkLst>
        </pc:picChg>
        <pc:picChg chg="add del mod">
          <ac:chgData name="Michelle Bean" userId="0d8acacb-9479-4755-afc3-7abd1af15332" providerId="ADAL" clId="{C57857A3-648F-49C8-9119-48B23E7CC048}" dt="2022-06-22T00:25:41.401" v="260" actId="478"/>
          <ac:picMkLst>
            <pc:docMk/>
            <pc:sldMk cId="0" sldId="265"/>
            <ac:picMk id="5" creationId="{4F514D73-A6ED-41A7-A07C-2E8428B6ED8B}"/>
          </ac:picMkLst>
        </pc:picChg>
        <pc:picChg chg="add mod">
          <ac:chgData name="Michelle Bean" userId="0d8acacb-9479-4755-afc3-7abd1af15332" providerId="ADAL" clId="{C57857A3-648F-49C8-9119-48B23E7CC048}" dt="2022-06-22T00:46:31.406" v="629" actId="962"/>
          <ac:picMkLst>
            <pc:docMk/>
            <pc:sldMk cId="0" sldId="265"/>
            <ac:picMk id="7" creationId="{F6FC53C2-B30B-49D5-828E-FB1C6454C23C}"/>
          </ac:picMkLst>
        </pc:picChg>
      </pc:sldChg>
      <pc:sldChg chg="addSp delSp modSp mod modClrScheme chgLayout">
        <pc:chgData name="Michelle Bean" userId="0d8acacb-9479-4755-afc3-7abd1af15332" providerId="ADAL" clId="{C57857A3-648F-49C8-9119-48B23E7CC048}" dt="2022-06-22T00:46:38.277" v="630" actId="962"/>
        <pc:sldMkLst>
          <pc:docMk/>
          <pc:sldMk cId="0" sldId="266"/>
        </pc:sldMkLst>
        <pc:spChg chg="mod">
          <ac:chgData name="Michelle Bean" userId="0d8acacb-9479-4755-afc3-7abd1af15332" providerId="ADAL" clId="{C57857A3-648F-49C8-9119-48B23E7CC048}" dt="2022-06-22T00:28:08.464" v="265" actId="26606"/>
          <ac:spMkLst>
            <pc:docMk/>
            <pc:sldMk cId="0" sldId="266"/>
            <ac:spMk id="166" creationId="{00000000-0000-0000-0000-000000000000}"/>
          </ac:spMkLst>
        </pc:spChg>
        <pc:spChg chg="del">
          <ac:chgData name="Michelle Bean" userId="0d8acacb-9479-4755-afc3-7abd1af15332" providerId="ADAL" clId="{C57857A3-648F-49C8-9119-48B23E7CC048}" dt="2022-06-22T00:28:08.464" v="265" actId="26606"/>
          <ac:spMkLst>
            <pc:docMk/>
            <pc:sldMk cId="0" sldId="266"/>
            <ac:spMk id="167" creationId="{00000000-0000-0000-0000-000000000000}"/>
          </ac:spMkLst>
        </pc:spChg>
        <pc:spChg chg="mod">
          <ac:chgData name="Michelle Bean" userId="0d8acacb-9479-4755-afc3-7abd1af15332" providerId="ADAL" clId="{C57857A3-648F-49C8-9119-48B23E7CC048}" dt="2022-06-22T00:28:08.464" v="265" actId="26606"/>
          <ac:spMkLst>
            <pc:docMk/>
            <pc:sldMk cId="0" sldId="266"/>
            <ac:spMk id="168" creationId="{00000000-0000-0000-0000-000000000000}"/>
          </ac:spMkLst>
        </pc:spChg>
        <pc:graphicFrameChg chg="add mod">
          <ac:chgData name="Michelle Bean" userId="0d8acacb-9479-4755-afc3-7abd1af15332" providerId="ADAL" clId="{C57857A3-648F-49C8-9119-48B23E7CC048}" dt="2022-06-22T00:46:38.277" v="630" actId="962"/>
          <ac:graphicFrameMkLst>
            <pc:docMk/>
            <pc:sldMk cId="0" sldId="266"/>
            <ac:graphicFrameMk id="170" creationId="{E84707EA-B09A-9671-B4D8-FA85BB842E94}"/>
          </ac:graphicFrameMkLst>
        </pc:graphicFrameChg>
      </pc:sldChg>
      <pc:sldChg chg="addSp delSp modSp mod modClrScheme chgLayout">
        <pc:chgData name="Michelle Bean" userId="0d8acacb-9479-4755-afc3-7abd1af15332" providerId="ADAL" clId="{C57857A3-648F-49C8-9119-48B23E7CC048}" dt="2022-06-22T00:46:40.450" v="631" actId="962"/>
        <pc:sldMkLst>
          <pc:docMk/>
          <pc:sldMk cId="0" sldId="267"/>
        </pc:sldMkLst>
        <pc:spChg chg="mod">
          <ac:chgData name="Michelle Bean" userId="0d8acacb-9479-4755-afc3-7abd1af15332" providerId="ADAL" clId="{C57857A3-648F-49C8-9119-48B23E7CC048}" dt="2022-06-22T00:31:07.852" v="282" actId="26606"/>
          <ac:spMkLst>
            <pc:docMk/>
            <pc:sldMk cId="0" sldId="267"/>
            <ac:spMk id="173" creationId="{00000000-0000-0000-0000-000000000000}"/>
          </ac:spMkLst>
        </pc:spChg>
        <pc:spChg chg="add del">
          <ac:chgData name="Michelle Bean" userId="0d8acacb-9479-4755-afc3-7abd1af15332" providerId="ADAL" clId="{C57857A3-648F-49C8-9119-48B23E7CC048}" dt="2022-06-22T00:31:07.852" v="282" actId="26606"/>
          <ac:spMkLst>
            <pc:docMk/>
            <pc:sldMk cId="0" sldId="267"/>
            <ac:spMk id="174" creationId="{00000000-0000-0000-0000-000000000000}"/>
          </ac:spMkLst>
        </pc:spChg>
        <pc:spChg chg="mod">
          <ac:chgData name="Michelle Bean" userId="0d8acacb-9479-4755-afc3-7abd1af15332" providerId="ADAL" clId="{C57857A3-648F-49C8-9119-48B23E7CC048}" dt="2022-06-22T00:31:07.852" v="282" actId="26606"/>
          <ac:spMkLst>
            <pc:docMk/>
            <pc:sldMk cId="0" sldId="267"/>
            <ac:spMk id="175" creationId="{00000000-0000-0000-0000-000000000000}"/>
          </ac:spMkLst>
        </pc:spChg>
        <pc:spChg chg="add del mod">
          <ac:chgData name="Michelle Bean" userId="0d8acacb-9479-4755-afc3-7abd1af15332" providerId="ADAL" clId="{C57857A3-648F-49C8-9119-48B23E7CC048}" dt="2022-06-22T00:30:50.587" v="277" actId="26606"/>
          <ac:spMkLst>
            <pc:docMk/>
            <pc:sldMk cId="0" sldId="267"/>
            <ac:spMk id="181" creationId="{00000000-0000-0000-0000-000000000000}"/>
          </ac:spMkLst>
        </pc:spChg>
        <pc:graphicFrameChg chg="add del">
          <ac:chgData name="Michelle Bean" userId="0d8acacb-9479-4755-afc3-7abd1af15332" providerId="ADAL" clId="{C57857A3-648F-49C8-9119-48B23E7CC048}" dt="2022-06-22T00:30:38.641" v="273" actId="26606"/>
          <ac:graphicFrameMkLst>
            <pc:docMk/>
            <pc:sldMk cId="0" sldId="267"/>
            <ac:graphicFrameMk id="177" creationId="{996407C3-CE49-119B-791D-8989B9D89B17}"/>
          </ac:graphicFrameMkLst>
        </pc:graphicFrameChg>
        <pc:graphicFrameChg chg="add del">
          <ac:chgData name="Michelle Bean" userId="0d8acacb-9479-4755-afc3-7abd1af15332" providerId="ADAL" clId="{C57857A3-648F-49C8-9119-48B23E7CC048}" dt="2022-06-22T00:30:49.151" v="275" actId="26606"/>
          <ac:graphicFrameMkLst>
            <pc:docMk/>
            <pc:sldMk cId="0" sldId="267"/>
            <ac:graphicFrameMk id="179" creationId="{C3A54D6B-987C-EA8E-9C98-9A2F88EE07F2}"/>
          </ac:graphicFrameMkLst>
        </pc:graphicFrameChg>
        <pc:graphicFrameChg chg="add del">
          <ac:chgData name="Michelle Bean" userId="0d8acacb-9479-4755-afc3-7abd1af15332" providerId="ADAL" clId="{C57857A3-648F-49C8-9119-48B23E7CC048}" dt="2022-06-22T00:31:03.795" v="279" actId="26606"/>
          <ac:graphicFrameMkLst>
            <pc:docMk/>
            <pc:sldMk cId="0" sldId="267"/>
            <ac:graphicFrameMk id="183" creationId="{29FE6ED7-9814-AFC8-978C-381D6F22AAD3}"/>
          </ac:graphicFrameMkLst>
        </pc:graphicFrameChg>
        <pc:graphicFrameChg chg="add del">
          <ac:chgData name="Michelle Bean" userId="0d8acacb-9479-4755-afc3-7abd1af15332" providerId="ADAL" clId="{C57857A3-648F-49C8-9119-48B23E7CC048}" dt="2022-06-22T00:31:07.774" v="281" actId="26606"/>
          <ac:graphicFrameMkLst>
            <pc:docMk/>
            <pc:sldMk cId="0" sldId="267"/>
            <ac:graphicFrameMk id="185" creationId="{C3A54D6B-987C-EA8E-9C98-9A2F88EE07F2}"/>
          </ac:graphicFrameMkLst>
        </pc:graphicFrameChg>
        <pc:graphicFrameChg chg="add mod">
          <ac:chgData name="Michelle Bean" userId="0d8acacb-9479-4755-afc3-7abd1af15332" providerId="ADAL" clId="{C57857A3-648F-49C8-9119-48B23E7CC048}" dt="2022-06-22T00:46:40.450" v="631" actId="962"/>
          <ac:graphicFrameMkLst>
            <pc:docMk/>
            <pc:sldMk cId="0" sldId="267"/>
            <ac:graphicFrameMk id="187" creationId="{A1DEF02D-9B1E-8BD5-A689-E4E29747B312}"/>
          </ac:graphicFrameMkLst>
        </pc:graphicFrameChg>
      </pc:sldChg>
      <pc:sldChg chg="addSp delSp modSp mod modClrScheme chgLayout">
        <pc:chgData name="Michelle Bean" userId="0d8acacb-9479-4755-afc3-7abd1af15332" providerId="ADAL" clId="{C57857A3-648F-49C8-9119-48B23E7CC048}" dt="2022-06-22T00:31:56.410" v="287" actId="26606"/>
        <pc:sldMkLst>
          <pc:docMk/>
          <pc:sldMk cId="0" sldId="268"/>
        </pc:sldMkLst>
        <pc:spChg chg="mod">
          <ac:chgData name="Michelle Bean" userId="0d8acacb-9479-4755-afc3-7abd1af15332" providerId="ADAL" clId="{C57857A3-648F-49C8-9119-48B23E7CC048}" dt="2022-06-22T00:31:31.663" v="285" actId="14100"/>
          <ac:spMkLst>
            <pc:docMk/>
            <pc:sldMk cId="0" sldId="268"/>
            <ac:spMk id="180" creationId="{00000000-0000-0000-0000-000000000000}"/>
          </ac:spMkLst>
        </pc:spChg>
        <pc:spChg chg="add del mod">
          <ac:chgData name="Michelle Bean" userId="0d8acacb-9479-4755-afc3-7abd1af15332" providerId="ADAL" clId="{C57857A3-648F-49C8-9119-48B23E7CC048}" dt="2022-06-22T00:31:56.410" v="287" actId="26606"/>
          <ac:spMkLst>
            <pc:docMk/>
            <pc:sldMk cId="0" sldId="268"/>
            <ac:spMk id="181" creationId="{00000000-0000-0000-0000-000000000000}"/>
          </ac:spMkLst>
        </pc:spChg>
        <pc:spChg chg="mod">
          <ac:chgData name="Michelle Bean" userId="0d8acacb-9479-4755-afc3-7abd1af15332" providerId="ADAL" clId="{C57857A3-648F-49C8-9119-48B23E7CC048}" dt="2022-06-22T00:31:24.012" v="283" actId="26606"/>
          <ac:spMkLst>
            <pc:docMk/>
            <pc:sldMk cId="0" sldId="268"/>
            <ac:spMk id="182" creationId="{00000000-0000-0000-0000-000000000000}"/>
          </ac:spMkLst>
        </pc:spChg>
        <pc:graphicFrameChg chg="add del">
          <ac:chgData name="Michelle Bean" userId="0d8acacb-9479-4755-afc3-7abd1af15332" providerId="ADAL" clId="{C57857A3-648F-49C8-9119-48B23E7CC048}" dt="2022-06-22T00:31:56.410" v="287" actId="26606"/>
          <ac:graphicFrameMkLst>
            <pc:docMk/>
            <pc:sldMk cId="0" sldId="268"/>
            <ac:graphicFrameMk id="184" creationId="{599B5BBC-A6FF-04C5-AE81-BEA8284D6358}"/>
          </ac:graphicFrameMkLst>
        </pc:graphicFrameChg>
      </pc:sldChg>
      <pc:sldChg chg="addSp delSp modSp mod modClrScheme chgLayout">
        <pc:chgData name="Michelle Bean" userId="0d8acacb-9479-4755-afc3-7abd1af15332" providerId="ADAL" clId="{C57857A3-648F-49C8-9119-48B23E7CC048}" dt="2022-06-22T00:48:58.609" v="851" actId="12100"/>
        <pc:sldMkLst>
          <pc:docMk/>
          <pc:sldMk cId="0" sldId="269"/>
        </pc:sldMkLst>
        <pc:spChg chg="mod">
          <ac:chgData name="Michelle Bean" userId="0d8acacb-9479-4755-afc3-7abd1af15332" providerId="ADAL" clId="{C57857A3-648F-49C8-9119-48B23E7CC048}" dt="2022-06-22T00:32:34.917" v="306" actId="26606"/>
          <ac:spMkLst>
            <pc:docMk/>
            <pc:sldMk cId="0" sldId="269"/>
            <ac:spMk id="187" creationId="{00000000-0000-0000-0000-000000000000}"/>
          </ac:spMkLst>
        </pc:spChg>
        <pc:spChg chg="add del mod">
          <ac:chgData name="Michelle Bean" userId="0d8acacb-9479-4755-afc3-7abd1af15332" providerId="ADAL" clId="{C57857A3-648F-49C8-9119-48B23E7CC048}" dt="2022-06-22T00:32:34.917" v="306" actId="26606"/>
          <ac:spMkLst>
            <pc:docMk/>
            <pc:sldMk cId="0" sldId="269"/>
            <ac:spMk id="188" creationId="{00000000-0000-0000-0000-000000000000}"/>
          </ac:spMkLst>
        </pc:spChg>
        <pc:spChg chg="mod">
          <ac:chgData name="Michelle Bean" userId="0d8acacb-9479-4755-afc3-7abd1af15332" providerId="ADAL" clId="{C57857A3-648F-49C8-9119-48B23E7CC048}" dt="2022-06-22T00:32:34.917" v="306" actId="26606"/>
          <ac:spMkLst>
            <pc:docMk/>
            <pc:sldMk cId="0" sldId="269"/>
            <ac:spMk id="189" creationId="{00000000-0000-0000-0000-000000000000}"/>
          </ac:spMkLst>
        </pc:spChg>
        <pc:graphicFrameChg chg="add del mod">
          <ac:chgData name="Michelle Bean" userId="0d8acacb-9479-4755-afc3-7abd1af15332" providerId="ADAL" clId="{C57857A3-648F-49C8-9119-48B23E7CC048}" dt="2022-06-22T00:32:33.053" v="303" actId="26606"/>
          <ac:graphicFrameMkLst>
            <pc:docMk/>
            <pc:sldMk cId="0" sldId="269"/>
            <ac:graphicFrameMk id="191" creationId="{981DD46B-BAE1-919B-0153-E5277DE52D29}"/>
          </ac:graphicFrameMkLst>
        </pc:graphicFrameChg>
        <pc:graphicFrameChg chg="add del mod">
          <ac:chgData name="Michelle Bean" userId="0d8acacb-9479-4755-afc3-7abd1af15332" providerId="ADAL" clId="{C57857A3-648F-49C8-9119-48B23E7CC048}" dt="2022-06-22T00:32:34.885" v="305" actId="26606"/>
          <ac:graphicFrameMkLst>
            <pc:docMk/>
            <pc:sldMk cId="0" sldId="269"/>
            <ac:graphicFrameMk id="193" creationId="{D63EFB5D-4600-8457-EA8B-B660226D63BF}"/>
          </ac:graphicFrameMkLst>
        </pc:graphicFrameChg>
        <pc:graphicFrameChg chg="add mod">
          <ac:chgData name="Michelle Bean" userId="0d8acacb-9479-4755-afc3-7abd1af15332" providerId="ADAL" clId="{C57857A3-648F-49C8-9119-48B23E7CC048}" dt="2022-06-22T00:48:58.609" v="851" actId="12100"/>
          <ac:graphicFrameMkLst>
            <pc:docMk/>
            <pc:sldMk cId="0" sldId="269"/>
            <ac:graphicFrameMk id="195" creationId="{981DD46B-BAE1-919B-0153-E5277DE52D29}"/>
          </ac:graphicFrameMkLst>
        </pc:graphicFrameChg>
      </pc:sldChg>
      <pc:sldChg chg="modSp mod">
        <pc:chgData name="Michelle Bean" userId="0d8acacb-9479-4755-afc3-7abd1af15332" providerId="ADAL" clId="{C57857A3-648F-49C8-9119-48B23E7CC048}" dt="2022-06-22T00:49:24.906" v="853" actId="13244"/>
        <pc:sldMkLst>
          <pc:docMk/>
          <pc:sldMk cId="0" sldId="270"/>
        </pc:sldMkLst>
        <pc:spChg chg="ord">
          <ac:chgData name="Michelle Bean" userId="0d8acacb-9479-4755-afc3-7abd1af15332" providerId="ADAL" clId="{C57857A3-648F-49C8-9119-48B23E7CC048}" dt="2022-06-22T00:49:15.857" v="852" actId="13244"/>
          <ac:spMkLst>
            <pc:docMk/>
            <pc:sldMk cId="0" sldId="270"/>
            <ac:spMk id="194" creationId="{00000000-0000-0000-0000-000000000000}"/>
          </ac:spMkLst>
        </pc:spChg>
        <pc:spChg chg="mod">
          <ac:chgData name="Michelle Bean" userId="0d8acacb-9479-4755-afc3-7abd1af15332" providerId="ADAL" clId="{C57857A3-648F-49C8-9119-48B23E7CC048}" dt="2022-06-22T00:46:50.342" v="633" actId="962"/>
          <ac:spMkLst>
            <pc:docMk/>
            <pc:sldMk cId="0" sldId="270"/>
            <ac:spMk id="195" creationId="{00000000-0000-0000-0000-000000000000}"/>
          </ac:spMkLst>
        </pc:spChg>
        <pc:spChg chg="mod">
          <ac:chgData name="Michelle Bean" userId="0d8acacb-9479-4755-afc3-7abd1af15332" providerId="ADAL" clId="{C57857A3-648F-49C8-9119-48B23E7CC048}" dt="2022-06-22T00:49:24.906" v="853" actId="13244"/>
          <ac:spMkLst>
            <pc:docMk/>
            <pc:sldMk cId="0" sldId="270"/>
            <ac:spMk id="198" creationId="{00000000-0000-0000-0000-000000000000}"/>
          </ac:spMkLst>
        </pc:spChg>
        <pc:picChg chg="mod">
          <ac:chgData name="Michelle Bean" userId="0d8acacb-9479-4755-afc3-7abd1af15332" providerId="ADAL" clId="{C57857A3-648F-49C8-9119-48B23E7CC048}" dt="2022-06-22T00:47:05.131" v="687" actId="962"/>
          <ac:picMkLst>
            <pc:docMk/>
            <pc:sldMk cId="0" sldId="270"/>
            <ac:picMk id="197" creationId="{00000000-0000-0000-0000-000000000000}"/>
          </ac:picMkLst>
        </pc:picChg>
      </pc:sldChg>
      <pc:sldChg chg="modSp mod">
        <pc:chgData name="Michelle Bean" userId="0d8acacb-9479-4755-afc3-7abd1af15332" providerId="ADAL" clId="{C57857A3-648F-49C8-9119-48B23E7CC048}" dt="2022-06-22T00:50:35.008" v="864" actId="20577"/>
        <pc:sldMkLst>
          <pc:docMk/>
          <pc:sldMk cId="0" sldId="271"/>
        </pc:sldMkLst>
        <pc:spChg chg="ord">
          <ac:chgData name="Michelle Bean" userId="0d8acacb-9479-4755-afc3-7abd1af15332" providerId="ADAL" clId="{C57857A3-648F-49C8-9119-48B23E7CC048}" dt="2022-06-22T00:49:49.960" v="855" actId="13244"/>
          <ac:spMkLst>
            <pc:docMk/>
            <pc:sldMk cId="0" sldId="271"/>
            <ac:spMk id="204" creationId="{00000000-0000-0000-0000-000000000000}"/>
          </ac:spMkLst>
        </pc:spChg>
        <pc:spChg chg="ord">
          <ac:chgData name="Michelle Bean" userId="0d8acacb-9479-4755-afc3-7abd1af15332" providerId="ADAL" clId="{C57857A3-648F-49C8-9119-48B23E7CC048}" dt="2022-06-22T00:49:54.200" v="856" actId="13244"/>
          <ac:spMkLst>
            <pc:docMk/>
            <pc:sldMk cId="0" sldId="271"/>
            <ac:spMk id="206" creationId="{00000000-0000-0000-0000-000000000000}"/>
          </ac:spMkLst>
        </pc:spChg>
        <pc:spChg chg="mod">
          <ac:chgData name="Michelle Bean" userId="0d8acacb-9479-4755-afc3-7abd1af15332" providerId="ADAL" clId="{C57857A3-648F-49C8-9119-48B23E7CC048}" dt="2022-06-22T00:50:35.008" v="864" actId="20577"/>
          <ac:spMkLst>
            <pc:docMk/>
            <pc:sldMk cId="0" sldId="271"/>
            <ac:spMk id="207" creationId="{00000000-0000-0000-0000-000000000000}"/>
          </ac:spMkLst>
        </pc:spChg>
        <pc:picChg chg="mod">
          <ac:chgData name="Michelle Bean" userId="0d8acacb-9479-4755-afc3-7abd1af15332" providerId="ADAL" clId="{C57857A3-648F-49C8-9119-48B23E7CC048}" dt="2022-06-22T00:47:20.759" v="747" actId="962"/>
          <ac:picMkLst>
            <pc:docMk/>
            <pc:sldMk cId="0" sldId="271"/>
            <ac:picMk id="205" creationId="{00000000-0000-0000-0000-000000000000}"/>
          </ac:picMkLst>
        </pc:picChg>
      </pc:sldChg>
      <pc:sldChg chg="modSp mod modClrScheme chgLayout">
        <pc:chgData name="Michelle Bean" userId="0d8acacb-9479-4755-afc3-7abd1af15332" providerId="ADAL" clId="{C57857A3-648F-49C8-9119-48B23E7CC048}" dt="2022-06-22T00:33:55.736" v="321" actId="27636"/>
        <pc:sldMkLst>
          <pc:docMk/>
          <pc:sldMk cId="0" sldId="272"/>
        </pc:sldMkLst>
        <pc:spChg chg="mod">
          <ac:chgData name="Michelle Bean" userId="0d8acacb-9479-4755-afc3-7abd1af15332" providerId="ADAL" clId="{C57857A3-648F-49C8-9119-48B23E7CC048}" dt="2022-06-22T00:33:35.141" v="316" actId="26606"/>
          <ac:spMkLst>
            <pc:docMk/>
            <pc:sldMk cId="0" sldId="272"/>
            <ac:spMk id="212" creationId="{00000000-0000-0000-0000-000000000000}"/>
          </ac:spMkLst>
        </pc:spChg>
        <pc:spChg chg="mod">
          <ac:chgData name="Michelle Bean" userId="0d8acacb-9479-4755-afc3-7abd1af15332" providerId="ADAL" clId="{C57857A3-648F-49C8-9119-48B23E7CC048}" dt="2022-06-22T00:33:55.736" v="321" actId="27636"/>
          <ac:spMkLst>
            <pc:docMk/>
            <pc:sldMk cId="0" sldId="272"/>
            <ac:spMk id="213" creationId="{00000000-0000-0000-0000-000000000000}"/>
          </ac:spMkLst>
        </pc:spChg>
        <pc:spChg chg="mod">
          <ac:chgData name="Michelle Bean" userId="0d8acacb-9479-4755-afc3-7abd1af15332" providerId="ADAL" clId="{C57857A3-648F-49C8-9119-48B23E7CC048}" dt="2022-06-22T00:33:35.141" v="316" actId="26606"/>
          <ac:spMkLst>
            <pc:docMk/>
            <pc:sldMk cId="0" sldId="272"/>
            <ac:spMk id="214" creationId="{00000000-0000-0000-0000-000000000000}"/>
          </ac:spMkLst>
        </pc:spChg>
      </pc:sldChg>
      <pc:sldChg chg="modSp mod">
        <pc:chgData name="Michelle Bean" userId="0d8acacb-9479-4755-afc3-7abd1af15332" providerId="ADAL" clId="{C57857A3-648F-49C8-9119-48B23E7CC048}" dt="2022-06-22T00:50:10.116" v="858" actId="13244"/>
        <pc:sldMkLst>
          <pc:docMk/>
          <pc:sldMk cId="0" sldId="273"/>
        </pc:sldMkLst>
        <pc:picChg chg="mod ord">
          <ac:chgData name="Michelle Bean" userId="0d8acacb-9479-4755-afc3-7abd1af15332" providerId="ADAL" clId="{C57857A3-648F-49C8-9119-48B23E7CC048}" dt="2022-06-22T00:50:10.116" v="858" actId="13244"/>
          <ac:picMkLst>
            <pc:docMk/>
            <pc:sldMk cId="0" sldId="273"/>
            <ac:picMk id="222" creationId="{00000000-0000-0000-0000-000000000000}"/>
          </ac:picMkLst>
        </pc:picChg>
      </pc:sldChg>
      <pc:sldChg chg="modSp mod">
        <pc:chgData name="Michelle Bean" userId="0d8acacb-9479-4755-afc3-7abd1af15332" providerId="ADAL" clId="{C57857A3-648F-49C8-9119-48B23E7CC048}" dt="2022-06-22T00:50:19.397" v="859" actId="13244"/>
        <pc:sldMkLst>
          <pc:docMk/>
          <pc:sldMk cId="0" sldId="274"/>
        </pc:sldMkLst>
        <pc:spChg chg="ord">
          <ac:chgData name="Michelle Bean" userId="0d8acacb-9479-4755-afc3-7abd1af15332" providerId="ADAL" clId="{C57857A3-648F-49C8-9119-48B23E7CC048}" dt="2022-06-22T00:50:19.397" v="859" actId="13244"/>
          <ac:spMkLst>
            <pc:docMk/>
            <pc:sldMk cId="0" sldId="274"/>
            <ac:spMk id="229" creationId="{00000000-0000-0000-0000-000000000000}"/>
          </ac:spMkLst>
        </pc:spChg>
      </pc:sldChg>
      <pc:sldChg chg="addSp delSp modSp mod">
        <pc:chgData name="Michelle Bean" userId="0d8acacb-9479-4755-afc3-7abd1af15332" providerId="ADAL" clId="{C57857A3-648F-49C8-9119-48B23E7CC048}" dt="2022-06-22T00:37:21.195" v="411" actId="962"/>
        <pc:sldMkLst>
          <pc:docMk/>
          <pc:sldMk cId="0" sldId="275"/>
        </pc:sldMkLst>
        <pc:spChg chg="mod">
          <ac:chgData name="Michelle Bean" userId="0d8acacb-9479-4755-afc3-7abd1af15332" providerId="ADAL" clId="{C57857A3-648F-49C8-9119-48B23E7CC048}" dt="2022-06-22T00:34:30.987" v="345" actId="20577"/>
          <ac:spMkLst>
            <pc:docMk/>
            <pc:sldMk cId="0" sldId="275"/>
            <ac:spMk id="236" creationId="{00000000-0000-0000-0000-000000000000}"/>
          </ac:spMkLst>
        </pc:spChg>
        <pc:spChg chg="del mod">
          <ac:chgData name="Michelle Bean" userId="0d8acacb-9479-4755-afc3-7abd1af15332" providerId="ADAL" clId="{C57857A3-648F-49C8-9119-48B23E7CC048}" dt="2022-06-22T00:36:49.478" v="349" actId="478"/>
          <ac:spMkLst>
            <pc:docMk/>
            <pc:sldMk cId="0" sldId="275"/>
            <ac:spMk id="237" creationId="{00000000-0000-0000-0000-000000000000}"/>
          </ac:spMkLst>
        </pc:spChg>
        <pc:picChg chg="add mod modCrop">
          <ac:chgData name="Michelle Bean" userId="0d8acacb-9479-4755-afc3-7abd1af15332" providerId="ADAL" clId="{C57857A3-648F-49C8-9119-48B23E7CC048}" dt="2022-06-22T00:37:21.195" v="411" actId="962"/>
          <ac:picMkLst>
            <pc:docMk/>
            <pc:sldMk cId="0" sldId="275"/>
            <ac:picMk id="2" creationId="{8987BC8C-1F16-4ADE-9981-F0EBE8956186}"/>
          </ac:picMkLst>
        </pc:picChg>
      </pc:sldChg>
      <pc:sldChg chg="addSp delSp modSp mod modClrScheme chgLayout">
        <pc:chgData name="Michelle Bean" userId="0d8acacb-9479-4755-afc3-7abd1af15332" providerId="ADAL" clId="{C57857A3-648F-49C8-9119-48B23E7CC048}" dt="2022-06-22T00:38:02.982" v="416" actId="26606"/>
        <pc:sldMkLst>
          <pc:docMk/>
          <pc:sldMk cId="0" sldId="276"/>
        </pc:sldMkLst>
        <pc:spChg chg="mod">
          <ac:chgData name="Michelle Bean" userId="0d8acacb-9479-4755-afc3-7abd1af15332" providerId="ADAL" clId="{C57857A3-648F-49C8-9119-48B23E7CC048}" dt="2022-06-22T00:38:02.982" v="416" actId="26606"/>
          <ac:spMkLst>
            <pc:docMk/>
            <pc:sldMk cId="0" sldId="276"/>
            <ac:spMk id="243" creationId="{00000000-0000-0000-0000-000000000000}"/>
          </ac:spMkLst>
        </pc:spChg>
        <pc:spChg chg="add del">
          <ac:chgData name="Michelle Bean" userId="0d8acacb-9479-4755-afc3-7abd1af15332" providerId="ADAL" clId="{C57857A3-648F-49C8-9119-48B23E7CC048}" dt="2022-06-22T00:38:02.982" v="416" actId="26606"/>
          <ac:spMkLst>
            <pc:docMk/>
            <pc:sldMk cId="0" sldId="276"/>
            <ac:spMk id="244" creationId="{00000000-0000-0000-0000-000000000000}"/>
          </ac:spMkLst>
        </pc:spChg>
        <pc:spChg chg="mod">
          <ac:chgData name="Michelle Bean" userId="0d8acacb-9479-4755-afc3-7abd1af15332" providerId="ADAL" clId="{C57857A3-648F-49C8-9119-48B23E7CC048}" dt="2022-06-22T00:38:02.982" v="416" actId="26606"/>
          <ac:spMkLst>
            <pc:docMk/>
            <pc:sldMk cId="0" sldId="276"/>
            <ac:spMk id="245" creationId="{00000000-0000-0000-0000-000000000000}"/>
          </ac:spMkLst>
        </pc:spChg>
        <pc:spChg chg="add del mod">
          <ac:chgData name="Michelle Bean" userId="0d8acacb-9479-4755-afc3-7abd1af15332" providerId="ADAL" clId="{C57857A3-648F-49C8-9119-48B23E7CC048}" dt="2022-06-22T00:38:02.982" v="415" actId="26606"/>
          <ac:spMkLst>
            <pc:docMk/>
            <pc:sldMk cId="0" sldId="276"/>
            <ac:spMk id="249" creationId="{00000000-0000-0000-0000-000000000000}"/>
          </ac:spMkLst>
        </pc:spChg>
        <pc:spChg chg="add mod">
          <ac:chgData name="Michelle Bean" userId="0d8acacb-9479-4755-afc3-7abd1af15332" providerId="ADAL" clId="{C57857A3-648F-49C8-9119-48B23E7CC048}" dt="2022-06-22T00:38:02.982" v="416" actId="26606"/>
          <ac:spMkLst>
            <pc:docMk/>
            <pc:sldMk cId="0" sldId="276"/>
            <ac:spMk id="251" creationId="{00000000-0000-0000-0000-000000000000}"/>
          </ac:spMkLst>
        </pc:spChg>
        <pc:graphicFrameChg chg="add del">
          <ac:chgData name="Michelle Bean" userId="0d8acacb-9479-4755-afc3-7abd1af15332" providerId="ADAL" clId="{C57857A3-648F-49C8-9119-48B23E7CC048}" dt="2022-06-22T00:38:00.909" v="413" actId="26606"/>
          <ac:graphicFrameMkLst>
            <pc:docMk/>
            <pc:sldMk cId="0" sldId="276"/>
            <ac:graphicFrameMk id="247" creationId="{63083566-EDF1-08FD-AA36-B3D5797ADE6F}"/>
          </ac:graphicFrameMkLst>
        </pc:graphicFrameChg>
      </pc:sldChg>
      <pc:sldChg chg="modSp mod modClrScheme chgLayout">
        <pc:chgData name="Michelle Bean" userId="0d8acacb-9479-4755-afc3-7abd1af15332" providerId="ADAL" clId="{C57857A3-648F-49C8-9119-48B23E7CC048}" dt="2022-06-22T00:38:35.684" v="428" actId="26606"/>
        <pc:sldMkLst>
          <pc:docMk/>
          <pc:sldMk cId="0" sldId="277"/>
        </pc:sldMkLst>
        <pc:spChg chg="mod">
          <ac:chgData name="Michelle Bean" userId="0d8acacb-9479-4755-afc3-7abd1af15332" providerId="ADAL" clId="{C57857A3-648F-49C8-9119-48B23E7CC048}" dt="2022-06-22T00:38:35.684" v="428" actId="26606"/>
          <ac:spMkLst>
            <pc:docMk/>
            <pc:sldMk cId="0" sldId="277"/>
            <ac:spMk id="250" creationId="{00000000-0000-0000-0000-000000000000}"/>
          </ac:spMkLst>
        </pc:spChg>
        <pc:spChg chg="mod">
          <ac:chgData name="Michelle Bean" userId="0d8acacb-9479-4755-afc3-7abd1af15332" providerId="ADAL" clId="{C57857A3-648F-49C8-9119-48B23E7CC048}" dt="2022-06-22T00:38:35.684" v="428" actId="26606"/>
          <ac:spMkLst>
            <pc:docMk/>
            <pc:sldMk cId="0" sldId="277"/>
            <ac:spMk id="251" creationId="{00000000-0000-0000-0000-000000000000}"/>
          </ac:spMkLst>
        </pc:spChg>
        <pc:spChg chg="mod">
          <ac:chgData name="Michelle Bean" userId="0d8acacb-9479-4755-afc3-7abd1af15332" providerId="ADAL" clId="{C57857A3-648F-49C8-9119-48B23E7CC048}" dt="2022-06-22T00:38:35.684" v="428" actId="26606"/>
          <ac:spMkLst>
            <pc:docMk/>
            <pc:sldMk cId="0" sldId="277"/>
            <ac:spMk id="252" creationId="{00000000-0000-0000-0000-000000000000}"/>
          </ac:spMkLst>
        </pc:spChg>
      </pc:sldChg>
      <pc:sldChg chg="modSp mod modClrScheme chgLayout">
        <pc:chgData name="Michelle Bean" userId="0d8acacb-9479-4755-afc3-7abd1af15332" providerId="ADAL" clId="{C57857A3-648F-49C8-9119-48B23E7CC048}" dt="2022-06-22T00:38:47.508" v="430" actId="20577"/>
        <pc:sldMkLst>
          <pc:docMk/>
          <pc:sldMk cId="0" sldId="278"/>
        </pc:sldMkLst>
        <pc:spChg chg="mod">
          <ac:chgData name="Michelle Bean" userId="0d8acacb-9479-4755-afc3-7abd1af15332" providerId="ADAL" clId="{C57857A3-648F-49C8-9119-48B23E7CC048}" dt="2022-06-22T00:38:43.781" v="429" actId="26606"/>
          <ac:spMkLst>
            <pc:docMk/>
            <pc:sldMk cId="0" sldId="278"/>
            <ac:spMk id="257" creationId="{00000000-0000-0000-0000-000000000000}"/>
          </ac:spMkLst>
        </pc:spChg>
        <pc:spChg chg="mod">
          <ac:chgData name="Michelle Bean" userId="0d8acacb-9479-4755-afc3-7abd1af15332" providerId="ADAL" clId="{C57857A3-648F-49C8-9119-48B23E7CC048}" dt="2022-06-22T00:38:47.508" v="430" actId="20577"/>
          <ac:spMkLst>
            <pc:docMk/>
            <pc:sldMk cId="0" sldId="278"/>
            <ac:spMk id="258" creationId="{00000000-0000-0000-0000-000000000000}"/>
          </ac:spMkLst>
        </pc:spChg>
        <pc:spChg chg="mod">
          <ac:chgData name="Michelle Bean" userId="0d8acacb-9479-4755-afc3-7abd1af15332" providerId="ADAL" clId="{C57857A3-648F-49C8-9119-48B23E7CC048}" dt="2022-06-22T00:38:43.781" v="429" actId="26606"/>
          <ac:spMkLst>
            <pc:docMk/>
            <pc:sldMk cId="0" sldId="278"/>
            <ac:spMk id="259" creationId="{00000000-0000-0000-0000-000000000000}"/>
          </ac:spMkLst>
        </pc:spChg>
      </pc:sldChg>
      <pc:sldChg chg="modSp mod modClrScheme chgLayout">
        <pc:chgData name="Michelle Bean" userId="0d8acacb-9479-4755-afc3-7abd1af15332" providerId="ADAL" clId="{C57857A3-648F-49C8-9119-48B23E7CC048}" dt="2022-06-22T00:39:48.013" v="455" actId="27636"/>
        <pc:sldMkLst>
          <pc:docMk/>
          <pc:sldMk cId="0" sldId="279"/>
        </pc:sldMkLst>
        <pc:spChg chg="mod">
          <ac:chgData name="Michelle Bean" userId="0d8acacb-9479-4755-afc3-7abd1af15332" providerId="ADAL" clId="{C57857A3-648F-49C8-9119-48B23E7CC048}" dt="2022-06-22T00:38:52.434" v="431" actId="26606"/>
          <ac:spMkLst>
            <pc:docMk/>
            <pc:sldMk cId="0" sldId="279"/>
            <ac:spMk id="264" creationId="{00000000-0000-0000-0000-000000000000}"/>
          </ac:spMkLst>
        </pc:spChg>
        <pc:spChg chg="mod">
          <ac:chgData name="Michelle Bean" userId="0d8acacb-9479-4755-afc3-7abd1af15332" providerId="ADAL" clId="{C57857A3-648F-49C8-9119-48B23E7CC048}" dt="2022-06-22T00:39:48.013" v="455" actId="27636"/>
          <ac:spMkLst>
            <pc:docMk/>
            <pc:sldMk cId="0" sldId="279"/>
            <ac:spMk id="265" creationId="{00000000-0000-0000-0000-000000000000}"/>
          </ac:spMkLst>
        </pc:spChg>
        <pc:spChg chg="mod">
          <ac:chgData name="Michelle Bean" userId="0d8acacb-9479-4755-afc3-7abd1af15332" providerId="ADAL" clId="{C57857A3-648F-49C8-9119-48B23E7CC048}" dt="2022-06-22T00:38:52.434" v="431" actId="26606"/>
          <ac:spMkLst>
            <pc:docMk/>
            <pc:sldMk cId="0" sldId="279"/>
            <ac:spMk id="266" creationId="{00000000-0000-0000-0000-000000000000}"/>
          </ac:spMkLst>
        </pc:spChg>
      </pc:sldChg>
      <pc:sldChg chg="modSp mod modClrScheme chgLayout">
        <pc:chgData name="Michelle Bean" userId="0d8acacb-9479-4755-afc3-7abd1af15332" providerId="ADAL" clId="{C57857A3-648F-49C8-9119-48B23E7CC048}" dt="2022-06-22T00:40:18.481" v="463" actId="27636"/>
        <pc:sldMkLst>
          <pc:docMk/>
          <pc:sldMk cId="0" sldId="280"/>
        </pc:sldMkLst>
        <pc:spChg chg="mod">
          <ac:chgData name="Michelle Bean" userId="0d8acacb-9479-4755-afc3-7abd1af15332" providerId="ADAL" clId="{C57857A3-648F-49C8-9119-48B23E7CC048}" dt="2022-06-22T00:39:24.207" v="446" actId="26606"/>
          <ac:spMkLst>
            <pc:docMk/>
            <pc:sldMk cId="0" sldId="280"/>
            <ac:spMk id="271" creationId="{00000000-0000-0000-0000-000000000000}"/>
          </ac:spMkLst>
        </pc:spChg>
        <pc:spChg chg="mod">
          <ac:chgData name="Michelle Bean" userId="0d8acacb-9479-4755-afc3-7abd1af15332" providerId="ADAL" clId="{C57857A3-648F-49C8-9119-48B23E7CC048}" dt="2022-06-22T00:40:18.481" v="463" actId="27636"/>
          <ac:spMkLst>
            <pc:docMk/>
            <pc:sldMk cId="0" sldId="280"/>
            <ac:spMk id="272" creationId="{00000000-0000-0000-0000-000000000000}"/>
          </ac:spMkLst>
        </pc:spChg>
        <pc:spChg chg="mod">
          <ac:chgData name="Michelle Bean" userId="0d8acacb-9479-4755-afc3-7abd1af15332" providerId="ADAL" clId="{C57857A3-648F-49C8-9119-48B23E7CC048}" dt="2022-06-22T00:39:24.207" v="446" actId="26606"/>
          <ac:spMkLst>
            <pc:docMk/>
            <pc:sldMk cId="0" sldId="280"/>
            <ac:spMk id="273" creationId="{00000000-0000-0000-0000-000000000000}"/>
          </ac:spMkLst>
        </pc:spChg>
      </pc:sldChg>
      <pc:sldChg chg="modSp mod modClrScheme chgLayout">
        <pc:chgData name="Michelle Bean" userId="0d8acacb-9479-4755-afc3-7abd1af15332" providerId="ADAL" clId="{C57857A3-648F-49C8-9119-48B23E7CC048}" dt="2022-06-22T00:40:26.479" v="464" actId="26606"/>
        <pc:sldMkLst>
          <pc:docMk/>
          <pc:sldMk cId="0" sldId="281"/>
        </pc:sldMkLst>
        <pc:spChg chg="mod">
          <ac:chgData name="Michelle Bean" userId="0d8acacb-9479-4755-afc3-7abd1af15332" providerId="ADAL" clId="{C57857A3-648F-49C8-9119-48B23E7CC048}" dt="2022-06-22T00:40:26.479" v="464" actId="26606"/>
          <ac:spMkLst>
            <pc:docMk/>
            <pc:sldMk cId="0" sldId="281"/>
            <ac:spMk id="278" creationId="{00000000-0000-0000-0000-000000000000}"/>
          </ac:spMkLst>
        </pc:spChg>
        <pc:spChg chg="mod">
          <ac:chgData name="Michelle Bean" userId="0d8acacb-9479-4755-afc3-7abd1af15332" providerId="ADAL" clId="{C57857A3-648F-49C8-9119-48B23E7CC048}" dt="2022-06-22T00:40:26.479" v="464" actId="26606"/>
          <ac:spMkLst>
            <pc:docMk/>
            <pc:sldMk cId="0" sldId="281"/>
            <ac:spMk id="279" creationId="{00000000-0000-0000-0000-000000000000}"/>
          </ac:spMkLst>
        </pc:spChg>
        <pc:spChg chg="mod">
          <ac:chgData name="Michelle Bean" userId="0d8acacb-9479-4755-afc3-7abd1af15332" providerId="ADAL" clId="{C57857A3-648F-49C8-9119-48B23E7CC048}" dt="2022-06-22T00:40:26.479" v="464" actId="26606"/>
          <ac:spMkLst>
            <pc:docMk/>
            <pc:sldMk cId="0" sldId="281"/>
            <ac:spMk id="280" creationId="{00000000-0000-0000-0000-000000000000}"/>
          </ac:spMkLst>
        </pc:spChg>
      </pc:sldChg>
      <pc:sldChg chg="modSp mod modClrScheme chgLayout">
        <pc:chgData name="Michelle Bean" userId="0d8acacb-9479-4755-afc3-7abd1af15332" providerId="ADAL" clId="{C57857A3-648F-49C8-9119-48B23E7CC048}" dt="2022-06-22T00:40:33.660" v="465" actId="26606"/>
        <pc:sldMkLst>
          <pc:docMk/>
          <pc:sldMk cId="0" sldId="282"/>
        </pc:sldMkLst>
        <pc:spChg chg="mod">
          <ac:chgData name="Michelle Bean" userId="0d8acacb-9479-4755-afc3-7abd1af15332" providerId="ADAL" clId="{C57857A3-648F-49C8-9119-48B23E7CC048}" dt="2022-06-22T00:40:33.660" v="465" actId="26606"/>
          <ac:spMkLst>
            <pc:docMk/>
            <pc:sldMk cId="0" sldId="282"/>
            <ac:spMk id="285" creationId="{00000000-0000-0000-0000-000000000000}"/>
          </ac:spMkLst>
        </pc:spChg>
        <pc:spChg chg="mod">
          <ac:chgData name="Michelle Bean" userId="0d8acacb-9479-4755-afc3-7abd1af15332" providerId="ADAL" clId="{C57857A3-648F-49C8-9119-48B23E7CC048}" dt="2022-06-22T00:40:33.660" v="465" actId="26606"/>
          <ac:spMkLst>
            <pc:docMk/>
            <pc:sldMk cId="0" sldId="282"/>
            <ac:spMk id="286" creationId="{00000000-0000-0000-0000-000000000000}"/>
          </ac:spMkLst>
        </pc:spChg>
        <pc:spChg chg="mod">
          <ac:chgData name="Michelle Bean" userId="0d8acacb-9479-4755-afc3-7abd1af15332" providerId="ADAL" clId="{C57857A3-648F-49C8-9119-48B23E7CC048}" dt="2022-06-22T00:40:33.660" v="465" actId="26606"/>
          <ac:spMkLst>
            <pc:docMk/>
            <pc:sldMk cId="0" sldId="282"/>
            <ac:spMk id="287" creationId="{00000000-0000-0000-0000-000000000000}"/>
          </ac:spMkLst>
        </pc:spChg>
      </pc:sldChg>
      <pc:sldChg chg="modSp mod modClrScheme chgLayout">
        <pc:chgData name="Michelle Bean" userId="0d8acacb-9479-4755-afc3-7abd1af15332" providerId="ADAL" clId="{C57857A3-648F-49C8-9119-48B23E7CC048}" dt="2022-06-22T00:40:37.930" v="466" actId="26606"/>
        <pc:sldMkLst>
          <pc:docMk/>
          <pc:sldMk cId="0" sldId="283"/>
        </pc:sldMkLst>
        <pc:spChg chg="mod">
          <ac:chgData name="Michelle Bean" userId="0d8acacb-9479-4755-afc3-7abd1af15332" providerId="ADAL" clId="{C57857A3-648F-49C8-9119-48B23E7CC048}" dt="2022-06-22T00:40:37.930" v="466" actId="26606"/>
          <ac:spMkLst>
            <pc:docMk/>
            <pc:sldMk cId="0" sldId="283"/>
            <ac:spMk id="292" creationId="{00000000-0000-0000-0000-000000000000}"/>
          </ac:spMkLst>
        </pc:spChg>
        <pc:spChg chg="mod">
          <ac:chgData name="Michelle Bean" userId="0d8acacb-9479-4755-afc3-7abd1af15332" providerId="ADAL" clId="{C57857A3-648F-49C8-9119-48B23E7CC048}" dt="2022-06-22T00:40:37.930" v="466" actId="26606"/>
          <ac:spMkLst>
            <pc:docMk/>
            <pc:sldMk cId="0" sldId="283"/>
            <ac:spMk id="293" creationId="{00000000-0000-0000-0000-000000000000}"/>
          </ac:spMkLst>
        </pc:spChg>
        <pc:spChg chg="mod">
          <ac:chgData name="Michelle Bean" userId="0d8acacb-9479-4755-afc3-7abd1af15332" providerId="ADAL" clId="{C57857A3-648F-49C8-9119-48B23E7CC048}" dt="2022-06-22T00:40:37.930" v="466" actId="26606"/>
          <ac:spMkLst>
            <pc:docMk/>
            <pc:sldMk cId="0" sldId="283"/>
            <ac:spMk id="294" creationId="{00000000-0000-0000-0000-000000000000}"/>
          </ac:spMkLst>
        </pc:spChg>
      </pc:sldChg>
      <pc:sldChg chg="modSp mod">
        <pc:chgData name="Michelle Bean" userId="0d8acacb-9479-4755-afc3-7abd1af15332" providerId="ADAL" clId="{C57857A3-648F-49C8-9119-48B23E7CC048}" dt="2022-06-22T00:41:37.868" v="481" actId="20577"/>
        <pc:sldMkLst>
          <pc:docMk/>
          <pc:sldMk cId="0" sldId="284"/>
        </pc:sldMkLst>
        <pc:spChg chg="mod">
          <ac:chgData name="Michelle Bean" userId="0d8acacb-9479-4755-afc3-7abd1af15332" providerId="ADAL" clId="{C57857A3-648F-49C8-9119-48B23E7CC048}" dt="2022-06-22T00:41:37.868" v="481" actId="20577"/>
          <ac:spMkLst>
            <pc:docMk/>
            <pc:sldMk cId="0" sldId="284"/>
            <ac:spMk id="299" creationId="{00000000-0000-0000-0000-000000000000}"/>
          </ac:spMkLst>
        </pc:spChg>
        <pc:spChg chg="mod">
          <ac:chgData name="Michelle Bean" userId="0d8acacb-9479-4755-afc3-7abd1af15332" providerId="ADAL" clId="{C57857A3-648F-49C8-9119-48B23E7CC048}" dt="2022-06-22T00:41:17.705" v="471" actId="404"/>
          <ac:spMkLst>
            <pc:docMk/>
            <pc:sldMk cId="0" sldId="284"/>
            <ac:spMk id="300" creationId="{00000000-0000-0000-0000-000000000000}"/>
          </ac:spMkLst>
        </pc:spChg>
      </pc:sldChg>
      <pc:sldChg chg="modSp mod">
        <pc:chgData name="Michelle Bean" userId="0d8acacb-9479-4755-afc3-7abd1af15332" providerId="ADAL" clId="{C57857A3-648F-49C8-9119-48B23E7CC048}" dt="2022-06-22T00:41:50.288" v="483" actId="113"/>
        <pc:sldMkLst>
          <pc:docMk/>
          <pc:sldMk cId="0" sldId="285"/>
        </pc:sldMkLst>
        <pc:spChg chg="mod">
          <ac:chgData name="Michelle Bean" userId="0d8acacb-9479-4755-afc3-7abd1af15332" providerId="ADAL" clId="{C57857A3-648F-49C8-9119-48B23E7CC048}" dt="2022-06-22T00:41:46.901" v="482" actId="20577"/>
          <ac:spMkLst>
            <pc:docMk/>
            <pc:sldMk cId="0" sldId="285"/>
            <ac:spMk id="306" creationId="{00000000-0000-0000-0000-000000000000}"/>
          </ac:spMkLst>
        </pc:spChg>
        <pc:spChg chg="mod">
          <ac:chgData name="Michelle Bean" userId="0d8acacb-9479-4755-afc3-7abd1af15332" providerId="ADAL" clId="{C57857A3-648F-49C8-9119-48B23E7CC048}" dt="2022-06-22T00:41:50.288" v="483" actId="113"/>
          <ac:spMkLst>
            <pc:docMk/>
            <pc:sldMk cId="0" sldId="285"/>
            <ac:spMk id="307" creationId="{00000000-0000-0000-0000-000000000000}"/>
          </ac:spMkLst>
        </pc:spChg>
      </pc:sldChg>
      <pc:sldChg chg="modSp mod">
        <pc:chgData name="Michelle Bean" userId="0d8acacb-9479-4755-afc3-7abd1af15332" providerId="ADAL" clId="{C57857A3-648F-49C8-9119-48B23E7CC048}" dt="2022-06-22T00:43:40.235" v="519" actId="20577"/>
        <pc:sldMkLst>
          <pc:docMk/>
          <pc:sldMk cId="0" sldId="286"/>
        </pc:sldMkLst>
        <pc:spChg chg="mod">
          <ac:chgData name="Michelle Bean" userId="0d8acacb-9479-4755-afc3-7abd1af15332" providerId="ADAL" clId="{C57857A3-648F-49C8-9119-48B23E7CC048}" dt="2022-06-22T00:43:40.235" v="519" actId="20577"/>
          <ac:spMkLst>
            <pc:docMk/>
            <pc:sldMk cId="0" sldId="286"/>
            <ac:spMk id="313" creationId="{00000000-0000-0000-0000-000000000000}"/>
          </ac:spMkLst>
        </pc:spChg>
        <pc:spChg chg="mod">
          <ac:chgData name="Michelle Bean" userId="0d8acacb-9479-4755-afc3-7abd1af15332" providerId="ADAL" clId="{C57857A3-648F-49C8-9119-48B23E7CC048}" dt="2022-06-22T00:43:12.138" v="504" actId="20577"/>
          <ac:spMkLst>
            <pc:docMk/>
            <pc:sldMk cId="0" sldId="286"/>
            <ac:spMk id="314" creationId="{00000000-0000-0000-0000-000000000000}"/>
          </ac:spMkLst>
        </pc:spChg>
      </pc:sldChg>
      <pc:sldChg chg="modSp mod">
        <pc:chgData name="Michelle Bean" userId="0d8acacb-9479-4755-afc3-7abd1af15332" providerId="ADAL" clId="{C57857A3-648F-49C8-9119-48B23E7CC048}" dt="2022-06-22T00:43:53.789" v="522" actId="113"/>
        <pc:sldMkLst>
          <pc:docMk/>
          <pc:sldMk cId="0" sldId="287"/>
        </pc:sldMkLst>
        <pc:spChg chg="mod">
          <ac:chgData name="Michelle Bean" userId="0d8acacb-9479-4755-afc3-7abd1af15332" providerId="ADAL" clId="{C57857A3-648F-49C8-9119-48B23E7CC048}" dt="2022-06-22T00:43:46.970" v="520" actId="113"/>
          <ac:spMkLst>
            <pc:docMk/>
            <pc:sldMk cId="0" sldId="287"/>
            <ac:spMk id="320" creationId="{00000000-0000-0000-0000-000000000000}"/>
          </ac:spMkLst>
        </pc:spChg>
        <pc:spChg chg="mod">
          <ac:chgData name="Michelle Bean" userId="0d8acacb-9479-4755-afc3-7abd1af15332" providerId="ADAL" clId="{C57857A3-648F-49C8-9119-48B23E7CC048}" dt="2022-06-22T00:43:53.789" v="522" actId="113"/>
          <ac:spMkLst>
            <pc:docMk/>
            <pc:sldMk cId="0" sldId="287"/>
            <ac:spMk id="321" creationId="{00000000-0000-0000-0000-000000000000}"/>
          </ac:spMkLst>
        </pc:spChg>
      </pc:sldChg>
      <pc:sldChg chg="modSp mod modClrScheme chgLayout">
        <pc:chgData name="Michelle Bean" userId="0d8acacb-9479-4755-afc3-7abd1af15332" providerId="ADAL" clId="{C57857A3-648F-49C8-9119-48B23E7CC048}" dt="2022-06-22T00:45:17.647" v="546" actId="26606"/>
        <pc:sldMkLst>
          <pc:docMk/>
          <pc:sldMk cId="0" sldId="288"/>
        </pc:sldMkLst>
        <pc:spChg chg="mod">
          <ac:chgData name="Michelle Bean" userId="0d8acacb-9479-4755-afc3-7abd1af15332" providerId="ADAL" clId="{C57857A3-648F-49C8-9119-48B23E7CC048}" dt="2022-06-22T00:45:17.647" v="546" actId="26606"/>
          <ac:spMkLst>
            <pc:docMk/>
            <pc:sldMk cId="0" sldId="288"/>
            <ac:spMk id="327" creationId="{00000000-0000-0000-0000-000000000000}"/>
          </ac:spMkLst>
        </pc:spChg>
        <pc:spChg chg="mod">
          <ac:chgData name="Michelle Bean" userId="0d8acacb-9479-4755-afc3-7abd1af15332" providerId="ADAL" clId="{C57857A3-648F-49C8-9119-48B23E7CC048}" dt="2022-06-22T00:45:17.647" v="546" actId="26606"/>
          <ac:spMkLst>
            <pc:docMk/>
            <pc:sldMk cId="0" sldId="288"/>
            <ac:spMk id="328" creationId="{00000000-0000-0000-0000-000000000000}"/>
          </ac:spMkLst>
        </pc:spChg>
        <pc:spChg chg="mod">
          <ac:chgData name="Michelle Bean" userId="0d8acacb-9479-4755-afc3-7abd1af15332" providerId="ADAL" clId="{C57857A3-648F-49C8-9119-48B23E7CC048}" dt="2022-06-22T00:45:17.647" v="546" actId="26606"/>
          <ac:spMkLst>
            <pc:docMk/>
            <pc:sldMk cId="0" sldId="288"/>
            <ac:spMk id="329" creationId="{00000000-0000-0000-0000-000000000000}"/>
          </ac:spMkLst>
        </pc:spChg>
      </pc:sldChg>
      <pc:sldChg chg="modSp mod modClrScheme chgLayout">
        <pc:chgData name="Michelle Bean" userId="0d8acacb-9479-4755-afc3-7abd1af15332" providerId="ADAL" clId="{C57857A3-648F-49C8-9119-48B23E7CC048}" dt="2022-06-22T00:45:08.579" v="543" actId="26606"/>
        <pc:sldMkLst>
          <pc:docMk/>
          <pc:sldMk cId="0" sldId="289"/>
        </pc:sldMkLst>
        <pc:spChg chg="mod">
          <ac:chgData name="Michelle Bean" userId="0d8acacb-9479-4755-afc3-7abd1af15332" providerId="ADAL" clId="{C57857A3-648F-49C8-9119-48B23E7CC048}" dt="2022-06-22T00:45:08.579" v="543" actId="26606"/>
          <ac:spMkLst>
            <pc:docMk/>
            <pc:sldMk cId="0" sldId="289"/>
            <ac:spMk id="334" creationId="{00000000-0000-0000-0000-000000000000}"/>
          </ac:spMkLst>
        </pc:spChg>
        <pc:spChg chg="mod">
          <ac:chgData name="Michelle Bean" userId="0d8acacb-9479-4755-afc3-7abd1af15332" providerId="ADAL" clId="{C57857A3-648F-49C8-9119-48B23E7CC048}" dt="2022-06-22T00:45:08.579" v="543" actId="26606"/>
          <ac:spMkLst>
            <pc:docMk/>
            <pc:sldMk cId="0" sldId="289"/>
            <ac:spMk id="335" creationId="{00000000-0000-0000-0000-000000000000}"/>
          </ac:spMkLst>
        </pc:spChg>
        <pc:spChg chg="mod">
          <ac:chgData name="Michelle Bean" userId="0d8acacb-9479-4755-afc3-7abd1af15332" providerId="ADAL" clId="{C57857A3-648F-49C8-9119-48B23E7CC048}" dt="2022-06-22T00:45:08.579" v="543" actId="26606"/>
          <ac:spMkLst>
            <pc:docMk/>
            <pc:sldMk cId="0" sldId="289"/>
            <ac:spMk id="336" creationId="{00000000-0000-0000-0000-000000000000}"/>
          </ac:spMkLst>
        </pc:spChg>
      </pc:sldChg>
      <pc:sldChg chg="modSp mod modClrScheme chgLayout">
        <pc:chgData name="Michelle Bean" userId="0d8acacb-9479-4755-afc3-7abd1af15332" providerId="ADAL" clId="{C57857A3-648F-49C8-9119-48B23E7CC048}" dt="2022-06-22T00:45:03.293" v="542" actId="26606"/>
        <pc:sldMkLst>
          <pc:docMk/>
          <pc:sldMk cId="0" sldId="290"/>
        </pc:sldMkLst>
        <pc:spChg chg="mod">
          <ac:chgData name="Michelle Bean" userId="0d8acacb-9479-4755-afc3-7abd1af15332" providerId="ADAL" clId="{C57857A3-648F-49C8-9119-48B23E7CC048}" dt="2022-06-22T00:45:03.293" v="542" actId="26606"/>
          <ac:spMkLst>
            <pc:docMk/>
            <pc:sldMk cId="0" sldId="290"/>
            <ac:spMk id="341" creationId="{00000000-0000-0000-0000-000000000000}"/>
          </ac:spMkLst>
        </pc:spChg>
        <pc:spChg chg="mod">
          <ac:chgData name="Michelle Bean" userId="0d8acacb-9479-4755-afc3-7abd1af15332" providerId="ADAL" clId="{C57857A3-648F-49C8-9119-48B23E7CC048}" dt="2022-06-22T00:45:03.293" v="542" actId="26606"/>
          <ac:spMkLst>
            <pc:docMk/>
            <pc:sldMk cId="0" sldId="290"/>
            <ac:spMk id="342" creationId="{00000000-0000-0000-0000-000000000000}"/>
          </ac:spMkLst>
        </pc:spChg>
        <pc:spChg chg="mod">
          <ac:chgData name="Michelle Bean" userId="0d8acacb-9479-4755-afc3-7abd1af15332" providerId="ADAL" clId="{C57857A3-648F-49C8-9119-48B23E7CC048}" dt="2022-06-22T00:45:03.293" v="542" actId="26606"/>
          <ac:spMkLst>
            <pc:docMk/>
            <pc:sldMk cId="0" sldId="290"/>
            <ac:spMk id="343" creationId="{00000000-0000-0000-0000-000000000000}"/>
          </ac:spMkLst>
        </pc:spChg>
      </pc:sldChg>
      <pc:sldChg chg="addSp delSp modSp mod modClrScheme chgLayout">
        <pc:chgData name="Michelle Bean" userId="0d8acacb-9479-4755-afc3-7abd1af15332" providerId="ADAL" clId="{C57857A3-648F-49C8-9119-48B23E7CC048}" dt="2022-06-22T00:48:17.819" v="849" actId="962"/>
        <pc:sldMkLst>
          <pc:docMk/>
          <pc:sldMk cId="0" sldId="291"/>
        </pc:sldMkLst>
        <pc:spChg chg="mod">
          <ac:chgData name="Michelle Bean" userId="0d8acacb-9479-4755-afc3-7abd1af15332" providerId="ADAL" clId="{C57857A3-648F-49C8-9119-48B23E7CC048}" dt="2022-06-22T00:44:56.181" v="541" actId="26606"/>
          <ac:spMkLst>
            <pc:docMk/>
            <pc:sldMk cId="0" sldId="291"/>
            <ac:spMk id="348" creationId="{00000000-0000-0000-0000-000000000000}"/>
          </ac:spMkLst>
        </pc:spChg>
        <pc:spChg chg="del mod">
          <ac:chgData name="Michelle Bean" userId="0d8acacb-9479-4755-afc3-7abd1af15332" providerId="ADAL" clId="{C57857A3-648F-49C8-9119-48B23E7CC048}" dt="2022-06-22T00:44:56.181" v="541" actId="26606"/>
          <ac:spMkLst>
            <pc:docMk/>
            <pc:sldMk cId="0" sldId="291"/>
            <ac:spMk id="349" creationId="{00000000-0000-0000-0000-000000000000}"/>
          </ac:spMkLst>
        </pc:spChg>
        <pc:spChg chg="add mod">
          <ac:chgData name="Michelle Bean" userId="0d8acacb-9479-4755-afc3-7abd1af15332" providerId="ADAL" clId="{C57857A3-648F-49C8-9119-48B23E7CC048}" dt="2022-06-22T00:48:06.788" v="848" actId="20577"/>
          <ac:spMkLst>
            <pc:docMk/>
            <pc:sldMk cId="0" sldId="291"/>
            <ac:spMk id="355" creationId="{DE865ED5-8422-CDC9-32BB-1C7D31561EB9}"/>
          </ac:spMkLst>
        </pc:spChg>
        <pc:graphicFrameChg chg="add mod">
          <ac:chgData name="Michelle Bean" userId="0d8acacb-9479-4755-afc3-7abd1af15332" providerId="ADAL" clId="{C57857A3-648F-49C8-9119-48B23E7CC048}" dt="2022-06-22T00:48:17.819" v="849" actId="962"/>
          <ac:graphicFrameMkLst>
            <pc:docMk/>
            <pc:sldMk cId="0" sldId="291"/>
            <ac:graphicFrameMk id="351" creationId="{177E2353-60CD-D0AE-6CBF-6D64468C5BF8}"/>
          </ac:graphicFrameMkLst>
        </pc:graphicFrameChg>
      </pc:sldChg>
      <pc:sldChg chg="modSp mod modClrScheme chgLayout">
        <pc:chgData name="Michelle Bean" userId="0d8acacb-9479-4755-afc3-7abd1af15332" providerId="ADAL" clId="{C57857A3-648F-49C8-9119-48B23E7CC048}" dt="2022-06-22T00:44:47.557" v="540" actId="26606"/>
        <pc:sldMkLst>
          <pc:docMk/>
          <pc:sldMk cId="0" sldId="292"/>
        </pc:sldMkLst>
        <pc:spChg chg="mod">
          <ac:chgData name="Michelle Bean" userId="0d8acacb-9479-4755-afc3-7abd1af15332" providerId="ADAL" clId="{C57857A3-648F-49C8-9119-48B23E7CC048}" dt="2022-06-22T00:44:47.557" v="540" actId="26606"/>
          <ac:spMkLst>
            <pc:docMk/>
            <pc:sldMk cId="0" sldId="292"/>
            <ac:spMk id="354" creationId="{00000000-0000-0000-0000-000000000000}"/>
          </ac:spMkLst>
        </pc:spChg>
        <pc:spChg chg="mod">
          <ac:chgData name="Michelle Bean" userId="0d8acacb-9479-4755-afc3-7abd1af15332" providerId="ADAL" clId="{C57857A3-648F-49C8-9119-48B23E7CC048}" dt="2022-06-22T00:44:47.557" v="540" actId="26606"/>
          <ac:spMkLst>
            <pc:docMk/>
            <pc:sldMk cId="0" sldId="292"/>
            <ac:spMk id="355" creationId="{00000000-0000-0000-0000-000000000000}"/>
          </ac:spMkLst>
        </pc:spChg>
        <pc:spChg chg="mod">
          <ac:chgData name="Michelle Bean" userId="0d8acacb-9479-4755-afc3-7abd1af15332" providerId="ADAL" clId="{C57857A3-648F-49C8-9119-48B23E7CC048}" dt="2022-06-22T00:44:47.557" v="540" actId="26606"/>
          <ac:spMkLst>
            <pc:docMk/>
            <pc:sldMk cId="0" sldId="292"/>
            <ac:spMk id="356" creationId="{00000000-0000-0000-0000-000000000000}"/>
          </ac:spMkLst>
        </pc:spChg>
      </pc:sldChg>
      <pc:sldChg chg="addSp delSp modSp new mod">
        <pc:chgData name="Michelle Bean" userId="0d8acacb-9479-4755-afc3-7abd1af15332" providerId="ADAL" clId="{C57857A3-648F-49C8-9119-48B23E7CC048}" dt="2022-06-22T00:46:02.391" v="547" actId="962"/>
        <pc:sldMkLst>
          <pc:docMk/>
          <pc:sldMk cId="2136036965" sldId="293"/>
        </pc:sldMkLst>
        <pc:spChg chg="mod">
          <ac:chgData name="Michelle Bean" userId="0d8acacb-9479-4755-afc3-7abd1af15332" providerId="ADAL" clId="{C57857A3-648F-49C8-9119-48B23E7CC048}" dt="2022-06-22T00:00:05.240" v="68" actId="20577"/>
          <ac:spMkLst>
            <pc:docMk/>
            <pc:sldMk cId="2136036965" sldId="293"/>
            <ac:spMk id="2" creationId="{B2A9033B-FB3E-494F-9E29-DDEE3741D406}"/>
          </ac:spMkLst>
        </pc:spChg>
        <pc:spChg chg="add del mod">
          <ac:chgData name="Michelle Bean" userId="0d8acacb-9479-4755-afc3-7abd1af15332" providerId="ADAL" clId="{C57857A3-648F-49C8-9119-48B23E7CC048}" dt="2022-06-22T00:01:17.299" v="90" actId="26606"/>
          <ac:spMkLst>
            <pc:docMk/>
            <pc:sldMk cId="2136036965" sldId="293"/>
            <ac:spMk id="3" creationId="{C4E16A88-15D9-41B7-BA63-66B0AD554E9B}"/>
          </ac:spMkLst>
        </pc:spChg>
        <pc:graphicFrameChg chg="add del">
          <ac:chgData name="Michelle Bean" userId="0d8acacb-9479-4755-afc3-7abd1af15332" providerId="ADAL" clId="{C57857A3-648F-49C8-9119-48B23E7CC048}" dt="2022-06-22T00:01:15.667" v="87" actId="26606"/>
          <ac:graphicFrameMkLst>
            <pc:docMk/>
            <pc:sldMk cId="2136036965" sldId="293"/>
            <ac:graphicFrameMk id="6" creationId="{42D63F81-37B2-6036-E0AE-2FAACE1E490B}"/>
          </ac:graphicFrameMkLst>
        </pc:graphicFrameChg>
        <pc:graphicFrameChg chg="add del">
          <ac:chgData name="Michelle Bean" userId="0d8acacb-9479-4755-afc3-7abd1af15332" providerId="ADAL" clId="{C57857A3-648F-49C8-9119-48B23E7CC048}" dt="2022-06-22T00:01:17.268" v="89" actId="26606"/>
          <ac:graphicFrameMkLst>
            <pc:docMk/>
            <pc:sldMk cId="2136036965" sldId="293"/>
            <ac:graphicFrameMk id="8" creationId="{3D345522-790F-803D-8290-86729DD28D00}"/>
          </ac:graphicFrameMkLst>
        </pc:graphicFrameChg>
        <pc:graphicFrameChg chg="add mod">
          <ac:chgData name="Michelle Bean" userId="0d8acacb-9479-4755-afc3-7abd1af15332" providerId="ADAL" clId="{C57857A3-648F-49C8-9119-48B23E7CC048}" dt="2022-06-22T00:46:02.391" v="547" actId="962"/>
          <ac:graphicFrameMkLst>
            <pc:docMk/>
            <pc:sldMk cId="2136036965" sldId="293"/>
            <ac:graphicFrameMk id="10" creationId="{42D63F81-37B2-6036-E0AE-2FAACE1E490B}"/>
          </ac:graphicFrameMkLst>
        </pc:graphicFrameChg>
      </pc:sldChg>
      <pc:sldMasterChg chg="delSldLayout">
        <pc:chgData name="Michelle Bean" userId="0d8acacb-9479-4755-afc3-7abd1af15332" providerId="ADAL" clId="{C57857A3-648F-49C8-9119-48B23E7CC048}" dt="2022-06-22T00:00:58.133" v="85" actId="47"/>
        <pc:sldMasterMkLst>
          <pc:docMk/>
          <pc:sldMasterMk cId="0" sldId="2147483648"/>
        </pc:sldMasterMkLst>
        <pc:sldLayoutChg chg="del">
          <pc:chgData name="Michelle Bean" userId="0d8acacb-9479-4755-afc3-7abd1af15332" providerId="ADAL" clId="{C57857A3-648F-49C8-9119-48B23E7CC048}" dt="2022-06-22T00:00:58.133" v="85" actId="47"/>
          <pc:sldLayoutMkLst>
            <pc:docMk/>
            <pc:sldMasterMk cId="0" sldId="2147483648"/>
            <pc:sldLayoutMk cId="3069751655" sldId="2147483811"/>
          </pc:sldLayoutMkLst>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drive.google.com/file/d/1wQXE50W2W_kBiI68n2W-kBxN_LsIOb6L/view?usp=sharing"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1" Type="http://schemas.openxmlformats.org/officeDocument/2006/relationships/hyperlink" Target="https://drive.google.com/file/d/1wQXE50W2W_kBiI68n2W-kBxN_LsIOb6L/view?usp=sharing"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B2EF3-FE76-49F6-AB26-7D46BDE5994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3214EEC-1319-4B15-8CFC-8137B7E48968}">
      <dgm:prSet/>
      <dgm:spPr/>
      <dgm:t>
        <a:bodyPr/>
        <a:lstStyle/>
        <a:p>
          <a:r>
            <a:rPr lang="en-US"/>
            <a:t>Lesley Agostino, Program Coordinator, Senior (Curriculum), Diablo Valley College</a:t>
          </a:r>
        </a:p>
      </dgm:t>
    </dgm:pt>
    <dgm:pt modelId="{1335C75A-4CE0-4CB2-84E8-07BA277AEC9F}" type="parTrans" cxnId="{4C156196-61C0-4944-9DFF-3E3732452337}">
      <dgm:prSet/>
      <dgm:spPr/>
      <dgm:t>
        <a:bodyPr/>
        <a:lstStyle/>
        <a:p>
          <a:endParaRPr lang="en-US"/>
        </a:p>
      </dgm:t>
    </dgm:pt>
    <dgm:pt modelId="{A41A2918-13C1-4EA1-8066-00BD094B057F}" type="sibTrans" cxnId="{4C156196-61C0-4944-9DFF-3E3732452337}">
      <dgm:prSet/>
      <dgm:spPr/>
      <dgm:t>
        <a:bodyPr/>
        <a:lstStyle/>
        <a:p>
          <a:endParaRPr lang="en-US"/>
        </a:p>
      </dgm:t>
    </dgm:pt>
    <dgm:pt modelId="{BD52878C-C267-4A52-8883-643AF05CDF4B}">
      <dgm:prSet/>
      <dgm:spPr/>
      <dgm:t>
        <a:bodyPr/>
        <a:lstStyle/>
        <a:p>
          <a:r>
            <a:rPr lang="en-US"/>
            <a:t>Daniel Alvarado, Academic Resources Specialist/Curriculum, College of the Sequoias</a:t>
          </a:r>
        </a:p>
      </dgm:t>
    </dgm:pt>
    <dgm:pt modelId="{351B5BAB-AF5C-48A1-B452-75B7B6215801}" type="parTrans" cxnId="{50C7337A-0FDB-4248-9329-766100BEE7C2}">
      <dgm:prSet/>
      <dgm:spPr/>
      <dgm:t>
        <a:bodyPr/>
        <a:lstStyle/>
        <a:p>
          <a:endParaRPr lang="en-US"/>
        </a:p>
      </dgm:t>
    </dgm:pt>
    <dgm:pt modelId="{0CDFCBA5-89BA-4D2A-90D7-79F1EA50B6B0}" type="sibTrans" cxnId="{50C7337A-0FDB-4248-9329-766100BEE7C2}">
      <dgm:prSet/>
      <dgm:spPr/>
      <dgm:t>
        <a:bodyPr/>
        <a:lstStyle/>
        <a:p>
          <a:endParaRPr lang="en-US"/>
        </a:p>
      </dgm:t>
    </dgm:pt>
    <dgm:pt modelId="{7E7BDBA9-390C-41AF-8A2B-0797EF7A2320}">
      <dgm:prSet/>
      <dgm:spPr/>
      <dgm:t>
        <a:bodyPr/>
        <a:lstStyle/>
        <a:p>
          <a:r>
            <a:rPr lang="en-US"/>
            <a:t>Raul Arambula, CCCCO Dean Educational Services and Support</a:t>
          </a:r>
        </a:p>
      </dgm:t>
    </dgm:pt>
    <dgm:pt modelId="{7C9AA601-F0D8-4B9B-BCC1-4A551E087D3D}" type="parTrans" cxnId="{E7F340B6-606E-4910-A49F-073C12148344}">
      <dgm:prSet/>
      <dgm:spPr/>
      <dgm:t>
        <a:bodyPr/>
        <a:lstStyle/>
        <a:p>
          <a:endParaRPr lang="en-US"/>
        </a:p>
      </dgm:t>
    </dgm:pt>
    <dgm:pt modelId="{E97744C8-7314-40A7-937B-D11D8C49AA1F}" type="sibTrans" cxnId="{E7F340B6-606E-4910-A49F-073C12148344}">
      <dgm:prSet/>
      <dgm:spPr/>
      <dgm:t>
        <a:bodyPr/>
        <a:lstStyle/>
        <a:p>
          <a:endParaRPr lang="en-US"/>
        </a:p>
      </dgm:t>
    </dgm:pt>
    <dgm:pt modelId="{8DC5BEB9-C6E0-42CC-ACA9-8FC19F5543AE}">
      <dgm:prSet/>
      <dgm:spPr/>
      <dgm:t>
        <a:bodyPr/>
        <a:lstStyle/>
        <a:p>
          <a:r>
            <a:rPr lang="en-US"/>
            <a:t>Shireen Awad, Curriculum Specialist Chaffey College</a:t>
          </a:r>
        </a:p>
      </dgm:t>
    </dgm:pt>
    <dgm:pt modelId="{AA024227-CC75-4723-B500-AAB0DACE35F4}" type="parTrans" cxnId="{F29DDEC6-63D2-45B4-9FAA-FF488008204B}">
      <dgm:prSet/>
      <dgm:spPr/>
      <dgm:t>
        <a:bodyPr/>
        <a:lstStyle/>
        <a:p>
          <a:endParaRPr lang="en-US"/>
        </a:p>
      </dgm:t>
    </dgm:pt>
    <dgm:pt modelId="{2FE1A466-06B0-4CAF-A5DA-2015C3501B50}" type="sibTrans" cxnId="{F29DDEC6-63D2-45B4-9FAA-FF488008204B}">
      <dgm:prSet/>
      <dgm:spPr/>
      <dgm:t>
        <a:bodyPr/>
        <a:lstStyle/>
        <a:p>
          <a:endParaRPr lang="en-US"/>
        </a:p>
      </dgm:t>
    </dgm:pt>
    <dgm:pt modelId="{EA64605B-2AD5-486C-9357-50088BBA9D57}">
      <dgm:prSet/>
      <dgm:spPr/>
      <dgm:t>
        <a:bodyPr/>
        <a:lstStyle/>
        <a:p>
          <a:r>
            <a:rPr lang="en-US"/>
            <a:t>Michelle Bean, ASCCC Treasurer</a:t>
          </a:r>
        </a:p>
      </dgm:t>
    </dgm:pt>
    <dgm:pt modelId="{FE89022D-AD4A-4F0C-AFC7-75A786E39931}" type="parTrans" cxnId="{FCFFAB3E-6743-4ECA-B1CB-263C71BA1B1F}">
      <dgm:prSet/>
      <dgm:spPr/>
      <dgm:t>
        <a:bodyPr/>
        <a:lstStyle/>
        <a:p>
          <a:endParaRPr lang="en-US"/>
        </a:p>
      </dgm:t>
    </dgm:pt>
    <dgm:pt modelId="{4FD7A178-684F-429B-918B-2A52FCC16091}" type="sibTrans" cxnId="{FCFFAB3E-6743-4ECA-B1CB-263C71BA1B1F}">
      <dgm:prSet/>
      <dgm:spPr/>
      <dgm:t>
        <a:bodyPr/>
        <a:lstStyle/>
        <a:p>
          <a:endParaRPr lang="en-US"/>
        </a:p>
      </dgm:t>
    </dgm:pt>
    <dgm:pt modelId="{E47FE32C-FF03-4731-A16A-5B74411C4E00}">
      <dgm:prSet/>
      <dgm:spPr/>
      <dgm:t>
        <a:bodyPr/>
        <a:lstStyle/>
        <a:p>
          <a:r>
            <a:rPr lang="en-US"/>
            <a:t>David Garcia, CCCCO Associate Governmental Program Analyst</a:t>
          </a:r>
        </a:p>
      </dgm:t>
    </dgm:pt>
    <dgm:pt modelId="{BBB6F5E1-DE27-4942-9FCD-291801E19B05}" type="parTrans" cxnId="{27E66857-36B3-4A81-B6E8-71800605944D}">
      <dgm:prSet/>
      <dgm:spPr/>
      <dgm:t>
        <a:bodyPr/>
        <a:lstStyle/>
        <a:p>
          <a:endParaRPr lang="en-US"/>
        </a:p>
      </dgm:t>
    </dgm:pt>
    <dgm:pt modelId="{D99FF851-2486-47A3-9618-66C2795266C2}" type="sibTrans" cxnId="{27E66857-36B3-4A81-B6E8-71800605944D}">
      <dgm:prSet/>
      <dgm:spPr/>
      <dgm:t>
        <a:bodyPr/>
        <a:lstStyle/>
        <a:p>
          <a:endParaRPr lang="en-US"/>
        </a:p>
      </dgm:t>
    </dgm:pt>
    <dgm:pt modelId="{5756A08A-CB7E-40B9-AED2-013988A22FE9}" type="pres">
      <dgm:prSet presAssocID="{F9EB2EF3-FE76-49F6-AB26-7D46BDE59943}" presName="vert0" presStyleCnt="0">
        <dgm:presLayoutVars>
          <dgm:dir/>
          <dgm:animOne val="branch"/>
          <dgm:animLvl val="lvl"/>
        </dgm:presLayoutVars>
      </dgm:prSet>
      <dgm:spPr/>
    </dgm:pt>
    <dgm:pt modelId="{5499B9A7-E65E-4AC5-9153-53D428274935}" type="pres">
      <dgm:prSet presAssocID="{43214EEC-1319-4B15-8CFC-8137B7E48968}" presName="thickLine" presStyleLbl="alignNode1" presStyleIdx="0" presStyleCnt="6"/>
      <dgm:spPr/>
    </dgm:pt>
    <dgm:pt modelId="{520333E3-9A35-4D47-B36A-86EED0A93E0D}" type="pres">
      <dgm:prSet presAssocID="{43214EEC-1319-4B15-8CFC-8137B7E48968}" presName="horz1" presStyleCnt="0"/>
      <dgm:spPr/>
    </dgm:pt>
    <dgm:pt modelId="{C20611F6-7E45-4603-BC0C-A250FE34857A}" type="pres">
      <dgm:prSet presAssocID="{43214EEC-1319-4B15-8CFC-8137B7E48968}" presName="tx1" presStyleLbl="revTx" presStyleIdx="0" presStyleCnt="6"/>
      <dgm:spPr/>
    </dgm:pt>
    <dgm:pt modelId="{699BBF95-1BB3-4ED2-B068-B102BBECE136}" type="pres">
      <dgm:prSet presAssocID="{43214EEC-1319-4B15-8CFC-8137B7E48968}" presName="vert1" presStyleCnt="0"/>
      <dgm:spPr/>
    </dgm:pt>
    <dgm:pt modelId="{B39EB87D-ADD9-4B74-9DFE-BD770F295E96}" type="pres">
      <dgm:prSet presAssocID="{BD52878C-C267-4A52-8883-643AF05CDF4B}" presName="thickLine" presStyleLbl="alignNode1" presStyleIdx="1" presStyleCnt="6"/>
      <dgm:spPr/>
    </dgm:pt>
    <dgm:pt modelId="{5D1A82FC-4E05-4465-AFA6-57FFA5A46CB8}" type="pres">
      <dgm:prSet presAssocID="{BD52878C-C267-4A52-8883-643AF05CDF4B}" presName="horz1" presStyleCnt="0"/>
      <dgm:spPr/>
    </dgm:pt>
    <dgm:pt modelId="{55CD921B-80BF-4B09-A30E-2272E3E1BDF7}" type="pres">
      <dgm:prSet presAssocID="{BD52878C-C267-4A52-8883-643AF05CDF4B}" presName="tx1" presStyleLbl="revTx" presStyleIdx="1" presStyleCnt="6"/>
      <dgm:spPr/>
    </dgm:pt>
    <dgm:pt modelId="{586CF7FF-A1E4-4445-8EE0-37D26B294F60}" type="pres">
      <dgm:prSet presAssocID="{BD52878C-C267-4A52-8883-643AF05CDF4B}" presName="vert1" presStyleCnt="0"/>
      <dgm:spPr/>
    </dgm:pt>
    <dgm:pt modelId="{7302C939-E64C-4C22-9995-26247D6047DE}" type="pres">
      <dgm:prSet presAssocID="{7E7BDBA9-390C-41AF-8A2B-0797EF7A2320}" presName="thickLine" presStyleLbl="alignNode1" presStyleIdx="2" presStyleCnt="6"/>
      <dgm:spPr/>
    </dgm:pt>
    <dgm:pt modelId="{A946330A-DC39-40E5-B911-4502EFBB6040}" type="pres">
      <dgm:prSet presAssocID="{7E7BDBA9-390C-41AF-8A2B-0797EF7A2320}" presName="horz1" presStyleCnt="0"/>
      <dgm:spPr/>
    </dgm:pt>
    <dgm:pt modelId="{BFD54F75-40C3-45F8-BAA0-2B96B478E8F7}" type="pres">
      <dgm:prSet presAssocID="{7E7BDBA9-390C-41AF-8A2B-0797EF7A2320}" presName="tx1" presStyleLbl="revTx" presStyleIdx="2" presStyleCnt="6"/>
      <dgm:spPr/>
    </dgm:pt>
    <dgm:pt modelId="{F0F3E897-9DCF-43B1-8475-EBC731B12E23}" type="pres">
      <dgm:prSet presAssocID="{7E7BDBA9-390C-41AF-8A2B-0797EF7A2320}" presName="vert1" presStyleCnt="0"/>
      <dgm:spPr/>
    </dgm:pt>
    <dgm:pt modelId="{2A6FA1CB-7701-4433-8C3F-C1B1127AAC9B}" type="pres">
      <dgm:prSet presAssocID="{8DC5BEB9-C6E0-42CC-ACA9-8FC19F5543AE}" presName="thickLine" presStyleLbl="alignNode1" presStyleIdx="3" presStyleCnt="6"/>
      <dgm:spPr/>
    </dgm:pt>
    <dgm:pt modelId="{217A98E0-CEFF-4F9F-80A3-F1DBE325986E}" type="pres">
      <dgm:prSet presAssocID="{8DC5BEB9-C6E0-42CC-ACA9-8FC19F5543AE}" presName="horz1" presStyleCnt="0"/>
      <dgm:spPr/>
    </dgm:pt>
    <dgm:pt modelId="{6EEC38C2-F673-4FE7-9958-938C849B63C5}" type="pres">
      <dgm:prSet presAssocID="{8DC5BEB9-C6E0-42CC-ACA9-8FC19F5543AE}" presName="tx1" presStyleLbl="revTx" presStyleIdx="3" presStyleCnt="6"/>
      <dgm:spPr/>
    </dgm:pt>
    <dgm:pt modelId="{1E9950BE-5158-4C06-9F8F-55E285D88D7A}" type="pres">
      <dgm:prSet presAssocID="{8DC5BEB9-C6E0-42CC-ACA9-8FC19F5543AE}" presName="vert1" presStyleCnt="0"/>
      <dgm:spPr/>
    </dgm:pt>
    <dgm:pt modelId="{C85C4F48-DE14-43E3-A3B5-ED28811D5417}" type="pres">
      <dgm:prSet presAssocID="{EA64605B-2AD5-486C-9357-50088BBA9D57}" presName="thickLine" presStyleLbl="alignNode1" presStyleIdx="4" presStyleCnt="6"/>
      <dgm:spPr/>
    </dgm:pt>
    <dgm:pt modelId="{56EB838F-F994-4CAA-8AB4-D3A736AED891}" type="pres">
      <dgm:prSet presAssocID="{EA64605B-2AD5-486C-9357-50088BBA9D57}" presName="horz1" presStyleCnt="0"/>
      <dgm:spPr/>
    </dgm:pt>
    <dgm:pt modelId="{32B60049-02E4-4FD6-AA47-BE8EE62EF22E}" type="pres">
      <dgm:prSet presAssocID="{EA64605B-2AD5-486C-9357-50088BBA9D57}" presName="tx1" presStyleLbl="revTx" presStyleIdx="4" presStyleCnt="6"/>
      <dgm:spPr/>
    </dgm:pt>
    <dgm:pt modelId="{D6CFB3A2-A9CB-493E-81AB-E5380802EB96}" type="pres">
      <dgm:prSet presAssocID="{EA64605B-2AD5-486C-9357-50088BBA9D57}" presName="vert1" presStyleCnt="0"/>
      <dgm:spPr/>
    </dgm:pt>
    <dgm:pt modelId="{1276D200-88F2-49BC-9B73-0F0E67EE086E}" type="pres">
      <dgm:prSet presAssocID="{E47FE32C-FF03-4731-A16A-5B74411C4E00}" presName="thickLine" presStyleLbl="alignNode1" presStyleIdx="5" presStyleCnt="6"/>
      <dgm:spPr/>
    </dgm:pt>
    <dgm:pt modelId="{769ED8F0-98AE-4CE1-AAA6-3ADBFF42CCA1}" type="pres">
      <dgm:prSet presAssocID="{E47FE32C-FF03-4731-A16A-5B74411C4E00}" presName="horz1" presStyleCnt="0"/>
      <dgm:spPr/>
    </dgm:pt>
    <dgm:pt modelId="{1341F80A-81FD-41B2-A825-C100E4AABF00}" type="pres">
      <dgm:prSet presAssocID="{E47FE32C-FF03-4731-A16A-5B74411C4E00}" presName="tx1" presStyleLbl="revTx" presStyleIdx="5" presStyleCnt="6"/>
      <dgm:spPr/>
    </dgm:pt>
    <dgm:pt modelId="{E1A34631-2259-4E9E-89B9-ED9B1E4EF12D}" type="pres">
      <dgm:prSet presAssocID="{E47FE32C-FF03-4731-A16A-5B74411C4E00}" presName="vert1" presStyleCnt="0"/>
      <dgm:spPr/>
    </dgm:pt>
  </dgm:ptLst>
  <dgm:cxnLst>
    <dgm:cxn modelId="{83F96927-D101-4BF1-8FFC-21075BC94224}" type="presOf" srcId="{8DC5BEB9-C6E0-42CC-ACA9-8FC19F5543AE}" destId="{6EEC38C2-F673-4FE7-9958-938C849B63C5}" srcOrd="0" destOrd="0" presId="urn:microsoft.com/office/officeart/2008/layout/LinedList"/>
    <dgm:cxn modelId="{FCFFAB3E-6743-4ECA-B1CB-263C71BA1B1F}" srcId="{F9EB2EF3-FE76-49F6-AB26-7D46BDE59943}" destId="{EA64605B-2AD5-486C-9357-50088BBA9D57}" srcOrd="4" destOrd="0" parTransId="{FE89022D-AD4A-4F0C-AFC7-75A786E39931}" sibTransId="{4FD7A178-684F-429B-918B-2A52FCC16091}"/>
    <dgm:cxn modelId="{CD38A245-6700-4428-B26C-6A17BEC8BFE1}" type="presOf" srcId="{7E7BDBA9-390C-41AF-8A2B-0797EF7A2320}" destId="{BFD54F75-40C3-45F8-BAA0-2B96B478E8F7}" srcOrd="0" destOrd="0" presId="urn:microsoft.com/office/officeart/2008/layout/LinedList"/>
    <dgm:cxn modelId="{27E66857-36B3-4A81-B6E8-71800605944D}" srcId="{F9EB2EF3-FE76-49F6-AB26-7D46BDE59943}" destId="{E47FE32C-FF03-4731-A16A-5B74411C4E00}" srcOrd="5" destOrd="0" parTransId="{BBB6F5E1-DE27-4942-9FCD-291801E19B05}" sibTransId="{D99FF851-2486-47A3-9618-66C2795266C2}"/>
    <dgm:cxn modelId="{50C7337A-0FDB-4248-9329-766100BEE7C2}" srcId="{F9EB2EF3-FE76-49F6-AB26-7D46BDE59943}" destId="{BD52878C-C267-4A52-8883-643AF05CDF4B}" srcOrd="1" destOrd="0" parTransId="{351B5BAB-AF5C-48A1-B452-75B7B6215801}" sibTransId="{0CDFCBA5-89BA-4D2A-90D7-79F1EA50B6B0}"/>
    <dgm:cxn modelId="{4C156196-61C0-4944-9DFF-3E3732452337}" srcId="{F9EB2EF3-FE76-49F6-AB26-7D46BDE59943}" destId="{43214EEC-1319-4B15-8CFC-8137B7E48968}" srcOrd="0" destOrd="0" parTransId="{1335C75A-4CE0-4CB2-84E8-07BA277AEC9F}" sibTransId="{A41A2918-13C1-4EA1-8066-00BD094B057F}"/>
    <dgm:cxn modelId="{4F99EAAA-8BCE-4BA9-8690-C439BAC16E18}" type="presOf" srcId="{EA64605B-2AD5-486C-9357-50088BBA9D57}" destId="{32B60049-02E4-4FD6-AA47-BE8EE62EF22E}" srcOrd="0" destOrd="0" presId="urn:microsoft.com/office/officeart/2008/layout/LinedList"/>
    <dgm:cxn modelId="{346B21B4-D81E-458C-8B22-5AFE2C8F1A6B}" type="presOf" srcId="{E47FE32C-FF03-4731-A16A-5B74411C4E00}" destId="{1341F80A-81FD-41B2-A825-C100E4AABF00}" srcOrd="0" destOrd="0" presId="urn:microsoft.com/office/officeart/2008/layout/LinedList"/>
    <dgm:cxn modelId="{3FFD3BB4-E034-4034-979B-38F59CF46BAF}" type="presOf" srcId="{F9EB2EF3-FE76-49F6-AB26-7D46BDE59943}" destId="{5756A08A-CB7E-40B9-AED2-013988A22FE9}" srcOrd="0" destOrd="0" presId="urn:microsoft.com/office/officeart/2008/layout/LinedList"/>
    <dgm:cxn modelId="{E7F340B6-606E-4910-A49F-073C12148344}" srcId="{F9EB2EF3-FE76-49F6-AB26-7D46BDE59943}" destId="{7E7BDBA9-390C-41AF-8A2B-0797EF7A2320}" srcOrd="2" destOrd="0" parTransId="{7C9AA601-F0D8-4B9B-BCC1-4A551E087D3D}" sibTransId="{E97744C8-7314-40A7-937B-D11D8C49AA1F}"/>
    <dgm:cxn modelId="{F29DDEC6-63D2-45B4-9FAA-FF488008204B}" srcId="{F9EB2EF3-FE76-49F6-AB26-7D46BDE59943}" destId="{8DC5BEB9-C6E0-42CC-ACA9-8FC19F5543AE}" srcOrd="3" destOrd="0" parTransId="{AA024227-CC75-4723-B500-AAB0DACE35F4}" sibTransId="{2FE1A466-06B0-4CAF-A5DA-2015C3501B50}"/>
    <dgm:cxn modelId="{591DB4DE-D477-477E-85E4-CD3A7F852B16}" type="presOf" srcId="{43214EEC-1319-4B15-8CFC-8137B7E48968}" destId="{C20611F6-7E45-4603-BC0C-A250FE34857A}" srcOrd="0" destOrd="0" presId="urn:microsoft.com/office/officeart/2008/layout/LinedList"/>
    <dgm:cxn modelId="{45CF7CE6-93A1-4E11-BC13-86DB3DA0C750}" type="presOf" srcId="{BD52878C-C267-4A52-8883-643AF05CDF4B}" destId="{55CD921B-80BF-4B09-A30E-2272E3E1BDF7}" srcOrd="0" destOrd="0" presId="urn:microsoft.com/office/officeart/2008/layout/LinedList"/>
    <dgm:cxn modelId="{6A55359A-1733-483D-90AE-BF643BF56F13}" type="presParOf" srcId="{5756A08A-CB7E-40B9-AED2-013988A22FE9}" destId="{5499B9A7-E65E-4AC5-9153-53D428274935}" srcOrd="0" destOrd="0" presId="urn:microsoft.com/office/officeart/2008/layout/LinedList"/>
    <dgm:cxn modelId="{B4F33AE8-A4AD-4F60-8475-129E959B4FB6}" type="presParOf" srcId="{5756A08A-CB7E-40B9-AED2-013988A22FE9}" destId="{520333E3-9A35-4D47-B36A-86EED0A93E0D}" srcOrd="1" destOrd="0" presId="urn:microsoft.com/office/officeart/2008/layout/LinedList"/>
    <dgm:cxn modelId="{6F7A64A6-74E4-4306-BAC1-892EE508C77C}" type="presParOf" srcId="{520333E3-9A35-4D47-B36A-86EED0A93E0D}" destId="{C20611F6-7E45-4603-BC0C-A250FE34857A}" srcOrd="0" destOrd="0" presId="urn:microsoft.com/office/officeart/2008/layout/LinedList"/>
    <dgm:cxn modelId="{1B6BC0AE-87EE-42B9-9FE7-7A6E2C7CD5AB}" type="presParOf" srcId="{520333E3-9A35-4D47-B36A-86EED0A93E0D}" destId="{699BBF95-1BB3-4ED2-B068-B102BBECE136}" srcOrd="1" destOrd="0" presId="urn:microsoft.com/office/officeart/2008/layout/LinedList"/>
    <dgm:cxn modelId="{02477221-3DBF-450D-BCAD-40A17844DA7B}" type="presParOf" srcId="{5756A08A-CB7E-40B9-AED2-013988A22FE9}" destId="{B39EB87D-ADD9-4B74-9DFE-BD770F295E96}" srcOrd="2" destOrd="0" presId="urn:microsoft.com/office/officeart/2008/layout/LinedList"/>
    <dgm:cxn modelId="{4CC96343-46D8-44CE-987C-D5120B7CF6FC}" type="presParOf" srcId="{5756A08A-CB7E-40B9-AED2-013988A22FE9}" destId="{5D1A82FC-4E05-4465-AFA6-57FFA5A46CB8}" srcOrd="3" destOrd="0" presId="urn:microsoft.com/office/officeart/2008/layout/LinedList"/>
    <dgm:cxn modelId="{041363FE-2E8B-4883-B0A9-A248CF868DA0}" type="presParOf" srcId="{5D1A82FC-4E05-4465-AFA6-57FFA5A46CB8}" destId="{55CD921B-80BF-4B09-A30E-2272E3E1BDF7}" srcOrd="0" destOrd="0" presId="urn:microsoft.com/office/officeart/2008/layout/LinedList"/>
    <dgm:cxn modelId="{367FD785-5A46-42ED-8D79-64DBFA8EB69B}" type="presParOf" srcId="{5D1A82FC-4E05-4465-AFA6-57FFA5A46CB8}" destId="{586CF7FF-A1E4-4445-8EE0-37D26B294F60}" srcOrd="1" destOrd="0" presId="urn:microsoft.com/office/officeart/2008/layout/LinedList"/>
    <dgm:cxn modelId="{F39451FF-49C0-4783-B809-7E11CE721167}" type="presParOf" srcId="{5756A08A-CB7E-40B9-AED2-013988A22FE9}" destId="{7302C939-E64C-4C22-9995-26247D6047DE}" srcOrd="4" destOrd="0" presId="urn:microsoft.com/office/officeart/2008/layout/LinedList"/>
    <dgm:cxn modelId="{D642E031-95E9-4B80-BBEC-BC29E0129B94}" type="presParOf" srcId="{5756A08A-CB7E-40B9-AED2-013988A22FE9}" destId="{A946330A-DC39-40E5-B911-4502EFBB6040}" srcOrd="5" destOrd="0" presId="urn:microsoft.com/office/officeart/2008/layout/LinedList"/>
    <dgm:cxn modelId="{508FD020-E861-4022-8D26-B2E5766B3D75}" type="presParOf" srcId="{A946330A-DC39-40E5-B911-4502EFBB6040}" destId="{BFD54F75-40C3-45F8-BAA0-2B96B478E8F7}" srcOrd="0" destOrd="0" presId="urn:microsoft.com/office/officeart/2008/layout/LinedList"/>
    <dgm:cxn modelId="{1CF1D784-E3DA-472C-A3D1-1D5EBC5E50DB}" type="presParOf" srcId="{A946330A-DC39-40E5-B911-4502EFBB6040}" destId="{F0F3E897-9DCF-43B1-8475-EBC731B12E23}" srcOrd="1" destOrd="0" presId="urn:microsoft.com/office/officeart/2008/layout/LinedList"/>
    <dgm:cxn modelId="{B1C72AB2-5D1A-4CC8-BF99-E12446149C01}" type="presParOf" srcId="{5756A08A-CB7E-40B9-AED2-013988A22FE9}" destId="{2A6FA1CB-7701-4433-8C3F-C1B1127AAC9B}" srcOrd="6" destOrd="0" presId="urn:microsoft.com/office/officeart/2008/layout/LinedList"/>
    <dgm:cxn modelId="{41820618-86AA-4D4C-B127-9C1713157C19}" type="presParOf" srcId="{5756A08A-CB7E-40B9-AED2-013988A22FE9}" destId="{217A98E0-CEFF-4F9F-80A3-F1DBE325986E}" srcOrd="7" destOrd="0" presId="urn:microsoft.com/office/officeart/2008/layout/LinedList"/>
    <dgm:cxn modelId="{F1287E4A-1EE8-4674-9ECB-D7DE5668C254}" type="presParOf" srcId="{217A98E0-CEFF-4F9F-80A3-F1DBE325986E}" destId="{6EEC38C2-F673-4FE7-9958-938C849B63C5}" srcOrd="0" destOrd="0" presId="urn:microsoft.com/office/officeart/2008/layout/LinedList"/>
    <dgm:cxn modelId="{A064859E-2A97-4B8C-80B2-0CA057E92A23}" type="presParOf" srcId="{217A98E0-CEFF-4F9F-80A3-F1DBE325986E}" destId="{1E9950BE-5158-4C06-9F8F-55E285D88D7A}" srcOrd="1" destOrd="0" presId="urn:microsoft.com/office/officeart/2008/layout/LinedList"/>
    <dgm:cxn modelId="{FA13897D-5D93-4DE1-9AAC-3183D65B95A0}" type="presParOf" srcId="{5756A08A-CB7E-40B9-AED2-013988A22FE9}" destId="{C85C4F48-DE14-43E3-A3B5-ED28811D5417}" srcOrd="8" destOrd="0" presId="urn:microsoft.com/office/officeart/2008/layout/LinedList"/>
    <dgm:cxn modelId="{87B6486C-10C1-485D-96E4-939B81EF782E}" type="presParOf" srcId="{5756A08A-CB7E-40B9-AED2-013988A22FE9}" destId="{56EB838F-F994-4CAA-8AB4-D3A736AED891}" srcOrd="9" destOrd="0" presId="urn:microsoft.com/office/officeart/2008/layout/LinedList"/>
    <dgm:cxn modelId="{42E39D6C-21F3-485D-9A9E-46BD49C92C1C}" type="presParOf" srcId="{56EB838F-F994-4CAA-8AB4-D3A736AED891}" destId="{32B60049-02E4-4FD6-AA47-BE8EE62EF22E}" srcOrd="0" destOrd="0" presId="urn:microsoft.com/office/officeart/2008/layout/LinedList"/>
    <dgm:cxn modelId="{5A9049DD-C369-44EE-8253-400280A9D80D}" type="presParOf" srcId="{56EB838F-F994-4CAA-8AB4-D3A736AED891}" destId="{D6CFB3A2-A9CB-493E-81AB-E5380802EB96}" srcOrd="1" destOrd="0" presId="urn:microsoft.com/office/officeart/2008/layout/LinedList"/>
    <dgm:cxn modelId="{15A61720-F90B-4A0B-8D14-7113E9C4F1A5}" type="presParOf" srcId="{5756A08A-CB7E-40B9-AED2-013988A22FE9}" destId="{1276D200-88F2-49BC-9B73-0F0E67EE086E}" srcOrd="10" destOrd="0" presId="urn:microsoft.com/office/officeart/2008/layout/LinedList"/>
    <dgm:cxn modelId="{2709925C-9223-4443-895B-0D965CC9153C}" type="presParOf" srcId="{5756A08A-CB7E-40B9-AED2-013988A22FE9}" destId="{769ED8F0-98AE-4CE1-AAA6-3ADBFF42CCA1}" srcOrd="11" destOrd="0" presId="urn:microsoft.com/office/officeart/2008/layout/LinedList"/>
    <dgm:cxn modelId="{D7BB7BB0-EE8F-483D-ACE2-8C40849C032E}" type="presParOf" srcId="{769ED8F0-98AE-4CE1-AAA6-3ADBFF42CCA1}" destId="{1341F80A-81FD-41B2-A825-C100E4AABF00}" srcOrd="0" destOrd="0" presId="urn:microsoft.com/office/officeart/2008/layout/LinedList"/>
    <dgm:cxn modelId="{7FAC58BE-AC80-4814-9EC2-4F21C4A9D95B}" type="presParOf" srcId="{769ED8F0-98AE-4CE1-AAA6-3ADBFF42CCA1}" destId="{E1A34631-2259-4E9E-89B9-ED9B1E4EF1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C55E0-5950-42AF-BE5D-6885290CD42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20B4A3A-9E3E-4914-B0DD-AA9FDA44C1C9}">
      <dgm:prSet/>
      <dgm:spPr/>
      <dgm:t>
        <a:bodyPr/>
        <a:lstStyle/>
        <a:p>
          <a:r>
            <a:rPr lang="en-US" b="1"/>
            <a:t>BURNING QUESTIONS</a:t>
          </a:r>
          <a:endParaRPr lang="en-US"/>
        </a:p>
      </dgm:t>
    </dgm:pt>
    <dgm:pt modelId="{56B67E91-7D15-4FDD-9C8A-D7827935E18A}" type="parTrans" cxnId="{2B77F977-6E2D-40DD-9EE5-73CC1CC3F388}">
      <dgm:prSet/>
      <dgm:spPr/>
      <dgm:t>
        <a:bodyPr/>
        <a:lstStyle/>
        <a:p>
          <a:endParaRPr lang="en-US"/>
        </a:p>
      </dgm:t>
    </dgm:pt>
    <dgm:pt modelId="{6791F86C-FF64-47A6-9023-CB5497E389DF}" type="sibTrans" cxnId="{2B77F977-6E2D-40DD-9EE5-73CC1CC3F388}">
      <dgm:prSet/>
      <dgm:spPr/>
      <dgm:t>
        <a:bodyPr/>
        <a:lstStyle/>
        <a:p>
          <a:endParaRPr lang="en-US"/>
        </a:p>
      </dgm:t>
    </dgm:pt>
    <dgm:pt modelId="{7F1FF29F-EED7-40CA-8B42-BF31EF10422D}">
      <dgm:prSet/>
      <dgm:spPr/>
      <dgm:t>
        <a:bodyPr/>
        <a:lstStyle/>
        <a:p>
          <a:r>
            <a:rPr lang="en-US" dirty="0"/>
            <a:t>Use 3x5 Card/</a:t>
          </a:r>
          <a:r>
            <a:rPr lang="en-US" dirty="0" err="1"/>
            <a:t>Pathable</a:t>
          </a:r>
          <a:r>
            <a:rPr lang="en-US" dirty="0"/>
            <a:t> Chat:</a:t>
          </a:r>
        </a:p>
      </dgm:t>
    </dgm:pt>
    <dgm:pt modelId="{26C885EF-F235-4F81-8E7C-94A505FFBE65}" type="parTrans" cxnId="{72CF88B2-C6E4-457A-8BBF-7C4743969449}">
      <dgm:prSet/>
      <dgm:spPr/>
      <dgm:t>
        <a:bodyPr/>
        <a:lstStyle/>
        <a:p>
          <a:endParaRPr lang="en-US"/>
        </a:p>
      </dgm:t>
    </dgm:pt>
    <dgm:pt modelId="{0E0E00CD-CB57-4F4A-8DB1-026EFA32A918}" type="sibTrans" cxnId="{72CF88B2-C6E4-457A-8BBF-7C4743969449}">
      <dgm:prSet/>
      <dgm:spPr/>
      <dgm:t>
        <a:bodyPr/>
        <a:lstStyle/>
        <a:p>
          <a:endParaRPr lang="en-US"/>
        </a:p>
      </dgm:t>
    </dgm:pt>
    <dgm:pt modelId="{2F2665A0-3D92-4754-AC37-1D74FC9EFFF2}">
      <dgm:prSet/>
      <dgm:spPr/>
      <dgm:t>
        <a:bodyPr/>
        <a:lstStyle/>
        <a:p>
          <a:r>
            <a:rPr lang="en-US" b="1"/>
            <a:t>READING THE ROOM</a:t>
          </a:r>
          <a:endParaRPr lang="en-US"/>
        </a:p>
      </dgm:t>
    </dgm:pt>
    <dgm:pt modelId="{D8BBA768-6C31-48A1-9C7E-3CB050D047F7}" type="parTrans" cxnId="{889E2DC5-7C0D-4677-B076-E0AF67F82E0C}">
      <dgm:prSet/>
      <dgm:spPr/>
      <dgm:t>
        <a:bodyPr/>
        <a:lstStyle/>
        <a:p>
          <a:endParaRPr lang="en-US"/>
        </a:p>
      </dgm:t>
    </dgm:pt>
    <dgm:pt modelId="{1421C600-FB41-466B-912D-04D65D939EA3}" type="sibTrans" cxnId="{889E2DC5-7C0D-4677-B076-E0AF67F82E0C}">
      <dgm:prSet/>
      <dgm:spPr/>
      <dgm:t>
        <a:bodyPr/>
        <a:lstStyle/>
        <a:p>
          <a:endParaRPr lang="en-US"/>
        </a:p>
      </dgm:t>
    </dgm:pt>
    <dgm:pt modelId="{2D1741A5-5421-4CE1-8693-7E015B8220E9}">
      <dgm:prSet/>
      <dgm:spPr/>
      <dgm:t>
        <a:bodyPr/>
        <a:lstStyle/>
        <a:p>
          <a:r>
            <a:rPr lang="en-US" dirty="0"/>
            <a:t>Fingers/</a:t>
          </a:r>
          <a:r>
            <a:rPr lang="en-US" dirty="0" err="1"/>
            <a:t>Pathable</a:t>
          </a:r>
          <a:r>
            <a:rPr lang="en-US" dirty="0"/>
            <a:t> Poll:</a:t>
          </a:r>
        </a:p>
      </dgm:t>
    </dgm:pt>
    <dgm:pt modelId="{F9C1AA9F-C940-42A3-BE71-A9081A812423}" type="parTrans" cxnId="{3A25D19B-5608-4439-AAC1-D3DC8723C6CE}">
      <dgm:prSet/>
      <dgm:spPr/>
      <dgm:t>
        <a:bodyPr/>
        <a:lstStyle/>
        <a:p>
          <a:endParaRPr lang="en-US"/>
        </a:p>
      </dgm:t>
    </dgm:pt>
    <dgm:pt modelId="{5321E965-0BA5-4178-9699-8E06F7350B30}" type="sibTrans" cxnId="{3A25D19B-5608-4439-AAC1-D3DC8723C6CE}">
      <dgm:prSet/>
      <dgm:spPr/>
      <dgm:t>
        <a:bodyPr/>
        <a:lstStyle/>
        <a:p>
          <a:endParaRPr lang="en-US"/>
        </a:p>
      </dgm:t>
    </dgm:pt>
    <dgm:pt modelId="{C609B3DE-378A-4C6C-805F-695E7377BA8F}">
      <dgm:prSet/>
      <dgm:spPr/>
      <dgm:t>
        <a:bodyPr/>
        <a:lstStyle/>
        <a:p>
          <a:r>
            <a:rPr lang="en-US" b="1"/>
            <a:t>ACRONYMS</a:t>
          </a:r>
          <a:r>
            <a:rPr lang="en-US"/>
            <a:t> </a:t>
          </a:r>
          <a:r>
            <a:rPr lang="en-US" b="1"/>
            <a:t>List: The Nuts and Bolts</a:t>
          </a:r>
          <a:r>
            <a:rPr lang="en-US"/>
            <a:t> </a:t>
          </a:r>
          <a:r>
            <a:rPr lang="en-US" u="sng">
              <a:hlinkClick xmlns:r="http://schemas.openxmlformats.org/officeDocument/2006/relationships" r:id="rId1"/>
            </a:rPr>
            <a:t>Curriculum Acronyms (7th Ed., PCAH)</a:t>
          </a:r>
          <a:endParaRPr lang="en-US"/>
        </a:p>
      </dgm:t>
    </dgm:pt>
    <dgm:pt modelId="{418D262D-B908-4CA6-9600-EF56907B53CA}" type="parTrans" cxnId="{8D8A34AD-AFD6-48B1-BB75-9453371C2B3E}">
      <dgm:prSet/>
      <dgm:spPr/>
      <dgm:t>
        <a:bodyPr/>
        <a:lstStyle/>
        <a:p>
          <a:endParaRPr lang="en-US"/>
        </a:p>
      </dgm:t>
    </dgm:pt>
    <dgm:pt modelId="{FA85597B-3447-4F2F-844A-74C0C80EAFAF}" type="sibTrans" cxnId="{8D8A34AD-AFD6-48B1-BB75-9453371C2B3E}">
      <dgm:prSet/>
      <dgm:spPr/>
      <dgm:t>
        <a:bodyPr/>
        <a:lstStyle/>
        <a:p>
          <a:endParaRPr lang="en-US"/>
        </a:p>
      </dgm:t>
    </dgm:pt>
    <dgm:pt modelId="{D82E6188-02C3-4FA9-85E9-EB78D79DFCEF}">
      <dgm:prSet/>
      <dgm:spPr/>
      <dgm:t>
        <a:bodyPr/>
        <a:lstStyle/>
        <a:p>
          <a:pPr>
            <a:spcBef>
              <a:spcPts val="600"/>
            </a:spcBef>
          </a:pPr>
          <a:r>
            <a:rPr lang="en-US" dirty="0"/>
            <a:t>TOP </a:t>
          </a:r>
        </a:p>
      </dgm:t>
    </dgm:pt>
    <dgm:pt modelId="{D8BB043F-ED9D-40B1-A95E-FBDFA8894699}" type="parTrans" cxnId="{009E9B16-9957-4462-BA47-C7D0ECECC877}">
      <dgm:prSet/>
      <dgm:spPr/>
      <dgm:t>
        <a:bodyPr/>
        <a:lstStyle/>
        <a:p>
          <a:endParaRPr lang="en-US"/>
        </a:p>
      </dgm:t>
    </dgm:pt>
    <dgm:pt modelId="{00938AC4-F613-4167-866F-2784293DD115}" type="sibTrans" cxnId="{009E9B16-9957-4462-BA47-C7D0ECECC877}">
      <dgm:prSet/>
      <dgm:spPr/>
      <dgm:t>
        <a:bodyPr/>
        <a:lstStyle/>
        <a:p>
          <a:endParaRPr lang="en-US"/>
        </a:p>
      </dgm:t>
    </dgm:pt>
    <dgm:pt modelId="{BB4BD72D-EF47-45B8-A81C-1C78FB714325}">
      <dgm:prSet/>
      <dgm:spPr/>
      <dgm:t>
        <a:bodyPr/>
        <a:lstStyle/>
        <a:p>
          <a:pPr>
            <a:spcBef>
              <a:spcPct val="0"/>
            </a:spcBef>
          </a:pPr>
          <a:r>
            <a:rPr lang="en-US" dirty="0"/>
            <a:t>CIP </a:t>
          </a:r>
        </a:p>
      </dgm:t>
    </dgm:pt>
    <dgm:pt modelId="{B219A1A3-45F5-4814-BBB6-6D787FA15069}" type="parTrans" cxnId="{ED3738BA-BE8C-46EE-A7F7-32106FA82366}">
      <dgm:prSet/>
      <dgm:spPr/>
      <dgm:t>
        <a:bodyPr/>
        <a:lstStyle/>
        <a:p>
          <a:endParaRPr lang="en-US"/>
        </a:p>
      </dgm:t>
    </dgm:pt>
    <dgm:pt modelId="{DE3E17FC-0770-436C-BC48-A55648F0B2F9}" type="sibTrans" cxnId="{ED3738BA-BE8C-46EE-A7F7-32106FA82366}">
      <dgm:prSet/>
      <dgm:spPr/>
      <dgm:t>
        <a:bodyPr/>
        <a:lstStyle/>
        <a:p>
          <a:endParaRPr lang="en-US"/>
        </a:p>
      </dgm:t>
    </dgm:pt>
    <dgm:pt modelId="{67C61615-27DE-4B22-AF17-9DF92D8C19D8}">
      <dgm:prSet/>
      <dgm:spPr/>
      <dgm:t>
        <a:bodyPr/>
        <a:lstStyle/>
        <a:p>
          <a:pPr>
            <a:spcBef>
              <a:spcPct val="0"/>
            </a:spcBef>
          </a:pPr>
          <a:r>
            <a:rPr lang="en-US"/>
            <a:t>Other terms?</a:t>
          </a:r>
        </a:p>
      </dgm:t>
    </dgm:pt>
    <dgm:pt modelId="{6F6C2033-6300-4C30-9CF8-C7A522C73BAE}" type="parTrans" cxnId="{8009A2A4-08EE-4B8C-B5CE-7D1CDA9683A2}">
      <dgm:prSet/>
      <dgm:spPr/>
      <dgm:t>
        <a:bodyPr/>
        <a:lstStyle/>
        <a:p>
          <a:endParaRPr lang="en-US"/>
        </a:p>
      </dgm:t>
    </dgm:pt>
    <dgm:pt modelId="{FC7A464C-BE9F-4216-8279-159DC604F6C2}" type="sibTrans" cxnId="{8009A2A4-08EE-4B8C-B5CE-7D1CDA9683A2}">
      <dgm:prSet/>
      <dgm:spPr/>
      <dgm:t>
        <a:bodyPr/>
        <a:lstStyle/>
        <a:p>
          <a:endParaRPr lang="en-US"/>
        </a:p>
      </dgm:t>
    </dgm:pt>
    <dgm:pt modelId="{65E2F7CF-6419-403A-AEF1-62F2E891E03A}">
      <dgm:prSet/>
      <dgm:spPr/>
      <dgm:t>
        <a:bodyPr/>
        <a:lstStyle/>
        <a:p>
          <a:r>
            <a:rPr lang="en-US" b="1" dirty="0"/>
            <a:t>How many years have you been in your role as curriculum specialist? </a:t>
          </a:r>
          <a:endParaRPr lang="en-US" dirty="0"/>
        </a:p>
      </dgm:t>
    </dgm:pt>
    <dgm:pt modelId="{B8ED25FE-4944-427D-B465-52F0C5E9AFA9}" type="parTrans" cxnId="{28F03923-6739-4785-9557-9798168C4FD7}">
      <dgm:prSet/>
      <dgm:spPr/>
      <dgm:t>
        <a:bodyPr/>
        <a:lstStyle/>
        <a:p>
          <a:endParaRPr lang="en-US"/>
        </a:p>
      </dgm:t>
    </dgm:pt>
    <dgm:pt modelId="{967F2820-280E-4D21-8544-8C31C9A6FD9E}" type="sibTrans" cxnId="{28F03923-6739-4785-9557-9798168C4FD7}">
      <dgm:prSet/>
      <dgm:spPr/>
      <dgm:t>
        <a:bodyPr/>
        <a:lstStyle/>
        <a:p>
          <a:endParaRPr lang="en-US"/>
        </a:p>
      </dgm:t>
    </dgm:pt>
    <dgm:pt modelId="{F3D98F58-54E5-460F-8232-A12FC3E8E84A}">
      <dgm:prSet/>
      <dgm:spPr/>
      <dgm:t>
        <a:bodyPr/>
        <a:lstStyle/>
        <a:p>
          <a:r>
            <a:rPr lang="en-US" b="1" dirty="0"/>
            <a:t>What do you want to know?</a:t>
          </a:r>
          <a:endParaRPr lang="en-US" dirty="0"/>
        </a:p>
      </dgm:t>
    </dgm:pt>
    <dgm:pt modelId="{4CC7FDD6-3755-4408-AF6A-5C8F72B1D132}" type="parTrans" cxnId="{A3462524-0909-4156-BF1D-5F7ABB622CE1}">
      <dgm:prSet/>
      <dgm:spPr/>
      <dgm:t>
        <a:bodyPr/>
        <a:lstStyle/>
        <a:p>
          <a:endParaRPr lang="en-US"/>
        </a:p>
      </dgm:t>
    </dgm:pt>
    <dgm:pt modelId="{7BF43F9E-8D00-41AB-A05B-F1A96A04B180}" type="sibTrans" cxnId="{A3462524-0909-4156-BF1D-5F7ABB622CE1}">
      <dgm:prSet/>
      <dgm:spPr/>
      <dgm:t>
        <a:bodyPr/>
        <a:lstStyle/>
        <a:p>
          <a:endParaRPr lang="en-US"/>
        </a:p>
      </dgm:t>
    </dgm:pt>
    <dgm:pt modelId="{FC75963E-3E6A-4E11-9276-631EB76D6BAC}" type="pres">
      <dgm:prSet presAssocID="{B23C55E0-5950-42AF-BE5D-6885290CD428}" presName="linear" presStyleCnt="0">
        <dgm:presLayoutVars>
          <dgm:animLvl val="lvl"/>
          <dgm:resizeHandles val="exact"/>
        </dgm:presLayoutVars>
      </dgm:prSet>
      <dgm:spPr/>
    </dgm:pt>
    <dgm:pt modelId="{D8D80256-20FE-462E-B694-D77DAE37065A}" type="pres">
      <dgm:prSet presAssocID="{320B4A3A-9E3E-4914-B0DD-AA9FDA44C1C9}" presName="parentText" presStyleLbl="node1" presStyleIdx="0" presStyleCnt="3">
        <dgm:presLayoutVars>
          <dgm:chMax val="0"/>
          <dgm:bulletEnabled val="1"/>
        </dgm:presLayoutVars>
      </dgm:prSet>
      <dgm:spPr/>
    </dgm:pt>
    <dgm:pt modelId="{482111AF-AB4C-40B9-AE3C-321B475CE2F8}" type="pres">
      <dgm:prSet presAssocID="{320B4A3A-9E3E-4914-B0DD-AA9FDA44C1C9}" presName="childText" presStyleLbl="revTx" presStyleIdx="0" presStyleCnt="3">
        <dgm:presLayoutVars>
          <dgm:bulletEnabled val="1"/>
        </dgm:presLayoutVars>
      </dgm:prSet>
      <dgm:spPr/>
    </dgm:pt>
    <dgm:pt modelId="{EB0419A8-3AA7-4793-9814-5ADF13693B4D}" type="pres">
      <dgm:prSet presAssocID="{2F2665A0-3D92-4754-AC37-1D74FC9EFFF2}" presName="parentText" presStyleLbl="node1" presStyleIdx="1" presStyleCnt="3">
        <dgm:presLayoutVars>
          <dgm:chMax val="0"/>
          <dgm:bulletEnabled val="1"/>
        </dgm:presLayoutVars>
      </dgm:prSet>
      <dgm:spPr/>
    </dgm:pt>
    <dgm:pt modelId="{5E98E099-CB5F-4BB0-8D79-943919EA581E}" type="pres">
      <dgm:prSet presAssocID="{2F2665A0-3D92-4754-AC37-1D74FC9EFFF2}" presName="childText" presStyleLbl="revTx" presStyleIdx="1" presStyleCnt="3">
        <dgm:presLayoutVars>
          <dgm:bulletEnabled val="1"/>
        </dgm:presLayoutVars>
      </dgm:prSet>
      <dgm:spPr/>
    </dgm:pt>
    <dgm:pt modelId="{611EAF72-A5AB-4B8C-9AAF-5A780F18EA28}" type="pres">
      <dgm:prSet presAssocID="{C609B3DE-378A-4C6C-805F-695E7377BA8F}" presName="parentText" presStyleLbl="node1" presStyleIdx="2" presStyleCnt="3">
        <dgm:presLayoutVars>
          <dgm:chMax val="0"/>
          <dgm:bulletEnabled val="1"/>
        </dgm:presLayoutVars>
      </dgm:prSet>
      <dgm:spPr/>
    </dgm:pt>
    <dgm:pt modelId="{E3AFF8AE-C74F-4A58-AEB1-742FF04AF2B2}" type="pres">
      <dgm:prSet presAssocID="{C609B3DE-378A-4C6C-805F-695E7377BA8F}" presName="childText" presStyleLbl="revTx" presStyleIdx="2" presStyleCnt="3" custLinFactNeighborY="11394">
        <dgm:presLayoutVars>
          <dgm:bulletEnabled val="1"/>
        </dgm:presLayoutVars>
      </dgm:prSet>
      <dgm:spPr/>
    </dgm:pt>
  </dgm:ptLst>
  <dgm:cxnLst>
    <dgm:cxn modelId="{24D9BA0A-15B6-41F4-837C-41BD4262DA75}" type="presOf" srcId="{D82E6188-02C3-4FA9-85E9-EB78D79DFCEF}" destId="{E3AFF8AE-C74F-4A58-AEB1-742FF04AF2B2}" srcOrd="0" destOrd="0" presId="urn:microsoft.com/office/officeart/2005/8/layout/vList2"/>
    <dgm:cxn modelId="{009E9B16-9957-4462-BA47-C7D0ECECC877}" srcId="{C609B3DE-378A-4C6C-805F-695E7377BA8F}" destId="{D82E6188-02C3-4FA9-85E9-EB78D79DFCEF}" srcOrd="0" destOrd="0" parTransId="{D8BB043F-ED9D-40B1-A95E-FBDFA8894699}" sibTransId="{00938AC4-F613-4167-866F-2784293DD115}"/>
    <dgm:cxn modelId="{28F03923-6739-4785-9557-9798168C4FD7}" srcId="{2F2665A0-3D92-4754-AC37-1D74FC9EFFF2}" destId="{65E2F7CF-6419-403A-AEF1-62F2E891E03A}" srcOrd="1" destOrd="0" parTransId="{B8ED25FE-4944-427D-B465-52F0C5E9AFA9}" sibTransId="{967F2820-280E-4D21-8544-8C31C9A6FD9E}"/>
    <dgm:cxn modelId="{67E8F823-1E42-4535-85C7-B9258B5C80DC}" type="presOf" srcId="{65E2F7CF-6419-403A-AEF1-62F2E891E03A}" destId="{5E98E099-CB5F-4BB0-8D79-943919EA581E}" srcOrd="0" destOrd="1" presId="urn:microsoft.com/office/officeart/2005/8/layout/vList2"/>
    <dgm:cxn modelId="{A3462524-0909-4156-BF1D-5F7ABB622CE1}" srcId="{320B4A3A-9E3E-4914-B0DD-AA9FDA44C1C9}" destId="{F3D98F58-54E5-460F-8232-A12FC3E8E84A}" srcOrd="1" destOrd="0" parTransId="{4CC7FDD6-3755-4408-AF6A-5C8F72B1D132}" sibTransId="{7BF43F9E-8D00-41AB-A05B-F1A96A04B180}"/>
    <dgm:cxn modelId="{92042D2E-BF10-4DD9-BF93-49C1E719F858}" type="presOf" srcId="{F3D98F58-54E5-460F-8232-A12FC3E8E84A}" destId="{482111AF-AB4C-40B9-AE3C-321B475CE2F8}" srcOrd="0" destOrd="1" presId="urn:microsoft.com/office/officeart/2005/8/layout/vList2"/>
    <dgm:cxn modelId="{18AA0530-F969-490C-95D6-A12890768927}" type="presOf" srcId="{7F1FF29F-EED7-40CA-8B42-BF31EF10422D}" destId="{482111AF-AB4C-40B9-AE3C-321B475CE2F8}" srcOrd="0" destOrd="0" presId="urn:microsoft.com/office/officeart/2005/8/layout/vList2"/>
    <dgm:cxn modelId="{F7AB8230-5A9B-47AE-B3FC-3161F3D78B75}" type="presOf" srcId="{320B4A3A-9E3E-4914-B0DD-AA9FDA44C1C9}" destId="{D8D80256-20FE-462E-B694-D77DAE37065A}" srcOrd="0" destOrd="0" presId="urn:microsoft.com/office/officeart/2005/8/layout/vList2"/>
    <dgm:cxn modelId="{21458366-9890-4CF5-8ACE-78A543C5F960}" type="presOf" srcId="{2F2665A0-3D92-4754-AC37-1D74FC9EFFF2}" destId="{EB0419A8-3AA7-4793-9814-5ADF13693B4D}" srcOrd="0" destOrd="0" presId="urn:microsoft.com/office/officeart/2005/8/layout/vList2"/>
    <dgm:cxn modelId="{2B77F977-6E2D-40DD-9EE5-73CC1CC3F388}" srcId="{B23C55E0-5950-42AF-BE5D-6885290CD428}" destId="{320B4A3A-9E3E-4914-B0DD-AA9FDA44C1C9}" srcOrd="0" destOrd="0" parTransId="{56B67E91-7D15-4FDD-9C8A-D7827935E18A}" sibTransId="{6791F86C-FF64-47A6-9023-CB5497E389DF}"/>
    <dgm:cxn modelId="{1C371159-E974-4AE8-9F6E-88179EFED200}" type="presOf" srcId="{BB4BD72D-EF47-45B8-A81C-1C78FB714325}" destId="{E3AFF8AE-C74F-4A58-AEB1-742FF04AF2B2}" srcOrd="0" destOrd="1" presId="urn:microsoft.com/office/officeart/2005/8/layout/vList2"/>
    <dgm:cxn modelId="{36234759-66DF-41AD-B45D-50A47EB1579F}" type="presOf" srcId="{67C61615-27DE-4B22-AF17-9DF92D8C19D8}" destId="{E3AFF8AE-C74F-4A58-AEB1-742FF04AF2B2}" srcOrd="0" destOrd="2" presId="urn:microsoft.com/office/officeart/2005/8/layout/vList2"/>
    <dgm:cxn modelId="{3A25D19B-5608-4439-AAC1-D3DC8723C6CE}" srcId="{2F2665A0-3D92-4754-AC37-1D74FC9EFFF2}" destId="{2D1741A5-5421-4CE1-8693-7E015B8220E9}" srcOrd="0" destOrd="0" parTransId="{F9C1AA9F-C940-42A3-BE71-A9081A812423}" sibTransId="{5321E965-0BA5-4178-9699-8E06F7350B30}"/>
    <dgm:cxn modelId="{147ACB9D-221D-4B4E-8A61-0DFB0B14FB20}" type="presOf" srcId="{2D1741A5-5421-4CE1-8693-7E015B8220E9}" destId="{5E98E099-CB5F-4BB0-8D79-943919EA581E}" srcOrd="0" destOrd="0" presId="urn:microsoft.com/office/officeart/2005/8/layout/vList2"/>
    <dgm:cxn modelId="{8009A2A4-08EE-4B8C-B5CE-7D1CDA9683A2}" srcId="{C609B3DE-378A-4C6C-805F-695E7377BA8F}" destId="{67C61615-27DE-4B22-AF17-9DF92D8C19D8}" srcOrd="2" destOrd="0" parTransId="{6F6C2033-6300-4C30-9CF8-C7A522C73BAE}" sibTransId="{FC7A464C-BE9F-4216-8279-159DC604F6C2}"/>
    <dgm:cxn modelId="{6FAD7FA6-AC78-4334-94BE-1E730FD73965}" type="presOf" srcId="{C609B3DE-378A-4C6C-805F-695E7377BA8F}" destId="{611EAF72-A5AB-4B8C-9AAF-5A780F18EA28}" srcOrd="0" destOrd="0" presId="urn:microsoft.com/office/officeart/2005/8/layout/vList2"/>
    <dgm:cxn modelId="{8D8A34AD-AFD6-48B1-BB75-9453371C2B3E}" srcId="{B23C55E0-5950-42AF-BE5D-6885290CD428}" destId="{C609B3DE-378A-4C6C-805F-695E7377BA8F}" srcOrd="2" destOrd="0" parTransId="{418D262D-B908-4CA6-9600-EF56907B53CA}" sibTransId="{FA85597B-3447-4F2F-844A-74C0C80EAFAF}"/>
    <dgm:cxn modelId="{72CF88B2-C6E4-457A-8BBF-7C4743969449}" srcId="{320B4A3A-9E3E-4914-B0DD-AA9FDA44C1C9}" destId="{7F1FF29F-EED7-40CA-8B42-BF31EF10422D}" srcOrd="0" destOrd="0" parTransId="{26C885EF-F235-4F81-8E7C-94A505FFBE65}" sibTransId="{0E0E00CD-CB57-4F4A-8DB1-026EFA32A918}"/>
    <dgm:cxn modelId="{ED3738BA-BE8C-46EE-A7F7-32106FA82366}" srcId="{C609B3DE-378A-4C6C-805F-695E7377BA8F}" destId="{BB4BD72D-EF47-45B8-A81C-1C78FB714325}" srcOrd="1" destOrd="0" parTransId="{B219A1A3-45F5-4814-BBB6-6D787FA15069}" sibTransId="{DE3E17FC-0770-436C-BC48-A55648F0B2F9}"/>
    <dgm:cxn modelId="{B0A020BF-0C38-46BD-B5AE-94DC06E96CB5}" type="presOf" srcId="{B23C55E0-5950-42AF-BE5D-6885290CD428}" destId="{FC75963E-3E6A-4E11-9276-631EB76D6BAC}" srcOrd="0" destOrd="0" presId="urn:microsoft.com/office/officeart/2005/8/layout/vList2"/>
    <dgm:cxn modelId="{889E2DC5-7C0D-4677-B076-E0AF67F82E0C}" srcId="{B23C55E0-5950-42AF-BE5D-6885290CD428}" destId="{2F2665A0-3D92-4754-AC37-1D74FC9EFFF2}" srcOrd="1" destOrd="0" parTransId="{D8BBA768-6C31-48A1-9C7E-3CB050D047F7}" sibTransId="{1421C600-FB41-466B-912D-04D65D939EA3}"/>
    <dgm:cxn modelId="{3C503965-E478-42E3-A816-98E76F905D9E}" type="presParOf" srcId="{FC75963E-3E6A-4E11-9276-631EB76D6BAC}" destId="{D8D80256-20FE-462E-B694-D77DAE37065A}" srcOrd="0" destOrd="0" presId="urn:microsoft.com/office/officeart/2005/8/layout/vList2"/>
    <dgm:cxn modelId="{4BF79513-47A9-49B7-8F4D-B3F89B8A6F34}" type="presParOf" srcId="{FC75963E-3E6A-4E11-9276-631EB76D6BAC}" destId="{482111AF-AB4C-40B9-AE3C-321B475CE2F8}" srcOrd="1" destOrd="0" presId="urn:microsoft.com/office/officeart/2005/8/layout/vList2"/>
    <dgm:cxn modelId="{49C7930E-5B50-4E08-A2E6-640A6B503A6C}" type="presParOf" srcId="{FC75963E-3E6A-4E11-9276-631EB76D6BAC}" destId="{EB0419A8-3AA7-4793-9814-5ADF13693B4D}" srcOrd="2" destOrd="0" presId="urn:microsoft.com/office/officeart/2005/8/layout/vList2"/>
    <dgm:cxn modelId="{269C1515-9ABC-4F62-849F-D86AB171C275}" type="presParOf" srcId="{FC75963E-3E6A-4E11-9276-631EB76D6BAC}" destId="{5E98E099-CB5F-4BB0-8D79-943919EA581E}" srcOrd="3" destOrd="0" presId="urn:microsoft.com/office/officeart/2005/8/layout/vList2"/>
    <dgm:cxn modelId="{1B6D67AA-46F3-4010-874F-7416D63BF668}" type="presParOf" srcId="{FC75963E-3E6A-4E11-9276-631EB76D6BAC}" destId="{611EAF72-A5AB-4B8C-9AAF-5A780F18EA28}" srcOrd="4" destOrd="0" presId="urn:microsoft.com/office/officeart/2005/8/layout/vList2"/>
    <dgm:cxn modelId="{5F28FC40-63CF-4F3D-8133-05B82B256BCA}" type="presParOf" srcId="{FC75963E-3E6A-4E11-9276-631EB76D6BAC}" destId="{E3AFF8AE-C74F-4A58-AEB1-742FF04AF2B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ED0551A-EB04-41C4-B4D3-D39ECB863C88}"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60488388-AD54-4117-9DDB-9AB6298D9B19}">
      <dgm:prSet/>
      <dgm:spPr/>
      <dgm:t>
        <a:bodyPr/>
        <a:lstStyle/>
        <a:p>
          <a:r>
            <a:rPr lang="en-US"/>
            <a:t>USUALLY, under the general supervision of the vice president of instruction, Curriculum Specialists:</a:t>
          </a:r>
        </a:p>
      </dgm:t>
    </dgm:pt>
    <dgm:pt modelId="{9AB00536-E20E-4CF4-A50C-32B02DBDB923}" type="parTrans" cxnId="{06771440-CB08-42E1-8FFD-E2BF13F1F678}">
      <dgm:prSet/>
      <dgm:spPr/>
      <dgm:t>
        <a:bodyPr/>
        <a:lstStyle/>
        <a:p>
          <a:endParaRPr lang="en-US"/>
        </a:p>
      </dgm:t>
    </dgm:pt>
    <dgm:pt modelId="{0F5ECAFC-4842-4109-A08F-CA85C9DE0224}" type="sibTrans" cxnId="{06771440-CB08-42E1-8FFD-E2BF13F1F678}">
      <dgm:prSet/>
      <dgm:spPr/>
      <dgm:t>
        <a:bodyPr/>
        <a:lstStyle/>
        <a:p>
          <a:endParaRPr lang="en-US"/>
        </a:p>
      </dgm:t>
    </dgm:pt>
    <dgm:pt modelId="{2060DBEF-CEEC-4D97-81BA-1A9D53B4F98C}">
      <dgm:prSet/>
      <dgm:spPr/>
      <dgm:t>
        <a:bodyPr/>
        <a:lstStyle/>
        <a:p>
          <a:r>
            <a:rPr lang="en-US"/>
            <a:t>Coordinate the curriculum approval process from the course and program proposal level through local and state approval, including ACCJC (if appropriate)</a:t>
          </a:r>
        </a:p>
      </dgm:t>
    </dgm:pt>
    <dgm:pt modelId="{5A1176B1-B071-424D-8222-3CD1873229DB}" type="parTrans" cxnId="{B7535FDA-4B30-4963-AF1E-CD512C971ABB}">
      <dgm:prSet/>
      <dgm:spPr/>
      <dgm:t>
        <a:bodyPr/>
        <a:lstStyle/>
        <a:p>
          <a:endParaRPr lang="en-US"/>
        </a:p>
      </dgm:t>
    </dgm:pt>
    <dgm:pt modelId="{2615CDB3-82FF-466A-B797-9FEB3A406B7D}" type="sibTrans" cxnId="{B7535FDA-4B30-4963-AF1E-CD512C971ABB}">
      <dgm:prSet/>
      <dgm:spPr/>
      <dgm:t>
        <a:bodyPr/>
        <a:lstStyle/>
        <a:p>
          <a:endParaRPr lang="en-US"/>
        </a:p>
      </dgm:t>
    </dgm:pt>
    <dgm:pt modelId="{A0C4E0C8-62E6-4639-A65A-34C96C371DD1}">
      <dgm:prSet/>
      <dgm:spPr/>
      <dgm:t>
        <a:bodyPr/>
        <a:lstStyle/>
        <a:p>
          <a:r>
            <a:rPr lang="en-US"/>
            <a:t>Oversee/manage the local curriculum management system of record and submit curriculum to the state inventory (COCI)</a:t>
          </a:r>
        </a:p>
      </dgm:t>
    </dgm:pt>
    <dgm:pt modelId="{88E4B793-0EF7-4C44-BEA1-70A94F9692FC}" type="parTrans" cxnId="{16ED46CC-428F-4179-9CE9-844E72A362F9}">
      <dgm:prSet/>
      <dgm:spPr/>
      <dgm:t>
        <a:bodyPr/>
        <a:lstStyle/>
        <a:p>
          <a:endParaRPr lang="en-US"/>
        </a:p>
      </dgm:t>
    </dgm:pt>
    <dgm:pt modelId="{7059B28E-6FF4-45B8-A2DA-C6644D490605}" type="sibTrans" cxnId="{16ED46CC-428F-4179-9CE9-844E72A362F9}">
      <dgm:prSet/>
      <dgm:spPr/>
      <dgm:t>
        <a:bodyPr/>
        <a:lstStyle/>
        <a:p>
          <a:endParaRPr lang="en-US"/>
        </a:p>
      </dgm:t>
    </dgm:pt>
    <dgm:pt modelId="{E9012F69-AADD-4087-9323-83E6AC734F2F}">
      <dgm:prSet/>
      <dgm:spPr/>
      <dgm:t>
        <a:bodyPr/>
        <a:lstStyle/>
        <a:p>
          <a:r>
            <a:rPr lang="en-US"/>
            <a:t>Validate that codes are aligned/consistent across various curriculum systems - local curriculum management system, scheduling system, COCI, etc.</a:t>
          </a:r>
        </a:p>
      </dgm:t>
    </dgm:pt>
    <dgm:pt modelId="{47483D09-43F1-4290-93C0-AAC990CEB5CB}" type="parTrans" cxnId="{2FAD8506-3E81-4AFE-8199-8DAC5BC953F8}">
      <dgm:prSet/>
      <dgm:spPr/>
      <dgm:t>
        <a:bodyPr/>
        <a:lstStyle/>
        <a:p>
          <a:endParaRPr lang="en-US"/>
        </a:p>
      </dgm:t>
    </dgm:pt>
    <dgm:pt modelId="{831B3703-8E15-414F-BCEB-3D21C81D85D6}" type="sibTrans" cxnId="{2FAD8506-3E81-4AFE-8199-8DAC5BC953F8}">
      <dgm:prSet/>
      <dgm:spPr/>
      <dgm:t>
        <a:bodyPr/>
        <a:lstStyle/>
        <a:p>
          <a:endParaRPr lang="en-US"/>
        </a:p>
      </dgm:t>
    </dgm:pt>
    <dgm:pt modelId="{227CF05E-FB7F-4F13-AFAF-1A36D11A6107}" type="pres">
      <dgm:prSet presAssocID="{6ED0551A-EB04-41C4-B4D3-D39ECB863C88}" presName="linear" presStyleCnt="0">
        <dgm:presLayoutVars>
          <dgm:animLvl val="lvl"/>
          <dgm:resizeHandles val="exact"/>
        </dgm:presLayoutVars>
      </dgm:prSet>
      <dgm:spPr/>
    </dgm:pt>
    <dgm:pt modelId="{5DB3B0EE-FE85-466B-A4F7-3F3B70DEDD7A}" type="pres">
      <dgm:prSet presAssocID="{60488388-AD54-4117-9DDB-9AB6298D9B19}" presName="parentText" presStyleLbl="node1" presStyleIdx="0" presStyleCnt="1">
        <dgm:presLayoutVars>
          <dgm:chMax val="0"/>
          <dgm:bulletEnabled val="1"/>
        </dgm:presLayoutVars>
      </dgm:prSet>
      <dgm:spPr/>
    </dgm:pt>
    <dgm:pt modelId="{7D2DF181-451F-44AB-83BD-F99272B7A54B}" type="pres">
      <dgm:prSet presAssocID="{60488388-AD54-4117-9DDB-9AB6298D9B19}" presName="childText" presStyleLbl="revTx" presStyleIdx="0" presStyleCnt="1">
        <dgm:presLayoutVars>
          <dgm:bulletEnabled val="1"/>
        </dgm:presLayoutVars>
      </dgm:prSet>
      <dgm:spPr/>
    </dgm:pt>
  </dgm:ptLst>
  <dgm:cxnLst>
    <dgm:cxn modelId="{2FAD8506-3E81-4AFE-8199-8DAC5BC953F8}" srcId="{60488388-AD54-4117-9DDB-9AB6298D9B19}" destId="{E9012F69-AADD-4087-9323-83E6AC734F2F}" srcOrd="2" destOrd="0" parTransId="{47483D09-43F1-4290-93C0-AAC990CEB5CB}" sibTransId="{831B3703-8E15-414F-BCEB-3D21C81D85D6}"/>
    <dgm:cxn modelId="{1E73AE06-520D-41E6-98ED-27638F0BC797}" type="presOf" srcId="{2060DBEF-CEEC-4D97-81BA-1A9D53B4F98C}" destId="{7D2DF181-451F-44AB-83BD-F99272B7A54B}" srcOrd="0" destOrd="0" presId="urn:microsoft.com/office/officeart/2005/8/layout/vList2"/>
    <dgm:cxn modelId="{06771440-CB08-42E1-8FFD-E2BF13F1F678}" srcId="{6ED0551A-EB04-41C4-B4D3-D39ECB863C88}" destId="{60488388-AD54-4117-9DDB-9AB6298D9B19}" srcOrd="0" destOrd="0" parTransId="{9AB00536-E20E-4CF4-A50C-32B02DBDB923}" sibTransId="{0F5ECAFC-4842-4109-A08F-CA85C9DE0224}"/>
    <dgm:cxn modelId="{5D822B5B-C0F4-4F7E-BF18-4B255AEE7DDE}" type="presOf" srcId="{6ED0551A-EB04-41C4-B4D3-D39ECB863C88}" destId="{227CF05E-FB7F-4F13-AFAF-1A36D11A6107}" srcOrd="0" destOrd="0" presId="urn:microsoft.com/office/officeart/2005/8/layout/vList2"/>
    <dgm:cxn modelId="{948D01AC-ED82-49E7-BF6F-2FA05ACE3990}" type="presOf" srcId="{60488388-AD54-4117-9DDB-9AB6298D9B19}" destId="{5DB3B0EE-FE85-466B-A4F7-3F3B70DEDD7A}" srcOrd="0" destOrd="0" presId="urn:microsoft.com/office/officeart/2005/8/layout/vList2"/>
    <dgm:cxn modelId="{247F77AD-FB20-4F7B-A37B-86C78B49DB10}" type="presOf" srcId="{A0C4E0C8-62E6-4639-A65A-34C96C371DD1}" destId="{7D2DF181-451F-44AB-83BD-F99272B7A54B}" srcOrd="0" destOrd="1" presId="urn:microsoft.com/office/officeart/2005/8/layout/vList2"/>
    <dgm:cxn modelId="{956991CB-C774-4D09-B010-177D2C6850C2}" type="presOf" srcId="{E9012F69-AADD-4087-9323-83E6AC734F2F}" destId="{7D2DF181-451F-44AB-83BD-F99272B7A54B}" srcOrd="0" destOrd="2" presId="urn:microsoft.com/office/officeart/2005/8/layout/vList2"/>
    <dgm:cxn modelId="{16ED46CC-428F-4179-9CE9-844E72A362F9}" srcId="{60488388-AD54-4117-9DDB-9AB6298D9B19}" destId="{A0C4E0C8-62E6-4639-A65A-34C96C371DD1}" srcOrd="1" destOrd="0" parTransId="{88E4B793-0EF7-4C44-BEA1-70A94F9692FC}" sibTransId="{7059B28E-6FF4-45B8-A2DA-C6644D490605}"/>
    <dgm:cxn modelId="{B7535FDA-4B30-4963-AF1E-CD512C971ABB}" srcId="{60488388-AD54-4117-9DDB-9AB6298D9B19}" destId="{2060DBEF-CEEC-4D97-81BA-1A9D53B4F98C}" srcOrd="0" destOrd="0" parTransId="{5A1176B1-B071-424D-8222-3CD1873229DB}" sibTransId="{2615CDB3-82FF-466A-B797-9FEB3A406B7D}"/>
    <dgm:cxn modelId="{C579AAFD-DEEE-47E5-968E-E5838AE36A2C}" type="presParOf" srcId="{227CF05E-FB7F-4F13-AFAF-1A36D11A6107}" destId="{5DB3B0EE-FE85-466B-A4F7-3F3B70DEDD7A}" srcOrd="0" destOrd="0" presId="urn:microsoft.com/office/officeart/2005/8/layout/vList2"/>
    <dgm:cxn modelId="{9CA84666-140B-4ABD-B165-E4CEA9257648}" type="presParOf" srcId="{227CF05E-FB7F-4F13-AFAF-1A36D11A6107}" destId="{7D2DF181-451F-44AB-83BD-F99272B7A54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F6A5B6-AC17-4109-B095-9A516088787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B60446D-292D-43FE-922C-C7AAE31C6534}">
      <dgm:prSet/>
      <dgm:spPr/>
      <dgm:t>
        <a:bodyPr/>
        <a:lstStyle/>
        <a:p>
          <a:r>
            <a:rPr lang="en-US"/>
            <a:t>Assure compliance of the curriculum with Student Services in the areas of Articulation, Matriculation, and Admissions and Records</a:t>
          </a:r>
        </a:p>
      </dgm:t>
    </dgm:pt>
    <dgm:pt modelId="{F1DC6510-E821-4841-A0F0-4099105CAECB}" type="parTrans" cxnId="{92A4D985-73B4-40B0-BF91-CBD0FA35CC93}">
      <dgm:prSet/>
      <dgm:spPr/>
      <dgm:t>
        <a:bodyPr/>
        <a:lstStyle/>
        <a:p>
          <a:endParaRPr lang="en-US"/>
        </a:p>
      </dgm:t>
    </dgm:pt>
    <dgm:pt modelId="{22348A02-CA47-490F-8684-DD5F1568747E}" type="sibTrans" cxnId="{92A4D985-73B4-40B0-BF91-CBD0FA35CC93}">
      <dgm:prSet/>
      <dgm:spPr/>
      <dgm:t>
        <a:bodyPr/>
        <a:lstStyle/>
        <a:p>
          <a:endParaRPr lang="en-US"/>
        </a:p>
      </dgm:t>
    </dgm:pt>
    <dgm:pt modelId="{2B3465A5-9B70-48EC-B8B7-5ADFB4FCE45F}">
      <dgm:prSet/>
      <dgm:spPr/>
      <dgm:t>
        <a:bodyPr/>
        <a:lstStyle/>
        <a:p>
          <a:r>
            <a:rPr lang="en-US"/>
            <a:t>Perform a variety of technical duties relative to assigned area</a:t>
          </a:r>
        </a:p>
      </dgm:t>
    </dgm:pt>
    <dgm:pt modelId="{407E4398-63C1-434D-9B1E-7ACABB6A7872}" type="parTrans" cxnId="{CF3A640B-9970-44D5-AB72-CD2E3D5FBE37}">
      <dgm:prSet/>
      <dgm:spPr/>
      <dgm:t>
        <a:bodyPr/>
        <a:lstStyle/>
        <a:p>
          <a:endParaRPr lang="en-US"/>
        </a:p>
      </dgm:t>
    </dgm:pt>
    <dgm:pt modelId="{9CFFEEAA-D842-44A6-9D92-F62B7D4A3790}" type="sibTrans" cxnId="{CF3A640B-9970-44D5-AB72-CD2E3D5FBE37}">
      <dgm:prSet/>
      <dgm:spPr/>
      <dgm:t>
        <a:bodyPr/>
        <a:lstStyle/>
        <a:p>
          <a:endParaRPr lang="en-US"/>
        </a:p>
      </dgm:t>
    </dgm:pt>
    <dgm:pt modelId="{6EF82F0F-21D6-4408-B4E3-134208F5A31B}" type="pres">
      <dgm:prSet presAssocID="{62F6A5B6-AC17-4109-B095-9A5160887870}" presName="root" presStyleCnt="0">
        <dgm:presLayoutVars>
          <dgm:dir/>
          <dgm:resizeHandles val="exact"/>
        </dgm:presLayoutVars>
      </dgm:prSet>
      <dgm:spPr/>
    </dgm:pt>
    <dgm:pt modelId="{F4E3AF3D-6460-4957-B337-E7BE0F264D5D}" type="pres">
      <dgm:prSet presAssocID="{3B60446D-292D-43FE-922C-C7AAE31C6534}" presName="compNode" presStyleCnt="0"/>
      <dgm:spPr/>
    </dgm:pt>
    <dgm:pt modelId="{F06CDA19-AEF8-46E3-AEBF-F046508AB1FF}" type="pres">
      <dgm:prSet presAssocID="{3B60446D-292D-43FE-922C-C7AAE31C6534}" presName="bgRect" presStyleLbl="bgShp" presStyleIdx="0" presStyleCnt="2"/>
      <dgm:spPr/>
    </dgm:pt>
    <dgm:pt modelId="{37DF4137-4445-4D56-81C4-4EBA8BCE4335}" type="pres">
      <dgm:prSet presAssocID="{3B60446D-292D-43FE-922C-C7AAE31C6534}"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eeting with solid fill"/>
        </a:ext>
      </dgm:extLst>
    </dgm:pt>
    <dgm:pt modelId="{F5A91035-586F-4D64-9C34-70F88F359176}" type="pres">
      <dgm:prSet presAssocID="{3B60446D-292D-43FE-922C-C7AAE31C6534}" presName="spaceRect" presStyleCnt="0"/>
      <dgm:spPr/>
    </dgm:pt>
    <dgm:pt modelId="{87CC49AE-62AF-4EB4-B262-6F35FA70B152}" type="pres">
      <dgm:prSet presAssocID="{3B60446D-292D-43FE-922C-C7AAE31C6534}" presName="parTx" presStyleLbl="revTx" presStyleIdx="0" presStyleCnt="2">
        <dgm:presLayoutVars>
          <dgm:chMax val="0"/>
          <dgm:chPref val="0"/>
        </dgm:presLayoutVars>
      </dgm:prSet>
      <dgm:spPr/>
    </dgm:pt>
    <dgm:pt modelId="{C573206F-08C4-4D4D-AD54-886CE0FC882A}" type="pres">
      <dgm:prSet presAssocID="{22348A02-CA47-490F-8684-DD5F1568747E}" presName="sibTrans" presStyleCnt="0"/>
      <dgm:spPr/>
    </dgm:pt>
    <dgm:pt modelId="{2379531D-4FD7-4C8D-822D-65AEBD668213}" type="pres">
      <dgm:prSet presAssocID="{2B3465A5-9B70-48EC-B8B7-5ADFB4FCE45F}" presName="compNode" presStyleCnt="0"/>
      <dgm:spPr/>
    </dgm:pt>
    <dgm:pt modelId="{6F6F164E-AA96-4665-A851-086C71A77803}" type="pres">
      <dgm:prSet presAssocID="{2B3465A5-9B70-48EC-B8B7-5ADFB4FCE45F}" presName="bgRect" presStyleLbl="bgShp" presStyleIdx="1" presStyleCnt="2"/>
      <dgm:spPr/>
    </dgm:pt>
    <dgm:pt modelId="{3AF848FB-DF86-4503-BB90-028E8D087968}" type="pres">
      <dgm:prSet presAssocID="{2B3465A5-9B70-48EC-B8B7-5ADFB4FCE45F}"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ero Female with solid fill"/>
        </a:ext>
      </dgm:extLst>
    </dgm:pt>
    <dgm:pt modelId="{D484BC09-8738-48FB-A5CA-D4D01F889B00}" type="pres">
      <dgm:prSet presAssocID="{2B3465A5-9B70-48EC-B8B7-5ADFB4FCE45F}" presName="spaceRect" presStyleCnt="0"/>
      <dgm:spPr/>
    </dgm:pt>
    <dgm:pt modelId="{AADFE137-BB2D-4F2E-B9FA-0925DF1713A5}" type="pres">
      <dgm:prSet presAssocID="{2B3465A5-9B70-48EC-B8B7-5ADFB4FCE45F}" presName="parTx" presStyleLbl="revTx" presStyleIdx="1" presStyleCnt="2">
        <dgm:presLayoutVars>
          <dgm:chMax val="0"/>
          <dgm:chPref val="0"/>
        </dgm:presLayoutVars>
      </dgm:prSet>
      <dgm:spPr/>
    </dgm:pt>
  </dgm:ptLst>
  <dgm:cxnLst>
    <dgm:cxn modelId="{CF3A640B-9970-44D5-AB72-CD2E3D5FBE37}" srcId="{62F6A5B6-AC17-4109-B095-9A5160887870}" destId="{2B3465A5-9B70-48EC-B8B7-5ADFB4FCE45F}" srcOrd="1" destOrd="0" parTransId="{407E4398-63C1-434D-9B1E-7ACABB6A7872}" sibTransId="{9CFFEEAA-D842-44A6-9D92-F62B7D4A3790}"/>
    <dgm:cxn modelId="{78B20E27-3B5B-413F-A012-22EF5F237D5F}" type="presOf" srcId="{3B60446D-292D-43FE-922C-C7AAE31C6534}" destId="{87CC49AE-62AF-4EB4-B262-6F35FA70B152}" srcOrd="0" destOrd="0" presId="urn:microsoft.com/office/officeart/2018/2/layout/IconVerticalSolidList"/>
    <dgm:cxn modelId="{AAA90841-9459-46EB-B1B5-5116BB5BB783}" type="presOf" srcId="{2B3465A5-9B70-48EC-B8B7-5ADFB4FCE45F}" destId="{AADFE137-BB2D-4F2E-B9FA-0925DF1713A5}" srcOrd="0" destOrd="0" presId="urn:microsoft.com/office/officeart/2018/2/layout/IconVerticalSolidList"/>
    <dgm:cxn modelId="{92A4D985-73B4-40B0-BF91-CBD0FA35CC93}" srcId="{62F6A5B6-AC17-4109-B095-9A5160887870}" destId="{3B60446D-292D-43FE-922C-C7AAE31C6534}" srcOrd="0" destOrd="0" parTransId="{F1DC6510-E821-4841-A0F0-4099105CAECB}" sibTransId="{22348A02-CA47-490F-8684-DD5F1568747E}"/>
    <dgm:cxn modelId="{C2BB3EBC-D597-4C32-8FE4-49E15990EB16}" type="presOf" srcId="{62F6A5B6-AC17-4109-B095-9A5160887870}" destId="{6EF82F0F-21D6-4408-B4E3-134208F5A31B}" srcOrd="0" destOrd="0" presId="urn:microsoft.com/office/officeart/2018/2/layout/IconVerticalSolidList"/>
    <dgm:cxn modelId="{696AFB6E-EA9A-42DC-BD12-EB0CD6EAA089}" type="presParOf" srcId="{6EF82F0F-21D6-4408-B4E3-134208F5A31B}" destId="{F4E3AF3D-6460-4957-B337-E7BE0F264D5D}" srcOrd="0" destOrd="0" presId="urn:microsoft.com/office/officeart/2018/2/layout/IconVerticalSolidList"/>
    <dgm:cxn modelId="{1BF9B751-1C21-495E-9F25-5B4F1AF5E175}" type="presParOf" srcId="{F4E3AF3D-6460-4957-B337-E7BE0F264D5D}" destId="{F06CDA19-AEF8-46E3-AEBF-F046508AB1FF}" srcOrd="0" destOrd="0" presId="urn:microsoft.com/office/officeart/2018/2/layout/IconVerticalSolidList"/>
    <dgm:cxn modelId="{E5E52708-6105-404D-A9AF-7ED431C38A6B}" type="presParOf" srcId="{F4E3AF3D-6460-4957-B337-E7BE0F264D5D}" destId="{37DF4137-4445-4D56-81C4-4EBA8BCE4335}" srcOrd="1" destOrd="0" presId="urn:microsoft.com/office/officeart/2018/2/layout/IconVerticalSolidList"/>
    <dgm:cxn modelId="{755683B4-02DB-429F-8BF0-E5886F5B8791}" type="presParOf" srcId="{F4E3AF3D-6460-4957-B337-E7BE0F264D5D}" destId="{F5A91035-586F-4D64-9C34-70F88F359176}" srcOrd="2" destOrd="0" presId="urn:microsoft.com/office/officeart/2018/2/layout/IconVerticalSolidList"/>
    <dgm:cxn modelId="{25204E63-AEC1-4466-9A00-F7634CC81D7E}" type="presParOf" srcId="{F4E3AF3D-6460-4957-B337-E7BE0F264D5D}" destId="{87CC49AE-62AF-4EB4-B262-6F35FA70B152}" srcOrd="3" destOrd="0" presId="urn:microsoft.com/office/officeart/2018/2/layout/IconVerticalSolidList"/>
    <dgm:cxn modelId="{C24BA96E-CD38-4192-8D7A-45E15A09CBF0}" type="presParOf" srcId="{6EF82F0F-21D6-4408-B4E3-134208F5A31B}" destId="{C573206F-08C4-4D4D-AD54-886CE0FC882A}" srcOrd="1" destOrd="0" presId="urn:microsoft.com/office/officeart/2018/2/layout/IconVerticalSolidList"/>
    <dgm:cxn modelId="{41562E58-EE43-49E9-BFAA-545272E439FB}" type="presParOf" srcId="{6EF82F0F-21D6-4408-B4E3-134208F5A31B}" destId="{2379531D-4FD7-4C8D-822D-65AEBD668213}" srcOrd="2" destOrd="0" presId="urn:microsoft.com/office/officeart/2018/2/layout/IconVerticalSolidList"/>
    <dgm:cxn modelId="{037C49A8-7915-4C08-A66D-1C9517980DFC}" type="presParOf" srcId="{2379531D-4FD7-4C8D-822D-65AEBD668213}" destId="{6F6F164E-AA96-4665-A851-086C71A77803}" srcOrd="0" destOrd="0" presId="urn:microsoft.com/office/officeart/2018/2/layout/IconVerticalSolidList"/>
    <dgm:cxn modelId="{71522CDB-7B06-49BB-88D1-ACC1E9613716}" type="presParOf" srcId="{2379531D-4FD7-4C8D-822D-65AEBD668213}" destId="{3AF848FB-DF86-4503-BB90-028E8D087968}" srcOrd="1" destOrd="0" presId="urn:microsoft.com/office/officeart/2018/2/layout/IconVerticalSolidList"/>
    <dgm:cxn modelId="{15388654-8FEF-442B-8FEA-7851790107CE}" type="presParOf" srcId="{2379531D-4FD7-4C8D-822D-65AEBD668213}" destId="{D484BC09-8738-48FB-A5CA-D4D01F889B00}" srcOrd="2" destOrd="0" presId="urn:microsoft.com/office/officeart/2018/2/layout/IconVerticalSolidList"/>
    <dgm:cxn modelId="{EEA0394C-D4B6-49C1-AEA8-66BDE99EA6D6}" type="presParOf" srcId="{2379531D-4FD7-4C8D-822D-65AEBD668213}" destId="{AADFE137-BB2D-4F2E-B9FA-0925DF1713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CE5665-3061-491D-B071-0BD32C2FAC81}" type="doc">
      <dgm:prSet loTypeId="urn:microsoft.com/office/officeart/2005/8/layout/list1" loCatId="list" qsTypeId="urn:microsoft.com/office/officeart/2005/8/quickstyle/simple5" qsCatId="simple" csTypeId="urn:microsoft.com/office/officeart/2005/8/colors/accent2_2" csCatId="accent2"/>
      <dgm:spPr/>
      <dgm:t>
        <a:bodyPr/>
        <a:lstStyle/>
        <a:p>
          <a:endParaRPr lang="en-US"/>
        </a:p>
      </dgm:t>
    </dgm:pt>
    <dgm:pt modelId="{BCCE7A5E-6008-46C4-9622-33F312F56CDF}">
      <dgm:prSet/>
      <dgm:spPr/>
      <dgm:t>
        <a:bodyPr/>
        <a:lstStyle/>
        <a:p>
          <a:r>
            <a:rPr lang="en-US"/>
            <a:t>Faculty or administrative responsibilities include</a:t>
          </a:r>
        </a:p>
      </dgm:t>
    </dgm:pt>
    <dgm:pt modelId="{6EEB2DE5-0E90-4C7D-B25A-329155211084}" type="parTrans" cxnId="{4484D7CD-5587-41E2-9F35-A3371477EED7}">
      <dgm:prSet/>
      <dgm:spPr/>
      <dgm:t>
        <a:bodyPr/>
        <a:lstStyle/>
        <a:p>
          <a:endParaRPr lang="en-US"/>
        </a:p>
      </dgm:t>
    </dgm:pt>
    <dgm:pt modelId="{0B7FB10A-9F48-47C5-A398-905FF8548CF9}" type="sibTrans" cxnId="{4484D7CD-5587-41E2-9F35-A3371477EED7}">
      <dgm:prSet/>
      <dgm:spPr/>
      <dgm:t>
        <a:bodyPr/>
        <a:lstStyle/>
        <a:p>
          <a:endParaRPr lang="en-US"/>
        </a:p>
      </dgm:t>
    </dgm:pt>
    <dgm:pt modelId="{8CF1A7DD-5276-427F-8530-63A281102402}">
      <dgm:prSet/>
      <dgm:spPr/>
      <dgm:t>
        <a:bodyPr/>
        <a:lstStyle/>
        <a:p>
          <a:r>
            <a:rPr lang="en-US"/>
            <a:t>Creating the Course Outline of Record (COR) and Program Narratives</a:t>
          </a:r>
        </a:p>
      </dgm:t>
    </dgm:pt>
    <dgm:pt modelId="{E68FE430-5190-4E4E-8F9C-1DD0708DC973}" type="parTrans" cxnId="{404AD3AD-F947-4C49-80A8-BB27E4388F43}">
      <dgm:prSet/>
      <dgm:spPr/>
      <dgm:t>
        <a:bodyPr/>
        <a:lstStyle/>
        <a:p>
          <a:endParaRPr lang="en-US"/>
        </a:p>
      </dgm:t>
    </dgm:pt>
    <dgm:pt modelId="{8DADF4C0-4E80-4896-93B3-6BC2BDC4D406}" type="sibTrans" cxnId="{404AD3AD-F947-4C49-80A8-BB27E4388F43}">
      <dgm:prSet/>
      <dgm:spPr/>
      <dgm:t>
        <a:bodyPr/>
        <a:lstStyle/>
        <a:p>
          <a:endParaRPr lang="en-US"/>
        </a:p>
      </dgm:t>
    </dgm:pt>
    <dgm:pt modelId="{31E141F0-9BCE-4E06-A130-3C315FB733E1}">
      <dgm:prSet/>
      <dgm:spPr/>
      <dgm:t>
        <a:bodyPr/>
        <a:lstStyle/>
        <a:p>
          <a:r>
            <a:rPr lang="en-US"/>
            <a:t>How to use your CMS to help with this</a:t>
          </a:r>
        </a:p>
      </dgm:t>
    </dgm:pt>
    <dgm:pt modelId="{BF72E39F-4510-45F0-8000-3BF20A72D369}" type="parTrans" cxnId="{4A34969C-C39F-4DA3-9EA8-B1A0EF78873C}">
      <dgm:prSet/>
      <dgm:spPr/>
      <dgm:t>
        <a:bodyPr/>
        <a:lstStyle/>
        <a:p>
          <a:endParaRPr lang="en-US"/>
        </a:p>
      </dgm:t>
    </dgm:pt>
    <dgm:pt modelId="{2A01DC2E-992E-4DAA-B274-799E3435741A}" type="sibTrans" cxnId="{4A34969C-C39F-4DA3-9EA8-B1A0EF78873C}">
      <dgm:prSet/>
      <dgm:spPr/>
      <dgm:t>
        <a:bodyPr/>
        <a:lstStyle/>
        <a:p>
          <a:endParaRPr lang="en-US"/>
        </a:p>
      </dgm:t>
    </dgm:pt>
    <dgm:pt modelId="{A1CEFCB4-FDE3-4BB4-BC44-5D9006C2B779}">
      <dgm:prSet/>
      <dgm:spPr/>
      <dgm:t>
        <a:bodyPr/>
        <a:lstStyle/>
        <a:p>
          <a:r>
            <a:rPr lang="en-US"/>
            <a:t>Determining Course Design, including:</a:t>
          </a:r>
        </a:p>
      </dgm:t>
    </dgm:pt>
    <dgm:pt modelId="{D17EF512-0406-46B0-92D9-BC238BF11FA7}" type="parTrans" cxnId="{DD5B7CF8-7AD1-4314-82F4-DF87CF8177C2}">
      <dgm:prSet/>
      <dgm:spPr/>
      <dgm:t>
        <a:bodyPr/>
        <a:lstStyle/>
        <a:p>
          <a:endParaRPr lang="en-US"/>
        </a:p>
      </dgm:t>
    </dgm:pt>
    <dgm:pt modelId="{6F6BDD40-D9BC-4CCB-AB58-579010F03B43}" type="sibTrans" cxnId="{DD5B7CF8-7AD1-4314-82F4-DF87CF8177C2}">
      <dgm:prSet/>
      <dgm:spPr/>
      <dgm:t>
        <a:bodyPr/>
        <a:lstStyle/>
        <a:p>
          <a:endParaRPr lang="en-US"/>
        </a:p>
      </dgm:t>
    </dgm:pt>
    <dgm:pt modelId="{C8A32B01-6A1E-43CF-88FE-0F9AAEF7C270}">
      <dgm:prSet/>
      <dgm:spPr/>
      <dgm:t>
        <a:bodyPr/>
        <a:lstStyle/>
        <a:p>
          <a:r>
            <a:rPr lang="en-US"/>
            <a:t>Methods of instruction (lecture/lab/studio)</a:t>
          </a:r>
        </a:p>
      </dgm:t>
    </dgm:pt>
    <dgm:pt modelId="{FE396154-B512-4EF1-BD69-13623884FD1E}" type="parTrans" cxnId="{8D58116F-139D-4A40-99FD-A15F7B661B3F}">
      <dgm:prSet/>
      <dgm:spPr/>
      <dgm:t>
        <a:bodyPr/>
        <a:lstStyle/>
        <a:p>
          <a:endParaRPr lang="en-US"/>
        </a:p>
      </dgm:t>
    </dgm:pt>
    <dgm:pt modelId="{BA1A4738-9028-4A5E-8633-4D2C403C18D0}" type="sibTrans" cxnId="{8D58116F-139D-4A40-99FD-A15F7B661B3F}">
      <dgm:prSet/>
      <dgm:spPr/>
      <dgm:t>
        <a:bodyPr/>
        <a:lstStyle/>
        <a:p>
          <a:endParaRPr lang="en-US"/>
        </a:p>
      </dgm:t>
    </dgm:pt>
    <dgm:pt modelId="{9F185C58-B4CB-48F9-98B4-D3B000AB5D64}">
      <dgm:prSet/>
      <dgm:spPr/>
      <dgm:t>
        <a:bodyPr/>
        <a:lstStyle/>
        <a:p>
          <a:r>
            <a:rPr lang="en-US"/>
            <a:t>Number of course hours and units</a:t>
          </a:r>
        </a:p>
      </dgm:t>
    </dgm:pt>
    <dgm:pt modelId="{D79F09BF-6FAB-4987-A929-3F5349CDBEAD}" type="parTrans" cxnId="{878801D6-60CF-475C-9FD5-39BEB56A6F9A}">
      <dgm:prSet/>
      <dgm:spPr/>
      <dgm:t>
        <a:bodyPr/>
        <a:lstStyle/>
        <a:p>
          <a:endParaRPr lang="en-US"/>
        </a:p>
      </dgm:t>
    </dgm:pt>
    <dgm:pt modelId="{B42A59A1-53D5-4FC9-9A1A-15018AC01CB9}" type="sibTrans" cxnId="{878801D6-60CF-475C-9FD5-39BEB56A6F9A}">
      <dgm:prSet/>
      <dgm:spPr/>
      <dgm:t>
        <a:bodyPr/>
        <a:lstStyle/>
        <a:p>
          <a:endParaRPr lang="en-US"/>
        </a:p>
      </dgm:t>
    </dgm:pt>
    <dgm:pt modelId="{5F8C2685-4312-499B-9134-479C06B1A26B}">
      <dgm:prSet/>
      <dgm:spPr/>
      <dgm:t>
        <a:bodyPr/>
        <a:lstStyle/>
        <a:p>
          <a:r>
            <a:rPr lang="en-US"/>
            <a:t>Academic discipline</a:t>
          </a:r>
        </a:p>
      </dgm:t>
    </dgm:pt>
    <dgm:pt modelId="{9DD21A26-810A-42A2-BA4E-15DA0114ACCC}" type="parTrans" cxnId="{D97AF526-ECB3-41D0-9791-6B375238A69C}">
      <dgm:prSet/>
      <dgm:spPr/>
      <dgm:t>
        <a:bodyPr/>
        <a:lstStyle/>
        <a:p>
          <a:endParaRPr lang="en-US"/>
        </a:p>
      </dgm:t>
    </dgm:pt>
    <dgm:pt modelId="{C8B0D0C0-AE6C-4E23-8B0E-D378DBD28B6F}" type="sibTrans" cxnId="{D97AF526-ECB3-41D0-9791-6B375238A69C}">
      <dgm:prSet/>
      <dgm:spPr/>
      <dgm:t>
        <a:bodyPr/>
        <a:lstStyle/>
        <a:p>
          <a:endParaRPr lang="en-US"/>
        </a:p>
      </dgm:t>
    </dgm:pt>
    <dgm:pt modelId="{96ADE42F-2ED7-4E40-9C17-32EB93A6D798}">
      <dgm:prSet/>
      <dgm:spPr/>
      <dgm:t>
        <a:bodyPr/>
        <a:lstStyle/>
        <a:p>
          <a:r>
            <a:rPr lang="en-US"/>
            <a:t>Assigning the TOP Code (CB03), CIP Code, SAM code (CB09), Basic Skills Status (CB08), Special Class Status (CB13), Levels Below Transfer (CB21), and other coding*</a:t>
          </a:r>
        </a:p>
      </dgm:t>
    </dgm:pt>
    <dgm:pt modelId="{4FFFCC5F-96E7-4FA9-86A8-5D163E332614}" type="parTrans" cxnId="{CA589D60-CB47-429A-87C4-9FE33BE0C639}">
      <dgm:prSet/>
      <dgm:spPr/>
      <dgm:t>
        <a:bodyPr/>
        <a:lstStyle/>
        <a:p>
          <a:endParaRPr lang="en-US"/>
        </a:p>
      </dgm:t>
    </dgm:pt>
    <dgm:pt modelId="{434B92CE-8A46-421F-A14E-BFE0BDFB65EA}" type="sibTrans" cxnId="{CA589D60-CB47-429A-87C4-9FE33BE0C639}">
      <dgm:prSet/>
      <dgm:spPr/>
      <dgm:t>
        <a:bodyPr/>
        <a:lstStyle/>
        <a:p>
          <a:endParaRPr lang="en-US"/>
        </a:p>
      </dgm:t>
    </dgm:pt>
    <dgm:pt modelId="{CC02C06D-7077-4C27-9B0B-E9651EA799DE}">
      <dgm:prSet/>
      <dgm:spPr/>
      <dgm:t>
        <a:bodyPr/>
        <a:lstStyle/>
        <a:p>
          <a:r>
            <a:rPr lang="en-US"/>
            <a:t>Determining the Minimum Qualifications for a course</a:t>
          </a:r>
        </a:p>
      </dgm:t>
    </dgm:pt>
    <dgm:pt modelId="{3E49B4AF-50F7-4C17-BD51-685F56CC7B28}" type="parTrans" cxnId="{5140FF94-2732-4C35-A221-0219839F7675}">
      <dgm:prSet/>
      <dgm:spPr/>
      <dgm:t>
        <a:bodyPr/>
        <a:lstStyle/>
        <a:p>
          <a:endParaRPr lang="en-US"/>
        </a:p>
      </dgm:t>
    </dgm:pt>
    <dgm:pt modelId="{F758E81E-D67C-4495-832A-20072F84A7BB}" type="sibTrans" cxnId="{5140FF94-2732-4C35-A221-0219839F7675}">
      <dgm:prSet/>
      <dgm:spPr/>
      <dgm:t>
        <a:bodyPr/>
        <a:lstStyle/>
        <a:p>
          <a:endParaRPr lang="en-US"/>
        </a:p>
      </dgm:t>
    </dgm:pt>
    <dgm:pt modelId="{68F33489-723D-4C09-86AA-D6C05EA003E4}">
      <dgm:prSet/>
      <dgm:spPr/>
      <dgm:t>
        <a:bodyPr/>
        <a:lstStyle/>
        <a:p>
          <a:r>
            <a:rPr lang="en-US"/>
            <a:t>These elements should be established through collegial consultation with faculty and administration</a:t>
          </a:r>
        </a:p>
      </dgm:t>
    </dgm:pt>
    <dgm:pt modelId="{70736754-6500-44ED-9A62-921C21D035BA}" type="parTrans" cxnId="{B35EE572-3553-4E3A-BC80-7A583AE79425}">
      <dgm:prSet/>
      <dgm:spPr/>
      <dgm:t>
        <a:bodyPr/>
        <a:lstStyle/>
        <a:p>
          <a:endParaRPr lang="en-US"/>
        </a:p>
      </dgm:t>
    </dgm:pt>
    <dgm:pt modelId="{0EDCDB50-630C-4630-B935-8FC161B299E1}" type="sibTrans" cxnId="{B35EE572-3553-4E3A-BC80-7A583AE79425}">
      <dgm:prSet/>
      <dgm:spPr/>
      <dgm:t>
        <a:bodyPr/>
        <a:lstStyle/>
        <a:p>
          <a:endParaRPr lang="en-US"/>
        </a:p>
      </dgm:t>
    </dgm:pt>
    <dgm:pt modelId="{E049760E-048D-4D7C-ADC0-80A246CCB53B}" type="pres">
      <dgm:prSet presAssocID="{6ACE5665-3061-491D-B071-0BD32C2FAC81}" presName="linear" presStyleCnt="0">
        <dgm:presLayoutVars>
          <dgm:dir/>
          <dgm:animLvl val="lvl"/>
          <dgm:resizeHandles val="exact"/>
        </dgm:presLayoutVars>
      </dgm:prSet>
      <dgm:spPr/>
    </dgm:pt>
    <dgm:pt modelId="{B999D81E-692E-4489-9E23-5778B8A6C424}" type="pres">
      <dgm:prSet presAssocID="{BCCE7A5E-6008-46C4-9622-33F312F56CDF}" presName="parentLin" presStyleCnt="0"/>
      <dgm:spPr/>
    </dgm:pt>
    <dgm:pt modelId="{61DF655C-CE5A-4EC8-A527-CC611BE1376D}" type="pres">
      <dgm:prSet presAssocID="{BCCE7A5E-6008-46C4-9622-33F312F56CDF}" presName="parentLeftMargin" presStyleLbl="node1" presStyleIdx="0" presStyleCnt="2"/>
      <dgm:spPr/>
    </dgm:pt>
    <dgm:pt modelId="{91BB9E96-0867-4CF7-819C-F8F53343BDF3}" type="pres">
      <dgm:prSet presAssocID="{BCCE7A5E-6008-46C4-9622-33F312F56CDF}" presName="parentText" presStyleLbl="node1" presStyleIdx="0" presStyleCnt="2">
        <dgm:presLayoutVars>
          <dgm:chMax val="0"/>
          <dgm:bulletEnabled val="1"/>
        </dgm:presLayoutVars>
      </dgm:prSet>
      <dgm:spPr/>
    </dgm:pt>
    <dgm:pt modelId="{2B064237-4149-43C8-8139-C0E8C0EA80A3}" type="pres">
      <dgm:prSet presAssocID="{BCCE7A5E-6008-46C4-9622-33F312F56CDF}" presName="negativeSpace" presStyleCnt="0"/>
      <dgm:spPr/>
    </dgm:pt>
    <dgm:pt modelId="{4FDF71A4-F022-4817-96BC-B13555F745C6}" type="pres">
      <dgm:prSet presAssocID="{BCCE7A5E-6008-46C4-9622-33F312F56CDF}" presName="childText" presStyleLbl="conFgAcc1" presStyleIdx="0" presStyleCnt="2">
        <dgm:presLayoutVars>
          <dgm:bulletEnabled val="1"/>
        </dgm:presLayoutVars>
      </dgm:prSet>
      <dgm:spPr/>
    </dgm:pt>
    <dgm:pt modelId="{7195255C-93AC-4121-835D-8E2E8E94A8D0}" type="pres">
      <dgm:prSet presAssocID="{0B7FB10A-9F48-47C5-A398-905FF8548CF9}" presName="spaceBetweenRectangles" presStyleCnt="0"/>
      <dgm:spPr/>
    </dgm:pt>
    <dgm:pt modelId="{8FF037C3-B5BA-4FC2-88B8-EEE05BFE5AB8}" type="pres">
      <dgm:prSet presAssocID="{68F33489-723D-4C09-86AA-D6C05EA003E4}" presName="parentLin" presStyleCnt="0"/>
      <dgm:spPr/>
    </dgm:pt>
    <dgm:pt modelId="{3CEE33D9-A1E8-4882-983A-02928957BBE9}" type="pres">
      <dgm:prSet presAssocID="{68F33489-723D-4C09-86AA-D6C05EA003E4}" presName="parentLeftMargin" presStyleLbl="node1" presStyleIdx="0" presStyleCnt="2"/>
      <dgm:spPr/>
    </dgm:pt>
    <dgm:pt modelId="{339F39B6-ECCF-4899-BAA6-052E7E1FFD73}" type="pres">
      <dgm:prSet presAssocID="{68F33489-723D-4C09-86AA-D6C05EA003E4}" presName="parentText" presStyleLbl="node1" presStyleIdx="1" presStyleCnt="2">
        <dgm:presLayoutVars>
          <dgm:chMax val="0"/>
          <dgm:bulletEnabled val="1"/>
        </dgm:presLayoutVars>
      </dgm:prSet>
      <dgm:spPr/>
    </dgm:pt>
    <dgm:pt modelId="{D128A8EA-61CF-470A-A17F-B43048014456}" type="pres">
      <dgm:prSet presAssocID="{68F33489-723D-4C09-86AA-D6C05EA003E4}" presName="negativeSpace" presStyleCnt="0"/>
      <dgm:spPr/>
    </dgm:pt>
    <dgm:pt modelId="{DE24CA02-9828-4C58-815E-E2507C7986BE}" type="pres">
      <dgm:prSet presAssocID="{68F33489-723D-4C09-86AA-D6C05EA003E4}" presName="childText" presStyleLbl="conFgAcc1" presStyleIdx="1" presStyleCnt="2">
        <dgm:presLayoutVars>
          <dgm:bulletEnabled val="1"/>
        </dgm:presLayoutVars>
      </dgm:prSet>
      <dgm:spPr/>
    </dgm:pt>
  </dgm:ptLst>
  <dgm:cxnLst>
    <dgm:cxn modelId="{D97AF526-ECB3-41D0-9791-6B375238A69C}" srcId="{A1CEFCB4-FDE3-4BB4-BC44-5D9006C2B779}" destId="{5F8C2685-4312-499B-9134-479C06B1A26B}" srcOrd="2" destOrd="0" parTransId="{9DD21A26-810A-42A2-BA4E-15DA0114ACCC}" sibTransId="{C8B0D0C0-AE6C-4E23-8B0E-D378DBD28B6F}"/>
    <dgm:cxn modelId="{EF9FF82A-762D-409E-B272-1D289100D751}" type="presOf" srcId="{A1CEFCB4-FDE3-4BB4-BC44-5D9006C2B779}" destId="{4FDF71A4-F022-4817-96BC-B13555F745C6}" srcOrd="0" destOrd="2" presId="urn:microsoft.com/office/officeart/2005/8/layout/list1"/>
    <dgm:cxn modelId="{F4C0D937-7D0C-4FAF-A386-B86DA85FBD79}" type="presOf" srcId="{9F185C58-B4CB-48F9-98B4-D3B000AB5D64}" destId="{4FDF71A4-F022-4817-96BC-B13555F745C6}" srcOrd="0" destOrd="4" presId="urn:microsoft.com/office/officeart/2005/8/layout/list1"/>
    <dgm:cxn modelId="{9EBE8A3C-6B97-42F0-ACAE-203796537C05}" type="presOf" srcId="{96ADE42F-2ED7-4E40-9C17-32EB93A6D798}" destId="{4FDF71A4-F022-4817-96BC-B13555F745C6}" srcOrd="0" destOrd="6" presId="urn:microsoft.com/office/officeart/2005/8/layout/list1"/>
    <dgm:cxn modelId="{CA589D60-CB47-429A-87C4-9FE33BE0C639}" srcId="{A1CEFCB4-FDE3-4BB4-BC44-5D9006C2B779}" destId="{96ADE42F-2ED7-4E40-9C17-32EB93A6D798}" srcOrd="3" destOrd="0" parTransId="{4FFFCC5F-96E7-4FA9-86A8-5D163E332614}" sibTransId="{434B92CE-8A46-421F-A14E-BFE0BDFB65EA}"/>
    <dgm:cxn modelId="{95F41341-AA66-48FE-B9C2-B1A0F6731620}" type="presOf" srcId="{BCCE7A5E-6008-46C4-9622-33F312F56CDF}" destId="{61DF655C-CE5A-4EC8-A527-CC611BE1376D}" srcOrd="0" destOrd="0" presId="urn:microsoft.com/office/officeart/2005/8/layout/list1"/>
    <dgm:cxn modelId="{5DE4B06D-6A6E-4F91-A288-72EB3055AD09}" type="presOf" srcId="{5F8C2685-4312-499B-9134-479C06B1A26B}" destId="{4FDF71A4-F022-4817-96BC-B13555F745C6}" srcOrd="0" destOrd="5" presId="urn:microsoft.com/office/officeart/2005/8/layout/list1"/>
    <dgm:cxn modelId="{8D58116F-139D-4A40-99FD-A15F7B661B3F}" srcId="{A1CEFCB4-FDE3-4BB4-BC44-5D9006C2B779}" destId="{C8A32B01-6A1E-43CF-88FE-0F9AAEF7C270}" srcOrd="0" destOrd="0" parTransId="{FE396154-B512-4EF1-BD69-13623884FD1E}" sibTransId="{BA1A4738-9028-4A5E-8633-4D2C403C18D0}"/>
    <dgm:cxn modelId="{B35EE572-3553-4E3A-BC80-7A583AE79425}" srcId="{6ACE5665-3061-491D-B071-0BD32C2FAC81}" destId="{68F33489-723D-4C09-86AA-D6C05EA003E4}" srcOrd="1" destOrd="0" parTransId="{70736754-6500-44ED-9A62-921C21D035BA}" sibTransId="{0EDCDB50-630C-4630-B935-8FC161B299E1}"/>
    <dgm:cxn modelId="{D8BD9F59-DDD8-400D-9F6F-F749B0D8FB39}" type="presOf" srcId="{31E141F0-9BCE-4E06-A130-3C315FB733E1}" destId="{4FDF71A4-F022-4817-96BC-B13555F745C6}" srcOrd="0" destOrd="1" presId="urn:microsoft.com/office/officeart/2005/8/layout/list1"/>
    <dgm:cxn modelId="{2D24D679-EB40-480A-A863-53EB28AB4794}" type="presOf" srcId="{6ACE5665-3061-491D-B071-0BD32C2FAC81}" destId="{E049760E-048D-4D7C-ADC0-80A246CCB53B}" srcOrd="0" destOrd="0" presId="urn:microsoft.com/office/officeart/2005/8/layout/list1"/>
    <dgm:cxn modelId="{30AD5186-EA24-47F0-9682-7D8ECEE819F1}" type="presOf" srcId="{C8A32B01-6A1E-43CF-88FE-0F9AAEF7C270}" destId="{4FDF71A4-F022-4817-96BC-B13555F745C6}" srcOrd="0" destOrd="3" presId="urn:microsoft.com/office/officeart/2005/8/layout/list1"/>
    <dgm:cxn modelId="{5140FF94-2732-4C35-A221-0219839F7675}" srcId="{BCCE7A5E-6008-46C4-9622-33F312F56CDF}" destId="{CC02C06D-7077-4C27-9B0B-E9651EA799DE}" srcOrd="2" destOrd="0" parTransId="{3E49B4AF-50F7-4C17-BD51-685F56CC7B28}" sibTransId="{F758E81E-D67C-4495-832A-20072F84A7BB}"/>
    <dgm:cxn modelId="{4A34969C-C39F-4DA3-9EA8-B1A0EF78873C}" srcId="{8CF1A7DD-5276-427F-8530-63A281102402}" destId="{31E141F0-9BCE-4E06-A130-3C315FB733E1}" srcOrd="0" destOrd="0" parTransId="{BF72E39F-4510-45F0-8000-3BF20A72D369}" sibTransId="{2A01DC2E-992E-4DAA-B274-799E3435741A}"/>
    <dgm:cxn modelId="{404AD3AD-F947-4C49-80A8-BB27E4388F43}" srcId="{BCCE7A5E-6008-46C4-9622-33F312F56CDF}" destId="{8CF1A7DD-5276-427F-8530-63A281102402}" srcOrd="0" destOrd="0" parTransId="{E68FE430-5190-4E4E-8F9C-1DD0708DC973}" sibTransId="{8DADF4C0-4E80-4896-93B3-6BC2BDC4D406}"/>
    <dgm:cxn modelId="{A70F7FBF-519A-44AF-B4DC-037DBE7122CB}" type="presOf" srcId="{BCCE7A5E-6008-46C4-9622-33F312F56CDF}" destId="{91BB9E96-0867-4CF7-819C-F8F53343BDF3}" srcOrd="1" destOrd="0" presId="urn:microsoft.com/office/officeart/2005/8/layout/list1"/>
    <dgm:cxn modelId="{CE70ABC5-4DF2-4920-8FF8-59E591E33E36}" type="presOf" srcId="{CC02C06D-7077-4C27-9B0B-E9651EA799DE}" destId="{4FDF71A4-F022-4817-96BC-B13555F745C6}" srcOrd="0" destOrd="7" presId="urn:microsoft.com/office/officeart/2005/8/layout/list1"/>
    <dgm:cxn modelId="{4484D7CD-5587-41E2-9F35-A3371477EED7}" srcId="{6ACE5665-3061-491D-B071-0BD32C2FAC81}" destId="{BCCE7A5E-6008-46C4-9622-33F312F56CDF}" srcOrd="0" destOrd="0" parTransId="{6EEB2DE5-0E90-4C7D-B25A-329155211084}" sibTransId="{0B7FB10A-9F48-47C5-A398-905FF8548CF9}"/>
    <dgm:cxn modelId="{878801D6-60CF-475C-9FD5-39BEB56A6F9A}" srcId="{A1CEFCB4-FDE3-4BB4-BC44-5D9006C2B779}" destId="{9F185C58-B4CB-48F9-98B4-D3B000AB5D64}" srcOrd="1" destOrd="0" parTransId="{D79F09BF-6FAB-4987-A929-3F5349CDBEAD}" sibTransId="{B42A59A1-53D5-4FC9-9A1A-15018AC01CB9}"/>
    <dgm:cxn modelId="{16E305DD-1FD9-4E89-A60C-05447C0E4F29}" type="presOf" srcId="{8CF1A7DD-5276-427F-8530-63A281102402}" destId="{4FDF71A4-F022-4817-96BC-B13555F745C6}" srcOrd="0" destOrd="0" presId="urn:microsoft.com/office/officeart/2005/8/layout/list1"/>
    <dgm:cxn modelId="{CE3E7CE7-3253-4603-ADF2-259FBB344516}" type="presOf" srcId="{68F33489-723D-4C09-86AA-D6C05EA003E4}" destId="{339F39B6-ECCF-4899-BAA6-052E7E1FFD73}" srcOrd="1" destOrd="0" presId="urn:microsoft.com/office/officeart/2005/8/layout/list1"/>
    <dgm:cxn modelId="{49F908EB-4FBD-4B64-AEAF-60BFB1710BE1}" type="presOf" srcId="{68F33489-723D-4C09-86AA-D6C05EA003E4}" destId="{3CEE33D9-A1E8-4882-983A-02928957BBE9}" srcOrd="0" destOrd="0" presId="urn:microsoft.com/office/officeart/2005/8/layout/list1"/>
    <dgm:cxn modelId="{DD5B7CF8-7AD1-4314-82F4-DF87CF8177C2}" srcId="{BCCE7A5E-6008-46C4-9622-33F312F56CDF}" destId="{A1CEFCB4-FDE3-4BB4-BC44-5D9006C2B779}" srcOrd="1" destOrd="0" parTransId="{D17EF512-0406-46B0-92D9-BC238BF11FA7}" sibTransId="{6F6BDD40-D9BC-4CCB-AB58-579010F03B43}"/>
    <dgm:cxn modelId="{05A6F439-017E-4428-8045-D29E0326F58B}" type="presParOf" srcId="{E049760E-048D-4D7C-ADC0-80A246CCB53B}" destId="{B999D81E-692E-4489-9E23-5778B8A6C424}" srcOrd="0" destOrd="0" presId="urn:microsoft.com/office/officeart/2005/8/layout/list1"/>
    <dgm:cxn modelId="{1410E10B-3F1E-4D17-9A5A-DA993E3D7526}" type="presParOf" srcId="{B999D81E-692E-4489-9E23-5778B8A6C424}" destId="{61DF655C-CE5A-4EC8-A527-CC611BE1376D}" srcOrd="0" destOrd="0" presId="urn:microsoft.com/office/officeart/2005/8/layout/list1"/>
    <dgm:cxn modelId="{F83F6E39-08E0-4F39-BAB4-FE18F799F5D5}" type="presParOf" srcId="{B999D81E-692E-4489-9E23-5778B8A6C424}" destId="{91BB9E96-0867-4CF7-819C-F8F53343BDF3}" srcOrd="1" destOrd="0" presId="urn:microsoft.com/office/officeart/2005/8/layout/list1"/>
    <dgm:cxn modelId="{A592939F-BAB4-44F7-A7BE-122F150460B1}" type="presParOf" srcId="{E049760E-048D-4D7C-ADC0-80A246CCB53B}" destId="{2B064237-4149-43C8-8139-C0E8C0EA80A3}" srcOrd="1" destOrd="0" presId="urn:microsoft.com/office/officeart/2005/8/layout/list1"/>
    <dgm:cxn modelId="{74514508-A7F0-4A75-B034-53604452113F}" type="presParOf" srcId="{E049760E-048D-4D7C-ADC0-80A246CCB53B}" destId="{4FDF71A4-F022-4817-96BC-B13555F745C6}" srcOrd="2" destOrd="0" presId="urn:microsoft.com/office/officeart/2005/8/layout/list1"/>
    <dgm:cxn modelId="{33B54C44-4992-4514-8861-77DC86667DAE}" type="presParOf" srcId="{E049760E-048D-4D7C-ADC0-80A246CCB53B}" destId="{7195255C-93AC-4121-835D-8E2E8E94A8D0}" srcOrd="3" destOrd="0" presId="urn:microsoft.com/office/officeart/2005/8/layout/list1"/>
    <dgm:cxn modelId="{7A5659D9-FB58-447A-B405-E22A6E2A24C7}" type="presParOf" srcId="{E049760E-048D-4D7C-ADC0-80A246CCB53B}" destId="{8FF037C3-B5BA-4FC2-88B8-EEE05BFE5AB8}" srcOrd="4" destOrd="0" presId="urn:microsoft.com/office/officeart/2005/8/layout/list1"/>
    <dgm:cxn modelId="{93C342E4-FC8D-4EDE-B428-3FE4B8F9C313}" type="presParOf" srcId="{8FF037C3-B5BA-4FC2-88B8-EEE05BFE5AB8}" destId="{3CEE33D9-A1E8-4882-983A-02928957BBE9}" srcOrd="0" destOrd="0" presId="urn:microsoft.com/office/officeart/2005/8/layout/list1"/>
    <dgm:cxn modelId="{0A3774B3-D812-4915-B974-EB840E819F3E}" type="presParOf" srcId="{8FF037C3-B5BA-4FC2-88B8-EEE05BFE5AB8}" destId="{339F39B6-ECCF-4899-BAA6-052E7E1FFD73}" srcOrd="1" destOrd="0" presId="urn:microsoft.com/office/officeart/2005/8/layout/list1"/>
    <dgm:cxn modelId="{53C54533-DED7-491B-83BD-7CBACA24B6DA}" type="presParOf" srcId="{E049760E-048D-4D7C-ADC0-80A246CCB53B}" destId="{D128A8EA-61CF-470A-A17F-B43048014456}" srcOrd="5" destOrd="0" presId="urn:microsoft.com/office/officeart/2005/8/layout/list1"/>
    <dgm:cxn modelId="{AEFFF282-775B-43B5-82A0-3D0BE4EF53FC}" type="presParOf" srcId="{E049760E-048D-4D7C-ADC0-80A246CCB53B}" destId="{DE24CA02-9828-4C58-815E-E2507C7986B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BFE5A-4516-4927-8ADB-A466D2CFEBC0}"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52FA5C92-E0EB-40FD-A7B6-5C9B77CC4559}">
      <dgm:prSet/>
      <dgm:spPr/>
      <dgm:t>
        <a:bodyPr/>
        <a:lstStyle/>
        <a:p>
          <a:r>
            <a:rPr lang="en-US"/>
            <a:t>What information is important to track regarding courses?</a:t>
          </a:r>
        </a:p>
      </dgm:t>
    </dgm:pt>
    <dgm:pt modelId="{64DA372C-15DE-4BD6-A4EE-54F3F6636E08}" type="parTrans" cxnId="{D878F7FF-BF00-4DC9-97B5-935036812B72}">
      <dgm:prSet/>
      <dgm:spPr/>
      <dgm:t>
        <a:bodyPr/>
        <a:lstStyle/>
        <a:p>
          <a:endParaRPr lang="en-US"/>
        </a:p>
      </dgm:t>
    </dgm:pt>
    <dgm:pt modelId="{DD261F32-937F-4CDE-BB6D-514544259436}" type="sibTrans" cxnId="{D878F7FF-BF00-4DC9-97B5-935036812B72}">
      <dgm:prSet/>
      <dgm:spPr/>
      <dgm:t>
        <a:bodyPr/>
        <a:lstStyle/>
        <a:p>
          <a:endParaRPr lang="en-US"/>
        </a:p>
      </dgm:t>
    </dgm:pt>
    <dgm:pt modelId="{E0D2F6CD-ED72-4C97-827E-8864F789AE34}">
      <dgm:prSet/>
      <dgm:spPr/>
      <dgm:t>
        <a:bodyPr/>
        <a:lstStyle/>
        <a:p>
          <a:r>
            <a:rPr lang="en-US"/>
            <a:t>Approval dates - Curriculum Committee, Board, and State approval dates</a:t>
          </a:r>
        </a:p>
      </dgm:t>
    </dgm:pt>
    <dgm:pt modelId="{B8AE5611-B934-45BA-B7D0-20F71ADA1942}" type="parTrans" cxnId="{B62B781D-07E4-441E-B58A-26D9F70C751D}">
      <dgm:prSet/>
      <dgm:spPr/>
      <dgm:t>
        <a:bodyPr/>
        <a:lstStyle/>
        <a:p>
          <a:endParaRPr lang="en-US"/>
        </a:p>
      </dgm:t>
    </dgm:pt>
    <dgm:pt modelId="{01AFE351-BDB4-4934-9560-7D879D08A68B}" type="sibTrans" cxnId="{B62B781D-07E4-441E-B58A-26D9F70C751D}">
      <dgm:prSet/>
      <dgm:spPr/>
      <dgm:t>
        <a:bodyPr/>
        <a:lstStyle/>
        <a:p>
          <a:endParaRPr lang="en-US"/>
        </a:p>
      </dgm:t>
    </dgm:pt>
    <dgm:pt modelId="{6D746CFC-221B-4943-A9E7-9CD9DD7A5237}">
      <dgm:prSet/>
      <dgm:spPr/>
      <dgm:t>
        <a:bodyPr/>
        <a:lstStyle/>
        <a:p>
          <a:r>
            <a:rPr lang="en-US"/>
            <a:t>Catalog and scheduling deadlines</a:t>
          </a:r>
        </a:p>
      </dgm:t>
    </dgm:pt>
    <dgm:pt modelId="{2BB67197-C004-428A-9BA6-84F64C2A34AC}" type="parTrans" cxnId="{CB8DA090-70B5-4EA3-BCFC-A085D040D9D1}">
      <dgm:prSet/>
      <dgm:spPr/>
      <dgm:t>
        <a:bodyPr/>
        <a:lstStyle/>
        <a:p>
          <a:endParaRPr lang="en-US"/>
        </a:p>
      </dgm:t>
    </dgm:pt>
    <dgm:pt modelId="{6DB63435-1EC5-4B23-80F6-433761F55FB4}" type="sibTrans" cxnId="{CB8DA090-70B5-4EA3-BCFC-A085D040D9D1}">
      <dgm:prSet/>
      <dgm:spPr/>
      <dgm:t>
        <a:bodyPr/>
        <a:lstStyle/>
        <a:p>
          <a:endParaRPr lang="en-US"/>
        </a:p>
      </dgm:t>
    </dgm:pt>
    <dgm:pt modelId="{333055B7-B050-46CB-8275-8103A309C06B}">
      <dgm:prSet/>
      <dgm:spPr/>
      <dgm:t>
        <a:bodyPr/>
        <a:lstStyle/>
        <a:p>
          <a:r>
            <a:rPr lang="en-US"/>
            <a:t>Currency - Courses are reviewed every 5 years</a:t>
          </a:r>
        </a:p>
      </dgm:t>
    </dgm:pt>
    <dgm:pt modelId="{C5C8D5E6-017D-477A-B7E5-ABE1CBC8BB1E}" type="parTrans" cxnId="{EF78B4FC-4361-44D1-A9B9-C84E776972EC}">
      <dgm:prSet/>
      <dgm:spPr/>
      <dgm:t>
        <a:bodyPr/>
        <a:lstStyle/>
        <a:p>
          <a:endParaRPr lang="en-US"/>
        </a:p>
      </dgm:t>
    </dgm:pt>
    <dgm:pt modelId="{0CAE47CB-B1DE-49DA-AA71-26C5F994644B}" type="sibTrans" cxnId="{EF78B4FC-4361-44D1-A9B9-C84E776972EC}">
      <dgm:prSet/>
      <dgm:spPr/>
      <dgm:t>
        <a:bodyPr/>
        <a:lstStyle/>
        <a:p>
          <a:endParaRPr lang="en-US"/>
        </a:p>
      </dgm:t>
    </dgm:pt>
    <dgm:pt modelId="{DE03D2E5-8731-4868-940A-0DA03DB4C012}">
      <dgm:prSet/>
      <dgm:spPr/>
      <dgm:t>
        <a:bodyPr/>
        <a:lstStyle/>
        <a:p>
          <a:r>
            <a:rPr lang="en-US"/>
            <a:t>CB code changes - Codes entered in COCI</a:t>
          </a:r>
        </a:p>
      </dgm:t>
    </dgm:pt>
    <dgm:pt modelId="{F35190D0-BCD2-4B75-B2DC-9ADDCF8D62DE}" type="parTrans" cxnId="{CE1F1595-24C7-4E41-9C2D-C920DDC044D8}">
      <dgm:prSet/>
      <dgm:spPr/>
      <dgm:t>
        <a:bodyPr/>
        <a:lstStyle/>
        <a:p>
          <a:endParaRPr lang="en-US"/>
        </a:p>
      </dgm:t>
    </dgm:pt>
    <dgm:pt modelId="{CB1D51BA-270B-46D9-B688-B032A45ABAB9}" type="sibTrans" cxnId="{CE1F1595-24C7-4E41-9C2D-C920DDC044D8}">
      <dgm:prSet/>
      <dgm:spPr/>
      <dgm:t>
        <a:bodyPr/>
        <a:lstStyle/>
        <a:p>
          <a:endParaRPr lang="en-US"/>
        </a:p>
      </dgm:t>
    </dgm:pt>
    <dgm:pt modelId="{DB6E9FA0-9F28-4417-91EE-EC7909AB687E}">
      <dgm:prSet/>
      <dgm:spPr/>
      <dgm:t>
        <a:bodyPr/>
        <a:lstStyle/>
        <a:p>
          <a:r>
            <a:rPr lang="en-US"/>
            <a:t>C-ID descriptors</a:t>
          </a:r>
        </a:p>
      </dgm:t>
    </dgm:pt>
    <dgm:pt modelId="{090E6B9A-4D3D-48D4-9225-7464940D2676}" type="parTrans" cxnId="{0E348209-7F19-412B-A10D-90B1EA33EB92}">
      <dgm:prSet/>
      <dgm:spPr/>
      <dgm:t>
        <a:bodyPr/>
        <a:lstStyle/>
        <a:p>
          <a:endParaRPr lang="en-US"/>
        </a:p>
      </dgm:t>
    </dgm:pt>
    <dgm:pt modelId="{DB3C9142-9A82-4B3F-9B0B-F1151F6BE7CA}" type="sibTrans" cxnId="{0E348209-7F19-412B-A10D-90B1EA33EB92}">
      <dgm:prSet/>
      <dgm:spPr/>
      <dgm:t>
        <a:bodyPr/>
        <a:lstStyle/>
        <a:p>
          <a:endParaRPr lang="en-US"/>
        </a:p>
      </dgm:t>
    </dgm:pt>
    <dgm:pt modelId="{120D6E10-6B22-4573-9D13-C181F3BA6683}">
      <dgm:prSet/>
      <dgm:spPr/>
      <dgm:t>
        <a:bodyPr/>
        <a:lstStyle/>
        <a:p>
          <a:r>
            <a:rPr lang="en-US"/>
            <a:t>Effective term - Fall, Spring, Summer </a:t>
          </a:r>
        </a:p>
      </dgm:t>
    </dgm:pt>
    <dgm:pt modelId="{D405C7CB-76A5-437B-BFAC-9AD5A1EF7FB6}" type="parTrans" cxnId="{A1FAAA7D-AD20-467B-9F1B-717D8E98794A}">
      <dgm:prSet/>
      <dgm:spPr/>
      <dgm:t>
        <a:bodyPr/>
        <a:lstStyle/>
        <a:p>
          <a:endParaRPr lang="en-US"/>
        </a:p>
      </dgm:t>
    </dgm:pt>
    <dgm:pt modelId="{759723E2-1DC7-490A-B216-50C1A670E6A0}" type="sibTrans" cxnId="{A1FAAA7D-AD20-467B-9F1B-717D8E98794A}">
      <dgm:prSet/>
      <dgm:spPr/>
      <dgm:t>
        <a:bodyPr/>
        <a:lstStyle/>
        <a:p>
          <a:endParaRPr lang="en-US"/>
        </a:p>
      </dgm:t>
    </dgm:pt>
    <dgm:pt modelId="{D8DA66C6-0C02-4571-B8B6-8065ED3B2D30}">
      <dgm:prSet/>
      <dgm:spPr/>
      <dgm:t>
        <a:bodyPr/>
        <a:lstStyle/>
        <a:p>
          <a:r>
            <a:rPr lang="en-US"/>
            <a:t>GE codes - local, CSU-Breadth, IGETC</a:t>
          </a:r>
        </a:p>
      </dgm:t>
    </dgm:pt>
    <dgm:pt modelId="{7C396349-004F-41AF-B361-1B83BC8F5C7F}" type="parTrans" cxnId="{C39FD350-45AE-4B5E-AF20-96CF8DC50780}">
      <dgm:prSet/>
      <dgm:spPr/>
      <dgm:t>
        <a:bodyPr/>
        <a:lstStyle/>
        <a:p>
          <a:endParaRPr lang="en-US"/>
        </a:p>
      </dgm:t>
    </dgm:pt>
    <dgm:pt modelId="{59F6AB58-FD27-4079-A1B8-A75EA58AB60F}" type="sibTrans" cxnId="{C39FD350-45AE-4B5E-AF20-96CF8DC50780}">
      <dgm:prSet/>
      <dgm:spPr/>
      <dgm:t>
        <a:bodyPr/>
        <a:lstStyle/>
        <a:p>
          <a:endParaRPr lang="en-US"/>
        </a:p>
      </dgm:t>
    </dgm:pt>
    <dgm:pt modelId="{C39CE430-A5E3-4644-86F5-99220E3572BE}">
      <dgm:prSet/>
      <dgm:spPr/>
      <dgm:t>
        <a:bodyPr/>
        <a:lstStyle/>
        <a:p>
          <a:r>
            <a:rPr lang="en-US"/>
            <a:t>Potential impact of course changes on programs</a:t>
          </a:r>
        </a:p>
      </dgm:t>
    </dgm:pt>
    <dgm:pt modelId="{E0A4E96E-435E-4861-B38F-AF8A2231A1DF}" type="parTrans" cxnId="{6B2C236A-26C2-46F5-8D77-6B79178834E1}">
      <dgm:prSet/>
      <dgm:spPr/>
      <dgm:t>
        <a:bodyPr/>
        <a:lstStyle/>
        <a:p>
          <a:endParaRPr lang="en-US"/>
        </a:p>
      </dgm:t>
    </dgm:pt>
    <dgm:pt modelId="{DFFA0BF1-9F27-49E8-9C9F-CCF64F607C4E}" type="sibTrans" cxnId="{6B2C236A-26C2-46F5-8D77-6B79178834E1}">
      <dgm:prSet/>
      <dgm:spPr/>
      <dgm:t>
        <a:bodyPr/>
        <a:lstStyle/>
        <a:p>
          <a:endParaRPr lang="en-US"/>
        </a:p>
      </dgm:t>
    </dgm:pt>
    <dgm:pt modelId="{EA3780DC-1240-40C7-9D29-5F510D223659}">
      <dgm:prSet/>
      <dgm:spPr/>
      <dgm:t>
        <a:bodyPr/>
        <a:lstStyle/>
        <a:p>
          <a:r>
            <a:rPr lang="en-US"/>
            <a:t>Substantial changes (resulting in the issuance of a new control number)</a:t>
          </a:r>
        </a:p>
      </dgm:t>
    </dgm:pt>
    <dgm:pt modelId="{52FE1BF8-4F88-42AB-BF49-FA9D6E4CC8CE}" type="parTrans" cxnId="{12693957-5307-43E2-A5CE-32A22D1B8CF6}">
      <dgm:prSet/>
      <dgm:spPr/>
      <dgm:t>
        <a:bodyPr/>
        <a:lstStyle/>
        <a:p>
          <a:endParaRPr lang="en-US"/>
        </a:p>
      </dgm:t>
    </dgm:pt>
    <dgm:pt modelId="{E3AF1B24-2BE8-425A-ACD8-8B4F8DFB4969}" type="sibTrans" cxnId="{12693957-5307-43E2-A5CE-32A22D1B8CF6}">
      <dgm:prSet/>
      <dgm:spPr/>
      <dgm:t>
        <a:bodyPr/>
        <a:lstStyle/>
        <a:p>
          <a:endParaRPr lang="en-US"/>
        </a:p>
      </dgm:t>
    </dgm:pt>
    <dgm:pt modelId="{786925A9-C38E-44E9-9678-D7931F03CC76}" type="pres">
      <dgm:prSet presAssocID="{2D3BFE5A-4516-4927-8ADB-A466D2CFEBC0}" presName="linear" presStyleCnt="0">
        <dgm:presLayoutVars>
          <dgm:animLvl val="lvl"/>
          <dgm:resizeHandles val="exact"/>
        </dgm:presLayoutVars>
      </dgm:prSet>
      <dgm:spPr/>
    </dgm:pt>
    <dgm:pt modelId="{05DBCC7D-585B-41BD-BF55-99C1641DE1EE}" type="pres">
      <dgm:prSet presAssocID="{52FA5C92-E0EB-40FD-A7B6-5C9B77CC4559}" presName="parentText" presStyleLbl="node1" presStyleIdx="0" presStyleCnt="1">
        <dgm:presLayoutVars>
          <dgm:chMax val="0"/>
          <dgm:bulletEnabled val="1"/>
        </dgm:presLayoutVars>
      </dgm:prSet>
      <dgm:spPr/>
    </dgm:pt>
    <dgm:pt modelId="{4D9BA4EA-DB28-4EBF-B248-A44A5D750166}" type="pres">
      <dgm:prSet presAssocID="{52FA5C92-E0EB-40FD-A7B6-5C9B77CC4559}" presName="childText" presStyleLbl="revTx" presStyleIdx="0" presStyleCnt="1">
        <dgm:presLayoutVars>
          <dgm:bulletEnabled val="1"/>
        </dgm:presLayoutVars>
      </dgm:prSet>
      <dgm:spPr/>
    </dgm:pt>
  </dgm:ptLst>
  <dgm:cxnLst>
    <dgm:cxn modelId="{0E348209-7F19-412B-A10D-90B1EA33EB92}" srcId="{52FA5C92-E0EB-40FD-A7B6-5C9B77CC4559}" destId="{DB6E9FA0-9F28-4417-91EE-EC7909AB687E}" srcOrd="4" destOrd="0" parTransId="{090E6B9A-4D3D-48D4-9225-7464940D2676}" sibTransId="{DB3C9142-9A82-4B3F-9B0B-F1151F6BE7CA}"/>
    <dgm:cxn modelId="{B62B781D-07E4-441E-B58A-26D9F70C751D}" srcId="{52FA5C92-E0EB-40FD-A7B6-5C9B77CC4559}" destId="{E0D2F6CD-ED72-4C97-827E-8864F789AE34}" srcOrd="0" destOrd="0" parTransId="{B8AE5611-B934-45BA-B7D0-20F71ADA1942}" sibTransId="{01AFE351-BDB4-4934-9560-7D879D08A68B}"/>
    <dgm:cxn modelId="{6F3E781F-D870-40C5-BEFA-ED0424991A28}" type="presOf" srcId="{D8DA66C6-0C02-4571-B8B6-8065ED3B2D30}" destId="{4D9BA4EA-DB28-4EBF-B248-A44A5D750166}" srcOrd="0" destOrd="6" presId="urn:microsoft.com/office/officeart/2005/8/layout/vList2"/>
    <dgm:cxn modelId="{3FB4DE20-E4AE-4E9C-92A6-BAB0131CBAF3}" type="presOf" srcId="{333055B7-B050-46CB-8275-8103A309C06B}" destId="{4D9BA4EA-DB28-4EBF-B248-A44A5D750166}" srcOrd="0" destOrd="2" presId="urn:microsoft.com/office/officeart/2005/8/layout/vList2"/>
    <dgm:cxn modelId="{9646A648-AE70-40E7-A444-01C3F80184C8}" type="presOf" srcId="{DB6E9FA0-9F28-4417-91EE-EC7909AB687E}" destId="{4D9BA4EA-DB28-4EBF-B248-A44A5D750166}" srcOrd="0" destOrd="4" presId="urn:microsoft.com/office/officeart/2005/8/layout/vList2"/>
    <dgm:cxn modelId="{A322B449-F352-4F6A-A021-215021A82139}" type="presOf" srcId="{DE03D2E5-8731-4868-940A-0DA03DB4C012}" destId="{4D9BA4EA-DB28-4EBF-B248-A44A5D750166}" srcOrd="0" destOrd="3" presId="urn:microsoft.com/office/officeart/2005/8/layout/vList2"/>
    <dgm:cxn modelId="{6B2C236A-26C2-46F5-8D77-6B79178834E1}" srcId="{52FA5C92-E0EB-40FD-A7B6-5C9B77CC4559}" destId="{C39CE430-A5E3-4644-86F5-99220E3572BE}" srcOrd="7" destOrd="0" parTransId="{E0A4E96E-435E-4861-B38F-AF8A2231A1DF}" sibTransId="{DFFA0BF1-9F27-49E8-9C9F-CCF64F607C4E}"/>
    <dgm:cxn modelId="{C39FD350-45AE-4B5E-AF20-96CF8DC50780}" srcId="{52FA5C92-E0EB-40FD-A7B6-5C9B77CC4559}" destId="{D8DA66C6-0C02-4571-B8B6-8065ED3B2D30}" srcOrd="6" destOrd="0" parTransId="{7C396349-004F-41AF-B361-1B83BC8F5C7F}" sibTransId="{59F6AB58-FD27-4079-A1B8-A75EA58AB60F}"/>
    <dgm:cxn modelId="{12693957-5307-43E2-A5CE-32A22D1B8CF6}" srcId="{52FA5C92-E0EB-40FD-A7B6-5C9B77CC4559}" destId="{EA3780DC-1240-40C7-9D29-5F510D223659}" srcOrd="8" destOrd="0" parTransId="{52FE1BF8-4F88-42AB-BF49-FA9D6E4CC8CE}" sibTransId="{E3AF1B24-2BE8-425A-ACD8-8B4F8DFB4969}"/>
    <dgm:cxn modelId="{CCBB0C7B-FC05-4F1E-97AF-156450AC15C7}" type="presOf" srcId="{2D3BFE5A-4516-4927-8ADB-A466D2CFEBC0}" destId="{786925A9-C38E-44E9-9678-D7931F03CC76}" srcOrd="0" destOrd="0" presId="urn:microsoft.com/office/officeart/2005/8/layout/vList2"/>
    <dgm:cxn modelId="{A1FAAA7D-AD20-467B-9F1B-717D8E98794A}" srcId="{52FA5C92-E0EB-40FD-A7B6-5C9B77CC4559}" destId="{120D6E10-6B22-4573-9D13-C181F3BA6683}" srcOrd="5" destOrd="0" parTransId="{D405C7CB-76A5-437B-BFAC-9AD5A1EF7FB6}" sibTransId="{759723E2-1DC7-490A-B216-50C1A670E6A0}"/>
    <dgm:cxn modelId="{6E812283-DD34-428F-9BFD-D26666415C80}" type="presOf" srcId="{E0D2F6CD-ED72-4C97-827E-8864F789AE34}" destId="{4D9BA4EA-DB28-4EBF-B248-A44A5D750166}" srcOrd="0" destOrd="0" presId="urn:microsoft.com/office/officeart/2005/8/layout/vList2"/>
    <dgm:cxn modelId="{CB8DA090-70B5-4EA3-BCFC-A085D040D9D1}" srcId="{52FA5C92-E0EB-40FD-A7B6-5C9B77CC4559}" destId="{6D746CFC-221B-4943-A9E7-9CD9DD7A5237}" srcOrd="1" destOrd="0" parTransId="{2BB67197-C004-428A-9BA6-84F64C2A34AC}" sibTransId="{6DB63435-1EC5-4B23-80F6-433761F55FB4}"/>
    <dgm:cxn modelId="{19738192-C9DE-4E41-AD2F-D3E8BFFBD38E}" type="presOf" srcId="{C39CE430-A5E3-4644-86F5-99220E3572BE}" destId="{4D9BA4EA-DB28-4EBF-B248-A44A5D750166}" srcOrd="0" destOrd="7" presId="urn:microsoft.com/office/officeart/2005/8/layout/vList2"/>
    <dgm:cxn modelId="{CE1F1595-24C7-4E41-9C2D-C920DDC044D8}" srcId="{52FA5C92-E0EB-40FD-A7B6-5C9B77CC4559}" destId="{DE03D2E5-8731-4868-940A-0DA03DB4C012}" srcOrd="3" destOrd="0" parTransId="{F35190D0-BCD2-4B75-B2DC-9ADDCF8D62DE}" sibTransId="{CB1D51BA-270B-46D9-B688-B032A45ABAB9}"/>
    <dgm:cxn modelId="{FB3070A7-DD81-4DC6-B233-124D68944359}" type="presOf" srcId="{120D6E10-6B22-4573-9D13-C181F3BA6683}" destId="{4D9BA4EA-DB28-4EBF-B248-A44A5D750166}" srcOrd="0" destOrd="5" presId="urn:microsoft.com/office/officeart/2005/8/layout/vList2"/>
    <dgm:cxn modelId="{D35B31C1-7C04-40B8-A67A-DE8C258110E5}" type="presOf" srcId="{6D746CFC-221B-4943-A9E7-9CD9DD7A5237}" destId="{4D9BA4EA-DB28-4EBF-B248-A44A5D750166}" srcOrd="0" destOrd="1" presId="urn:microsoft.com/office/officeart/2005/8/layout/vList2"/>
    <dgm:cxn modelId="{0907F9E1-7FBE-47CB-844D-BC54D3858D27}" type="presOf" srcId="{52FA5C92-E0EB-40FD-A7B6-5C9B77CC4559}" destId="{05DBCC7D-585B-41BD-BF55-99C1641DE1EE}" srcOrd="0" destOrd="0" presId="urn:microsoft.com/office/officeart/2005/8/layout/vList2"/>
    <dgm:cxn modelId="{93C665F4-4638-4CD8-B29F-2944B0C2C3A6}" type="presOf" srcId="{EA3780DC-1240-40C7-9D29-5F510D223659}" destId="{4D9BA4EA-DB28-4EBF-B248-A44A5D750166}" srcOrd="0" destOrd="8" presId="urn:microsoft.com/office/officeart/2005/8/layout/vList2"/>
    <dgm:cxn modelId="{EF78B4FC-4361-44D1-A9B9-C84E776972EC}" srcId="{52FA5C92-E0EB-40FD-A7B6-5C9B77CC4559}" destId="{333055B7-B050-46CB-8275-8103A309C06B}" srcOrd="2" destOrd="0" parTransId="{C5C8D5E6-017D-477A-B7E5-ABE1CBC8BB1E}" sibTransId="{0CAE47CB-B1DE-49DA-AA71-26C5F994644B}"/>
    <dgm:cxn modelId="{D878F7FF-BF00-4DC9-97B5-935036812B72}" srcId="{2D3BFE5A-4516-4927-8ADB-A466D2CFEBC0}" destId="{52FA5C92-E0EB-40FD-A7B6-5C9B77CC4559}" srcOrd="0" destOrd="0" parTransId="{64DA372C-15DE-4BD6-A4EE-54F3F6636E08}" sibTransId="{DD261F32-937F-4CDE-BB6D-514544259436}"/>
    <dgm:cxn modelId="{68D65611-F82F-4E88-AC98-993E8897D0FC}" type="presParOf" srcId="{786925A9-C38E-44E9-9678-D7931F03CC76}" destId="{05DBCC7D-585B-41BD-BF55-99C1641DE1EE}" srcOrd="0" destOrd="0" presId="urn:microsoft.com/office/officeart/2005/8/layout/vList2"/>
    <dgm:cxn modelId="{55B78019-F91F-471C-ABB2-849124767DCF}" type="presParOf" srcId="{786925A9-C38E-44E9-9678-D7931F03CC76}" destId="{4D9BA4EA-DB28-4EBF-B248-A44A5D75016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252753-7BCD-41E4-947E-282D4A7170F7}"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DC4725C4-1C5E-43DC-950D-A0A4B1DC007C}">
      <dgm:prSet/>
      <dgm:spPr/>
      <dgm:t>
        <a:bodyPr/>
        <a:lstStyle/>
        <a:p>
          <a:r>
            <a:rPr lang="en-US" b="1"/>
            <a:t>Thank you for joining us today!</a:t>
          </a:r>
          <a:endParaRPr lang="en-US"/>
        </a:p>
      </dgm:t>
    </dgm:pt>
    <dgm:pt modelId="{B4389BBB-C467-4620-9A0C-8D0DFD4CD882}" type="parTrans" cxnId="{48654186-DA0E-405F-B4CD-0A12948C7685}">
      <dgm:prSet/>
      <dgm:spPr/>
      <dgm:t>
        <a:bodyPr/>
        <a:lstStyle/>
        <a:p>
          <a:endParaRPr lang="en-US"/>
        </a:p>
      </dgm:t>
    </dgm:pt>
    <dgm:pt modelId="{4D38ADDA-AEC6-4C9A-A824-83E58BFEA801}" type="sibTrans" cxnId="{48654186-DA0E-405F-B4CD-0A12948C7685}">
      <dgm:prSet/>
      <dgm:spPr/>
      <dgm:t>
        <a:bodyPr/>
        <a:lstStyle/>
        <a:p>
          <a:endParaRPr lang="en-US"/>
        </a:p>
      </dgm:t>
    </dgm:pt>
    <dgm:pt modelId="{E0648D49-CDFD-4FCD-9B2A-99C57F509568}">
      <dgm:prSet/>
      <dgm:spPr/>
      <dgm:t>
        <a:bodyPr/>
        <a:lstStyle/>
        <a:p>
          <a:r>
            <a:rPr lang="en-US" b="1"/>
            <a:t>Any unanswered questions?</a:t>
          </a:r>
          <a:endParaRPr lang="en-US"/>
        </a:p>
      </dgm:t>
    </dgm:pt>
    <dgm:pt modelId="{952987D6-A9D8-4CCC-96E3-102AEB87B748}" type="parTrans" cxnId="{4F641031-156D-4B2C-8B56-205674621905}">
      <dgm:prSet/>
      <dgm:spPr/>
      <dgm:t>
        <a:bodyPr/>
        <a:lstStyle/>
        <a:p>
          <a:endParaRPr lang="en-US"/>
        </a:p>
      </dgm:t>
    </dgm:pt>
    <dgm:pt modelId="{22DD148C-223C-42A8-B25A-05B32BD41629}" type="sibTrans" cxnId="{4F641031-156D-4B2C-8B56-205674621905}">
      <dgm:prSet/>
      <dgm:spPr/>
      <dgm:t>
        <a:bodyPr/>
        <a:lstStyle/>
        <a:p>
          <a:endParaRPr lang="en-US"/>
        </a:p>
      </dgm:t>
    </dgm:pt>
    <dgm:pt modelId="{EA3B7DD8-CE1D-4918-A826-B569CBCC984C}">
      <dgm:prSet/>
      <dgm:spPr/>
      <dgm:t>
        <a:bodyPr/>
        <a:lstStyle/>
        <a:p>
          <a:r>
            <a:rPr lang="en-US" b="1"/>
            <a:t>info@asccc.org</a:t>
          </a:r>
          <a:endParaRPr lang="en-US"/>
        </a:p>
      </dgm:t>
    </dgm:pt>
    <dgm:pt modelId="{6DAB7E57-760B-4650-BAC5-D70B6B54D533}" type="parTrans" cxnId="{905534C8-0796-47AC-88E2-88F6EDABEB5B}">
      <dgm:prSet/>
      <dgm:spPr/>
      <dgm:t>
        <a:bodyPr/>
        <a:lstStyle/>
        <a:p>
          <a:endParaRPr lang="en-US"/>
        </a:p>
      </dgm:t>
    </dgm:pt>
    <dgm:pt modelId="{D25C070B-477F-4589-92BA-6FEE67403D4F}" type="sibTrans" cxnId="{905534C8-0796-47AC-88E2-88F6EDABEB5B}">
      <dgm:prSet/>
      <dgm:spPr/>
      <dgm:t>
        <a:bodyPr/>
        <a:lstStyle/>
        <a:p>
          <a:endParaRPr lang="en-US"/>
        </a:p>
      </dgm:t>
    </dgm:pt>
    <dgm:pt modelId="{B0E8AEFD-93C9-4732-8F17-7F671F494083}" type="pres">
      <dgm:prSet presAssocID="{32252753-7BCD-41E4-947E-282D4A7170F7}" presName="root" presStyleCnt="0">
        <dgm:presLayoutVars>
          <dgm:dir/>
          <dgm:resizeHandles val="exact"/>
        </dgm:presLayoutVars>
      </dgm:prSet>
      <dgm:spPr/>
    </dgm:pt>
    <dgm:pt modelId="{7520677B-B422-4BC1-BF50-C8DD3E511F4B}" type="pres">
      <dgm:prSet presAssocID="{DC4725C4-1C5E-43DC-950D-A0A4B1DC007C}" presName="compNode" presStyleCnt="0"/>
      <dgm:spPr/>
    </dgm:pt>
    <dgm:pt modelId="{E77D03AB-7D8C-4F56-A633-FD685EC69C97}" type="pres">
      <dgm:prSet presAssocID="{DC4725C4-1C5E-43DC-950D-A0A4B1DC00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13E1AFC-EE60-4AC5-9EFA-07B43317597C}" type="pres">
      <dgm:prSet presAssocID="{DC4725C4-1C5E-43DC-950D-A0A4B1DC007C}" presName="spaceRect" presStyleCnt="0"/>
      <dgm:spPr/>
    </dgm:pt>
    <dgm:pt modelId="{0321A254-D962-4535-93A1-07A6368D6541}" type="pres">
      <dgm:prSet presAssocID="{DC4725C4-1C5E-43DC-950D-A0A4B1DC007C}" presName="textRect" presStyleLbl="revTx" presStyleIdx="0" presStyleCnt="3">
        <dgm:presLayoutVars>
          <dgm:chMax val="1"/>
          <dgm:chPref val="1"/>
        </dgm:presLayoutVars>
      </dgm:prSet>
      <dgm:spPr/>
    </dgm:pt>
    <dgm:pt modelId="{1A7D42CE-30EE-4DCF-8E25-13BD9915C00B}" type="pres">
      <dgm:prSet presAssocID="{4D38ADDA-AEC6-4C9A-A824-83E58BFEA801}" presName="sibTrans" presStyleCnt="0"/>
      <dgm:spPr/>
    </dgm:pt>
    <dgm:pt modelId="{86E01598-C0E7-4C2C-B1AF-CC8F352905A0}" type="pres">
      <dgm:prSet presAssocID="{E0648D49-CDFD-4FCD-9B2A-99C57F509568}" presName="compNode" presStyleCnt="0"/>
      <dgm:spPr/>
    </dgm:pt>
    <dgm:pt modelId="{0E314B1B-D34F-4F66-92D9-ED6C45512944}" type="pres">
      <dgm:prSet presAssocID="{E0648D49-CDFD-4FCD-9B2A-99C57F50956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21D79377-25B2-417C-BA4E-8C54EB162C70}" type="pres">
      <dgm:prSet presAssocID="{E0648D49-CDFD-4FCD-9B2A-99C57F509568}" presName="spaceRect" presStyleCnt="0"/>
      <dgm:spPr/>
    </dgm:pt>
    <dgm:pt modelId="{95F93320-9395-4B7E-A521-07EAD44EDC72}" type="pres">
      <dgm:prSet presAssocID="{E0648D49-CDFD-4FCD-9B2A-99C57F509568}" presName="textRect" presStyleLbl="revTx" presStyleIdx="1" presStyleCnt="3">
        <dgm:presLayoutVars>
          <dgm:chMax val="1"/>
          <dgm:chPref val="1"/>
        </dgm:presLayoutVars>
      </dgm:prSet>
      <dgm:spPr/>
    </dgm:pt>
    <dgm:pt modelId="{3EC9B664-C4B2-4A61-8A5A-549573196AD8}" type="pres">
      <dgm:prSet presAssocID="{22DD148C-223C-42A8-B25A-05B32BD41629}" presName="sibTrans" presStyleCnt="0"/>
      <dgm:spPr/>
    </dgm:pt>
    <dgm:pt modelId="{A3503C25-49A6-42CC-AD55-D6DD0E0522AF}" type="pres">
      <dgm:prSet presAssocID="{EA3B7DD8-CE1D-4918-A826-B569CBCC984C}" presName="compNode" presStyleCnt="0"/>
      <dgm:spPr/>
    </dgm:pt>
    <dgm:pt modelId="{184A2214-F283-4B9E-9D73-930FFF5FDF70}" type="pres">
      <dgm:prSet presAssocID="{EA3B7DD8-CE1D-4918-A826-B569CBCC98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DA7BE88C-6177-4A07-8280-C83A50AB4361}" type="pres">
      <dgm:prSet presAssocID="{EA3B7DD8-CE1D-4918-A826-B569CBCC984C}" presName="spaceRect" presStyleCnt="0"/>
      <dgm:spPr/>
    </dgm:pt>
    <dgm:pt modelId="{F5466173-ED34-4288-85AE-948316F0A736}" type="pres">
      <dgm:prSet presAssocID="{EA3B7DD8-CE1D-4918-A826-B569CBCC984C}" presName="textRect" presStyleLbl="revTx" presStyleIdx="2" presStyleCnt="3">
        <dgm:presLayoutVars>
          <dgm:chMax val="1"/>
          <dgm:chPref val="1"/>
        </dgm:presLayoutVars>
      </dgm:prSet>
      <dgm:spPr/>
    </dgm:pt>
  </dgm:ptLst>
  <dgm:cxnLst>
    <dgm:cxn modelId="{2020EE04-62A7-4885-AAE2-C0DFFF0657EB}" type="presOf" srcId="{EA3B7DD8-CE1D-4918-A826-B569CBCC984C}" destId="{F5466173-ED34-4288-85AE-948316F0A736}" srcOrd="0" destOrd="0" presId="urn:microsoft.com/office/officeart/2018/2/layout/IconLabelList"/>
    <dgm:cxn modelId="{7B07F128-71C9-4B5B-80AA-A06248EE1F94}" type="presOf" srcId="{32252753-7BCD-41E4-947E-282D4A7170F7}" destId="{B0E8AEFD-93C9-4732-8F17-7F671F494083}" srcOrd="0" destOrd="0" presId="urn:microsoft.com/office/officeart/2018/2/layout/IconLabelList"/>
    <dgm:cxn modelId="{4F641031-156D-4B2C-8B56-205674621905}" srcId="{32252753-7BCD-41E4-947E-282D4A7170F7}" destId="{E0648D49-CDFD-4FCD-9B2A-99C57F509568}" srcOrd="1" destOrd="0" parTransId="{952987D6-A9D8-4CCC-96E3-102AEB87B748}" sibTransId="{22DD148C-223C-42A8-B25A-05B32BD41629}"/>
    <dgm:cxn modelId="{48654186-DA0E-405F-B4CD-0A12948C7685}" srcId="{32252753-7BCD-41E4-947E-282D4A7170F7}" destId="{DC4725C4-1C5E-43DC-950D-A0A4B1DC007C}" srcOrd="0" destOrd="0" parTransId="{B4389BBB-C467-4620-9A0C-8D0DFD4CD882}" sibTransId="{4D38ADDA-AEC6-4C9A-A824-83E58BFEA801}"/>
    <dgm:cxn modelId="{16924397-72B7-4B58-B913-D75086AA769B}" type="presOf" srcId="{E0648D49-CDFD-4FCD-9B2A-99C57F509568}" destId="{95F93320-9395-4B7E-A521-07EAD44EDC72}" srcOrd="0" destOrd="0" presId="urn:microsoft.com/office/officeart/2018/2/layout/IconLabelList"/>
    <dgm:cxn modelId="{905534C8-0796-47AC-88E2-88F6EDABEB5B}" srcId="{32252753-7BCD-41E4-947E-282D4A7170F7}" destId="{EA3B7DD8-CE1D-4918-A826-B569CBCC984C}" srcOrd="2" destOrd="0" parTransId="{6DAB7E57-760B-4650-BAC5-D70B6B54D533}" sibTransId="{D25C070B-477F-4589-92BA-6FEE67403D4F}"/>
    <dgm:cxn modelId="{303CECE7-86EF-4A09-A3BA-9D2F0D0FB515}" type="presOf" srcId="{DC4725C4-1C5E-43DC-950D-A0A4B1DC007C}" destId="{0321A254-D962-4535-93A1-07A6368D6541}" srcOrd="0" destOrd="0" presId="urn:microsoft.com/office/officeart/2018/2/layout/IconLabelList"/>
    <dgm:cxn modelId="{B2564EF2-7065-4A1C-8C77-FEAC1F3D2363}" type="presParOf" srcId="{B0E8AEFD-93C9-4732-8F17-7F671F494083}" destId="{7520677B-B422-4BC1-BF50-C8DD3E511F4B}" srcOrd="0" destOrd="0" presId="urn:microsoft.com/office/officeart/2018/2/layout/IconLabelList"/>
    <dgm:cxn modelId="{31D5EAD7-B7A4-4303-AC1A-AA206229AD00}" type="presParOf" srcId="{7520677B-B422-4BC1-BF50-C8DD3E511F4B}" destId="{E77D03AB-7D8C-4F56-A633-FD685EC69C97}" srcOrd="0" destOrd="0" presId="urn:microsoft.com/office/officeart/2018/2/layout/IconLabelList"/>
    <dgm:cxn modelId="{54CE3FDC-65F7-46DA-9436-08C77E644410}" type="presParOf" srcId="{7520677B-B422-4BC1-BF50-C8DD3E511F4B}" destId="{113E1AFC-EE60-4AC5-9EFA-07B43317597C}" srcOrd="1" destOrd="0" presId="urn:microsoft.com/office/officeart/2018/2/layout/IconLabelList"/>
    <dgm:cxn modelId="{C74747FF-713B-4F2D-B23E-B08B2CF3352E}" type="presParOf" srcId="{7520677B-B422-4BC1-BF50-C8DD3E511F4B}" destId="{0321A254-D962-4535-93A1-07A6368D6541}" srcOrd="2" destOrd="0" presId="urn:microsoft.com/office/officeart/2018/2/layout/IconLabelList"/>
    <dgm:cxn modelId="{A26598AD-4358-4FFA-957A-871DCAE44ED5}" type="presParOf" srcId="{B0E8AEFD-93C9-4732-8F17-7F671F494083}" destId="{1A7D42CE-30EE-4DCF-8E25-13BD9915C00B}" srcOrd="1" destOrd="0" presId="urn:microsoft.com/office/officeart/2018/2/layout/IconLabelList"/>
    <dgm:cxn modelId="{08918431-446A-48D4-A2E7-9689658A401D}" type="presParOf" srcId="{B0E8AEFD-93C9-4732-8F17-7F671F494083}" destId="{86E01598-C0E7-4C2C-B1AF-CC8F352905A0}" srcOrd="2" destOrd="0" presId="urn:microsoft.com/office/officeart/2018/2/layout/IconLabelList"/>
    <dgm:cxn modelId="{A9CB5324-51BD-4926-9BAD-61F6ADCC546D}" type="presParOf" srcId="{86E01598-C0E7-4C2C-B1AF-CC8F352905A0}" destId="{0E314B1B-D34F-4F66-92D9-ED6C45512944}" srcOrd="0" destOrd="0" presId="urn:microsoft.com/office/officeart/2018/2/layout/IconLabelList"/>
    <dgm:cxn modelId="{EFBBCB27-BAB6-4AF2-ADA7-3309B43EFAF7}" type="presParOf" srcId="{86E01598-C0E7-4C2C-B1AF-CC8F352905A0}" destId="{21D79377-25B2-417C-BA4E-8C54EB162C70}" srcOrd="1" destOrd="0" presId="urn:microsoft.com/office/officeart/2018/2/layout/IconLabelList"/>
    <dgm:cxn modelId="{D0E6CEA1-5003-48F3-9699-272B7259EC04}" type="presParOf" srcId="{86E01598-C0E7-4C2C-B1AF-CC8F352905A0}" destId="{95F93320-9395-4B7E-A521-07EAD44EDC72}" srcOrd="2" destOrd="0" presId="urn:microsoft.com/office/officeart/2018/2/layout/IconLabelList"/>
    <dgm:cxn modelId="{867EE1FE-DAF7-418A-A925-B87AB98BE7E2}" type="presParOf" srcId="{B0E8AEFD-93C9-4732-8F17-7F671F494083}" destId="{3EC9B664-C4B2-4A61-8A5A-549573196AD8}" srcOrd="3" destOrd="0" presId="urn:microsoft.com/office/officeart/2018/2/layout/IconLabelList"/>
    <dgm:cxn modelId="{AAAC4C4D-D47A-4367-A2B9-C99CDBC89BA3}" type="presParOf" srcId="{B0E8AEFD-93C9-4732-8F17-7F671F494083}" destId="{A3503C25-49A6-42CC-AD55-D6DD0E0522AF}" srcOrd="4" destOrd="0" presId="urn:microsoft.com/office/officeart/2018/2/layout/IconLabelList"/>
    <dgm:cxn modelId="{C2F465DE-7A57-4D68-BAA3-3F3CE965495C}" type="presParOf" srcId="{A3503C25-49A6-42CC-AD55-D6DD0E0522AF}" destId="{184A2214-F283-4B9E-9D73-930FFF5FDF70}" srcOrd="0" destOrd="0" presId="urn:microsoft.com/office/officeart/2018/2/layout/IconLabelList"/>
    <dgm:cxn modelId="{F890A08E-CE5A-473C-9630-77D7612D15C1}" type="presParOf" srcId="{A3503C25-49A6-42CC-AD55-D6DD0E0522AF}" destId="{DA7BE88C-6177-4A07-8280-C83A50AB4361}" srcOrd="1" destOrd="0" presId="urn:microsoft.com/office/officeart/2018/2/layout/IconLabelList"/>
    <dgm:cxn modelId="{341F3365-E1C6-4A67-929F-C9497B57EBE6}" type="presParOf" srcId="{A3503C25-49A6-42CC-AD55-D6DD0E0522AF}" destId="{F5466173-ED34-4288-85AE-948316F0A73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9B9A7-E65E-4AC5-9153-53D428274935}">
      <dsp:nvSpPr>
        <dsp:cNvPr id="0" name=""/>
        <dsp:cNvSpPr/>
      </dsp:nvSpPr>
      <dsp:spPr>
        <a:xfrm>
          <a:off x="0" y="1742"/>
          <a:ext cx="10523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611F6-7E45-4603-BC0C-A250FE34857A}">
      <dsp:nvSpPr>
        <dsp:cNvPr id="0" name=""/>
        <dsp:cNvSpPr/>
      </dsp:nvSpPr>
      <dsp:spPr>
        <a:xfrm>
          <a:off x="0" y="1742"/>
          <a:ext cx="10523806" cy="5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Lesley Agostino, Program Coordinator, Senior (Curriculum), Diablo Valley College</a:t>
          </a:r>
        </a:p>
      </dsp:txBody>
      <dsp:txXfrm>
        <a:off x="0" y="1742"/>
        <a:ext cx="10523806" cy="594322"/>
      </dsp:txXfrm>
    </dsp:sp>
    <dsp:sp modelId="{B39EB87D-ADD9-4B74-9DFE-BD770F295E96}">
      <dsp:nvSpPr>
        <dsp:cNvPr id="0" name=""/>
        <dsp:cNvSpPr/>
      </dsp:nvSpPr>
      <dsp:spPr>
        <a:xfrm>
          <a:off x="0" y="596065"/>
          <a:ext cx="10523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D921B-80BF-4B09-A30E-2272E3E1BDF7}">
      <dsp:nvSpPr>
        <dsp:cNvPr id="0" name=""/>
        <dsp:cNvSpPr/>
      </dsp:nvSpPr>
      <dsp:spPr>
        <a:xfrm>
          <a:off x="0" y="596065"/>
          <a:ext cx="10523806" cy="5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Daniel Alvarado, Academic Resources Specialist/Curriculum, College of the Sequoias</a:t>
          </a:r>
        </a:p>
      </dsp:txBody>
      <dsp:txXfrm>
        <a:off x="0" y="596065"/>
        <a:ext cx="10523806" cy="594322"/>
      </dsp:txXfrm>
    </dsp:sp>
    <dsp:sp modelId="{7302C939-E64C-4C22-9995-26247D6047DE}">
      <dsp:nvSpPr>
        <dsp:cNvPr id="0" name=""/>
        <dsp:cNvSpPr/>
      </dsp:nvSpPr>
      <dsp:spPr>
        <a:xfrm>
          <a:off x="0" y="1190387"/>
          <a:ext cx="10523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54F75-40C3-45F8-BAA0-2B96B478E8F7}">
      <dsp:nvSpPr>
        <dsp:cNvPr id="0" name=""/>
        <dsp:cNvSpPr/>
      </dsp:nvSpPr>
      <dsp:spPr>
        <a:xfrm>
          <a:off x="0" y="1190387"/>
          <a:ext cx="10523806" cy="5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Raul Arambula, CCCCO Dean Educational Services and Support</a:t>
          </a:r>
        </a:p>
      </dsp:txBody>
      <dsp:txXfrm>
        <a:off x="0" y="1190387"/>
        <a:ext cx="10523806" cy="594322"/>
      </dsp:txXfrm>
    </dsp:sp>
    <dsp:sp modelId="{2A6FA1CB-7701-4433-8C3F-C1B1127AAC9B}">
      <dsp:nvSpPr>
        <dsp:cNvPr id="0" name=""/>
        <dsp:cNvSpPr/>
      </dsp:nvSpPr>
      <dsp:spPr>
        <a:xfrm>
          <a:off x="0" y="1784709"/>
          <a:ext cx="10523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C38C2-F673-4FE7-9958-938C849B63C5}">
      <dsp:nvSpPr>
        <dsp:cNvPr id="0" name=""/>
        <dsp:cNvSpPr/>
      </dsp:nvSpPr>
      <dsp:spPr>
        <a:xfrm>
          <a:off x="0" y="1784709"/>
          <a:ext cx="10523806" cy="5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Shireen Awad, Curriculum Specialist Chaffey College</a:t>
          </a:r>
        </a:p>
      </dsp:txBody>
      <dsp:txXfrm>
        <a:off x="0" y="1784709"/>
        <a:ext cx="10523806" cy="594322"/>
      </dsp:txXfrm>
    </dsp:sp>
    <dsp:sp modelId="{C85C4F48-DE14-43E3-A3B5-ED28811D5417}">
      <dsp:nvSpPr>
        <dsp:cNvPr id="0" name=""/>
        <dsp:cNvSpPr/>
      </dsp:nvSpPr>
      <dsp:spPr>
        <a:xfrm>
          <a:off x="0" y="2379031"/>
          <a:ext cx="10523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60049-02E4-4FD6-AA47-BE8EE62EF22E}">
      <dsp:nvSpPr>
        <dsp:cNvPr id="0" name=""/>
        <dsp:cNvSpPr/>
      </dsp:nvSpPr>
      <dsp:spPr>
        <a:xfrm>
          <a:off x="0" y="2379031"/>
          <a:ext cx="10523806" cy="5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Michelle Bean, ASCCC Treasurer</a:t>
          </a:r>
        </a:p>
      </dsp:txBody>
      <dsp:txXfrm>
        <a:off x="0" y="2379031"/>
        <a:ext cx="10523806" cy="594322"/>
      </dsp:txXfrm>
    </dsp:sp>
    <dsp:sp modelId="{1276D200-88F2-49BC-9B73-0F0E67EE086E}">
      <dsp:nvSpPr>
        <dsp:cNvPr id="0" name=""/>
        <dsp:cNvSpPr/>
      </dsp:nvSpPr>
      <dsp:spPr>
        <a:xfrm>
          <a:off x="0" y="2973353"/>
          <a:ext cx="10523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1F80A-81FD-41B2-A825-C100E4AABF00}">
      <dsp:nvSpPr>
        <dsp:cNvPr id="0" name=""/>
        <dsp:cNvSpPr/>
      </dsp:nvSpPr>
      <dsp:spPr>
        <a:xfrm>
          <a:off x="0" y="2973353"/>
          <a:ext cx="10523806" cy="5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David Garcia, CCCCO Associate Governmental Program Analyst</a:t>
          </a:r>
        </a:p>
      </dsp:txBody>
      <dsp:txXfrm>
        <a:off x="0" y="2973353"/>
        <a:ext cx="10523806" cy="594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80256-20FE-462E-B694-D77DAE37065A}">
      <dsp:nvSpPr>
        <dsp:cNvPr id="0" name=""/>
        <dsp:cNvSpPr/>
      </dsp:nvSpPr>
      <dsp:spPr>
        <a:xfrm>
          <a:off x="0" y="25096"/>
          <a:ext cx="4922537" cy="760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BURNING QUESTIONS</a:t>
          </a:r>
          <a:endParaRPr lang="en-US" sz="2000" kern="1200"/>
        </a:p>
      </dsp:txBody>
      <dsp:txXfrm>
        <a:off x="37125" y="62221"/>
        <a:ext cx="4848287" cy="686250"/>
      </dsp:txXfrm>
    </dsp:sp>
    <dsp:sp modelId="{482111AF-AB4C-40B9-AE3C-321B475CE2F8}">
      <dsp:nvSpPr>
        <dsp:cNvPr id="0" name=""/>
        <dsp:cNvSpPr/>
      </dsp:nvSpPr>
      <dsp:spPr>
        <a:xfrm>
          <a:off x="0" y="785596"/>
          <a:ext cx="4922537" cy="52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9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Use 3x5 Card/</a:t>
          </a:r>
          <a:r>
            <a:rPr lang="en-US" sz="1600" kern="1200" dirty="0" err="1"/>
            <a:t>Pathable</a:t>
          </a:r>
          <a:r>
            <a:rPr lang="en-US" sz="1600" kern="1200" dirty="0"/>
            <a:t> Chat:</a:t>
          </a:r>
        </a:p>
        <a:p>
          <a:pPr marL="171450" lvl="1" indent="-171450" algn="l" defTabSz="711200">
            <a:lnSpc>
              <a:spcPct val="90000"/>
            </a:lnSpc>
            <a:spcBef>
              <a:spcPct val="0"/>
            </a:spcBef>
            <a:spcAft>
              <a:spcPct val="20000"/>
            </a:spcAft>
            <a:buChar char="•"/>
          </a:pPr>
          <a:r>
            <a:rPr lang="en-US" sz="1600" b="1" kern="1200" dirty="0"/>
            <a:t>What do you want to know?</a:t>
          </a:r>
          <a:endParaRPr lang="en-US" sz="1600" kern="1200" dirty="0"/>
        </a:p>
      </dsp:txBody>
      <dsp:txXfrm>
        <a:off x="0" y="785596"/>
        <a:ext cx="4922537" cy="527850"/>
      </dsp:txXfrm>
    </dsp:sp>
    <dsp:sp modelId="{EB0419A8-3AA7-4793-9814-5ADF13693B4D}">
      <dsp:nvSpPr>
        <dsp:cNvPr id="0" name=""/>
        <dsp:cNvSpPr/>
      </dsp:nvSpPr>
      <dsp:spPr>
        <a:xfrm>
          <a:off x="0" y="1313446"/>
          <a:ext cx="4922537" cy="760500"/>
        </a:xfrm>
        <a:prstGeom prst="roundRect">
          <a:avLst/>
        </a:prstGeom>
        <a:solidFill>
          <a:schemeClr val="accent5">
            <a:hueOff val="-2448430"/>
            <a:satOff val="-13848"/>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READING THE ROOM</a:t>
          </a:r>
          <a:endParaRPr lang="en-US" sz="2000" kern="1200"/>
        </a:p>
      </dsp:txBody>
      <dsp:txXfrm>
        <a:off x="37125" y="1350571"/>
        <a:ext cx="4848287" cy="686250"/>
      </dsp:txXfrm>
    </dsp:sp>
    <dsp:sp modelId="{5E98E099-CB5F-4BB0-8D79-943919EA581E}">
      <dsp:nvSpPr>
        <dsp:cNvPr id="0" name=""/>
        <dsp:cNvSpPr/>
      </dsp:nvSpPr>
      <dsp:spPr>
        <a:xfrm>
          <a:off x="0" y="2073946"/>
          <a:ext cx="4922537"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9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Fingers/</a:t>
          </a:r>
          <a:r>
            <a:rPr lang="en-US" sz="1600" kern="1200" dirty="0" err="1"/>
            <a:t>Pathable</a:t>
          </a:r>
          <a:r>
            <a:rPr lang="en-US" sz="1600" kern="1200" dirty="0"/>
            <a:t> Poll:</a:t>
          </a:r>
        </a:p>
        <a:p>
          <a:pPr marL="171450" lvl="1" indent="-171450" algn="l" defTabSz="711200">
            <a:lnSpc>
              <a:spcPct val="90000"/>
            </a:lnSpc>
            <a:spcBef>
              <a:spcPct val="0"/>
            </a:spcBef>
            <a:spcAft>
              <a:spcPct val="20000"/>
            </a:spcAft>
            <a:buChar char="•"/>
          </a:pPr>
          <a:r>
            <a:rPr lang="en-US" sz="1600" b="1" kern="1200" dirty="0"/>
            <a:t>How many years have you been in your role as curriculum specialist? </a:t>
          </a:r>
          <a:endParaRPr lang="en-US" sz="1600" kern="1200" dirty="0"/>
        </a:p>
      </dsp:txBody>
      <dsp:txXfrm>
        <a:off x="0" y="2073946"/>
        <a:ext cx="4922537" cy="745200"/>
      </dsp:txXfrm>
    </dsp:sp>
    <dsp:sp modelId="{611EAF72-A5AB-4B8C-9AAF-5A780F18EA28}">
      <dsp:nvSpPr>
        <dsp:cNvPr id="0" name=""/>
        <dsp:cNvSpPr/>
      </dsp:nvSpPr>
      <dsp:spPr>
        <a:xfrm>
          <a:off x="0" y="2819146"/>
          <a:ext cx="4922537" cy="760500"/>
        </a:xfrm>
        <a:prstGeom prst="roundRect">
          <a:avLst/>
        </a:prstGeom>
        <a:solidFill>
          <a:schemeClr val="accent5">
            <a:hueOff val="-4896861"/>
            <a:satOff val="-27696"/>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ACRONYMS</a:t>
          </a:r>
          <a:r>
            <a:rPr lang="en-US" sz="2000" kern="1200"/>
            <a:t> </a:t>
          </a:r>
          <a:r>
            <a:rPr lang="en-US" sz="2000" b="1" kern="1200"/>
            <a:t>List: The Nuts and Bolts</a:t>
          </a:r>
          <a:r>
            <a:rPr lang="en-US" sz="2000" kern="1200"/>
            <a:t> </a:t>
          </a:r>
          <a:r>
            <a:rPr lang="en-US" sz="2000" u="sng" kern="1200">
              <a:hlinkClick xmlns:r="http://schemas.openxmlformats.org/officeDocument/2006/relationships" r:id="rId1"/>
            </a:rPr>
            <a:t>Curriculum Acronyms (7th Ed., PCAH)</a:t>
          </a:r>
          <a:endParaRPr lang="en-US" sz="2000" kern="1200"/>
        </a:p>
      </dsp:txBody>
      <dsp:txXfrm>
        <a:off x="37125" y="2856271"/>
        <a:ext cx="4848287" cy="686250"/>
      </dsp:txXfrm>
    </dsp:sp>
    <dsp:sp modelId="{E3AFF8AE-C74F-4A58-AEB1-742FF04AF2B2}">
      <dsp:nvSpPr>
        <dsp:cNvPr id="0" name=""/>
        <dsp:cNvSpPr/>
      </dsp:nvSpPr>
      <dsp:spPr>
        <a:xfrm>
          <a:off x="0" y="3604743"/>
          <a:ext cx="4922537"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9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TOP </a:t>
          </a:r>
        </a:p>
        <a:p>
          <a:pPr marL="171450" lvl="1" indent="-171450" algn="l" defTabSz="711200">
            <a:lnSpc>
              <a:spcPct val="90000"/>
            </a:lnSpc>
            <a:spcBef>
              <a:spcPct val="0"/>
            </a:spcBef>
            <a:spcAft>
              <a:spcPct val="20000"/>
            </a:spcAft>
            <a:buChar char="•"/>
          </a:pPr>
          <a:r>
            <a:rPr lang="en-US" sz="1600" kern="1200" dirty="0"/>
            <a:t>CIP </a:t>
          </a:r>
        </a:p>
        <a:p>
          <a:pPr marL="171450" lvl="1" indent="-171450" algn="l" defTabSz="711200">
            <a:lnSpc>
              <a:spcPct val="90000"/>
            </a:lnSpc>
            <a:spcBef>
              <a:spcPct val="0"/>
            </a:spcBef>
            <a:spcAft>
              <a:spcPct val="20000"/>
            </a:spcAft>
            <a:buChar char="•"/>
          </a:pPr>
          <a:r>
            <a:rPr lang="en-US" sz="1600" kern="1200"/>
            <a:t>Other terms?</a:t>
          </a:r>
        </a:p>
      </dsp:txBody>
      <dsp:txXfrm>
        <a:off x="0" y="3604743"/>
        <a:ext cx="4922537" cy="786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3B0EE-FE85-466B-A4F7-3F3B70DEDD7A}">
      <dsp:nvSpPr>
        <dsp:cNvPr id="0" name=""/>
        <dsp:cNvSpPr/>
      </dsp:nvSpPr>
      <dsp:spPr>
        <a:xfrm>
          <a:off x="0" y="69914"/>
          <a:ext cx="10058399" cy="12741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USUALLY, under the general supervision of the vice president of instruction, Curriculum Specialists:</a:t>
          </a:r>
        </a:p>
      </dsp:txBody>
      <dsp:txXfrm>
        <a:off x="62198" y="132112"/>
        <a:ext cx="9934003" cy="1149734"/>
      </dsp:txXfrm>
    </dsp:sp>
    <dsp:sp modelId="{7D2DF181-451F-44AB-83BD-F99272B7A54B}">
      <dsp:nvSpPr>
        <dsp:cNvPr id="0" name=""/>
        <dsp:cNvSpPr/>
      </dsp:nvSpPr>
      <dsp:spPr>
        <a:xfrm>
          <a:off x="0" y="1344044"/>
          <a:ext cx="10058399" cy="300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Coordinate the curriculum approval process from the course and program proposal level through local and state approval, including ACCJC (if appropriate)</a:t>
          </a:r>
        </a:p>
        <a:p>
          <a:pPr marL="228600" lvl="1" indent="-228600" algn="l" defTabSz="1155700">
            <a:lnSpc>
              <a:spcPct val="90000"/>
            </a:lnSpc>
            <a:spcBef>
              <a:spcPct val="0"/>
            </a:spcBef>
            <a:spcAft>
              <a:spcPct val="20000"/>
            </a:spcAft>
            <a:buChar char="•"/>
          </a:pPr>
          <a:r>
            <a:rPr lang="en-US" sz="2600" kern="1200"/>
            <a:t>Oversee/manage the local curriculum management system of record and submit curriculum to the state inventory (COCI)</a:t>
          </a:r>
        </a:p>
        <a:p>
          <a:pPr marL="228600" lvl="1" indent="-228600" algn="l" defTabSz="1155700">
            <a:lnSpc>
              <a:spcPct val="90000"/>
            </a:lnSpc>
            <a:spcBef>
              <a:spcPct val="0"/>
            </a:spcBef>
            <a:spcAft>
              <a:spcPct val="20000"/>
            </a:spcAft>
            <a:buChar char="•"/>
          </a:pPr>
          <a:r>
            <a:rPr lang="en-US" sz="2600" kern="1200"/>
            <a:t>Validate that codes are aligned/consistent across various curriculum systems - local curriculum management system, scheduling system, COCI, etc.</a:t>
          </a:r>
        </a:p>
      </dsp:txBody>
      <dsp:txXfrm>
        <a:off x="0" y="1344044"/>
        <a:ext cx="10058399" cy="3005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CDA19-AEF8-46E3-AEBF-F046508AB1FF}">
      <dsp:nvSpPr>
        <dsp:cNvPr id="0" name=""/>
        <dsp:cNvSpPr/>
      </dsp:nvSpPr>
      <dsp:spPr>
        <a:xfrm>
          <a:off x="0" y="718184"/>
          <a:ext cx="10058399" cy="13258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DF4137-4445-4D56-81C4-4EBA8BCE4335}">
      <dsp:nvSpPr>
        <dsp:cNvPr id="0" name=""/>
        <dsp:cNvSpPr/>
      </dsp:nvSpPr>
      <dsp:spPr>
        <a:xfrm>
          <a:off x="401078" y="1016507"/>
          <a:ext cx="729234" cy="72923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CC49AE-62AF-4EB4-B262-6F35FA70B152}">
      <dsp:nvSpPr>
        <dsp:cNvPr id="0" name=""/>
        <dsp:cNvSpPr/>
      </dsp:nvSpPr>
      <dsp:spPr>
        <a:xfrm>
          <a:off x="1531391" y="718184"/>
          <a:ext cx="8527008"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140322" rIns="140322" bIns="140322" numCol="1" spcCol="1270" anchor="ctr" anchorCtr="0">
          <a:noAutofit/>
        </a:bodyPr>
        <a:lstStyle/>
        <a:p>
          <a:pPr marL="0" lvl="0" indent="0" algn="l" defTabSz="1111250">
            <a:lnSpc>
              <a:spcPct val="90000"/>
            </a:lnSpc>
            <a:spcBef>
              <a:spcPct val="0"/>
            </a:spcBef>
            <a:spcAft>
              <a:spcPct val="35000"/>
            </a:spcAft>
            <a:buNone/>
          </a:pPr>
          <a:r>
            <a:rPr lang="en-US" sz="2500" kern="1200"/>
            <a:t>Assure compliance of the curriculum with Student Services in the areas of Articulation, Matriculation, and Admissions and Records</a:t>
          </a:r>
        </a:p>
      </dsp:txBody>
      <dsp:txXfrm>
        <a:off x="1531391" y="718184"/>
        <a:ext cx="8527008" cy="1325880"/>
      </dsp:txXfrm>
    </dsp:sp>
    <dsp:sp modelId="{6F6F164E-AA96-4665-A851-086C71A77803}">
      <dsp:nvSpPr>
        <dsp:cNvPr id="0" name=""/>
        <dsp:cNvSpPr/>
      </dsp:nvSpPr>
      <dsp:spPr>
        <a:xfrm>
          <a:off x="0" y="2375535"/>
          <a:ext cx="10058399" cy="13258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F848FB-DF86-4503-BB90-028E8D087968}">
      <dsp:nvSpPr>
        <dsp:cNvPr id="0" name=""/>
        <dsp:cNvSpPr/>
      </dsp:nvSpPr>
      <dsp:spPr>
        <a:xfrm>
          <a:off x="401078" y="2673858"/>
          <a:ext cx="729234" cy="72923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DFE137-BB2D-4F2E-B9FA-0925DF1713A5}">
      <dsp:nvSpPr>
        <dsp:cNvPr id="0" name=""/>
        <dsp:cNvSpPr/>
      </dsp:nvSpPr>
      <dsp:spPr>
        <a:xfrm>
          <a:off x="1531391" y="2375535"/>
          <a:ext cx="8527008"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140322" rIns="140322" bIns="140322" numCol="1" spcCol="1270" anchor="ctr" anchorCtr="0">
          <a:noAutofit/>
        </a:bodyPr>
        <a:lstStyle/>
        <a:p>
          <a:pPr marL="0" lvl="0" indent="0" algn="l" defTabSz="1111250">
            <a:lnSpc>
              <a:spcPct val="90000"/>
            </a:lnSpc>
            <a:spcBef>
              <a:spcPct val="0"/>
            </a:spcBef>
            <a:spcAft>
              <a:spcPct val="35000"/>
            </a:spcAft>
            <a:buNone/>
          </a:pPr>
          <a:r>
            <a:rPr lang="en-US" sz="2500" kern="1200"/>
            <a:t>Perform a variety of technical duties relative to assigned area</a:t>
          </a:r>
        </a:p>
      </dsp:txBody>
      <dsp:txXfrm>
        <a:off x="1531391" y="2375535"/>
        <a:ext cx="8527008" cy="1325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F71A4-F022-4817-96BC-B13555F745C6}">
      <dsp:nvSpPr>
        <dsp:cNvPr id="0" name=""/>
        <dsp:cNvSpPr/>
      </dsp:nvSpPr>
      <dsp:spPr>
        <a:xfrm>
          <a:off x="0" y="346799"/>
          <a:ext cx="10058399" cy="3175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Creating the Course Outline of Record (COR) and Program Narratives</a:t>
          </a:r>
        </a:p>
        <a:p>
          <a:pPr marL="342900" lvl="2" indent="-171450" algn="l" defTabSz="800100">
            <a:lnSpc>
              <a:spcPct val="90000"/>
            </a:lnSpc>
            <a:spcBef>
              <a:spcPct val="0"/>
            </a:spcBef>
            <a:spcAft>
              <a:spcPct val="15000"/>
            </a:spcAft>
            <a:buChar char="•"/>
          </a:pPr>
          <a:r>
            <a:rPr lang="en-US" sz="1800" kern="1200"/>
            <a:t>How to use your CMS to help with this</a:t>
          </a:r>
        </a:p>
        <a:p>
          <a:pPr marL="171450" lvl="1" indent="-171450" algn="l" defTabSz="800100">
            <a:lnSpc>
              <a:spcPct val="90000"/>
            </a:lnSpc>
            <a:spcBef>
              <a:spcPct val="0"/>
            </a:spcBef>
            <a:spcAft>
              <a:spcPct val="15000"/>
            </a:spcAft>
            <a:buChar char="•"/>
          </a:pPr>
          <a:r>
            <a:rPr lang="en-US" sz="1800" kern="1200"/>
            <a:t>Determining Course Design, including:</a:t>
          </a:r>
        </a:p>
        <a:p>
          <a:pPr marL="342900" lvl="2" indent="-171450" algn="l" defTabSz="800100">
            <a:lnSpc>
              <a:spcPct val="90000"/>
            </a:lnSpc>
            <a:spcBef>
              <a:spcPct val="0"/>
            </a:spcBef>
            <a:spcAft>
              <a:spcPct val="15000"/>
            </a:spcAft>
            <a:buChar char="•"/>
          </a:pPr>
          <a:r>
            <a:rPr lang="en-US" sz="1800" kern="1200"/>
            <a:t>Methods of instruction (lecture/lab/studio)</a:t>
          </a:r>
        </a:p>
        <a:p>
          <a:pPr marL="342900" lvl="2" indent="-171450" algn="l" defTabSz="800100">
            <a:lnSpc>
              <a:spcPct val="90000"/>
            </a:lnSpc>
            <a:spcBef>
              <a:spcPct val="0"/>
            </a:spcBef>
            <a:spcAft>
              <a:spcPct val="15000"/>
            </a:spcAft>
            <a:buChar char="•"/>
          </a:pPr>
          <a:r>
            <a:rPr lang="en-US" sz="1800" kern="1200"/>
            <a:t>Number of course hours and units</a:t>
          </a:r>
        </a:p>
        <a:p>
          <a:pPr marL="342900" lvl="2" indent="-171450" algn="l" defTabSz="800100">
            <a:lnSpc>
              <a:spcPct val="90000"/>
            </a:lnSpc>
            <a:spcBef>
              <a:spcPct val="0"/>
            </a:spcBef>
            <a:spcAft>
              <a:spcPct val="15000"/>
            </a:spcAft>
            <a:buChar char="•"/>
          </a:pPr>
          <a:r>
            <a:rPr lang="en-US" sz="1800" kern="1200"/>
            <a:t>Academic discipline</a:t>
          </a:r>
        </a:p>
        <a:p>
          <a:pPr marL="342900" lvl="2" indent="-171450" algn="l" defTabSz="800100">
            <a:lnSpc>
              <a:spcPct val="90000"/>
            </a:lnSpc>
            <a:spcBef>
              <a:spcPct val="0"/>
            </a:spcBef>
            <a:spcAft>
              <a:spcPct val="15000"/>
            </a:spcAft>
            <a:buChar char="•"/>
          </a:pPr>
          <a:r>
            <a:rPr lang="en-US" sz="1800" kern="1200"/>
            <a:t>Assigning the TOP Code (CB03), CIP Code, SAM code (CB09), Basic Skills Status (CB08), Special Class Status (CB13), Levels Below Transfer (CB21), and other coding*</a:t>
          </a:r>
        </a:p>
        <a:p>
          <a:pPr marL="171450" lvl="1" indent="-171450" algn="l" defTabSz="800100">
            <a:lnSpc>
              <a:spcPct val="90000"/>
            </a:lnSpc>
            <a:spcBef>
              <a:spcPct val="0"/>
            </a:spcBef>
            <a:spcAft>
              <a:spcPct val="15000"/>
            </a:spcAft>
            <a:buChar char="•"/>
          </a:pPr>
          <a:r>
            <a:rPr lang="en-US" sz="1800" kern="1200"/>
            <a:t>Determining the Minimum Qualifications for a course</a:t>
          </a:r>
        </a:p>
      </dsp:txBody>
      <dsp:txXfrm>
        <a:off x="0" y="346799"/>
        <a:ext cx="10058399" cy="3175200"/>
      </dsp:txXfrm>
    </dsp:sp>
    <dsp:sp modelId="{91BB9E96-0867-4CF7-819C-F8F53343BDF3}">
      <dsp:nvSpPr>
        <dsp:cNvPr id="0" name=""/>
        <dsp:cNvSpPr/>
      </dsp:nvSpPr>
      <dsp:spPr>
        <a:xfrm>
          <a:off x="502920" y="81119"/>
          <a:ext cx="7040880"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a:t>Faculty or administrative responsibilities include</a:t>
          </a:r>
        </a:p>
      </dsp:txBody>
      <dsp:txXfrm>
        <a:off x="528859" y="107058"/>
        <a:ext cx="6989002" cy="479482"/>
      </dsp:txXfrm>
    </dsp:sp>
    <dsp:sp modelId="{DE24CA02-9828-4C58-815E-E2507C7986BE}">
      <dsp:nvSpPr>
        <dsp:cNvPr id="0" name=""/>
        <dsp:cNvSpPr/>
      </dsp:nvSpPr>
      <dsp:spPr>
        <a:xfrm>
          <a:off x="0" y="3884880"/>
          <a:ext cx="10058399"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39F39B6-ECCF-4899-BAA6-052E7E1FFD73}">
      <dsp:nvSpPr>
        <dsp:cNvPr id="0" name=""/>
        <dsp:cNvSpPr/>
      </dsp:nvSpPr>
      <dsp:spPr>
        <a:xfrm>
          <a:off x="502920" y="3619200"/>
          <a:ext cx="7040880"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a:t>These elements should be established through collegial consultation with faculty and administration</a:t>
          </a:r>
        </a:p>
      </dsp:txBody>
      <dsp:txXfrm>
        <a:off x="528859" y="3645139"/>
        <a:ext cx="6989002"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BCC7D-585B-41BD-BF55-99C1641DE1EE}">
      <dsp:nvSpPr>
        <dsp:cNvPr id="0" name=""/>
        <dsp:cNvSpPr/>
      </dsp:nvSpPr>
      <dsp:spPr>
        <a:xfrm>
          <a:off x="0" y="26849"/>
          <a:ext cx="10058399" cy="70200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What information is important to track regarding courses?</a:t>
          </a:r>
        </a:p>
      </dsp:txBody>
      <dsp:txXfrm>
        <a:off x="34269" y="61118"/>
        <a:ext cx="9989861" cy="633462"/>
      </dsp:txXfrm>
    </dsp:sp>
    <dsp:sp modelId="{4D9BA4EA-DB28-4EBF-B248-A44A5D750166}">
      <dsp:nvSpPr>
        <dsp:cNvPr id="0" name=""/>
        <dsp:cNvSpPr/>
      </dsp:nvSpPr>
      <dsp:spPr>
        <a:xfrm>
          <a:off x="0" y="728849"/>
          <a:ext cx="10058399" cy="366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Approval dates - Curriculum Committee, Board, and State approval dates</a:t>
          </a:r>
        </a:p>
        <a:p>
          <a:pPr marL="228600" lvl="1" indent="-228600" algn="l" defTabSz="1022350">
            <a:lnSpc>
              <a:spcPct val="90000"/>
            </a:lnSpc>
            <a:spcBef>
              <a:spcPct val="0"/>
            </a:spcBef>
            <a:spcAft>
              <a:spcPct val="20000"/>
            </a:spcAft>
            <a:buChar char="•"/>
          </a:pPr>
          <a:r>
            <a:rPr lang="en-US" sz="2300" kern="1200"/>
            <a:t>Catalog and scheduling deadlines</a:t>
          </a:r>
        </a:p>
        <a:p>
          <a:pPr marL="228600" lvl="1" indent="-228600" algn="l" defTabSz="1022350">
            <a:lnSpc>
              <a:spcPct val="90000"/>
            </a:lnSpc>
            <a:spcBef>
              <a:spcPct val="0"/>
            </a:spcBef>
            <a:spcAft>
              <a:spcPct val="20000"/>
            </a:spcAft>
            <a:buChar char="•"/>
          </a:pPr>
          <a:r>
            <a:rPr lang="en-US" sz="2300" kern="1200"/>
            <a:t>Currency - Courses are reviewed every 5 years</a:t>
          </a:r>
        </a:p>
        <a:p>
          <a:pPr marL="228600" lvl="1" indent="-228600" algn="l" defTabSz="1022350">
            <a:lnSpc>
              <a:spcPct val="90000"/>
            </a:lnSpc>
            <a:spcBef>
              <a:spcPct val="0"/>
            </a:spcBef>
            <a:spcAft>
              <a:spcPct val="20000"/>
            </a:spcAft>
            <a:buChar char="•"/>
          </a:pPr>
          <a:r>
            <a:rPr lang="en-US" sz="2300" kern="1200"/>
            <a:t>CB code changes - Codes entered in COCI</a:t>
          </a:r>
        </a:p>
        <a:p>
          <a:pPr marL="228600" lvl="1" indent="-228600" algn="l" defTabSz="1022350">
            <a:lnSpc>
              <a:spcPct val="90000"/>
            </a:lnSpc>
            <a:spcBef>
              <a:spcPct val="0"/>
            </a:spcBef>
            <a:spcAft>
              <a:spcPct val="20000"/>
            </a:spcAft>
            <a:buChar char="•"/>
          </a:pPr>
          <a:r>
            <a:rPr lang="en-US" sz="2300" kern="1200"/>
            <a:t>C-ID descriptors</a:t>
          </a:r>
        </a:p>
        <a:p>
          <a:pPr marL="228600" lvl="1" indent="-228600" algn="l" defTabSz="1022350">
            <a:lnSpc>
              <a:spcPct val="90000"/>
            </a:lnSpc>
            <a:spcBef>
              <a:spcPct val="0"/>
            </a:spcBef>
            <a:spcAft>
              <a:spcPct val="20000"/>
            </a:spcAft>
            <a:buChar char="•"/>
          </a:pPr>
          <a:r>
            <a:rPr lang="en-US" sz="2300" kern="1200"/>
            <a:t>Effective term - Fall, Spring, Summer </a:t>
          </a:r>
        </a:p>
        <a:p>
          <a:pPr marL="228600" lvl="1" indent="-228600" algn="l" defTabSz="1022350">
            <a:lnSpc>
              <a:spcPct val="90000"/>
            </a:lnSpc>
            <a:spcBef>
              <a:spcPct val="0"/>
            </a:spcBef>
            <a:spcAft>
              <a:spcPct val="20000"/>
            </a:spcAft>
            <a:buChar char="•"/>
          </a:pPr>
          <a:r>
            <a:rPr lang="en-US" sz="2300" kern="1200"/>
            <a:t>GE codes - local, CSU-Breadth, IGETC</a:t>
          </a:r>
        </a:p>
        <a:p>
          <a:pPr marL="228600" lvl="1" indent="-228600" algn="l" defTabSz="1022350">
            <a:lnSpc>
              <a:spcPct val="90000"/>
            </a:lnSpc>
            <a:spcBef>
              <a:spcPct val="0"/>
            </a:spcBef>
            <a:spcAft>
              <a:spcPct val="20000"/>
            </a:spcAft>
            <a:buChar char="•"/>
          </a:pPr>
          <a:r>
            <a:rPr lang="en-US" sz="2300" kern="1200"/>
            <a:t>Potential impact of course changes on programs</a:t>
          </a:r>
        </a:p>
        <a:p>
          <a:pPr marL="228600" lvl="1" indent="-228600" algn="l" defTabSz="1022350">
            <a:lnSpc>
              <a:spcPct val="90000"/>
            </a:lnSpc>
            <a:spcBef>
              <a:spcPct val="0"/>
            </a:spcBef>
            <a:spcAft>
              <a:spcPct val="20000"/>
            </a:spcAft>
            <a:buChar char="•"/>
          </a:pPr>
          <a:r>
            <a:rPr lang="en-US" sz="2300" kern="1200"/>
            <a:t>Substantial changes (resulting in the issuance of a new control number)</a:t>
          </a:r>
        </a:p>
      </dsp:txBody>
      <dsp:txXfrm>
        <a:off x="0" y="728849"/>
        <a:ext cx="10058399" cy="3663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D03AB-7D8C-4F56-A633-FD685EC69C97}">
      <dsp:nvSpPr>
        <dsp:cNvPr id="0" name=""/>
        <dsp:cNvSpPr/>
      </dsp:nvSpPr>
      <dsp:spPr>
        <a:xfrm>
          <a:off x="1215236" y="595951"/>
          <a:ext cx="1300714" cy="13007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21A254-D962-4535-93A1-07A6368D6541}">
      <dsp:nvSpPr>
        <dsp:cNvPr id="0" name=""/>
        <dsp:cNvSpPr/>
      </dsp:nvSpPr>
      <dsp:spPr>
        <a:xfrm>
          <a:off x="420356" y="2253467"/>
          <a:ext cx="28904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b="1" kern="1200"/>
            <a:t>Thank you for joining us today!</a:t>
          </a:r>
          <a:endParaRPr lang="en-US" sz="2700" kern="1200"/>
        </a:p>
      </dsp:txBody>
      <dsp:txXfrm>
        <a:off x="420356" y="2253467"/>
        <a:ext cx="2890475" cy="720000"/>
      </dsp:txXfrm>
    </dsp:sp>
    <dsp:sp modelId="{0E314B1B-D34F-4F66-92D9-ED6C45512944}">
      <dsp:nvSpPr>
        <dsp:cNvPr id="0" name=""/>
        <dsp:cNvSpPr/>
      </dsp:nvSpPr>
      <dsp:spPr>
        <a:xfrm>
          <a:off x="4611545" y="595951"/>
          <a:ext cx="1300714" cy="13007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F93320-9395-4B7E-A521-07EAD44EDC72}">
      <dsp:nvSpPr>
        <dsp:cNvPr id="0" name=""/>
        <dsp:cNvSpPr/>
      </dsp:nvSpPr>
      <dsp:spPr>
        <a:xfrm>
          <a:off x="3816665" y="2253467"/>
          <a:ext cx="28904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b="1" kern="1200"/>
            <a:t>Any unanswered questions?</a:t>
          </a:r>
          <a:endParaRPr lang="en-US" sz="2700" kern="1200"/>
        </a:p>
      </dsp:txBody>
      <dsp:txXfrm>
        <a:off x="3816665" y="2253467"/>
        <a:ext cx="2890475" cy="720000"/>
      </dsp:txXfrm>
    </dsp:sp>
    <dsp:sp modelId="{184A2214-F283-4B9E-9D73-930FFF5FDF70}">
      <dsp:nvSpPr>
        <dsp:cNvPr id="0" name=""/>
        <dsp:cNvSpPr/>
      </dsp:nvSpPr>
      <dsp:spPr>
        <a:xfrm>
          <a:off x="8007854" y="595951"/>
          <a:ext cx="1300714" cy="13007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466173-ED34-4288-85AE-948316F0A736}">
      <dsp:nvSpPr>
        <dsp:cNvPr id="0" name=""/>
        <dsp:cNvSpPr/>
      </dsp:nvSpPr>
      <dsp:spPr>
        <a:xfrm>
          <a:off x="7212974" y="2253467"/>
          <a:ext cx="28904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b="1" kern="1200"/>
            <a:t>info@asccc.org</a:t>
          </a:r>
          <a:endParaRPr lang="en-US" sz="2700" kern="1200"/>
        </a:p>
      </dsp:txBody>
      <dsp:txXfrm>
        <a:off x="7212974" y="2253467"/>
        <a:ext cx="2890475"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6/26/2022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6/26/2022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Shireen: Guide (e.g. TOP CODE) (5 min)</a:t>
            </a:r>
            <a:endParaRPr/>
          </a:p>
        </p:txBody>
      </p:sp>
      <p:sp>
        <p:nvSpPr>
          <p:cNvPr id="171" name="Google Shape;1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Shireen</a:t>
            </a:r>
            <a:endParaRPr/>
          </a:p>
        </p:txBody>
      </p:sp>
      <p:sp>
        <p:nvSpPr>
          <p:cNvPr id="178" name="Google Shape;1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Daniel (slide 13-17: 10 min)</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Daniel</a:t>
            </a:r>
            <a:endParaRPr/>
          </a:p>
        </p:txBody>
      </p:sp>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337d610ecf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337d610ecf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Daniel</a:t>
            </a:r>
            <a:endParaRPr/>
          </a:p>
        </p:txBody>
      </p:sp>
      <p:sp>
        <p:nvSpPr>
          <p:cNvPr id="202" name="Google Shape;202;g1337d610ecf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Daniel</a:t>
            </a:r>
            <a:endParaRPr/>
          </a:p>
        </p:txBody>
      </p:sp>
      <p:sp>
        <p:nvSpPr>
          <p:cNvPr id="210" name="Google Shape;2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Daniel</a:t>
            </a:r>
            <a:endParaRPr/>
          </a:p>
        </p:txBody>
      </p:sp>
      <p:sp>
        <p:nvSpPr>
          <p:cNvPr id="217" name="Google Shape;2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Daniel and Michelle w/support (10 min)</a:t>
            </a:r>
            <a:endParaRPr/>
          </a:p>
        </p:txBody>
      </p:sp>
      <p:sp>
        <p:nvSpPr>
          <p:cNvPr id="225" name="Google Shape;22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348d6049e5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348d6049e5_5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5-10 min</a:t>
            </a:r>
            <a:endParaRPr/>
          </a:p>
        </p:txBody>
      </p:sp>
      <p:sp>
        <p:nvSpPr>
          <p:cNvPr id="234" name="Google Shape;234;g1348d6049e5_5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600"/>
              </a:spcBef>
              <a:spcAft>
                <a:spcPts val="0"/>
              </a:spcAft>
              <a:buNone/>
            </a:pPr>
            <a:r>
              <a:rPr lang="en-US" sz="1500">
                <a:solidFill>
                  <a:srgbClr val="595959"/>
                </a:solidFill>
                <a:latin typeface="Lato"/>
                <a:ea typeface="Lato"/>
                <a:cs typeface="Lato"/>
                <a:sym typeface="Lato"/>
              </a:rPr>
              <a:t>Raul, David, Daniel (slides 19-25: 20 min)</a:t>
            </a:r>
            <a:endParaRPr sz="200"/>
          </a:p>
        </p:txBody>
      </p:sp>
      <p:sp>
        <p:nvSpPr>
          <p:cNvPr id="241" name="Google Shape;2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Michelle (4 min)</a:t>
            </a:r>
            <a:endParaRPr/>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600"/>
              </a:spcBef>
              <a:spcAft>
                <a:spcPts val="0"/>
              </a:spcAft>
              <a:buClr>
                <a:schemeClr val="dk1"/>
              </a:buClr>
              <a:buSzPts val="1100"/>
              <a:buFont typeface="Arial"/>
              <a:buNone/>
            </a:pPr>
            <a:r>
              <a:rPr lang="en-US" sz="1500">
                <a:solidFill>
                  <a:srgbClr val="595959"/>
                </a:solidFill>
                <a:latin typeface="Lato"/>
                <a:ea typeface="Lato"/>
                <a:cs typeface="Lato"/>
                <a:sym typeface="Lato"/>
              </a:rPr>
              <a:t>Raul, David, Daniel</a:t>
            </a:r>
            <a:endParaRPr/>
          </a:p>
        </p:txBody>
      </p:sp>
      <p:sp>
        <p:nvSpPr>
          <p:cNvPr id="248" name="Google Shape;24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600"/>
              </a:spcBef>
              <a:spcAft>
                <a:spcPts val="0"/>
              </a:spcAft>
              <a:buClr>
                <a:schemeClr val="dk1"/>
              </a:buClr>
              <a:buSzPts val="1100"/>
              <a:buFont typeface="Arial"/>
              <a:buNone/>
            </a:pPr>
            <a:r>
              <a:rPr lang="en-US" sz="1500">
                <a:solidFill>
                  <a:srgbClr val="595959"/>
                </a:solidFill>
                <a:latin typeface="Lato"/>
                <a:ea typeface="Lato"/>
                <a:cs typeface="Lato"/>
                <a:sym typeface="Lato"/>
              </a:rPr>
              <a:t>Raul, David, Daniel</a:t>
            </a:r>
            <a:endParaRPr/>
          </a:p>
        </p:txBody>
      </p:sp>
      <p:sp>
        <p:nvSpPr>
          <p:cNvPr id="255" name="Google Shape;2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600"/>
              </a:spcBef>
              <a:spcAft>
                <a:spcPts val="0"/>
              </a:spcAft>
              <a:buClr>
                <a:schemeClr val="dk1"/>
              </a:buClr>
              <a:buSzPts val="1100"/>
              <a:buFont typeface="Arial"/>
              <a:buNone/>
            </a:pPr>
            <a:r>
              <a:rPr lang="en-US" sz="1500">
                <a:solidFill>
                  <a:srgbClr val="595959"/>
                </a:solidFill>
                <a:latin typeface="Lato"/>
                <a:ea typeface="Lato"/>
                <a:cs typeface="Lato"/>
                <a:sym typeface="Lato"/>
              </a:rPr>
              <a:t>Raul, David, Daniel</a:t>
            </a:r>
            <a:endParaRPr/>
          </a:p>
        </p:txBody>
      </p:sp>
      <p:sp>
        <p:nvSpPr>
          <p:cNvPr id="262" name="Google Shape;2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600"/>
              </a:spcBef>
              <a:spcAft>
                <a:spcPts val="0"/>
              </a:spcAft>
              <a:buClr>
                <a:schemeClr val="dk1"/>
              </a:buClr>
              <a:buSzPts val="1100"/>
              <a:buFont typeface="Arial"/>
              <a:buNone/>
            </a:pPr>
            <a:r>
              <a:rPr lang="en-US" sz="1500">
                <a:solidFill>
                  <a:srgbClr val="595959"/>
                </a:solidFill>
                <a:latin typeface="Lato"/>
                <a:ea typeface="Lato"/>
                <a:cs typeface="Lato"/>
                <a:sym typeface="Lato"/>
              </a:rPr>
              <a:t>Raul, David, Daniel</a:t>
            </a:r>
            <a:endParaRPr/>
          </a:p>
        </p:txBody>
      </p:sp>
      <p:sp>
        <p:nvSpPr>
          <p:cNvPr id="269" name="Google Shape;26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600"/>
              </a:spcBef>
              <a:spcAft>
                <a:spcPts val="0"/>
              </a:spcAft>
              <a:buClr>
                <a:schemeClr val="dk1"/>
              </a:buClr>
              <a:buSzPts val="1100"/>
              <a:buFont typeface="Arial"/>
              <a:buNone/>
            </a:pPr>
            <a:r>
              <a:rPr lang="en-US" sz="1500">
                <a:solidFill>
                  <a:srgbClr val="595959"/>
                </a:solidFill>
                <a:latin typeface="Lato"/>
                <a:ea typeface="Lato"/>
                <a:cs typeface="Lato"/>
                <a:sym typeface="Lato"/>
              </a:rPr>
              <a:t>Raul, David, Daniel</a:t>
            </a:r>
            <a:endParaRPr/>
          </a:p>
        </p:txBody>
      </p:sp>
      <p:sp>
        <p:nvSpPr>
          <p:cNvPr id="276" name="Google Shape;27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600"/>
              </a:spcBef>
              <a:spcAft>
                <a:spcPts val="0"/>
              </a:spcAft>
              <a:buClr>
                <a:schemeClr val="dk1"/>
              </a:buClr>
              <a:buSzPts val="1100"/>
              <a:buFont typeface="Arial"/>
              <a:buNone/>
            </a:pPr>
            <a:r>
              <a:rPr lang="en-US" sz="1500">
                <a:solidFill>
                  <a:srgbClr val="595959"/>
                </a:solidFill>
                <a:latin typeface="Lato"/>
                <a:ea typeface="Lato"/>
                <a:cs typeface="Lato"/>
                <a:sym typeface="Lato"/>
              </a:rPr>
              <a:t>Raul, David, Daniel</a:t>
            </a:r>
            <a:endParaRPr/>
          </a:p>
        </p:txBody>
      </p:sp>
      <p:sp>
        <p:nvSpPr>
          <p:cNvPr id="283" name="Google Shape;28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3052c22b4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Shireen/Raul/David (3 min)</a:t>
            </a:r>
            <a:endParaRPr/>
          </a:p>
          <a:p>
            <a:pPr marL="0" lvl="0" indent="0" algn="l" rtl="0">
              <a:spcBef>
                <a:spcPts val="360"/>
              </a:spcBef>
              <a:spcAft>
                <a:spcPts val="0"/>
              </a:spcAft>
              <a:buNone/>
            </a:pPr>
            <a:r>
              <a:rPr lang="en-US"/>
              <a:t>set up zoom, be polite</a:t>
            </a:r>
            <a:endParaRPr/>
          </a:p>
          <a:p>
            <a:pPr marL="0" lvl="0" indent="0" algn="l" rtl="0">
              <a:spcBef>
                <a:spcPts val="360"/>
              </a:spcBef>
              <a:spcAft>
                <a:spcPts val="0"/>
              </a:spcAft>
              <a:buNone/>
            </a:pPr>
            <a:r>
              <a:rPr lang="en-US"/>
              <a:t>Empathy for AO when revisions to ADTs come</a:t>
            </a:r>
            <a:endParaRPr/>
          </a:p>
          <a:p>
            <a:pPr marL="0" lvl="0" indent="0" algn="l" rtl="0">
              <a:spcBef>
                <a:spcPts val="360"/>
              </a:spcBef>
              <a:spcAft>
                <a:spcPts val="0"/>
              </a:spcAft>
              <a:buNone/>
            </a:pPr>
            <a:endParaRPr/>
          </a:p>
        </p:txBody>
      </p:sp>
      <p:sp>
        <p:nvSpPr>
          <p:cNvPr id="290" name="Google Shape;290;g13052c22b4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Shireen (slides 28-31: 15 min)</a:t>
            </a:r>
            <a:endParaRPr/>
          </a:p>
          <a:p>
            <a:pPr marL="0" lvl="0" indent="0" algn="l" rtl="0">
              <a:spcBef>
                <a:spcPts val="360"/>
              </a:spcBef>
              <a:spcAft>
                <a:spcPts val="0"/>
              </a:spcAft>
              <a:buNone/>
            </a:pPr>
            <a:r>
              <a:rPr lang="en-US"/>
              <a:t>IDEAA conversations especially as member of Curriculum Committee so your voice matter as a member. What trainings can you bring to the table in regards to IDEAA. Example, I am a facilitator for social justice training so my voice is valued in where DEI opportunities can apply in the COR as well as decolonizing curriculum.</a:t>
            </a:r>
            <a:endParaRPr/>
          </a:p>
        </p:txBody>
      </p:sp>
      <p:sp>
        <p:nvSpPr>
          <p:cNvPr id="297" name="Google Shape;29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3052c22b44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Shireen</a:t>
            </a:r>
            <a:endParaRPr/>
          </a:p>
        </p:txBody>
      </p:sp>
      <p:sp>
        <p:nvSpPr>
          <p:cNvPr id="304" name="Google Shape;304;g13052c22b44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052c22b44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Shireen</a:t>
            </a:r>
            <a:endParaRPr/>
          </a:p>
        </p:txBody>
      </p:sp>
      <p:sp>
        <p:nvSpPr>
          <p:cNvPr id="311" name="Google Shape;311;g13052c22b4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Lesley and Shireen (10 minutes)</a:t>
            </a:r>
            <a:endParaRPr/>
          </a:p>
          <a:p>
            <a:pPr marL="0" lvl="0" indent="0" algn="l" rtl="0">
              <a:spcBef>
                <a:spcPts val="0"/>
              </a:spcBef>
              <a:spcAft>
                <a:spcPts val="0"/>
              </a:spcAft>
              <a:buNone/>
            </a:pPr>
            <a:r>
              <a:rPr lang="en-US"/>
              <a:t>(Michelle support and use poll into Pathable for online participants–question 2)</a:t>
            </a:r>
            <a:endParaRPr/>
          </a:p>
        </p:txBody>
      </p:sp>
      <p:sp>
        <p:nvSpPr>
          <p:cNvPr id="117" name="Google Shape;117;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Shireen: video tutorials, made myself available to them in unique way</a:t>
            </a:r>
            <a:endParaRPr/>
          </a:p>
          <a:p>
            <a:pPr marL="0" lvl="0" indent="0" algn="l" rtl="0">
              <a:spcBef>
                <a:spcPts val="360"/>
              </a:spcBef>
              <a:spcAft>
                <a:spcPts val="0"/>
              </a:spcAft>
              <a:buNone/>
            </a:pPr>
            <a:endParaRPr/>
          </a:p>
        </p:txBody>
      </p:sp>
      <p:sp>
        <p:nvSpPr>
          <p:cNvPr id="318" name="Google Shape;3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Lesley and Shireen (5 min)</a:t>
            </a:r>
            <a:endParaRPr/>
          </a:p>
        </p:txBody>
      </p:sp>
      <p:sp>
        <p:nvSpPr>
          <p:cNvPr id="325" name="Google Shape;32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2" name="Google Shape;3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9" name="Google Shape;33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Michelle and all (15 min)</a:t>
            </a:r>
            <a:endParaRPr/>
          </a:p>
        </p:txBody>
      </p:sp>
      <p:sp>
        <p:nvSpPr>
          <p:cNvPr id="346" name="Google Shape;34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2" name="Google Shape;3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Lesley (slides 5-10: 20 min)</a:t>
            </a:r>
            <a:endParaRPr/>
          </a:p>
        </p:txBody>
      </p:sp>
      <p:sp>
        <p:nvSpPr>
          <p:cNvPr id="127" name="Google Shape;127;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Lesley</a:t>
            </a: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d93e33884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2d93e33884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Lesley</a:t>
            </a:r>
            <a:endParaRPr/>
          </a:p>
        </p:txBody>
      </p:sp>
      <p:sp>
        <p:nvSpPr>
          <p:cNvPr id="143" name="Google Shape;143;g12d93e33884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Lesley</a:t>
            </a: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Lesley</a:t>
            </a:r>
            <a:endParaRPr/>
          </a:p>
        </p:txBody>
      </p:sp>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Lesley</a:t>
            </a:r>
            <a:endParaRPr/>
          </a:p>
        </p:txBody>
      </p:sp>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8298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userDrawn="1"/>
        </p:nvPicPr>
        <p:blipFill>
          <a:blip r:embed="rId2"/>
          <a:stretch>
            <a:fillRect/>
          </a:stretch>
        </p:blipFill>
        <p:spPr bwMode="auto">
          <a:xfrm>
            <a:off x="425" y="0"/>
            <a:ext cx="121911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userDrawn="1"/>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spTree>
    <p:extLst>
      <p:ext uri="{BB962C8B-B14F-4D97-AF65-F5344CB8AC3E}">
        <p14:creationId xmlns:p14="http://schemas.microsoft.com/office/powerpoint/2010/main" val="353074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8" name="Picture 7">
            <a:extLst>
              <a:ext uri="{FF2B5EF4-FFF2-40B4-BE49-F238E27FC236}">
                <a16:creationId xmlns:a16="http://schemas.microsoft.com/office/drawing/2014/main" id="{E5C9404B-2868-264C-B504-B836A1219C9D}"/>
              </a:ext>
            </a:extLst>
          </p:cNvPr>
          <p:cNvPicPr>
            <a:picLocks noChangeAspect="1"/>
          </p:cNvPicPr>
          <p:nvPr userDrawn="1"/>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88"/>
        <p:cNvGrpSpPr/>
        <p:nvPr/>
      </p:nvGrpSpPr>
      <p:grpSpPr>
        <a:xfrm>
          <a:off x="0" y="0"/>
          <a:ext cx="0" cy="0"/>
          <a:chOff x="0" y="0"/>
          <a:chExt cx="0" cy="0"/>
        </a:xfrm>
      </p:grpSpPr>
      <p:sp>
        <p:nvSpPr>
          <p:cNvPr id="89" name="Google Shape;89;g12d93e33884_0_79"/>
          <p:cNvSpPr/>
          <p:nvPr/>
        </p:nvSpPr>
        <p:spPr>
          <a:xfrm>
            <a:off x="0" y="0"/>
            <a:ext cx="927000" cy="6858000"/>
          </a:xfrm>
          <a:prstGeom prst="rect">
            <a:avLst/>
          </a:prstGeom>
          <a:solidFill>
            <a:schemeClr val="dk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0" name="Google Shape;90;g12d93e33884_0_79"/>
          <p:cNvPicPr preferRelativeResize="0"/>
          <p:nvPr/>
        </p:nvPicPr>
        <p:blipFill rotWithShape="1">
          <a:blip r:embed="rId2">
            <a:alphaModFix/>
          </a:blip>
          <a:srcRect/>
          <a:stretch/>
        </p:blipFill>
        <p:spPr>
          <a:xfrm>
            <a:off x="1235075" y="6376988"/>
            <a:ext cx="344488" cy="344487"/>
          </a:xfrm>
          <a:prstGeom prst="rect">
            <a:avLst/>
          </a:prstGeom>
          <a:noFill/>
          <a:ln>
            <a:noFill/>
          </a:ln>
        </p:spPr>
      </p:pic>
      <p:sp>
        <p:nvSpPr>
          <p:cNvPr id="91" name="Google Shape;91;g12d93e33884_0_79"/>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SzPts val="3700"/>
              <a:buNone/>
              <a:defRPr sz="3600">
                <a:solidFill>
                  <a:schemeClr val="accent4"/>
                </a:solidFill>
              </a:defRPr>
            </a:lvl1pPr>
            <a:lvl2pPr lvl="1" algn="l" rtl="0">
              <a:lnSpc>
                <a:spcPct val="90000"/>
              </a:lnSpc>
              <a:spcBef>
                <a:spcPts val="0"/>
              </a:spcBef>
              <a:spcAft>
                <a:spcPts val="0"/>
              </a:spcAft>
              <a:buSzPts val="3700"/>
              <a:buNone/>
              <a:defRPr/>
            </a:lvl2pPr>
            <a:lvl3pPr lvl="2" algn="l" rtl="0">
              <a:lnSpc>
                <a:spcPct val="90000"/>
              </a:lnSpc>
              <a:spcBef>
                <a:spcPts val="0"/>
              </a:spcBef>
              <a:spcAft>
                <a:spcPts val="0"/>
              </a:spcAft>
              <a:buSzPts val="3700"/>
              <a:buNone/>
              <a:defRPr/>
            </a:lvl3pPr>
            <a:lvl4pPr lvl="3" algn="l" rtl="0">
              <a:lnSpc>
                <a:spcPct val="90000"/>
              </a:lnSpc>
              <a:spcBef>
                <a:spcPts val="0"/>
              </a:spcBef>
              <a:spcAft>
                <a:spcPts val="0"/>
              </a:spcAft>
              <a:buSzPts val="3700"/>
              <a:buNone/>
              <a:defRPr/>
            </a:lvl4pPr>
            <a:lvl5pPr lvl="4" algn="l" rtl="0">
              <a:lnSpc>
                <a:spcPct val="90000"/>
              </a:lnSpc>
              <a:spcBef>
                <a:spcPts val="0"/>
              </a:spcBef>
              <a:spcAft>
                <a:spcPts val="0"/>
              </a:spcAft>
              <a:buSzPts val="3700"/>
              <a:buNone/>
              <a:defRPr/>
            </a:lvl5pPr>
            <a:lvl6pPr lvl="5" algn="l" rtl="0">
              <a:lnSpc>
                <a:spcPct val="90000"/>
              </a:lnSpc>
              <a:spcBef>
                <a:spcPts val="0"/>
              </a:spcBef>
              <a:spcAft>
                <a:spcPts val="0"/>
              </a:spcAft>
              <a:buSzPts val="3700"/>
              <a:buNone/>
              <a:defRPr/>
            </a:lvl6pPr>
            <a:lvl7pPr lvl="6" algn="l" rtl="0">
              <a:lnSpc>
                <a:spcPct val="90000"/>
              </a:lnSpc>
              <a:spcBef>
                <a:spcPts val="0"/>
              </a:spcBef>
              <a:spcAft>
                <a:spcPts val="0"/>
              </a:spcAft>
              <a:buSzPts val="3700"/>
              <a:buNone/>
              <a:defRPr/>
            </a:lvl7pPr>
            <a:lvl8pPr lvl="7" algn="l" rtl="0">
              <a:lnSpc>
                <a:spcPct val="90000"/>
              </a:lnSpc>
              <a:spcBef>
                <a:spcPts val="0"/>
              </a:spcBef>
              <a:spcAft>
                <a:spcPts val="0"/>
              </a:spcAft>
              <a:buSzPts val="3700"/>
              <a:buNone/>
              <a:defRPr/>
            </a:lvl8pPr>
            <a:lvl9pPr lvl="8" algn="l" rtl="0">
              <a:lnSpc>
                <a:spcPct val="90000"/>
              </a:lnSpc>
              <a:spcBef>
                <a:spcPts val="0"/>
              </a:spcBef>
              <a:spcAft>
                <a:spcPts val="0"/>
              </a:spcAft>
              <a:buSzPts val="3700"/>
              <a:buNone/>
              <a:defRPr/>
            </a:lvl9pPr>
          </a:lstStyle>
          <a:p>
            <a:endParaRPr/>
          </a:p>
        </p:txBody>
      </p:sp>
      <p:sp>
        <p:nvSpPr>
          <p:cNvPr id="92" name="Google Shape;92;g12d93e33884_0_79"/>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404040"/>
              </a:buClr>
              <a:buSzPts val="1800"/>
              <a:buChar char="●"/>
              <a:defRPr/>
            </a:lvl1pPr>
            <a:lvl2pPr marL="914400" lvl="1" indent="-342900" algn="l" rtl="0">
              <a:lnSpc>
                <a:spcPct val="90000"/>
              </a:lnSpc>
              <a:spcBef>
                <a:spcPts val="500"/>
              </a:spcBef>
              <a:spcAft>
                <a:spcPts val="0"/>
              </a:spcAft>
              <a:buClr>
                <a:srgbClr val="404040"/>
              </a:buClr>
              <a:buSzPts val="1800"/>
              <a:buChar char="○"/>
              <a:defRPr/>
            </a:lvl2pPr>
            <a:lvl3pPr marL="1371600" lvl="2" indent="-342900" algn="l" rtl="0">
              <a:lnSpc>
                <a:spcPct val="90000"/>
              </a:lnSpc>
              <a:spcBef>
                <a:spcPts val="500"/>
              </a:spcBef>
              <a:spcAft>
                <a:spcPts val="0"/>
              </a:spcAft>
              <a:buClr>
                <a:srgbClr val="404040"/>
              </a:buClr>
              <a:buSzPts val="1800"/>
              <a:buChar char="■"/>
              <a:defRPr/>
            </a:lvl3pPr>
            <a:lvl4pPr marL="1828800" lvl="3" indent="-342900" algn="l" rtl="0">
              <a:lnSpc>
                <a:spcPct val="90000"/>
              </a:lnSpc>
              <a:spcBef>
                <a:spcPts val="500"/>
              </a:spcBef>
              <a:spcAft>
                <a:spcPts val="0"/>
              </a:spcAft>
              <a:buClr>
                <a:srgbClr val="404040"/>
              </a:buClr>
              <a:buSzPts val="1800"/>
              <a:buChar char="●"/>
              <a:defRPr/>
            </a:lvl4pPr>
            <a:lvl5pPr marL="2286000" lvl="4" indent="-342900" algn="l" rtl="0">
              <a:lnSpc>
                <a:spcPct val="90000"/>
              </a:lnSpc>
              <a:spcBef>
                <a:spcPts val="500"/>
              </a:spcBef>
              <a:spcAft>
                <a:spcPts val="0"/>
              </a:spcAft>
              <a:buClr>
                <a:srgbClr val="404040"/>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93" name="Google Shape;93;g12d93e33884_0_79"/>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rm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818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04" r:id="rId3"/>
    <p:sldLayoutId id="2147483805" r:id="rId4"/>
    <p:sldLayoutId id="2147483806" r:id="rId5"/>
    <p:sldLayoutId id="2147483809" r:id="rId6"/>
    <p:sldLayoutId id="2147483812" r:id="rId7"/>
  </p:sldLayoutIdLst>
  <p:hf hdr="0" dt="0"/>
  <p:txStyles>
    <p:titleStyle>
      <a:lvl1pPr algn="l" rtl="0" eaLnBrk="1" fontAlgn="base" hangingPunct="1">
        <a:lnSpc>
          <a:spcPct val="90000"/>
        </a:lnSpc>
        <a:spcBef>
          <a:spcPct val="0"/>
        </a:spcBef>
        <a:spcAft>
          <a:spcPct val="0"/>
        </a:spcAft>
        <a:defRPr sz="4400" kern="1200">
          <a:solidFill>
            <a:srgbClr val="703B7E"/>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asccc.org/sites/default/files/Fill%20in%20Form%20AA-T%20_%20AS-T%20Review%20Checklist%20Rev.10.17.19.pdf"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www.cccco.edu/-/media/CCCCO-Website/About-Us/Divisions/Educational-Services-and-Support/Academic-Affairs/What-we-do/Curriculum-and-Instruction-Unit/Files/fillinformaatastreviewchecklistrev101719a11y.pdf?la=en&amp;hash=7EC47289B7F4AE229BC5EDD799FAB9F6527F8021ut-Us/Divisions/Educational-Services-and-Support/Academic-Affairs/What-we-do/Curriculum-and-Instruction-Unit/Files/fillinformaatastreviewchecklistrev101719a11y.pdf?la=en&amp;hash=7EC47289B7F4AE229BC5EDD799FAB9F6527F802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sccc.org/sites/default/files/05.05.20%20Double%20Count%20for%20CSU%20IGETC%20and%20IGETC%20STEM.doc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cccco.edu/-/media/CCCCO-Website/About-Us/Divisions/Educational-Services-and-Support/Academic-Affairs/What-we-do/Curriculum-and-Instruction-Unit/Files/gedoublectforcsubreadthigetcigetcforstem62421finaledits01a11y.pdf?la=en&amp;hash=70261EE461888977668752A3CA563A2019C60725"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listserv.cccnext.net/scripts/wa.exe?SUBED1=CURRICASSIST" TargetMode="External"/><Relationship Id="rId3" Type="http://schemas.openxmlformats.org/officeDocument/2006/relationships/hyperlink" Target="https://www.asccc.org/publications/academic-senate-papers" TargetMode="External"/><Relationship Id="rId7" Type="http://schemas.openxmlformats.org/officeDocument/2006/relationships/hyperlink" Target="https://www.cccco.edu/About-Us/Chancellors-Office/Divisions/Educational-Services-and-Support/What-we-do/Curriculum-and-Instruction-Unit/California-Community-College-Curriculum-Committee"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www.cccco.edu/About-Us/Chancellors-Office/Divisions/Educational-Services-and-Support/What-we-do/Curriculum-and-Instruction-Unit" TargetMode="External"/><Relationship Id="rId5" Type="http://schemas.openxmlformats.org/officeDocument/2006/relationships/hyperlink" Target="https://www.cccco.edu/About-Us/Board-of-Governors/Meeting-schedule-minutes-and-agendas" TargetMode="External"/><Relationship Id="rId10" Type="http://schemas.openxmlformats.org/officeDocument/2006/relationships/hyperlink" Target="https://asccc.org/calendar/list/events" TargetMode="External"/><Relationship Id="rId4" Type="http://schemas.openxmlformats.org/officeDocument/2006/relationships/hyperlink" Target="https://www.asccc.org/publications/rostrum" TargetMode="External"/><Relationship Id="rId9" Type="http://schemas.openxmlformats.org/officeDocument/2006/relationships/hyperlink" Target="mailto:cacurriculumstaff+owner@groups.io"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asccc.org/sites/default/files/Appendix%20B%20Noncredit%20at%20a%20glance%20guide.pdf" TargetMode="External"/><Relationship Id="rId3" Type="http://schemas.openxmlformats.org/officeDocument/2006/relationships/hyperlink" Target="https://datamart.cccco.edu/datamart.aspx" TargetMode="External"/><Relationship Id="rId7" Type="http://schemas.openxmlformats.org/officeDocument/2006/relationships/hyperlink" Target="https://www.cccco.edu/-/media/CCCCO-Website/About-Us/Divisions/Educational-Services-and-Support/Academic-Affairs/What-we-do/Curriculum-and-Instruction-Unit/Files/InstructionalMaterialsGuidelines12813pdf.pdf?la=en&amp;hash=2F01870BA853CF4C370DD6BEB99EC05D3BE65FA0"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www.cccco.edu/-/media/CCCCO-Website/About-Us/Divisions/Educational-Services-and-Support/Academic-Affairs/What-we-do/Curriculum-and-Instruction-Unit/Files/CommunitySvcsOfferingsFAQs111312pdf.pdf?la=en&amp;hash=94C44FB129C68039291AD0622B6068016CF74978" TargetMode="External"/><Relationship Id="rId5" Type="http://schemas.openxmlformats.org/officeDocument/2006/relationships/hyperlink" Target="https://www.cccco.edu/-/media/CCCCO-Website/About-Us/Divisions/Educational-Services-and-Support/Academic-Affairs/What-we-do/Curriculum-and-Instruction-Unit/Files/CreditCourseRepetitionGuidelinesFinal_pdf.pdf?la=en&amp;hash=D8118D0D7D74FAB5A58E6B3D8EAC93346C809AAB" TargetMode="External"/><Relationship Id="rId4" Type="http://schemas.openxmlformats.org/officeDocument/2006/relationships/hyperlink" Target="https://webdata.cccco.edu/ded/cb/cb.ht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cccco.edu/-/media/CCCCO-Website/About-Us/Divisions/Educational-Services-and-Support/Academic-Affairs/What-we-do/Curriculum-and-Instruction-Unit/Files/supplemental_learning_and_supervised_tutoring_regs_guidelines_pdf.pdf?la=en&amp;hash=3CF5E5E72C9209399FAB3F759875CE48DC89D0EC" TargetMode="External"/><Relationship Id="rId3" Type="http://schemas.openxmlformats.org/officeDocument/2006/relationships/hyperlink" Target="https://www.cccco.edu/-/media/CCCCO-Website/About-Us/Divisions/Educational-Services-and-Support/Academic-Affairs/What-we-do/Curriculum-and-Instruction-Unit/Files/Prerequisites_Guidelines_55003-Final_pdf.pdf?la=en&amp;hash=1C2711D92D6E603417C5FD5B75FB2FEA54576BE6" TargetMode="External"/><Relationship Id="rId7" Type="http://schemas.openxmlformats.org/officeDocument/2006/relationships/hyperlink" Target="https://www.asccc.org/sites/default/files/COR.pdf"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www.cccco.edu/About-Us/Chancellors-Office/Divisions/Educational-Services-and-Support/What-we-do/Curriculum-and-Instruction-Unit" TargetMode="External"/><Relationship Id="rId5" Type="http://schemas.openxmlformats.org/officeDocument/2006/relationships/hyperlink" Target="https://www.cccco.edu/-/media/CCCCO-Website/About-Us/Divisions/Educational-Services-and-Support/Academic-Affairs/What-we-do/Curriculum-and-Instruction-Unit/Files/TOPmanual6200909corrected12513pdf.pdf?la=en&amp;hash=DE2CA320687E733C50F5EA30A6D29C5AC583D2B4" TargetMode="External"/><Relationship Id="rId4" Type="http://schemas.openxmlformats.org/officeDocument/2006/relationships/hyperlink" Target="https://www.cccco.edu/-/media/CCCCO-Website/Reports/CCCCO_Report_Program_Course_Approval-web-102819.pdf?la=en&amp;hash=06918DD585E9F8C0805334FEA3EB1E6872C22F16"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8" Type="http://schemas.openxmlformats.org/officeDocument/2006/relationships/hyperlink" Target="mailto:dgarcia@CCCCO.edu" TargetMode="External"/><Relationship Id="rId3" Type="http://schemas.openxmlformats.org/officeDocument/2006/relationships/hyperlink" Target="mailto:LAgostino@dvc.edu" TargetMode="External"/><Relationship Id="rId7" Type="http://schemas.openxmlformats.org/officeDocument/2006/relationships/hyperlink" Target="mailto:mbean@riohondo.edu"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mailto:sharon.awad@chaffey.edu" TargetMode="External"/><Relationship Id="rId5" Type="http://schemas.openxmlformats.org/officeDocument/2006/relationships/hyperlink" Target="mailto:rarambula@CCCCO.edu" TargetMode="External"/><Relationship Id="rId4" Type="http://schemas.openxmlformats.org/officeDocument/2006/relationships/hyperlink" Target="mailto:danielal@cos.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A250F80-C27E-2049-9EEA-4C8186D8701D}"/>
              </a:ext>
            </a:extLst>
          </p:cNvPr>
          <p:cNvSpPr>
            <a:spLocks noGrp="1" noChangeArrowheads="1"/>
          </p:cNvSpPr>
          <p:nvPr>
            <p:ph type="title"/>
          </p:nvPr>
        </p:nvSpPr>
        <p:spPr>
          <a:xfrm>
            <a:off x="421481" y="4683125"/>
            <a:ext cx="11630025" cy="1903413"/>
          </a:xfrm>
        </p:spPr>
        <p:txBody>
          <a:bodyPr>
            <a:normAutofit fontScale="90000"/>
          </a:bodyPr>
          <a:lstStyle/>
          <a:p>
            <a:r>
              <a:rPr lang="en-US" b="1" dirty="0"/>
              <a:t>PRE-SESSION: NEW/NEWER CURRICULUM SPECIALISTS</a:t>
            </a:r>
            <a:br>
              <a:rPr lang="en-US" b="1" dirty="0"/>
            </a:br>
            <a:r>
              <a:rPr lang="en-US" dirty="0"/>
              <a:t>Wednesday, July 6, 2022 at 1:00 p.m.- 4:00 p.m.</a:t>
            </a:r>
            <a:br>
              <a:rPr lang="en-US" dirty="0"/>
            </a:br>
            <a:br>
              <a:rPr lang="en-US" sz="4400" dirty="0">
                <a:solidFill>
                  <a:schemeClr val="dk1"/>
                </a:solidFill>
              </a:rPr>
            </a:br>
            <a:endParaRPr lang="en-US"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a:t>Roles and Responsibilities: Other Departments</a:t>
            </a:r>
          </a:p>
        </p:txBody>
      </p:sp>
      <p:pic>
        <p:nvPicPr>
          <p:cNvPr id="7" name="Content Placeholder 6" descr="data pouring into computer with funnel">
            <a:extLst>
              <a:ext uri="{FF2B5EF4-FFF2-40B4-BE49-F238E27FC236}">
                <a16:creationId xmlns:a16="http://schemas.microsoft.com/office/drawing/2014/main" id="{F6FC53C2-B30B-49D5-828E-FB1C6454C23C}"/>
              </a:ext>
            </a:extLst>
          </p:cNvPr>
          <p:cNvPicPr>
            <a:picLocks noGrp="1" noChangeAspect="1"/>
          </p:cNvPicPr>
          <p:nvPr>
            <p:ph sz="half" idx="2"/>
          </p:nvPr>
        </p:nvPicPr>
        <p:blipFill>
          <a:blip r:embed="rId3"/>
          <a:stretch>
            <a:fillRect/>
          </a:stretch>
        </p:blipFill>
        <p:spPr>
          <a:xfrm>
            <a:off x="1533445" y="1798320"/>
            <a:ext cx="4410947" cy="4391343"/>
          </a:xfrm>
          <a:prstGeom prst="rect">
            <a:avLst/>
          </a:prstGeom>
          <a:noFill/>
        </p:spPr>
      </p:pic>
      <p:sp>
        <p:nvSpPr>
          <p:cNvPr id="167" name="Google Shape;160;p8"/>
          <p:cNvSpPr txBox="1">
            <a:spLocks noGrp="1"/>
          </p:cNvSpPr>
          <p:nvPr>
            <p:ph sz="quarter" idx="4"/>
          </p:nvPr>
        </p:nvSpPr>
        <p:spPr>
          <a:xfrm>
            <a:off x="6388259" y="1798320"/>
            <a:ext cx="4948881" cy="4391343"/>
          </a:xfrm>
        </p:spPr>
        <p:txBody>
          <a:bodyPr spcFirstLastPara="1" wrap="square" lIns="91425" tIns="45700" rIns="91425" bIns="45700" anchor="t" anchorCtr="0">
            <a:normAutofit/>
          </a:bodyPr>
          <a:lstStyle/>
          <a:p>
            <a:pPr marL="457200" lvl="0" indent="-317500" rtl="0">
              <a:spcBef>
                <a:spcPts val="0"/>
              </a:spcBef>
              <a:spcAft>
                <a:spcPts val="0"/>
              </a:spcAft>
              <a:buClr>
                <a:srgbClr val="404040"/>
              </a:buClr>
              <a:buSzPts val="1400"/>
              <a:buChar char="●"/>
            </a:pPr>
            <a:r>
              <a:rPr lang="en-US" sz="2200"/>
              <a:t>Coordinate with the Financial Aid office to update the Eligibility and Certification Approval Report (ECAR) and Program Participation Agreement (PPA)</a:t>
            </a:r>
          </a:p>
          <a:p>
            <a:pPr marL="139700" lvl="0" indent="0" rtl="0">
              <a:spcBef>
                <a:spcPts val="0"/>
              </a:spcBef>
              <a:spcAft>
                <a:spcPts val="0"/>
              </a:spcAft>
              <a:buClr>
                <a:srgbClr val="404040"/>
              </a:buClr>
              <a:buSzPts val="1400"/>
              <a:buNone/>
            </a:pPr>
            <a:endParaRPr lang="en-US" sz="2200"/>
          </a:p>
          <a:p>
            <a:pPr marL="457200" lvl="0" indent="-317500" rtl="0">
              <a:spcBef>
                <a:spcPts val="0"/>
              </a:spcBef>
              <a:spcAft>
                <a:spcPts val="0"/>
              </a:spcAft>
              <a:buClr>
                <a:srgbClr val="404040"/>
              </a:buClr>
              <a:buSzPts val="1400"/>
              <a:buChar char="●"/>
            </a:pPr>
            <a:r>
              <a:rPr lang="en-US" sz="2200"/>
              <a:t>Assist the district in reconciling any course-level referential (misalignment between what is reported and what is in the MIS master course file) or syntactical (rules based) MIS errors for the college during end-of-term reporting</a:t>
            </a:r>
          </a:p>
          <a:p>
            <a:pPr marL="0" lvl="0" indent="0" rtl="0">
              <a:spcBef>
                <a:spcPts val="1000"/>
              </a:spcBef>
              <a:spcAft>
                <a:spcPts val="0"/>
              </a:spcAft>
              <a:buClr>
                <a:srgbClr val="404040"/>
              </a:buClr>
              <a:buSzPts val="2400"/>
              <a:buNone/>
            </a:pPr>
            <a:endParaRPr lang="en-US" sz="2200"/>
          </a:p>
        </p:txBody>
      </p:sp>
      <p:sp>
        <p:nvSpPr>
          <p:cNvPr id="161" name="Google Shape;161;p8"/>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Specialists Sometimes…</a:t>
            </a:r>
            <a:endParaRPr lang="en-US"/>
          </a:p>
        </p:txBody>
      </p:sp>
      <p:sp>
        <p:nvSpPr>
          <p:cNvPr id="168" name="Google Shape;168;p9"/>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11</a:t>
            </a:fld>
            <a:endParaRPr lang="en-US"/>
          </a:p>
        </p:txBody>
      </p:sp>
      <p:graphicFrame>
        <p:nvGraphicFramePr>
          <p:cNvPr id="170" name="Google Shape;167;p9">
            <a:extLst>
              <a:ext uri="{FF2B5EF4-FFF2-40B4-BE49-F238E27FC236}">
                <a16:creationId xmlns:a16="http://schemas.microsoft.com/office/drawing/2014/main" id="{E84707EA-B09A-9671-B4D8-FA85BB842E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0608452"/>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Tasks of Others</a:t>
            </a:r>
            <a:endParaRPr lang="en-US"/>
          </a:p>
        </p:txBody>
      </p:sp>
      <p:sp>
        <p:nvSpPr>
          <p:cNvPr id="175" name="Google Shape;175;p10"/>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12</a:t>
            </a:fld>
            <a:endParaRPr lang="en-US"/>
          </a:p>
        </p:txBody>
      </p:sp>
      <p:graphicFrame>
        <p:nvGraphicFramePr>
          <p:cNvPr id="187" name="Google Shape;174;p10">
            <a:extLst>
              <a:ext uri="{FF2B5EF4-FFF2-40B4-BE49-F238E27FC236}">
                <a16:creationId xmlns:a16="http://schemas.microsoft.com/office/drawing/2014/main" id="{A1DEF02D-9B1E-8BD5-A689-E4E29747B31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2142919"/>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a:spLocks noGrp="1"/>
          </p:cNvSpPr>
          <p:nvPr>
            <p:ph type="title"/>
          </p:nvPr>
        </p:nvSpPr>
        <p:spPr>
          <a:xfrm>
            <a:off x="2682910" y="403412"/>
            <a:ext cx="914653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b="1" dirty="0"/>
              <a:t>What is </a:t>
            </a:r>
            <a:r>
              <a:rPr lang="en-US" b="1" u="sng" dirty="0"/>
              <a:t>Not</a:t>
            </a:r>
            <a:r>
              <a:rPr lang="en-US" b="1" dirty="0"/>
              <a:t> Part of the Specialists’ Role?</a:t>
            </a:r>
            <a:endParaRPr lang="en-US" dirty="0"/>
          </a:p>
        </p:txBody>
      </p:sp>
      <p:sp>
        <p:nvSpPr>
          <p:cNvPr id="181" name="Google Shape;181;p11"/>
          <p:cNvSpPr txBox="1">
            <a:spLocks noGrp="1"/>
          </p:cNvSpPr>
          <p:nvPr>
            <p:ph idx="1"/>
          </p:nvPr>
        </p:nvSpPr>
        <p:spPr>
          <a:xfrm>
            <a:off x="829994" y="2662568"/>
            <a:ext cx="10523806" cy="3569419"/>
          </a:xfrm>
        </p:spPr>
        <p:txBody>
          <a:bodyPr spcFirstLastPara="1" wrap="square" lIns="91425" tIns="45700" rIns="91425" bIns="45700" anchor="t" anchorCtr="0">
            <a:normAutofit/>
          </a:bodyPr>
          <a:lstStyle/>
          <a:p>
            <a:pPr marL="457200" lvl="0" indent="-311150" rtl="0">
              <a:spcBef>
                <a:spcPts val="0"/>
              </a:spcBef>
              <a:spcAft>
                <a:spcPts val="0"/>
              </a:spcAft>
              <a:buClr>
                <a:srgbClr val="404040"/>
              </a:buClr>
              <a:buSzPts val="1512"/>
              <a:buChar char="●"/>
            </a:pPr>
            <a:r>
              <a:rPr lang="en-US"/>
              <a:t>Writing/revising curriculum for the faculty</a:t>
            </a:r>
          </a:p>
          <a:p>
            <a:pPr marL="914400" lvl="1" indent="-291337" rtl="0">
              <a:spcBef>
                <a:spcPts val="0"/>
              </a:spcBef>
              <a:spcAft>
                <a:spcPts val="0"/>
              </a:spcAft>
              <a:buClr>
                <a:srgbClr val="404040"/>
              </a:buClr>
              <a:buSzPts val="1400"/>
              <a:buChar char="○"/>
            </a:pPr>
            <a:r>
              <a:rPr lang="en-US"/>
              <a:t>The 10+1 (Title 5, §53200) gives faculty primary authority over and responsibility for curriculum</a:t>
            </a:r>
          </a:p>
          <a:p>
            <a:pPr marL="615950" lvl="1" indent="0" rtl="0">
              <a:spcBef>
                <a:spcPts val="0"/>
              </a:spcBef>
              <a:spcAft>
                <a:spcPts val="0"/>
              </a:spcAft>
              <a:buClr>
                <a:srgbClr val="404040"/>
              </a:buClr>
              <a:buSzPts val="1100"/>
              <a:buNone/>
            </a:pPr>
            <a:endParaRPr lang="en-US"/>
          </a:p>
          <a:p>
            <a:pPr marL="457200" lvl="0" indent="-311150" rtl="0">
              <a:spcBef>
                <a:spcPts val="0"/>
              </a:spcBef>
              <a:spcAft>
                <a:spcPts val="0"/>
              </a:spcAft>
              <a:buClr>
                <a:srgbClr val="404040"/>
              </a:buClr>
              <a:buSzPts val="1512"/>
              <a:buChar char="●"/>
            </a:pPr>
            <a:r>
              <a:rPr lang="en-US"/>
              <a:t>Approving curriculum</a:t>
            </a:r>
          </a:p>
          <a:p>
            <a:pPr marL="914400" lvl="1" indent="-291337" rtl="0">
              <a:spcBef>
                <a:spcPts val="0"/>
              </a:spcBef>
              <a:spcAft>
                <a:spcPts val="0"/>
              </a:spcAft>
              <a:buClr>
                <a:srgbClr val="404040"/>
              </a:buClr>
              <a:buSzPts val="1400"/>
              <a:buChar char="○"/>
            </a:pPr>
            <a:r>
              <a:rPr lang="en-US"/>
              <a:t>This is the purview of faculty and administrators</a:t>
            </a:r>
          </a:p>
          <a:p>
            <a:pPr marL="914400" lvl="1" indent="-291337" rtl="0">
              <a:spcBef>
                <a:spcPts val="0"/>
              </a:spcBef>
              <a:spcAft>
                <a:spcPts val="0"/>
              </a:spcAft>
              <a:buSzPts val="1400"/>
              <a:buChar char="○"/>
            </a:pPr>
            <a:r>
              <a:rPr lang="en-US"/>
              <a:t>Voting member on Curriculum Committee?</a:t>
            </a:r>
          </a:p>
          <a:p>
            <a:pPr marL="615950" lvl="1" indent="0" rtl="0">
              <a:spcBef>
                <a:spcPts val="0"/>
              </a:spcBef>
              <a:spcAft>
                <a:spcPts val="0"/>
              </a:spcAft>
              <a:buClr>
                <a:srgbClr val="404040"/>
              </a:buClr>
              <a:buSzPts val="1100"/>
              <a:buNone/>
            </a:pPr>
            <a:endParaRPr lang="en-US"/>
          </a:p>
          <a:p>
            <a:pPr marL="457200" lvl="0" indent="-311150" rtl="0">
              <a:spcBef>
                <a:spcPts val="0"/>
              </a:spcBef>
              <a:spcAft>
                <a:spcPts val="0"/>
              </a:spcAft>
              <a:buClr>
                <a:srgbClr val="404040"/>
              </a:buClr>
              <a:buSzPts val="1512"/>
              <a:buChar char="●"/>
            </a:pPr>
            <a:r>
              <a:rPr lang="en-US"/>
              <a:t>Submitting to ASSIST or C-ID</a:t>
            </a:r>
          </a:p>
          <a:p>
            <a:pPr marL="914400" lvl="1" indent="-291337" rtl="0">
              <a:spcBef>
                <a:spcPts val="0"/>
              </a:spcBef>
              <a:spcAft>
                <a:spcPts val="0"/>
              </a:spcAft>
              <a:buClr>
                <a:srgbClr val="404040"/>
              </a:buClr>
              <a:buSzPts val="1400"/>
              <a:buChar char="○"/>
            </a:pPr>
            <a:r>
              <a:rPr lang="en-US"/>
              <a:t>This is the role of the articulation officer</a:t>
            </a:r>
          </a:p>
          <a:p>
            <a:pPr marL="228600" lvl="0" indent="-76200" rtl="0">
              <a:spcBef>
                <a:spcPts val="1000"/>
              </a:spcBef>
              <a:spcAft>
                <a:spcPts val="0"/>
              </a:spcAft>
              <a:buClr>
                <a:srgbClr val="404040"/>
              </a:buClr>
              <a:buSzPts val="2400"/>
              <a:buNone/>
            </a:pPr>
            <a:endParaRPr lang="en-US"/>
          </a:p>
        </p:txBody>
      </p:sp>
      <p:sp>
        <p:nvSpPr>
          <p:cNvPr id="182" name="Google Shape;182;p11"/>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2"/>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dirty="0"/>
              <a:t>Designing a Personal Tracking System: Courses</a:t>
            </a:r>
            <a:endParaRPr lang="en-US" dirty="0"/>
          </a:p>
        </p:txBody>
      </p:sp>
      <p:sp>
        <p:nvSpPr>
          <p:cNvPr id="189" name="Google Shape;189;p12"/>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14</a:t>
            </a:fld>
            <a:endParaRPr lang="en-US"/>
          </a:p>
        </p:txBody>
      </p:sp>
      <p:graphicFrame>
        <p:nvGraphicFramePr>
          <p:cNvPr id="195" name="Google Shape;188;p12">
            <a:extLst>
              <a:ext uri="{FF2B5EF4-FFF2-40B4-BE49-F238E27FC236}">
                <a16:creationId xmlns:a16="http://schemas.microsoft.com/office/drawing/2014/main" id="{981DD46B-BAE1-919B-0153-E5277DE52D29}"/>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576841571"/>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8" name="Google Shape;198;p13"/>
          <p:cNvSpPr txBox="1">
            <a:spLocks noGrp="1"/>
          </p:cNvSpPr>
          <p:nvPr>
            <p:ph type="title" idx="4294967295"/>
          </p:nvPr>
        </p:nvSpPr>
        <p:spPr>
          <a:xfrm>
            <a:off x="715050" y="1"/>
            <a:ext cx="10046100" cy="960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3400" b="1">
                <a:solidFill>
                  <a:schemeClr val="dk1"/>
                </a:solidFill>
              </a:rPr>
              <a:t>Designing a Personal Tracking System - Courses</a:t>
            </a:r>
            <a:endParaRPr sz="3400"/>
          </a:p>
        </p:txBody>
      </p:sp>
      <p:sp>
        <p:nvSpPr>
          <p:cNvPr id="195" name="Google Shape;195;p13">
            <a:extLst>
              <a:ext uri="{C183D7F6-B498-43B3-948B-1728B52AA6E4}">
                <adec:decorative xmlns:adec="http://schemas.microsoft.com/office/drawing/2017/decorative" val="1"/>
              </a:ext>
            </a:extLst>
          </p:cNvPr>
          <p:cNvSpPr txBox="1"/>
          <p:nvPr/>
        </p:nvSpPr>
        <p:spPr>
          <a:xfrm>
            <a:off x="1154550" y="865900"/>
            <a:ext cx="665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96" name="Google Shape;196;p13"/>
          <p:cNvSpPr txBox="1"/>
          <p:nvPr/>
        </p:nvSpPr>
        <p:spPr>
          <a:xfrm>
            <a:off x="557513" y="865900"/>
            <a:ext cx="10895700" cy="1722300"/>
          </a:xfrm>
          <a:prstGeom prst="rect">
            <a:avLst/>
          </a:prstGeom>
          <a:noFill/>
          <a:ln>
            <a:noFill/>
          </a:ln>
        </p:spPr>
        <p:txBody>
          <a:bodyPr spcFirstLastPara="1" wrap="square" lIns="91425" tIns="91425" rIns="91425" bIns="91425" anchor="t" anchorCtr="0">
            <a:spAutoFit/>
          </a:bodyPr>
          <a:lstStyle/>
          <a:p>
            <a:pPr marL="482600" lvl="0" indent="-374650" algn="l" rtl="0">
              <a:lnSpc>
                <a:spcPct val="90000"/>
              </a:lnSpc>
              <a:spcBef>
                <a:spcPts val="0"/>
              </a:spcBef>
              <a:spcAft>
                <a:spcPts val="0"/>
              </a:spcAft>
              <a:buClr>
                <a:srgbClr val="404040"/>
              </a:buClr>
              <a:buSzPts val="1796"/>
              <a:buFont typeface="Lato"/>
              <a:buChar char="●"/>
            </a:pPr>
            <a:r>
              <a:rPr lang="en-US" sz="2200" dirty="0">
                <a:solidFill>
                  <a:srgbClr val="000000"/>
                </a:solidFill>
                <a:latin typeface="Lato"/>
                <a:ea typeface="Lato"/>
                <a:cs typeface="Lato"/>
                <a:sym typeface="Lato"/>
              </a:rPr>
              <a:t>Spreadsheet tracks approval dates, currency, and catalog/scheduling deadlines</a:t>
            </a:r>
            <a:endParaRPr sz="2200" dirty="0">
              <a:solidFill>
                <a:srgbClr val="000000"/>
              </a:solidFill>
              <a:latin typeface="Lato"/>
              <a:ea typeface="Lato"/>
              <a:cs typeface="Lato"/>
              <a:sym typeface="Lato"/>
            </a:endParaRPr>
          </a:p>
          <a:p>
            <a:pPr marL="482600" lvl="0" indent="-374650" algn="l" rtl="0">
              <a:lnSpc>
                <a:spcPct val="90000"/>
              </a:lnSpc>
              <a:spcBef>
                <a:spcPts val="0"/>
              </a:spcBef>
              <a:spcAft>
                <a:spcPts val="0"/>
              </a:spcAft>
              <a:buClr>
                <a:srgbClr val="404040"/>
              </a:buClr>
              <a:buSzPts val="1796"/>
              <a:buFont typeface="Lato"/>
              <a:buChar char="●"/>
            </a:pPr>
            <a:r>
              <a:rPr lang="en-US" sz="2200" dirty="0">
                <a:solidFill>
                  <a:srgbClr val="000000"/>
                </a:solidFill>
                <a:latin typeface="Lato"/>
                <a:ea typeface="Lato"/>
                <a:cs typeface="Lato"/>
                <a:sym typeface="Lato"/>
              </a:rPr>
              <a:t>Extract “Date of Last Approval” from curriculum management software. </a:t>
            </a:r>
            <a:endParaRPr sz="2200" dirty="0">
              <a:solidFill>
                <a:srgbClr val="000000"/>
              </a:solidFill>
              <a:latin typeface="Lato"/>
              <a:ea typeface="Lato"/>
              <a:cs typeface="Lato"/>
              <a:sym typeface="Lato"/>
            </a:endParaRPr>
          </a:p>
          <a:p>
            <a:pPr marL="482600" lvl="0" indent="-374650" algn="l" rtl="0">
              <a:lnSpc>
                <a:spcPct val="90000"/>
              </a:lnSpc>
              <a:spcBef>
                <a:spcPts val="0"/>
              </a:spcBef>
              <a:spcAft>
                <a:spcPts val="0"/>
              </a:spcAft>
              <a:buClr>
                <a:srgbClr val="404040"/>
              </a:buClr>
              <a:buSzPts val="1796"/>
              <a:buFont typeface="Lato"/>
              <a:buChar char="●"/>
            </a:pPr>
            <a:r>
              <a:rPr lang="en-US" sz="2200" dirty="0">
                <a:solidFill>
                  <a:srgbClr val="000000"/>
                </a:solidFill>
                <a:latin typeface="Lato"/>
                <a:ea typeface="Lato"/>
                <a:cs typeface="Lato"/>
                <a:sym typeface="Lato"/>
              </a:rPr>
              <a:t>Other dates entered manually.  </a:t>
            </a:r>
            <a:endParaRPr sz="2200" dirty="0">
              <a:solidFill>
                <a:srgbClr val="000000"/>
              </a:solidFill>
              <a:latin typeface="Lato"/>
              <a:ea typeface="Lato"/>
              <a:cs typeface="Lato"/>
              <a:sym typeface="Lato"/>
            </a:endParaRPr>
          </a:p>
          <a:p>
            <a:pPr marL="482600" lvl="0" indent="-374650" algn="l" rtl="0">
              <a:lnSpc>
                <a:spcPct val="90000"/>
              </a:lnSpc>
              <a:spcBef>
                <a:spcPts val="0"/>
              </a:spcBef>
              <a:spcAft>
                <a:spcPts val="0"/>
              </a:spcAft>
              <a:buClr>
                <a:srgbClr val="404040"/>
              </a:buClr>
              <a:buSzPts val="1796"/>
              <a:buFont typeface="Lato"/>
              <a:buChar char="●"/>
            </a:pPr>
            <a:r>
              <a:rPr lang="en-US" sz="2200" dirty="0">
                <a:solidFill>
                  <a:srgbClr val="000000"/>
                </a:solidFill>
                <a:latin typeface="Lato"/>
                <a:ea typeface="Lato"/>
                <a:cs typeface="Lato"/>
                <a:sym typeface="Lato"/>
              </a:rPr>
              <a:t>Colors automatically display via conditional formatting.</a:t>
            </a:r>
            <a:endParaRPr sz="2200" dirty="0">
              <a:solidFill>
                <a:srgbClr val="000000"/>
              </a:solidFill>
              <a:latin typeface="Lato"/>
              <a:ea typeface="Lato"/>
              <a:cs typeface="Lato"/>
              <a:sym typeface="Lato"/>
            </a:endParaRPr>
          </a:p>
          <a:p>
            <a:pPr marL="482600" lvl="0" indent="-387350" algn="l" rtl="0">
              <a:lnSpc>
                <a:spcPct val="90000"/>
              </a:lnSpc>
              <a:spcBef>
                <a:spcPts val="0"/>
              </a:spcBef>
              <a:spcAft>
                <a:spcPts val="0"/>
              </a:spcAft>
              <a:buClr>
                <a:srgbClr val="404040"/>
              </a:buClr>
              <a:buSzPts val="1996"/>
              <a:buFont typeface="Lato"/>
              <a:buChar char="●"/>
            </a:pPr>
            <a:r>
              <a:rPr lang="en-US" sz="2200" dirty="0">
                <a:solidFill>
                  <a:srgbClr val="000000"/>
                </a:solidFill>
                <a:latin typeface="Lato"/>
                <a:ea typeface="Lato"/>
                <a:cs typeface="Lato"/>
                <a:sym typeface="Lato"/>
              </a:rPr>
              <a:t>Spreadsheet is presented/discussed at every Curriculum Committee meeting.</a:t>
            </a:r>
            <a:r>
              <a:rPr lang="en-US" sz="2300" dirty="0">
                <a:solidFill>
                  <a:srgbClr val="000000"/>
                </a:solidFill>
                <a:latin typeface="Lato"/>
                <a:ea typeface="Lato"/>
                <a:cs typeface="Lato"/>
                <a:sym typeface="Lato"/>
              </a:rPr>
              <a:t>  </a:t>
            </a:r>
            <a:endParaRPr sz="2300" dirty="0">
              <a:solidFill>
                <a:srgbClr val="000000"/>
              </a:solidFill>
              <a:latin typeface="Lato"/>
              <a:ea typeface="Lato"/>
              <a:cs typeface="Lato"/>
              <a:sym typeface="Lato"/>
            </a:endParaRPr>
          </a:p>
        </p:txBody>
      </p:sp>
      <p:pic>
        <p:nvPicPr>
          <p:cNvPr id="197" name="Google Shape;197;p13" descr="example tracking grid"/>
          <p:cNvPicPr preferRelativeResize="0"/>
          <p:nvPr/>
        </p:nvPicPr>
        <p:blipFill>
          <a:blip r:embed="rId3">
            <a:alphaModFix/>
          </a:blip>
          <a:stretch>
            <a:fillRect/>
          </a:stretch>
        </p:blipFill>
        <p:spPr>
          <a:xfrm>
            <a:off x="466900" y="2521050"/>
            <a:ext cx="11076937" cy="4072542"/>
          </a:xfrm>
          <a:prstGeom prst="rect">
            <a:avLst/>
          </a:prstGeom>
          <a:noFill/>
          <a:ln>
            <a:noFill/>
          </a:ln>
        </p:spPr>
      </p:pic>
      <p:sp>
        <p:nvSpPr>
          <p:cNvPr id="194" name="Google Shape;194;p13"/>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sz="1300">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7" name="Google Shape;207;g1337d610ecf_1_6"/>
          <p:cNvSpPr txBox="1">
            <a:spLocks noGrp="1"/>
          </p:cNvSpPr>
          <p:nvPr>
            <p:ph type="title" idx="4294967295"/>
          </p:nvPr>
        </p:nvSpPr>
        <p:spPr>
          <a:xfrm>
            <a:off x="518875" y="260726"/>
            <a:ext cx="10046100" cy="960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3400" b="1" dirty="0">
                <a:solidFill>
                  <a:schemeClr val="dk1"/>
                </a:solidFill>
              </a:rPr>
              <a:t>Designing a Personal Tracking System: Courses</a:t>
            </a:r>
            <a:endParaRPr sz="3400" dirty="0"/>
          </a:p>
        </p:txBody>
      </p:sp>
      <p:sp>
        <p:nvSpPr>
          <p:cNvPr id="206" name="Google Shape;206;g1337d610ecf_1_6"/>
          <p:cNvSpPr txBox="1"/>
          <p:nvPr/>
        </p:nvSpPr>
        <p:spPr>
          <a:xfrm>
            <a:off x="185525" y="1221025"/>
            <a:ext cx="11487600" cy="1777800"/>
          </a:xfrm>
          <a:prstGeom prst="rect">
            <a:avLst/>
          </a:prstGeom>
          <a:noFill/>
          <a:ln>
            <a:noFill/>
          </a:ln>
        </p:spPr>
        <p:txBody>
          <a:bodyPr spcFirstLastPara="1" wrap="square" lIns="91425" tIns="91425" rIns="91425" bIns="91425" anchor="t" anchorCtr="0">
            <a:spAutoFit/>
          </a:bodyPr>
          <a:lstStyle/>
          <a:p>
            <a:pPr marL="482600" lvl="0" indent="-387350" algn="l" rtl="0">
              <a:lnSpc>
                <a:spcPct val="90000"/>
              </a:lnSpc>
              <a:spcBef>
                <a:spcPts val="0"/>
              </a:spcBef>
              <a:spcAft>
                <a:spcPts val="0"/>
              </a:spcAft>
              <a:buClr>
                <a:srgbClr val="404040"/>
              </a:buClr>
              <a:buSzPts val="1996"/>
              <a:buFont typeface="Lato"/>
              <a:buChar char="●"/>
            </a:pPr>
            <a:r>
              <a:rPr lang="en-US" sz="2300" dirty="0">
                <a:solidFill>
                  <a:srgbClr val="000000"/>
                </a:solidFill>
                <a:latin typeface="Lato"/>
                <a:ea typeface="Lato"/>
                <a:cs typeface="Lato"/>
                <a:sym typeface="Lato"/>
              </a:rPr>
              <a:t>Curriculum management software keeps track of programs referencing a course, C-ID, CB/GE code changes, effective term, and substantial changes.  </a:t>
            </a:r>
            <a:endParaRPr sz="2300" dirty="0">
              <a:solidFill>
                <a:srgbClr val="000000"/>
              </a:solidFill>
              <a:latin typeface="Lato"/>
              <a:ea typeface="Lato"/>
              <a:cs typeface="Lato"/>
              <a:sym typeface="Lato"/>
            </a:endParaRPr>
          </a:p>
          <a:p>
            <a:pPr marL="482600" lvl="0" indent="-387350" algn="l" rtl="0">
              <a:lnSpc>
                <a:spcPct val="90000"/>
              </a:lnSpc>
              <a:spcBef>
                <a:spcPts val="0"/>
              </a:spcBef>
              <a:spcAft>
                <a:spcPts val="0"/>
              </a:spcAft>
              <a:buClr>
                <a:srgbClr val="404040"/>
              </a:buClr>
              <a:buSzPts val="1996"/>
              <a:buFont typeface="Lato"/>
              <a:buChar char="●"/>
            </a:pPr>
            <a:r>
              <a:rPr lang="en-US" sz="2300" dirty="0">
                <a:solidFill>
                  <a:srgbClr val="000000"/>
                </a:solidFill>
                <a:latin typeface="Lato"/>
                <a:ea typeface="Lato"/>
                <a:cs typeface="Lato"/>
                <a:sym typeface="Lato"/>
              </a:rPr>
              <a:t>If course has a substantial change (unit change, SAM code change, deleted, etc.), associated Division Chairs and Deans are automatically notified to potentially update their programs.  </a:t>
            </a:r>
            <a:endParaRPr dirty="0">
              <a:solidFill>
                <a:srgbClr val="000000"/>
              </a:solidFill>
            </a:endParaRPr>
          </a:p>
        </p:txBody>
      </p:sp>
      <p:pic>
        <p:nvPicPr>
          <p:cNvPr id="205" name="Google Shape;205;g1337d610ecf_1_6" descr="example course tracking system"/>
          <p:cNvPicPr preferRelativeResize="0"/>
          <p:nvPr/>
        </p:nvPicPr>
        <p:blipFill>
          <a:blip r:embed="rId3">
            <a:alphaModFix/>
          </a:blip>
          <a:stretch>
            <a:fillRect/>
          </a:stretch>
        </p:blipFill>
        <p:spPr>
          <a:xfrm>
            <a:off x="518863" y="3160463"/>
            <a:ext cx="11154274" cy="3449775"/>
          </a:xfrm>
          <a:prstGeom prst="rect">
            <a:avLst/>
          </a:prstGeom>
          <a:noFill/>
          <a:ln>
            <a:noFill/>
          </a:ln>
        </p:spPr>
      </p:pic>
      <p:sp>
        <p:nvSpPr>
          <p:cNvPr id="204" name="Google Shape;204;g1337d610ecf_1_6"/>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Designing a Personal Tracking System</a:t>
            </a:r>
            <a:r>
              <a:rPr lang="en-US"/>
              <a:t>: </a:t>
            </a:r>
            <a:r>
              <a:rPr lang="en-US" b="1"/>
              <a:t>Programs</a:t>
            </a:r>
            <a:endParaRPr lang="en-US"/>
          </a:p>
        </p:txBody>
      </p:sp>
      <p:sp>
        <p:nvSpPr>
          <p:cNvPr id="213" name="Google Shape;213;p14"/>
          <p:cNvSpPr txBox="1">
            <a:spLocks noGrp="1"/>
          </p:cNvSpPr>
          <p:nvPr>
            <p:ph sz="half" idx="1"/>
          </p:nvPr>
        </p:nvSpPr>
        <p:spPr>
          <a:xfrm>
            <a:off x="1277650" y="1798320"/>
            <a:ext cx="10058400" cy="4419600"/>
          </a:xfrm>
        </p:spPr>
        <p:txBody>
          <a:bodyPr spcFirstLastPara="1" wrap="square" lIns="91425" tIns="45700" rIns="91425" bIns="45700" anchor="t" anchorCtr="0">
            <a:normAutofit fontScale="92500" lnSpcReduction="10000"/>
          </a:bodyPr>
          <a:lstStyle/>
          <a:p>
            <a:pPr marL="139700" lvl="0" indent="0" rtl="0">
              <a:spcBef>
                <a:spcPts val="0"/>
              </a:spcBef>
              <a:spcAft>
                <a:spcPts val="600"/>
              </a:spcAft>
              <a:buClr>
                <a:srgbClr val="404040"/>
              </a:buClr>
              <a:buSzPts val="1400"/>
              <a:buNone/>
            </a:pPr>
            <a:r>
              <a:rPr lang="en-US" sz="2800" dirty="0"/>
              <a:t>What information is important to track regarding programs?</a:t>
            </a:r>
            <a:endParaRPr lang="en-US" sz="1500" dirty="0"/>
          </a:p>
          <a:p>
            <a:pPr marL="685800" lvl="1" indent="-247650" rtl="0">
              <a:spcBef>
                <a:spcPts val="0"/>
              </a:spcBef>
              <a:spcAft>
                <a:spcPts val="600"/>
              </a:spcAft>
              <a:buSzPts val="2100"/>
              <a:buFont typeface="Arial"/>
              <a:buChar char="○"/>
            </a:pPr>
            <a:r>
              <a:rPr lang="en-US" sz="2000" dirty="0"/>
              <a:t>Currency - Programs are updated every 2 years (CTE) or 5 years (non-CTE) </a:t>
            </a:r>
          </a:p>
          <a:p>
            <a:pPr marL="685800" lvl="1" indent="-247650" rtl="0">
              <a:spcBef>
                <a:spcPts val="0"/>
              </a:spcBef>
              <a:spcAft>
                <a:spcPts val="600"/>
              </a:spcAft>
              <a:buSzPts val="2100"/>
              <a:buFont typeface="Arial"/>
              <a:buChar char="○"/>
            </a:pPr>
            <a:r>
              <a:rPr lang="en-US" sz="2000" dirty="0"/>
              <a:t>Substantial changes to courses </a:t>
            </a:r>
          </a:p>
          <a:p>
            <a:pPr marL="685800" lvl="1" indent="-247650" rtl="0">
              <a:spcBef>
                <a:spcPts val="0"/>
              </a:spcBef>
              <a:spcAft>
                <a:spcPts val="600"/>
              </a:spcAft>
              <a:buSzPts val="2100"/>
              <a:buFont typeface="Arial"/>
              <a:buChar char="○"/>
            </a:pPr>
            <a:r>
              <a:rPr lang="en-US" sz="2000" dirty="0"/>
              <a:t>Course list - Changes to required and elective courses </a:t>
            </a:r>
          </a:p>
          <a:p>
            <a:pPr marL="685800" lvl="1" indent="-247650" rtl="0">
              <a:spcBef>
                <a:spcPts val="0"/>
              </a:spcBef>
              <a:spcAft>
                <a:spcPts val="600"/>
              </a:spcAft>
              <a:buSzPts val="2100"/>
              <a:buFont typeface="Arial"/>
              <a:buChar char="○"/>
            </a:pPr>
            <a:r>
              <a:rPr lang="en-US" sz="2000" dirty="0"/>
              <a:t>Narrative updates</a:t>
            </a:r>
          </a:p>
          <a:p>
            <a:pPr marL="685800" lvl="1" indent="-247650" rtl="0">
              <a:spcBef>
                <a:spcPts val="0"/>
              </a:spcBef>
              <a:spcAft>
                <a:spcPts val="600"/>
              </a:spcAft>
              <a:buSzPts val="2100"/>
              <a:buFont typeface="Arial"/>
              <a:buChar char="○"/>
            </a:pPr>
            <a:r>
              <a:rPr lang="en-US" sz="2000" dirty="0"/>
              <a:t>TOP and CIP code alignment </a:t>
            </a:r>
          </a:p>
          <a:p>
            <a:pPr marL="685800" lvl="1" indent="-247650" rtl="0">
              <a:spcBef>
                <a:spcPts val="0"/>
              </a:spcBef>
              <a:spcAft>
                <a:spcPts val="600"/>
              </a:spcAft>
              <a:buSzPts val="2100"/>
              <a:buFont typeface="Arial"/>
              <a:buChar char="○"/>
            </a:pPr>
            <a:r>
              <a:rPr lang="en-US" sz="2000" dirty="0"/>
              <a:t>Status of supporting documentation</a:t>
            </a:r>
          </a:p>
          <a:p>
            <a:pPr marL="1143000" lvl="2" indent="-247650" rtl="0">
              <a:spcBef>
                <a:spcPts val="0"/>
              </a:spcBef>
              <a:spcAft>
                <a:spcPts val="600"/>
              </a:spcAft>
              <a:buSzPts val="2100"/>
              <a:buFont typeface="Arial"/>
              <a:buChar char="■"/>
            </a:pPr>
            <a:r>
              <a:rPr lang="en-US" b="1" dirty="0"/>
              <a:t>CTE</a:t>
            </a:r>
            <a:r>
              <a:rPr lang="en-US" dirty="0"/>
              <a:t>: Advisory committee minutes, LMI &amp; analysis, Regional Consortia recommendation, transfer documentation (if applicable)</a:t>
            </a:r>
          </a:p>
          <a:p>
            <a:pPr marL="1143000" lvl="2" indent="-247650" rtl="0">
              <a:spcBef>
                <a:spcPts val="0"/>
              </a:spcBef>
              <a:spcAft>
                <a:spcPts val="600"/>
              </a:spcAft>
              <a:buSzPts val="2100"/>
              <a:buFont typeface="Arial"/>
              <a:buChar char="■"/>
            </a:pPr>
            <a:r>
              <a:rPr lang="en-US" b="1" dirty="0"/>
              <a:t>Apprenticeship</a:t>
            </a:r>
            <a:r>
              <a:rPr lang="en-US" dirty="0"/>
              <a:t>: LMI &amp; analysis, California Division of Apprenticeship Standards approval letter </a:t>
            </a:r>
          </a:p>
          <a:p>
            <a:pPr marL="1143000" lvl="2" indent="-247650" rtl="0">
              <a:spcBef>
                <a:spcPts val="0"/>
              </a:spcBef>
              <a:spcAft>
                <a:spcPts val="600"/>
              </a:spcAft>
              <a:buSzPts val="2100"/>
              <a:buFont typeface="Arial"/>
              <a:buChar char="■"/>
            </a:pPr>
            <a:r>
              <a:rPr lang="en-US" b="1" dirty="0"/>
              <a:t>ADTs</a:t>
            </a:r>
            <a:r>
              <a:rPr lang="en-US" dirty="0"/>
              <a:t>: TMC, required transfer documentation (AAM, BCT, GECC), C-ID submission status for courses pending approval</a:t>
            </a:r>
          </a:p>
          <a:p>
            <a:pPr marL="1143000" lvl="2" indent="-247650" rtl="0">
              <a:spcBef>
                <a:spcPts val="0"/>
              </a:spcBef>
              <a:spcAft>
                <a:spcPts val="600"/>
              </a:spcAft>
              <a:buSzPts val="2100"/>
              <a:buFont typeface="Arial"/>
              <a:buChar char="■"/>
            </a:pPr>
            <a:r>
              <a:rPr lang="en-US" b="1" dirty="0"/>
              <a:t>Non-CTE</a:t>
            </a:r>
            <a:r>
              <a:rPr lang="en-US" dirty="0"/>
              <a:t>: Transfer documentation, if applicable</a:t>
            </a:r>
          </a:p>
        </p:txBody>
      </p:sp>
      <p:sp>
        <p:nvSpPr>
          <p:cNvPr id="214" name="Google Shape;214;p14"/>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1277650" y="365126"/>
            <a:ext cx="10046043" cy="94355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3300" b="1">
                <a:solidFill>
                  <a:schemeClr val="dk1"/>
                </a:solidFill>
              </a:rPr>
              <a:t>Designing a Personal Tracking System</a:t>
            </a:r>
            <a:r>
              <a:rPr lang="en-US" sz="3300">
                <a:solidFill>
                  <a:schemeClr val="dk1"/>
                </a:solidFill>
              </a:rPr>
              <a:t>: </a:t>
            </a:r>
            <a:r>
              <a:rPr lang="en-US" sz="3300" b="1">
                <a:solidFill>
                  <a:schemeClr val="dk1"/>
                </a:solidFill>
              </a:rPr>
              <a:t>Programs</a:t>
            </a:r>
            <a:endParaRPr sz="3300"/>
          </a:p>
        </p:txBody>
      </p:sp>
      <p:sp>
        <p:nvSpPr>
          <p:cNvPr id="220" name="Google Shape;220;p15"/>
          <p:cNvSpPr txBox="1">
            <a:spLocks noGrp="1"/>
          </p:cNvSpPr>
          <p:nvPr>
            <p:ph type="body" idx="1"/>
          </p:nvPr>
        </p:nvSpPr>
        <p:spPr>
          <a:xfrm>
            <a:off x="1271475" y="1475045"/>
            <a:ext cx="100584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04040"/>
              </a:buClr>
              <a:buSzPts val="2600"/>
              <a:buChar char="●"/>
            </a:pPr>
            <a:r>
              <a:rPr lang="en-US" sz="2600" dirty="0"/>
              <a:t>What information is important to track regarding programs?</a:t>
            </a:r>
            <a:endParaRPr sz="2600" dirty="0"/>
          </a:p>
          <a:p>
            <a:pPr marL="685800" lvl="1" indent="-247650" algn="l" rtl="0">
              <a:lnSpc>
                <a:spcPct val="90000"/>
              </a:lnSpc>
              <a:spcBef>
                <a:spcPts val="0"/>
              </a:spcBef>
              <a:spcAft>
                <a:spcPts val="0"/>
              </a:spcAft>
              <a:buSzPts val="2100"/>
              <a:buFont typeface="Arial"/>
              <a:buChar char="○"/>
            </a:pPr>
            <a:r>
              <a:rPr lang="en-US" sz="2100" dirty="0">
                <a:latin typeface="Arial"/>
                <a:ea typeface="Arial"/>
                <a:cs typeface="Arial"/>
                <a:sym typeface="Arial"/>
              </a:rPr>
              <a:t>Approval dates - Curriculum, Board, and State</a:t>
            </a:r>
            <a:endParaRPr sz="2100" dirty="0">
              <a:latin typeface="Arial"/>
              <a:ea typeface="Arial"/>
              <a:cs typeface="Arial"/>
              <a:sym typeface="Arial"/>
            </a:endParaRPr>
          </a:p>
          <a:p>
            <a:pPr marL="685800" lvl="1" indent="-247650" algn="l" rtl="0">
              <a:lnSpc>
                <a:spcPct val="90000"/>
              </a:lnSpc>
              <a:spcBef>
                <a:spcPts val="0"/>
              </a:spcBef>
              <a:spcAft>
                <a:spcPts val="0"/>
              </a:spcAft>
              <a:buSzPts val="2100"/>
              <a:buFont typeface="Arial"/>
              <a:buChar char="○"/>
            </a:pPr>
            <a:r>
              <a:rPr lang="en-US" sz="2100" dirty="0">
                <a:latin typeface="Arial"/>
                <a:ea typeface="Arial"/>
                <a:cs typeface="Arial"/>
                <a:sym typeface="Arial"/>
              </a:rPr>
              <a:t>Catalog and Scheduling deadlines  </a:t>
            </a:r>
            <a:endParaRPr sz="2100" dirty="0">
              <a:latin typeface="Arial"/>
              <a:ea typeface="Arial"/>
              <a:cs typeface="Arial"/>
              <a:sym typeface="Arial"/>
            </a:endParaRPr>
          </a:p>
          <a:p>
            <a:pPr marL="685800" lvl="1" indent="-247650" algn="l" rtl="0">
              <a:lnSpc>
                <a:spcPct val="90000"/>
              </a:lnSpc>
              <a:spcBef>
                <a:spcPts val="0"/>
              </a:spcBef>
              <a:spcAft>
                <a:spcPts val="0"/>
              </a:spcAft>
              <a:buSzPts val="2100"/>
              <a:buFont typeface="Arial"/>
              <a:buChar char="○"/>
            </a:pPr>
            <a:r>
              <a:rPr lang="en-US" sz="2100" dirty="0">
                <a:latin typeface="Arial"/>
                <a:ea typeface="Arial"/>
                <a:cs typeface="Arial"/>
                <a:sym typeface="Arial"/>
              </a:rPr>
              <a:t>Effective term</a:t>
            </a:r>
            <a:endParaRPr sz="2100" dirty="0">
              <a:latin typeface="Arial"/>
              <a:ea typeface="Arial"/>
              <a:cs typeface="Arial"/>
              <a:sym typeface="Arial"/>
            </a:endParaRPr>
          </a:p>
          <a:p>
            <a:pPr marL="685800" lvl="1" indent="-247650" algn="l" rtl="0">
              <a:lnSpc>
                <a:spcPct val="90000"/>
              </a:lnSpc>
              <a:spcBef>
                <a:spcPts val="0"/>
              </a:spcBef>
              <a:spcAft>
                <a:spcPts val="0"/>
              </a:spcAft>
              <a:buSzPts val="2100"/>
              <a:buFont typeface="Arial"/>
              <a:buChar char="○"/>
            </a:pPr>
            <a:r>
              <a:rPr lang="en-US" sz="2100" dirty="0">
                <a:latin typeface="Arial"/>
                <a:ea typeface="Arial"/>
                <a:cs typeface="Arial"/>
                <a:sym typeface="Arial"/>
              </a:rPr>
              <a:t>New and deleted programs   </a:t>
            </a:r>
            <a:endParaRPr sz="2100" dirty="0">
              <a:latin typeface="Arial"/>
              <a:ea typeface="Arial"/>
              <a:cs typeface="Arial"/>
              <a:sym typeface="Arial"/>
            </a:endParaRPr>
          </a:p>
          <a:p>
            <a:pPr marL="685800" lvl="1" indent="-247650" algn="l" rtl="0">
              <a:lnSpc>
                <a:spcPct val="90000"/>
              </a:lnSpc>
              <a:spcBef>
                <a:spcPts val="0"/>
              </a:spcBef>
              <a:spcAft>
                <a:spcPts val="0"/>
              </a:spcAft>
              <a:buSzPts val="2100"/>
              <a:buFont typeface="Arial"/>
              <a:buChar char="○"/>
            </a:pPr>
            <a:r>
              <a:rPr lang="en-US" sz="2100" dirty="0">
                <a:latin typeface="Arial"/>
                <a:ea typeface="Arial"/>
                <a:cs typeface="Arial"/>
                <a:sym typeface="Arial"/>
              </a:rPr>
              <a:t>State and Federal licensing requirements </a:t>
            </a:r>
            <a:endParaRPr sz="2100" dirty="0">
              <a:latin typeface="Arial"/>
              <a:ea typeface="Arial"/>
              <a:cs typeface="Arial"/>
              <a:sym typeface="Arial"/>
            </a:endParaRPr>
          </a:p>
          <a:p>
            <a:pPr marL="685800" lvl="0" indent="0" algn="l" rtl="0">
              <a:lnSpc>
                <a:spcPct val="90000"/>
              </a:lnSpc>
              <a:spcBef>
                <a:spcPts val="0"/>
              </a:spcBef>
              <a:spcAft>
                <a:spcPts val="0"/>
              </a:spcAft>
              <a:buNone/>
            </a:pPr>
            <a:endParaRPr sz="2100" dirty="0">
              <a:latin typeface="Arial"/>
              <a:ea typeface="Arial"/>
              <a:cs typeface="Arial"/>
              <a:sym typeface="Arial"/>
            </a:endParaRPr>
          </a:p>
          <a:p>
            <a:pPr marL="228600" lvl="0" indent="-247650" algn="l" rtl="0">
              <a:lnSpc>
                <a:spcPct val="90000"/>
              </a:lnSpc>
              <a:spcBef>
                <a:spcPts val="0"/>
              </a:spcBef>
              <a:spcAft>
                <a:spcPts val="0"/>
              </a:spcAft>
              <a:buSzPts val="2100"/>
              <a:buFont typeface="Arial"/>
              <a:buChar char="●"/>
            </a:pPr>
            <a:r>
              <a:rPr lang="en-US" sz="2100" dirty="0">
                <a:latin typeface="Arial"/>
                <a:ea typeface="Arial"/>
                <a:cs typeface="Arial"/>
                <a:sym typeface="Arial"/>
              </a:rPr>
              <a:t>Spreadsheet is similar to the one we use for courses…</a:t>
            </a:r>
            <a:endParaRPr sz="2100" dirty="0">
              <a:latin typeface="Arial"/>
              <a:ea typeface="Arial"/>
              <a:cs typeface="Arial"/>
              <a:sym typeface="Arial"/>
            </a:endParaRPr>
          </a:p>
          <a:p>
            <a:pPr marL="0" lvl="0" indent="0" algn="l" rtl="0">
              <a:lnSpc>
                <a:spcPct val="90000"/>
              </a:lnSpc>
              <a:spcBef>
                <a:spcPts val="1000"/>
              </a:spcBef>
              <a:spcAft>
                <a:spcPts val="0"/>
              </a:spcAft>
              <a:buClr>
                <a:srgbClr val="404040"/>
              </a:buClr>
              <a:buSzPts val="2400"/>
              <a:buNone/>
            </a:pPr>
            <a:endParaRPr dirty="0"/>
          </a:p>
        </p:txBody>
      </p:sp>
      <p:pic>
        <p:nvPicPr>
          <p:cNvPr id="222" name="Google Shape;222;p15" descr="example tracking programs "/>
          <p:cNvPicPr preferRelativeResize="0"/>
          <p:nvPr/>
        </p:nvPicPr>
        <p:blipFill>
          <a:blip r:embed="rId3">
            <a:alphaModFix/>
          </a:blip>
          <a:stretch>
            <a:fillRect/>
          </a:stretch>
        </p:blipFill>
        <p:spPr>
          <a:xfrm>
            <a:off x="1139100" y="4023674"/>
            <a:ext cx="10761951" cy="2332675"/>
          </a:xfrm>
          <a:prstGeom prst="rect">
            <a:avLst/>
          </a:prstGeom>
          <a:noFill/>
          <a:ln>
            <a:noFill/>
          </a:ln>
        </p:spPr>
      </p:pic>
      <p:sp>
        <p:nvSpPr>
          <p:cNvPr id="221" name="Google Shape;221;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solidFill>
                  <a:schemeClr val="dk1"/>
                </a:solidFill>
              </a:rPr>
              <a:t>How do you use Curriculum Management Systems to track your work?</a:t>
            </a:r>
            <a:endParaRPr>
              <a:solidFill>
                <a:schemeClr val="dk1"/>
              </a:solidFill>
            </a:endParaRPr>
          </a:p>
        </p:txBody>
      </p:sp>
      <p:sp>
        <p:nvSpPr>
          <p:cNvPr id="228" name="Google Shape;228;p16"/>
          <p:cNvSpPr txBox="1">
            <a:spLocks noGrp="1"/>
          </p:cNvSpPr>
          <p:nvPr>
            <p:ph type="body" idx="1"/>
          </p:nvPr>
        </p:nvSpPr>
        <p:spPr>
          <a:xfrm>
            <a:off x="1271475" y="2179174"/>
            <a:ext cx="10058400" cy="773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2800"/>
              <a:t>OPEN DISCUSSION: VOLUNTEERS?</a:t>
            </a:r>
            <a:endParaRPr sz="2800"/>
          </a:p>
        </p:txBody>
      </p:sp>
      <p:pic>
        <p:nvPicPr>
          <p:cNvPr id="230" name="Google Shape;230;p16" title="woman raising her hand to speak"/>
          <p:cNvPicPr preferRelativeResize="0"/>
          <p:nvPr/>
        </p:nvPicPr>
        <p:blipFill rotWithShape="1">
          <a:blip r:embed="rId3">
            <a:alphaModFix/>
          </a:blip>
          <a:srcRect l="9115"/>
          <a:stretch/>
        </p:blipFill>
        <p:spPr>
          <a:xfrm>
            <a:off x="3567575" y="2860500"/>
            <a:ext cx="5466200" cy="3383226"/>
          </a:xfrm>
          <a:prstGeom prst="rect">
            <a:avLst/>
          </a:prstGeom>
          <a:noFill/>
          <a:ln>
            <a:noFill/>
          </a:ln>
        </p:spPr>
      </p:pic>
      <p:sp>
        <p:nvSpPr>
          <p:cNvPr id="229" name="Google Shape;229;p1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033B-FB3E-494F-9E29-DDEE3741D406}"/>
              </a:ext>
            </a:extLst>
          </p:cNvPr>
          <p:cNvSpPr>
            <a:spLocks noGrp="1"/>
          </p:cNvSpPr>
          <p:nvPr>
            <p:ph type="title"/>
          </p:nvPr>
        </p:nvSpPr>
        <p:spPr/>
        <p:txBody>
          <a:bodyPr/>
          <a:lstStyle/>
          <a:p>
            <a:pPr algn="ctr"/>
            <a:r>
              <a:rPr lang="en-US" dirty="0"/>
              <a:t>Today’s Presenters</a:t>
            </a:r>
          </a:p>
        </p:txBody>
      </p:sp>
      <p:graphicFrame>
        <p:nvGraphicFramePr>
          <p:cNvPr id="10" name="Content Placeholder 2">
            <a:extLst>
              <a:ext uri="{FF2B5EF4-FFF2-40B4-BE49-F238E27FC236}">
                <a16:creationId xmlns:a16="http://schemas.microsoft.com/office/drawing/2014/main" id="{42D63F81-37B2-6036-E0AE-2FAACE1E490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8652218"/>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AD939C1-D2D8-40F4-BA6D-DE57030699B1}"/>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2136036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348d6049e5_5_0"/>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5 Minute Break</a:t>
            </a:r>
            <a:endParaRPr dirty="0"/>
          </a:p>
        </p:txBody>
      </p:sp>
      <p:pic>
        <p:nvPicPr>
          <p:cNvPr id="2" name="Picture 1" descr="break time clock and post it">
            <a:extLst>
              <a:ext uri="{FF2B5EF4-FFF2-40B4-BE49-F238E27FC236}">
                <a16:creationId xmlns:a16="http://schemas.microsoft.com/office/drawing/2014/main" id="{8987BC8C-1F16-4ADE-9981-F0EBE8956186}"/>
              </a:ext>
            </a:extLst>
          </p:cNvPr>
          <p:cNvPicPr>
            <a:picLocks noChangeAspect="1"/>
          </p:cNvPicPr>
          <p:nvPr/>
        </p:nvPicPr>
        <p:blipFill rotWithShape="1">
          <a:blip r:embed="rId3"/>
          <a:srcRect b="8701"/>
          <a:stretch/>
        </p:blipFill>
        <p:spPr>
          <a:xfrm>
            <a:off x="4112042" y="2233932"/>
            <a:ext cx="4937077" cy="3231783"/>
          </a:xfrm>
          <a:prstGeom prst="rect">
            <a:avLst/>
          </a:prstGeom>
        </p:spPr>
      </p:pic>
      <p:sp>
        <p:nvSpPr>
          <p:cNvPr id="238" name="Google Shape;238;g1348d6049e5_5_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Effective Practices for Submitting Curriculum</a:t>
            </a:r>
            <a:endParaRPr lang="en-US"/>
          </a:p>
        </p:txBody>
      </p:sp>
      <p:sp>
        <p:nvSpPr>
          <p:cNvPr id="251" name="Google Shape;244;p17"/>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621824" lvl="0" indent="-457200" rtl="0">
              <a:spcBef>
                <a:spcPts val="0"/>
              </a:spcBef>
              <a:spcAft>
                <a:spcPts val="0"/>
              </a:spcAft>
              <a:buClr>
                <a:srgbClr val="404040"/>
              </a:buClr>
              <a:buSzPts val="2600"/>
              <a:buChar char="●"/>
            </a:pPr>
            <a:r>
              <a:rPr lang="en-US" sz="2200"/>
              <a:t>California Education Code</a:t>
            </a:r>
            <a:endParaRPr sz="2200"/>
          </a:p>
          <a:p>
            <a:pPr marL="914400" lvl="1" indent="-282733" rtl="0">
              <a:spcBef>
                <a:spcPts val="0"/>
              </a:spcBef>
              <a:spcAft>
                <a:spcPts val="0"/>
              </a:spcAft>
              <a:buClr>
                <a:srgbClr val="404040"/>
              </a:buClr>
              <a:buSzPts val="2400"/>
              <a:buChar char="○"/>
            </a:pPr>
            <a:r>
              <a:rPr lang="en-US"/>
              <a:t>Statute, determined by legislation</a:t>
            </a:r>
            <a:endParaRPr/>
          </a:p>
          <a:p>
            <a:pPr marL="631667" lvl="1" indent="0" rtl="0">
              <a:spcBef>
                <a:spcPts val="0"/>
              </a:spcBef>
              <a:spcAft>
                <a:spcPts val="0"/>
              </a:spcAft>
              <a:buClr>
                <a:srgbClr val="404040"/>
              </a:buClr>
              <a:buSzPts val="2200"/>
              <a:buNone/>
            </a:pPr>
            <a:endParaRPr/>
          </a:p>
          <a:p>
            <a:pPr marL="621824" lvl="0" indent="-457200" rtl="0">
              <a:spcBef>
                <a:spcPts val="0"/>
              </a:spcBef>
              <a:spcAft>
                <a:spcPts val="0"/>
              </a:spcAft>
              <a:buClr>
                <a:srgbClr val="404040"/>
              </a:buClr>
              <a:buSzPts val="2600"/>
              <a:buChar char="●"/>
            </a:pPr>
            <a:r>
              <a:rPr lang="en-US" sz="2200"/>
              <a:t>Title 5</a:t>
            </a:r>
            <a:endParaRPr sz="2200"/>
          </a:p>
          <a:p>
            <a:pPr marL="914400" lvl="1" indent="-282733" rtl="0">
              <a:spcBef>
                <a:spcPts val="0"/>
              </a:spcBef>
              <a:spcAft>
                <a:spcPts val="0"/>
              </a:spcAft>
              <a:buClr>
                <a:srgbClr val="404040"/>
              </a:buClr>
              <a:buSzPts val="2400"/>
              <a:buChar char="○"/>
            </a:pPr>
            <a:r>
              <a:rPr lang="en-US"/>
              <a:t>Interprets Ed Code into regulations</a:t>
            </a:r>
            <a:endParaRPr/>
          </a:p>
          <a:p>
            <a:pPr marL="914400" lvl="1" indent="-282733" rtl="0">
              <a:spcBef>
                <a:spcPts val="0"/>
              </a:spcBef>
              <a:spcAft>
                <a:spcPts val="0"/>
              </a:spcAft>
              <a:buClr>
                <a:srgbClr val="404040"/>
              </a:buClr>
              <a:buSzPts val="2400"/>
              <a:buChar char="○"/>
            </a:pPr>
            <a:r>
              <a:rPr lang="en-US"/>
              <a:t>Defines required elements of the COR</a:t>
            </a:r>
            <a:endParaRPr/>
          </a:p>
          <a:p>
            <a:pPr marL="631667" lvl="1" indent="0" rtl="0">
              <a:spcBef>
                <a:spcPts val="0"/>
              </a:spcBef>
              <a:spcAft>
                <a:spcPts val="0"/>
              </a:spcAft>
              <a:buClr>
                <a:srgbClr val="404040"/>
              </a:buClr>
              <a:buSzPts val="2200"/>
              <a:buNone/>
            </a:pPr>
            <a:endParaRPr/>
          </a:p>
          <a:p>
            <a:pPr marL="621824" lvl="0" indent="-457200" rtl="0">
              <a:spcBef>
                <a:spcPts val="0"/>
              </a:spcBef>
              <a:spcAft>
                <a:spcPts val="0"/>
              </a:spcAft>
              <a:buClr>
                <a:srgbClr val="404040"/>
              </a:buClr>
              <a:buSzPts val="2600"/>
              <a:buChar char="●"/>
            </a:pPr>
            <a:r>
              <a:rPr lang="en-US" sz="2200"/>
              <a:t>CCCCO Program and Course Approval Handbook (PCAH)</a:t>
            </a:r>
            <a:endParaRPr sz="2200"/>
          </a:p>
          <a:p>
            <a:pPr marL="914400" lvl="1" indent="-282733" rtl="0">
              <a:spcBef>
                <a:spcPts val="0"/>
              </a:spcBef>
              <a:spcAft>
                <a:spcPts val="0"/>
              </a:spcAft>
              <a:buClr>
                <a:srgbClr val="404040"/>
              </a:buClr>
              <a:buSzPts val="2400"/>
              <a:buChar char="○"/>
            </a:pPr>
            <a:r>
              <a:rPr lang="en-US"/>
              <a:t>Establishes specific guidelines for implementing Title 5</a:t>
            </a:r>
            <a:endParaRPr/>
          </a:p>
          <a:p>
            <a:pPr marL="631667" lvl="1" indent="0" rtl="0">
              <a:spcBef>
                <a:spcPts val="0"/>
              </a:spcBef>
              <a:spcAft>
                <a:spcPts val="0"/>
              </a:spcAft>
              <a:buClr>
                <a:srgbClr val="404040"/>
              </a:buClr>
              <a:buSzPts val="2200"/>
              <a:buNone/>
            </a:pPr>
            <a:endParaRPr/>
          </a:p>
          <a:p>
            <a:pPr marL="621824" lvl="0" indent="-457200" rtl="0">
              <a:spcBef>
                <a:spcPts val="0"/>
              </a:spcBef>
              <a:spcAft>
                <a:spcPts val="0"/>
              </a:spcAft>
              <a:buClr>
                <a:srgbClr val="404040"/>
              </a:buClr>
              <a:buSzPts val="2600"/>
              <a:buChar char="●"/>
            </a:pPr>
            <a:r>
              <a:rPr lang="en-US" sz="2200"/>
              <a:t>MIS Data Element Dictionary (DED)</a:t>
            </a:r>
            <a:endParaRPr sz="2200"/>
          </a:p>
          <a:p>
            <a:pPr marL="914400" lvl="1" indent="-282733" rtl="0">
              <a:spcBef>
                <a:spcPts val="0"/>
              </a:spcBef>
              <a:spcAft>
                <a:spcPts val="0"/>
              </a:spcAft>
              <a:buClr>
                <a:srgbClr val="404040"/>
              </a:buClr>
              <a:buSzPts val="2400"/>
              <a:buChar char="○"/>
            </a:pPr>
            <a:r>
              <a:rPr lang="en-US"/>
              <a:t>Provides coding rules for individual Course Basic (CB) codes as well as codes that intersect (such as CB03 - TOP code and CB09 - SAM code)</a:t>
            </a:r>
            <a:endParaRPr/>
          </a:p>
          <a:p>
            <a:pPr marL="914400" lvl="1" indent="-282733" rtl="0">
              <a:spcBef>
                <a:spcPts val="0"/>
              </a:spcBef>
              <a:spcAft>
                <a:spcPts val="0"/>
              </a:spcAft>
              <a:buClr>
                <a:srgbClr val="404040"/>
              </a:buClr>
              <a:buSzPts val="2400"/>
              <a:buChar char="○"/>
            </a:pPr>
            <a:r>
              <a:rPr lang="en-US"/>
              <a:t>Validate CB codes prior to submitting courses to the state inventory</a:t>
            </a:r>
            <a:endParaRPr/>
          </a:p>
          <a:p>
            <a:pPr marL="228600" lvl="0" indent="-76200" rtl="0">
              <a:spcBef>
                <a:spcPts val="1000"/>
              </a:spcBef>
              <a:spcAft>
                <a:spcPts val="0"/>
              </a:spcAft>
              <a:buClr>
                <a:srgbClr val="404040"/>
              </a:buClr>
              <a:buSzPts val="2400"/>
              <a:buNone/>
            </a:pPr>
            <a:endParaRPr sz="2200"/>
          </a:p>
        </p:txBody>
      </p:sp>
      <p:sp>
        <p:nvSpPr>
          <p:cNvPr id="245" name="Google Shape;245;p17"/>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9"/>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Effective Practices for Submitting Curriculum</a:t>
            </a:r>
            <a:r>
              <a:rPr lang="en-US"/>
              <a:t>: </a:t>
            </a:r>
            <a:r>
              <a:rPr lang="en-US" b="1"/>
              <a:t>Courses</a:t>
            </a:r>
            <a:endParaRPr lang="en-US"/>
          </a:p>
        </p:txBody>
      </p:sp>
      <p:sp>
        <p:nvSpPr>
          <p:cNvPr id="251" name="Google Shape;251;p19"/>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457200" lvl="0" indent="-311150" rtl="0">
              <a:spcBef>
                <a:spcPts val="0"/>
              </a:spcBef>
              <a:spcAft>
                <a:spcPts val="600"/>
              </a:spcAft>
              <a:buClr>
                <a:srgbClr val="404040"/>
              </a:buClr>
              <a:buSzPts val="1300"/>
              <a:buChar char="●"/>
            </a:pPr>
            <a:r>
              <a:rPr lang="en-US" sz="2000" dirty="0"/>
              <a:t>Confirm proposal fields completed in COCI match those in the COR</a:t>
            </a:r>
          </a:p>
          <a:p>
            <a:pPr marL="146050" lvl="0" indent="0" rtl="0">
              <a:spcBef>
                <a:spcPts val="0"/>
              </a:spcBef>
              <a:spcAft>
                <a:spcPts val="600"/>
              </a:spcAft>
              <a:buClr>
                <a:srgbClr val="404040"/>
              </a:buClr>
              <a:buSzPts val="1300"/>
              <a:buNone/>
            </a:pPr>
            <a:endParaRPr lang="en-US" sz="2000" dirty="0"/>
          </a:p>
          <a:p>
            <a:pPr marL="958850" lvl="1" indent="-342900" rtl="0">
              <a:spcBef>
                <a:spcPts val="0"/>
              </a:spcBef>
              <a:spcAft>
                <a:spcPts val="600"/>
              </a:spcAft>
              <a:buClr>
                <a:srgbClr val="404040"/>
              </a:buClr>
              <a:buSzPts val="1100"/>
              <a:buFont typeface="Noto Sans Symbols"/>
              <a:buChar char="❑"/>
            </a:pPr>
            <a:r>
              <a:rPr lang="en-US" sz="2000" dirty="0"/>
              <a:t>CB Codes</a:t>
            </a:r>
          </a:p>
          <a:p>
            <a:pPr marL="787400" lvl="1" indent="-101600" rtl="0">
              <a:spcBef>
                <a:spcPts val="0"/>
              </a:spcBef>
              <a:spcAft>
                <a:spcPts val="600"/>
              </a:spcAft>
              <a:buClr>
                <a:srgbClr val="404040"/>
              </a:buClr>
              <a:buSzPts val="1100"/>
              <a:buFont typeface="Noto Sans Symbols"/>
              <a:buNone/>
            </a:pPr>
            <a:endParaRPr lang="en-US" sz="2000" dirty="0"/>
          </a:p>
          <a:p>
            <a:pPr marL="958850" lvl="1" indent="-342900" rtl="0">
              <a:spcBef>
                <a:spcPts val="0"/>
              </a:spcBef>
              <a:spcAft>
                <a:spcPts val="600"/>
              </a:spcAft>
              <a:buClr>
                <a:srgbClr val="404040"/>
              </a:buClr>
              <a:buSzPts val="1100"/>
              <a:buFont typeface="Noto Sans Symbols"/>
              <a:buChar char="❑"/>
            </a:pPr>
            <a:r>
              <a:rPr lang="en-US" sz="2000" dirty="0"/>
              <a:t>Catalog description</a:t>
            </a:r>
          </a:p>
          <a:p>
            <a:pPr marL="787400" lvl="1" indent="-101600" rtl="0">
              <a:spcBef>
                <a:spcPts val="0"/>
              </a:spcBef>
              <a:spcAft>
                <a:spcPts val="600"/>
              </a:spcAft>
              <a:buClr>
                <a:srgbClr val="404040"/>
              </a:buClr>
              <a:buSzPts val="1100"/>
              <a:buFont typeface="Noto Sans Symbols"/>
              <a:buNone/>
            </a:pPr>
            <a:endParaRPr lang="en-US" sz="2000" dirty="0"/>
          </a:p>
          <a:p>
            <a:pPr marL="958850" lvl="1" indent="-342900" rtl="0">
              <a:spcBef>
                <a:spcPts val="0"/>
              </a:spcBef>
              <a:spcAft>
                <a:spcPts val="600"/>
              </a:spcAft>
              <a:buClr>
                <a:srgbClr val="404040"/>
              </a:buClr>
              <a:buSzPts val="1100"/>
              <a:buFont typeface="Noto Sans Symbols"/>
              <a:buChar char="❑"/>
            </a:pPr>
            <a:r>
              <a:rPr lang="en-US" sz="2000" dirty="0"/>
              <a:t>Minimum/maximum contact hours (credit courses), Minimum/maximum course contact hours (noncredit courses)</a:t>
            </a:r>
          </a:p>
          <a:p>
            <a:pPr marL="787400" lvl="1" indent="-101600" rtl="0">
              <a:spcBef>
                <a:spcPts val="0"/>
              </a:spcBef>
              <a:spcAft>
                <a:spcPts val="600"/>
              </a:spcAft>
              <a:buClr>
                <a:srgbClr val="404040"/>
              </a:buClr>
              <a:buSzPts val="1100"/>
              <a:buFont typeface="Noto Sans Symbols"/>
              <a:buNone/>
            </a:pPr>
            <a:endParaRPr lang="en-US" sz="2000" dirty="0"/>
          </a:p>
          <a:p>
            <a:pPr marL="958850" lvl="1" indent="-342900" rtl="0">
              <a:spcBef>
                <a:spcPts val="0"/>
              </a:spcBef>
              <a:spcAft>
                <a:spcPts val="600"/>
              </a:spcAft>
              <a:buClr>
                <a:srgbClr val="404040"/>
              </a:buClr>
              <a:buSzPts val="1100"/>
              <a:buFont typeface="Noto Sans Symbols"/>
              <a:buChar char="❑"/>
            </a:pPr>
            <a:r>
              <a:rPr lang="en-US" sz="2000" dirty="0"/>
              <a:t>Minimum/maximum outside of class hours (credit courses)</a:t>
            </a:r>
          </a:p>
          <a:p>
            <a:pPr marL="1073150" lvl="2" indent="0" rtl="0">
              <a:spcBef>
                <a:spcPts val="0"/>
              </a:spcBef>
              <a:spcAft>
                <a:spcPts val="600"/>
              </a:spcAft>
              <a:buClr>
                <a:srgbClr val="404040"/>
              </a:buClr>
              <a:buSzPts val="1100"/>
              <a:buNone/>
            </a:pPr>
            <a:endParaRPr lang="en-US" dirty="0"/>
          </a:p>
          <a:p>
            <a:pPr marL="615950" lvl="0" indent="-457200" rtl="0">
              <a:spcBef>
                <a:spcPts val="0"/>
              </a:spcBef>
              <a:spcAft>
                <a:spcPts val="600"/>
              </a:spcAft>
              <a:buClr>
                <a:srgbClr val="404040"/>
              </a:buClr>
              <a:buSzPts val="1288"/>
              <a:buChar char="●"/>
            </a:pPr>
            <a:r>
              <a:rPr lang="en-US" sz="2000" dirty="0"/>
              <a:t>Confirm only one COR is attached</a:t>
            </a:r>
          </a:p>
        </p:txBody>
      </p:sp>
      <p:sp>
        <p:nvSpPr>
          <p:cNvPr id="252" name="Google Shape;252;p19"/>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0"/>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Effective Practices for Submitting Curriculum</a:t>
            </a:r>
            <a:r>
              <a:rPr lang="en-US"/>
              <a:t>:</a:t>
            </a:r>
            <a:r>
              <a:rPr lang="en-US" b="1"/>
              <a:t> </a:t>
            </a:r>
            <a:br>
              <a:rPr lang="en-US" b="1"/>
            </a:br>
            <a:r>
              <a:rPr lang="en-US" b="1"/>
              <a:t>All Program Types</a:t>
            </a:r>
            <a:endParaRPr lang="en-US"/>
          </a:p>
        </p:txBody>
      </p:sp>
      <p:sp>
        <p:nvSpPr>
          <p:cNvPr id="258" name="Google Shape;258;p20"/>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628015" lvl="0" indent="-457200" rtl="0">
              <a:spcBef>
                <a:spcPts val="0"/>
              </a:spcBef>
              <a:spcAft>
                <a:spcPts val="0"/>
              </a:spcAft>
              <a:buClr>
                <a:srgbClr val="404040"/>
              </a:buClr>
              <a:buSzPts val="2800"/>
              <a:buChar char="●"/>
            </a:pPr>
            <a:r>
              <a:rPr lang="en-US" sz="2200" dirty="0"/>
              <a:t>Confirm proposal fields are accurate and complete in COCI and match the narrative</a:t>
            </a:r>
          </a:p>
          <a:p>
            <a:pPr marL="1094106" lvl="1" indent="-457200" rtl="0">
              <a:spcBef>
                <a:spcPts val="0"/>
              </a:spcBef>
              <a:spcAft>
                <a:spcPts val="0"/>
              </a:spcAft>
              <a:buClr>
                <a:srgbClr val="404040"/>
              </a:buClr>
              <a:buSzPts val="2400"/>
              <a:buFont typeface="Noto Sans Symbols"/>
              <a:buChar char="❑"/>
            </a:pPr>
            <a:r>
              <a:rPr lang="en-US" dirty="0"/>
              <a:t>Program title</a:t>
            </a:r>
          </a:p>
          <a:p>
            <a:pPr marL="1094106" lvl="1" indent="-457200" rtl="0">
              <a:spcBef>
                <a:spcPts val="0"/>
              </a:spcBef>
              <a:spcAft>
                <a:spcPts val="0"/>
              </a:spcAft>
              <a:buClr>
                <a:srgbClr val="404040"/>
              </a:buClr>
              <a:buSzPts val="2400"/>
              <a:buFont typeface="Noto Sans Symbols"/>
              <a:buChar char="❑"/>
            </a:pPr>
            <a:r>
              <a:rPr lang="en-US" dirty="0"/>
              <a:t>Program goal</a:t>
            </a:r>
          </a:p>
          <a:p>
            <a:pPr marL="1094106" lvl="1" indent="-457200" rtl="0">
              <a:spcBef>
                <a:spcPts val="0"/>
              </a:spcBef>
              <a:spcAft>
                <a:spcPts val="0"/>
              </a:spcAft>
              <a:buClr>
                <a:srgbClr val="404040"/>
              </a:buClr>
              <a:buSzPts val="2400"/>
              <a:buFont typeface="Noto Sans Symbols"/>
              <a:buChar char="❑"/>
            </a:pPr>
            <a:r>
              <a:rPr lang="en-US" dirty="0"/>
              <a:t>Program award type</a:t>
            </a:r>
          </a:p>
          <a:p>
            <a:pPr marL="1094106" lvl="1" indent="-457200" rtl="0">
              <a:spcBef>
                <a:spcPts val="0"/>
              </a:spcBef>
              <a:spcAft>
                <a:spcPts val="0"/>
              </a:spcAft>
              <a:buClr>
                <a:srgbClr val="404040"/>
              </a:buClr>
              <a:buSzPts val="2400"/>
              <a:buFont typeface="Noto Sans Symbols"/>
              <a:buChar char="❑"/>
            </a:pPr>
            <a:r>
              <a:rPr lang="en-US" dirty="0"/>
              <a:t>Catalog description</a:t>
            </a:r>
          </a:p>
          <a:p>
            <a:pPr marL="1094106" lvl="1" indent="-457200" rtl="0">
              <a:spcBef>
                <a:spcPts val="0"/>
              </a:spcBef>
              <a:spcAft>
                <a:spcPts val="0"/>
              </a:spcAft>
              <a:buClr>
                <a:srgbClr val="404040"/>
              </a:buClr>
              <a:buSzPts val="2400"/>
              <a:buFont typeface="Noto Sans Symbols"/>
              <a:buChar char="❑"/>
            </a:pPr>
            <a:r>
              <a:rPr lang="en-US" dirty="0"/>
              <a:t>TOP &amp; CIP codes - validate against crosswalk</a:t>
            </a:r>
          </a:p>
          <a:p>
            <a:pPr marL="1094106" lvl="1" indent="-457200" rtl="0">
              <a:spcBef>
                <a:spcPts val="0"/>
              </a:spcBef>
              <a:spcAft>
                <a:spcPts val="0"/>
              </a:spcAft>
              <a:buClr>
                <a:srgbClr val="404040"/>
              </a:buClr>
              <a:buSzPts val="2400"/>
              <a:buFont typeface="Noto Sans Symbols"/>
              <a:buChar char="❑"/>
            </a:pPr>
            <a:r>
              <a:rPr lang="en-US" dirty="0"/>
              <a:t>Minimum/maximum units (or hours for noncredit CDCP)</a:t>
            </a:r>
          </a:p>
          <a:p>
            <a:pPr marL="1094106" lvl="1" indent="-457200" rtl="0">
              <a:spcBef>
                <a:spcPts val="0"/>
              </a:spcBef>
              <a:spcAft>
                <a:spcPts val="0"/>
              </a:spcAft>
              <a:buClr>
                <a:srgbClr val="404040"/>
              </a:buClr>
              <a:buSzPts val="2400"/>
              <a:buFont typeface="Noto Sans Symbols"/>
              <a:buChar char="❑"/>
            </a:pPr>
            <a:r>
              <a:rPr lang="en-US" dirty="0"/>
              <a:t>Verify that all courses in narrative item 3 have been included in the Associated Courses section</a:t>
            </a:r>
          </a:p>
          <a:p>
            <a:pPr marL="1094106" lvl="2" indent="0" rtl="0">
              <a:spcBef>
                <a:spcPts val="0"/>
              </a:spcBef>
              <a:spcAft>
                <a:spcPts val="0"/>
              </a:spcAft>
              <a:buClr>
                <a:srgbClr val="404040"/>
              </a:buClr>
              <a:buSzPts val="500"/>
              <a:buNone/>
            </a:pPr>
            <a:endParaRPr lang="en-US" sz="2200" dirty="0"/>
          </a:p>
          <a:p>
            <a:pPr marL="636906" lvl="0" indent="-457200" rtl="0">
              <a:spcBef>
                <a:spcPts val="0"/>
              </a:spcBef>
              <a:spcAft>
                <a:spcPts val="0"/>
              </a:spcAft>
              <a:buClr>
                <a:srgbClr val="404040"/>
              </a:buClr>
              <a:buSzPts val="2800"/>
              <a:buChar char="●"/>
            </a:pPr>
            <a:r>
              <a:rPr lang="en-US" sz="2200" dirty="0"/>
              <a:t>For legacy programs confirm that old/outdated attachments (including CORs) and regenerated/duplicate attachments have been removed</a:t>
            </a:r>
          </a:p>
          <a:p>
            <a:pPr marL="228600" lvl="0" indent="-76200" rtl="0">
              <a:spcBef>
                <a:spcPts val="1000"/>
              </a:spcBef>
              <a:spcAft>
                <a:spcPts val="0"/>
              </a:spcAft>
              <a:buClr>
                <a:srgbClr val="404040"/>
              </a:buClr>
              <a:buSzPts val="2400"/>
              <a:buNone/>
            </a:pPr>
            <a:endParaRPr lang="en-US" sz="2200" dirty="0"/>
          </a:p>
        </p:txBody>
      </p:sp>
      <p:sp>
        <p:nvSpPr>
          <p:cNvPr id="259" name="Google Shape;259;p20"/>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1"/>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Effective Practices for Submitting Curriculum</a:t>
            </a:r>
            <a:r>
              <a:rPr lang="en-US"/>
              <a:t>:</a:t>
            </a:r>
            <a:r>
              <a:rPr lang="en-US" b="1"/>
              <a:t> Certificates and Associate Degrees</a:t>
            </a:r>
            <a:endParaRPr lang="en-US"/>
          </a:p>
        </p:txBody>
      </p:sp>
      <p:sp>
        <p:nvSpPr>
          <p:cNvPr id="265" name="Google Shape;265;p21"/>
          <p:cNvSpPr txBox="1">
            <a:spLocks noGrp="1"/>
          </p:cNvSpPr>
          <p:nvPr>
            <p:ph sz="half" idx="1"/>
          </p:nvPr>
        </p:nvSpPr>
        <p:spPr>
          <a:xfrm>
            <a:off x="972152" y="1798319"/>
            <a:ext cx="11078677" cy="4694555"/>
          </a:xfrm>
        </p:spPr>
        <p:txBody>
          <a:bodyPr spcFirstLastPara="1" wrap="square" lIns="91425" tIns="45700" rIns="91425" bIns="45700" anchor="t" anchorCtr="0">
            <a:normAutofit fontScale="92500"/>
          </a:bodyPr>
          <a:lstStyle/>
          <a:p>
            <a:pPr marL="170815" indent="0">
              <a:spcBef>
                <a:spcPts val="0"/>
              </a:spcBef>
              <a:spcAft>
                <a:spcPts val="600"/>
              </a:spcAft>
              <a:buClr>
                <a:srgbClr val="404040"/>
              </a:buClr>
              <a:buSzPts val="2400"/>
              <a:buNone/>
            </a:pPr>
            <a:r>
              <a:rPr lang="en-US" sz="2200" b="1" dirty="0"/>
              <a:t>Confirm all required elements and supporting documentation (if applicable) is attached:</a:t>
            </a:r>
          </a:p>
          <a:p>
            <a:pPr marL="1437006" lvl="2" indent="-342900" rtl="0">
              <a:spcBef>
                <a:spcPts val="0"/>
              </a:spcBef>
              <a:spcAft>
                <a:spcPts val="600"/>
              </a:spcAft>
              <a:buClr>
                <a:srgbClr val="404040"/>
              </a:buClr>
              <a:buSzPts val="2200"/>
              <a:buFont typeface="Noto Sans Symbols"/>
              <a:buChar char="❑"/>
            </a:pPr>
            <a:r>
              <a:rPr lang="en-US" sz="2200" dirty="0"/>
              <a:t>Narrative</a:t>
            </a:r>
          </a:p>
          <a:p>
            <a:pPr marL="1894206" lvl="3" indent="-342900" rtl="0">
              <a:spcBef>
                <a:spcPts val="0"/>
              </a:spcBef>
              <a:spcAft>
                <a:spcPts val="600"/>
              </a:spcAft>
              <a:buClr>
                <a:srgbClr val="404040"/>
              </a:buClr>
              <a:buSzPts val="2000"/>
              <a:buFont typeface="Noto Sans Symbols"/>
              <a:buChar char="❑"/>
            </a:pPr>
            <a:r>
              <a:rPr lang="en-US" sz="2200" dirty="0"/>
              <a:t>Validate double counted values in narrative item 3 for associate degrees are accurate</a:t>
            </a:r>
          </a:p>
          <a:p>
            <a:pPr marL="1437006" lvl="2" indent="-342900" rtl="0">
              <a:spcBef>
                <a:spcPts val="0"/>
              </a:spcBef>
              <a:spcAft>
                <a:spcPts val="600"/>
              </a:spcAft>
              <a:buClr>
                <a:srgbClr val="404040"/>
              </a:buClr>
              <a:buSzPts val="2200"/>
              <a:buFont typeface="Noto Sans Symbols"/>
              <a:buChar char="❑"/>
            </a:pPr>
            <a:r>
              <a:rPr lang="en-US" sz="2200" dirty="0"/>
              <a:t>LMI and analysis (for CTE programs &amp; apprenticeships) - must be current (within 2 years) and focus on local region</a:t>
            </a:r>
          </a:p>
          <a:p>
            <a:pPr marL="1437006" lvl="2" indent="-342900" rtl="0">
              <a:spcBef>
                <a:spcPts val="0"/>
              </a:spcBef>
              <a:spcAft>
                <a:spcPts val="600"/>
              </a:spcAft>
              <a:buClr>
                <a:srgbClr val="404040"/>
              </a:buClr>
              <a:buSzPts val="2200"/>
              <a:buFont typeface="Noto Sans Symbols"/>
              <a:buChar char="❑"/>
            </a:pPr>
            <a:r>
              <a:rPr lang="en-US" sz="2200" dirty="0"/>
              <a:t>Advisory committee minutes (for CTE programs) - including date and location of meeting, list of attendees and job titles, and program recommendations)</a:t>
            </a:r>
          </a:p>
          <a:p>
            <a:pPr marL="1894206" lvl="3" indent="-342900" rtl="0">
              <a:spcBef>
                <a:spcPts val="0"/>
              </a:spcBef>
              <a:spcAft>
                <a:spcPts val="600"/>
              </a:spcAft>
              <a:buClr>
                <a:srgbClr val="404040"/>
              </a:buClr>
              <a:buSzPts val="2200"/>
              <a:buFont typeface="Noto Sans Symbols"/>
              <a:buChar char="❑"/>
            </a:pPr>
            <a:r>
              <a:rPr lang="en-US" sz="2200" dirty="0"/>
              <a:t>If certificate or degree is new confirm the approval action for the new program is highlighted</a:t>
            </a:r>
          </a:p>
          <a:p>
            <a:pPr marL="1437006" lvl="2" indent="-342900" rtl="0">
              <a:spcBef>
                <a:spcPts val="0"/>
              </a:spcBef>
              <a:spcAft>
                <a:spcPts val="600"/>
              </a:spcAft>
              <a:buClr>
                <a:srgbClr val="404040"/>
              </a:buClr>
              <a:buSzPts val="2200"/>
              <a:buFont typeface="Noto Sans Symbols"/>
              <a:buChar char="❑"/>
            </a:pPr>
            <a:r>
              <a:rPr lang="en-US" sz="2200" dirty="0"/>
              <a:t>Regional consortia recommendation (for new CTE programs) </a:t>
            </a:r>
          </a:p>
          <a:p>
            <a:pPr marL="1437006" lvl="2" indent="-342900" rtl="0">
              <a:spcBef>
                <a:spcPts val="0"/>
              </a:spcBef>
              <a:spcAft>
                <a:spcPts val="600"/>
              </a:spcAft>
              <a:buClr>
                <a:srgbClr val="404040"/>
              </a:buClr>
              <a:buSzPts val="2200"/>
              <a:buFont typeface="Noto Sans Symbols"/>
              <a:buChar char="❑"/>
            </a:pPr>
            <a:r>
              <a:rPr lang="en-US" sz="2200" dirty="0"/>
              <a:t>California Division of Apprenticeship Standards Approval Letter (for apprenticeships) </a:t>
            </a:r>
          </a:p>
          <a:p>
            <a:pPr marL="1437006" lvl="2" indent="-342900" rtl="0">
              <a:spcBef>
                <a:spcPts val="0"/>
              </a:spcBef>
              <a:spcAft>
                <a:spcPts val="600"/>
              </a:spcAft>
              <a:buClr>
                <a:srgbClr val="404040"/>
              </a:buClr>
              <a:buSzPts val="2200"/>
              <a:buFont typeface="Noto Sans Symbols"/>
              <a:buChar char="❑"/>
            </a:pPr>
            <a:r>
              <a:rPr lang="en-US" sz="2200" dirty="0"/>
              <a:t>Transfer documentation (if applicable)</a:t>
            </a:r>
          </a:p>
          <a:p>
            <a:pPr marL="1094106" lvl="2" indent="0" rtl="0">
              <a:spcBef>
                <a:spcPts val="0"/>
              </a:spcBef>
              <a:spcAft>
                <a:spcPts val="600"/>
              </a:spcAft>
              <a:buClr>
                <a:srgbClr val="404040"/>
              </a:buClr>
              <a:buSzPts val="500"/>
              <a:buNone/>
            </a:pPr>
            <a:endParaRPr lang="en-US" sz="1700" dirty="0"/>
          </a:p>
          <a:p>
            <a:pPr marL="1094106" lvl="2" indent="0" rtl="0">
              <a:spcBef>
                <a:spcPts val="0"/>
              </a:spcBef>
              <a:spcAft>
                <a:spcPts val="600"/>
              </a:spcAft>
              <a:buClr>
                <a:srgbClr val="404040"/>
              </a:buClr>
              <a:buSzPts val="500"/>
              <a:buNone/>
            </a:pPr>
            <a:endParaRPr lang="en-US" sz="1700" dirty="0"/>
          </a:p>
          <a:p>
            <a:pPr marL="457200" lvl="0" indent="-133984" rtl="0">
              <a:spcBef>
                <a:spcPts val="0"/>
              </a:spcBef>
              <a:spcAft>
                <a:spcPts val="600"/>
              </a:spcAft>
              <a:buClr>
                <a:srgbClr val="404040"/>
              </a:buClr>
              <a:buSzPts val="2400"/>
              <a:buNone/>
            </a:pPr>
            <a:endParaRPr lang="en-US" sz="1700" dirty="0"/>
          </a:p>
        </p:txBody>
      </p:sp>
      <p:sp>
        <p:nvSpPr>
          <p:cNvPr id="266" name="Google Shape;266;p21"/>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2"/>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Effective Practices for Submitting Curriculum</a:t>
            </a:r>
            <a:r>
              <a:rPr lang="en-US"/>
              <a:t>: </a:t>
            </a:r>
            <a:r>
              <a:rPr lang="en-US" b="1"/>
              <a:t>ADTs</a:t>
            </a:r>
            <a:endParaRPr lang="en-US"/>
          </a:p>
        </p:txBody>
      </p:sp>
      <p:sp>
        <p:nvSpPr>
          <p:cNvPr id="272" name="Google Shape;272;p22"/>
          <p:cNvSpPr txBox="1">
            <a:spLocks noGrp="1"/>
          </p:cNvSpPr>
          <p:nvPr>
            <p:ph sz="half" idx="1"/>
          </p:nvPr>
        </p:nvSpPr>
        <p:spPr>
          <a:xfrm>
            <a:off x="1277650" y="1798319"/>
            <a:ext cx="10058400" cy="4794985"/>
          </a:xfrm>
        </p:spPr>
        <p:txBody>
          <a:bodyPr spcFirstLastPara="1" wrap="square" lIns="91425" tIns="45700" rIns="91425" bIns="45700" anchor="t" anchorCtr="0">
            <a:normAutofit fontScale="92500" lnSpcReduction="10000"/>
          </a:bodyPr>
          <a:lstStyle/>
          <a:p>
            <a:pPr marL="228600" lvl="0" indent="-228600" rtl="0">
              <a:spcBef>
                <a:spcPts val="0"/>
              </a:spcBef>
              <a:spcAft>
                <a:spcPts val="600"/>
              </a:spcAft>
              <a:buClr>
                <a:srgbClr val="404040"/>
              </a:buClr>
              <a:buSzPts val="2400"/>
              <a:buChar char="●"/>
            </a:pPr>
            <a:r>
              <a:rPr lang="en-US" b="1" dirty="0"/>
              <a:t>Utilize the Chancellor’s Office </a:t>
            </a:r>
            <a:r>
              <a:rPr lang="en-US" b="1" u="sng" dirty="0">
                <a:hlinkClick r:id="rId3"/>
              </a:rPr>
              <a:t>AA-T/AS-T Review Checklist</a:t>
            </a:r>
            <a:r>
              <a:rPr lang="en-US" b="1" dirty="0"/>
              <a:t> [</a:t>
            </a:r>
            <a:r>
              <a:rPr lang="en-US" b="1" u="sng" dirty="0">
                <a:hlinkClick r:id="rId4"/>
              </a:rPr>
              <a:t>link</a:t>
            </a:r>
            <a:r>
              <a:rPr lang="en-US" b="1" dirty="0"/>
              <a:t>]</a:t>
            </a:r>
            <a:endParaRPr lang="en-US" dirty="0"/>
          </a:p>
          <a:p>
            <a:pPr marL="974089" lvl="1" indent="-342899" rtl="0">
              <a:spcBef>
                <a:spcPts val="0"/>
              </a:spcBef>
              <a:spcAft>
                <a:spcPts val="0"/>
              </a:spcAft>
              <a:buClr>
                <a:srgbClr val="404040"/>
              </a:buClr>
              <a:buSzPts val="2000"/>
              <a:buFont typeface="Noto Sans Symbols"/>
              <a:buChar char="❑"/>
            </a:pPr>
            <a:r>
              <a:rPr lang="en-US" sz="2400" dirty="0"/>
              <a:t>Confirm current TMC was used, the college name is included, and the total min/max units are 60</a:t>
            </a:r>
          </a:p>
          <a:p>
            <a:pPr marL="974089" lvl="1" indent="-342899" rtl="0">
              <a:spcBef>
                <a:spcPts val="0"/>
              </a:spcBef>
              <a:spcAft>
                <a:spcPts val="0"/>
              </a:spcAft>
              <a:buClr>
                <a:srgbClr val="404040"/>
              </a:buClr>
              <a:buSzPts val="2000"/>
              <a:buFont typeface="Noto Sans Symbols"/>
              <a:buChar char="❑"/>
            </a:pPr>
            <a:r>
              <a:rPr lang="en-US" sz="2400" dirty="0"/>
              <a:t>Confirm narrative items 1-2 are attached and that the graduation requirements (completion of 60 semester or 90 quarter units, minimum overall GPA of 2.0, minimum grade of “C” or “P” for each course in the major, completion of the CSU-GE Breadth or IGETC pattern) have been included</a:t>
            </a:r>
          </a:p>
          <a:p>
            <a:pPr marL="974089" lvl="1" indent="-342899" rtl="0">
              <a:spcBef>
                <a:spcPts val="0"/>
              </a:spcBef>
              <a:spcAft>
                <a:spcPts val="0"/>
              </a:spcAft>
              <a:buClr>
                <a:srgbClr val="404040"/>
              </a:buClr>
              <a:buSzPts val="2000"/>
              <a:buFont typeface="Noto Sans Symbols"/>
              <a:buChar char="❑"/>
            </a:pPr>
            <a:r>
              <a:rPr lang="en-US" sz="2400" dirty="0"/>
              <a:t>Confirm the program goal is “Transfer” and that apprenticeship is coded as “False”</a:t>
            </a:r>
          </a:p>
          <a:p>
            <a:pPr marL="974089" lvl="1" indent="-342899" rtl="0">
              <a:spcBef>
                <a:spcPts val="0"/>
              </a:spcBef>
              <a:spcAft>
                <a:spcPts val="0"/>
              </a:spcAft>
              <a:buClr>
                <a:srgbClr val="404040"/>
              </a:buClr>
              <a:buSzPts val="2000"/>
              <a:buFont typeface="Noto Sans Symbols"/>
              <a:buChar char="❑"/>
            </a:pPr>
            <a:r>
              <a:rPr lang="en-US" sz="2400" dirty="0"/>
              <a:t>Confirm all CORs are attached and that the course prefix, number, and title for C-ID approved courses matches in both COCI and C-ID’s system</a:t>
            </a:r>
          </a:p>
          <a:p>
            <a:pPr marL="974089" lvl="1" indent="-342899" rtl="0">
              <a:spcBef>
                <a:spcPts val="0"/>
              </a:spcBef>
              <a:spcAft>
                <a:spcPts val="0"/>
              </a:spcAft>
              <a:buClr>
                <a:srgbClr val="404040"/>
              </a:buClr>
              <a:buSzPts val="2000"/>
              <a:buFont typeface="Noto Sans Symbols"/>
              <a:buChar char="❑"/>
            </a:pPr>
            <a:r>
              <a:rPr lang="en-US" sz="2400" dirty="0"/>
              <a:t>Confirm all supporting documentation (AAM, GECC, BCT) required by the TMC is attached </a:t>
            </a:r>
          </a:p>
          <a:p>
            <a:pPr marL="974089" lvl="1" indent="-342899" rtl="0">
              <a:spcBef>
                <a:spcPts val="0"/>
              </a:spcBef>
              <a:spcAft>
                <a:spcPts val="0"/>
              </a:spcAft>
              <a:buClr>
                <a:srgbClr val="404040"/>
              </a:buClr>
              <a:buSzPts val="2000"/>
              <a:buFont typeface="Noto Sans Symbols"/>
              <a:buChar char="❑"/>
            </a:pPr>
            <a:r>
              <a:rPr lang="en-US" sz="2400" dirty="0"/>
              <a:t>If a course matched to a C-ID descriptor is pending C-ID approval beyond 45 days attach documentation</a:t>
            </a:r>
          </a:p>
        </p:txBody>
      </p:sp>
      <p:sp>
        <p:nvSpPr>
          <p:cNvPr id="273" name="Google Shape;273;p22"/>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b="1"/>
              <a:t>Effective Practices for Submitting Curriculum</a:t>
            </a:r>
            <a:r>
              <a:rPr lang="en-US"/>
              <a:t>: </a:t>
            </a:r>
            <a:r>
              <a:rPr lang="en-US" b="1"/>
              <a:t>ADTs (c</a:t>
            </a:r>
            <a:r>
              <a:rPr lang="en-US"/>
              <a:t>ontinued)</a:t>
            </a:r>
          </a:p>
        </p:txBody>
      </p:sp>
      <p:sp>
        <p:nvSpPr>
          <p:cNvPr id="279" name="Google Shape;279;p23"/>
          <p:cNvSpPr txBox="1">
            <a:spLocks noGrp="1"/>
          </p:cNvSpPr>
          <p:nvPr>
            <p:ph idx="1"/>
          </p:nvPr>
        </p:nvSpPr>
        <p:spPr>
          <a:xfrm>
            <a:off x="829994" y="2662568"/>
            <a:ext cx="10523806" cy="3569419"/>
          </a:xfrm>
        </p:spPr>
        <p:txBody>
          <a:bodyPr spcFirstLastPara="1" wrap="square" lIns="91425" tIns="45700" rIns="91425" bIns="45700" anchor="t" anchorCtr="0">
            <a:normAutofit/>
          </a:bodyPr>
          <a:lstStyle/>
          <a:p>
            <a:pPr marL="228600" lvl="0" indent="-228600" rtl="0">
              <a:spcBef>
                <a:spcPts val="0"/>
              </a:spcBef>
              <a:spcAft>
                <a:spcPts val="0"/>
              </a:spcAft>
              <a:buClr>
                <a:srgbClr val="404040"/>
              </a:buClr>
              <a:buSzPts val="2600"/>
              <a:buChar char="●"/>
            </a:pPr>
            <a:r>
              <a:rPr lang="en-US"/>
              <a:t>Double counting </a:t>
            </a:r>
          </a:p>
          <a:p>
            <a:pPr marL="974089" lvl="1" indent="-342899" rtl="0">
              <a:spcBef>
                <a:spcPts val="0"/>
              </a:spcBef>
              <a:spcAft>
                <a:spcPts val="0"/>
              </a:spcAft>
              <a:buClr>
                <a:srgbClr val="404040"/>
              </a:buClr>
              <a:buSzPts val="2400"/>
              <a:buFont typeface="Courier New"/>
              <a:buChar char="o"/>
            </a:pPr>
            <a:r>
              <a:rPr lang="en-US"/>
              <a:t>Develop a basic understanding of the rules for each GE area</a:t>
            </a:r>
          </a:p>
          <a:p>
            <a:pPr marL="631667" lvl="1" indent="0" rtl="0">
              <a:spcBef>
                <a:spcPts val="0"/>
              </a:spcBef>
              <a:spcAft>
                <a:spcPts val="0"/>
              </a:spcAft>
              <a:buClr>
                <a:srgbClr val="404040"/>
              </a:buClr>
              <a:buSzPts val="2400"/>
              <a:buNone/>
            </a:pPr>
            <a:endParaRPr lang="en-US"/>
          </a:p>
          <a:p>
            <a:pPr marL="974089" lvl="1" indent="-342899" rtl="0">
              <a:spcBef>
                <a:spcPts val="0"/>
              </a:spcBef>
              <a:spcAft>
                <a:spcPts val="0"/>
              </a:spcAft>
              <a:buClr>
                <a:srgbClr val="404040"/>
              </a:buClr>
              <a:buSzPts val="2400"/>
              <a:buFont typeface="Courier New"/>
              <a:buChar char="o"/>
            </a:pPr>
            <a:r>
              <a:rPr lang="en-US"/>
              <a:t>Refer to the Chancellor’s Office </a:t>
            </a:r>
            <a:r>
              <a:rPr lang="en-US" u="sng">
                <a:hlinkClick r:id="rId3"/>
              </a:rPr>
              <a:t>Double Count for CSU-GE, IGETC, and IGETC for STEM</a:t>
            </a:r>
            <a:r>
              <a:rPr lang="en-US"/>
              <a:t> document [</a:t>
            </a:r>
            <a:r>
              <a:rPr lang="en-US" u="sng">
                <a:hlinkClick r:id="rId4"/>
              </a:rPr>
              <a:t>link</a:t>
            </a:r>
            <a:r>
              <a:rPr lang="en-US"/>
              <a:t>]</a:t>
            </a:r>
          </a:p>
          <a:p>
            <a:pPr marL="974089" lvl="1" indent="-190499" rtl="0">
              <a:spcBef>
                <a:spcPts val="0"/>
              </a:spcBef>
              <a:spcAft>
                <a:spcPts val="0"/>
              </a:spcAft>
              <a:buClr>
                <a:srgbClr val="404040"/>
              </a:buClr>
              <a:buSzPts val="2400"/>
              <a:buFont typeface="Courier New"/>
              <a:buNone/>
            </a:pPr>
            <a:endParaRPr lang="en-US"/>
          </a:p>
          <a:p>
            <a:pPr marL="974089" lvl="1" indent="-342899" rtl="0">
              <a:spcBef>
                <a:spcPts val="0"/>
              </a:spcBef>
              <a:spcAft>
                <a:spcPts val="0"/>
              </a:spcAft>
              <a:buClr>
                <a:srgbClr val="404040"/>
              </a:buClr>
              <a:buSzPts val="2400"/>
              <a:buFont typeface="Courier New"/>
              <a:buChar char="o"/>
            </a:pPr>
            <a:r>
              <a:rPr lang="en-US"/>
              <a:t>Have someone from your campus experienced at double counting (such as an evaluator, counselor, or articulation officer) confirm the values provided in the TMC</a:t>
            </a:r>
          </a:p>
          <a:p>
            <a:pPr marL="685800" lvl="1" indent="-88900" rtl="0">
              <a:spcBef>
                <a:spcPts val="500"/>
              </a:spcBef>
              <a:spcAft>
                <a:spcPts val="0"/>
              </a:spcAft>
              <a:buClr>
                <a:srgbClr val="404040"/>
              </a:buClr>
              <a:buSzPts val="2200"/>
              <a:buNone/>
            </a:pPr>
            <a:endParaRPr lang="en-US"/>
          </a:p>
        </p:txBody>
      </p:sp>
      <p:sp>
        <p:nvSpPr>
          <p:cNvPr id="280" name="Google Shape;280;p23"/>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4"/>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Effective Practices for Submitting Curriculum</a:t>
            </a:r>
            <a:r>
              <a:rPr lang="en-US"/>
              <a:t>: </a:t>
            </a:r>
            <a:r>
              <a:rPr lang="en-US" b="1"/>
              <a:t>Noncredit Certificates (CDCP)</a:t>
            </a:r>
            <a:endParaRPr lang="en-US"/>
          </a:p>
        </p:txBody>
      </p:sp>
      <p:sp>
        <p:nvSpPr>
          <p:cNvPr id="286" name="Google Shape;286;p24"/>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512128" lvl="0" indent="-342900" rtl="0">
              <a:spcBef>
                <a:spcPts val="0"/>
              </a:spcBef>
              <a:spcAft>
                <a:spcPts val="0"/>
              </a:spcAft>
              <a:buClr>
                <a:srgbClr val="404040"/>
              </a:buClr>
              <a:buSzPts val="2600"/>
              <a:buChar char="●"/>
            </a:pPr>
            <a:r>
              <a:rPr lang="en-US"/>
              <a:t>Confirm proposal fields specific to noncredit programs are accurate and complete in COCI</a:t>
            </a:r>
          </a:p>
          <a:p>
            <a:pPr marL="969328" lvl="1" indent="-342900" rtl="0">
              <a:spcBef>
                <a:spcPts val="0"/>
              </a:spcBef>
              <a:spcAft>
                <a:spcPts val="0"/>
              </a:spcAft>
              <a:buClr>
                <a:srgbClr val="404040"/>
              </a:buClr>
              <a:buSzPts val="2400"/>
              <a:buFont typeface="Noto Sans Symbols"/>
              <a:buChar char="❑"/>
            </a:pPr>
            <a:r>
              <a:rPr lang="en-US" sz="2400"/>
              <a:t>Noncredit program type</a:t>
            </a:r>
          </a:p>
          <a:p>
            <a:pPr marL="969328" lvl="1" indent="-342900" rtl="0">
              <a:spcBef>
                <a:spcPts val="0"/>
              </a:spcBef>
              <a:spcAft>
                <a:spcPts val="0"/>
              </a:spcAft>
              <a:buClr>
                <a:srgbClr val="404040"/>
              </a:buClr>
              <a:buSzPts val="2400"/>
              <a:buFont typeface="Noto Sans Symbols"/>
              <a:buChar char="❑"/>
            </a:pPr>
            <a:r>
              <a:rPr lang="en-US" sz="2400"/>
              <a:t>CDCP eligibility criteria</a:t>
            </a:r>
          </a:p>
          <a:p>
            <a:pPr marL="969328" lvl="1" indent="-342900" rtl="0">
              <a:spcBef>
                <a:spcPts val="0"/>
              </a:spcBef>
              <a:spcAft>
                <a:spcPts val="0"/>
              </a:spcAft>
              <a:buClr>
                <a:srgbClr val="404040"/>
              </a:buClr>
              <a:buSzPts val="2400"/>
              <a:buFont typeface="Noto Sans Symbols"/>
              <a:buChar char="❑"/>
            </a:pPr>
            <a:r>
              <a:rPr lang="en-US" sz="2400"/>
              <a:t>Employment potential</a:t>
            </a:r>
          </a:p>
          <a:p>
            <a:pPr marL="969328" lvl="1" indent="-342900" rtl="0">
              <a:spcBef>
                <a:spcPts val="0"/>
              </a:spcBef>
              <a:spcAft>
                <a:spcPts val="0"/>
              </a:spcAft>
              <a:buClr>
                <a:srgbClr val="404040"/>
              </a:buClr>
              <a:buSzPts val="2400"/>
              <a:buFont typeface="Noto Sans Symbols"/>
              <a:buChar char="❑"/>
            </a:pPr>
            <a:r>
              <a:rPr lang="en-US" sz="2400"/>
              <a:t>Total core courses/hours and total elective courses/hours</a:t>
            </a:r>
          </a:p>
          <a:p>
            <a:pPr marL="626428" lvl="1" indent="0" rtl="0">
              <a:spcBef>
                <a:spcPts val="0"/>
              </a:spcBef>
              <a:spcAft>
                <a:spcPts val="0"/>
              </a:spcAft>
              <a:buClr>
                <a:srgbClr val="404040"/>
              </a:buClr>
              <a:buSzPts val="2400"/>
              <a:buNone/>
            </a:pPr>
            <a:endParaRPr lang="en-US" sz="2400"/>
          </a:p>
          <a:p>
            <a:pPr marL="512128" lvl="0" indent="-342900" rtl="0">
              <a:spcBef>
                <a:spcPts val="0"/>
              </a:spcBef>
              <a:spcAft>
                <a:spcPts val="0"/>
              </a:spcAft>
              <a:buClr>
                <a:srgbClr val="404040"/>
              </a:buClr>
              <a:buSzPts val="2600"/>
              <a:buChar char="●"/>
            </a:pPr>
            <a:r>
              <a:rPr lang="en-US"/>
              <a:t>Confirm all required elements and supporting documentation (if applicable) is attached</a:t>
            </a:r>
          </a:p>
          <a:p>
            <a:pPr marL="969328" lvl="1" indent="-342900" rtl="0">
              <a:spcBef>
                <a:spcPts val="0"/>
              </a:spcBef>
              <a:spcAft>
                <a:spcPts val="0"/>
              </a:spcAft>
              <a:buClr>
                <a:srgbClr val="404040"/>
              </a:buClr>
              <a:buSzPts val="2400"/>
              <a:buFont typeface="Noto Sans Symbols"/>
              <a:buChar char="❑"/>
            </a:pPr>
            <a:r>
              <a:rPr lang="en-US" sz="2400"/>
              <a:t>Narrative (only items 1-4 are required for noncredit programs)</a:t>
            </a:r>
          </a:p>
          <a:p>
            <a:pPr marL="969328" lvl="1" indent="-342900" rtl="0">
              <a:spcBef>
                <a:spcPts val="0"/>
              </a:spcBef>
              <a:spcAft>
                <a:spcPts val="0"/>
              </a:spcAft>
              <a:buClr>
                <a:srgbClr val="404040"/>
              </a:buClr>
              <a:buSzPts val="2400"/>
              <a:buFont typeface="Noto Sans Symbols"/>
              <a:buChar char="❑"/>
            </a:pPr>
            <a:r>
              <a:rPr lang="en-US" sz="2400"/>
              <a:t>LMI and analysis (only required for Short-Term Vocational programs)</a:t>
            </a:r>
          </a:p>
          <a:p>
            <a:pPr marL="0" lvl="0" indent="0" rtl="0">
              <a:spcBef>
                <a:spcPts val="1000"/>
              </a:spcBef>
              <a:spcAft>
                <a:spcPts val="0"/>
              </a:spcAft>
              <a:buClr>
                <a:srgbClr val="404040"/>
              </a:buClr>
              <a:buSzPts val="2400"/>
              <a:buNone/>
            </a:pPr>
            <a:endParaRPr lang="en-US"/>
          </a:p>
        </p:txBody>
      </p:sp>
      <p:sp>
        <p:nvSpPr>
          <p:cNvPr id="287" name="Google Shape;287;p24"/>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3052c22b44_0_0"/>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a:t>Serving as a Liaison to the Chancellor’s Office</a:t>
            </a:r>
          </a:p>
        </p:txBody>
      </p:sp>
      <p:sp>
        <p:nvSpPr>
          <p:cNvPr id="293" name="Google Shape;293;g13052c22b44_0_0"/>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457200" lvl="0" indent="-342900" rtl="0">
              <a:spcBef>
                <a:spcPts val="1200"/>
              </a:spcBef>
              <a:spcAft>
                <a:spcPts val="0"/>
              </a:spcAft>
              <a:buSzPts val="1800"/>
              <a:buChar char="●"/>
            </a:pPr>
            <a:r>
              <a:rPr lang="en-US" sz="2200"/>
              <a:t>Due to your submissions in COCI, reviewers may contact you, or you may contact them regarding revisions requested and general questions.</a:t>
            </a:r>
          </a:p>
          <a:p>
            <a:pPr marL="457200" lvl="0" indent="-342900" rtl="0">
              <a:spcBef>
                <a:spcPts val="0"/>
              </a:spcBef>
              <a:spcAft>
                <a:spcPts val="0"/>
              </a:spcAft>
              <a:buSzPts val="1800"/>
              <a:buChar char="●"/>
            </a:pPr>
            <a:r>
              <a:rPr lang="en-US" sz="2200"/>
              <a:t>What happens when you have revisions requested?</a:t>
            </a:r>
          </a:p>
          <a:p>
            <a:pPr marL="914400" lvl="1" indent="-342900" rtl="0">
              <a:spcBef>
                <a:spcPts val="0"/>
              </a:spcBef>
              <a:spcAft>
                <a:spcPts val="0"/>
              </a:spcAft>
              <a:buSzPts val="1800"/>
              <a:buChar char="○"/>
            </a:pPr>
            <a:r>
              <a:rPr lang="en-US"/>
              <a:t>What if you have questions?</a:t>
            </a:r>
          </a:p>
          <a:p>
            <a:pPr marL="914400" lvl="1" indent="-342900" rtl="0">
              <a:spcBef>
                <a:spcPts val="0"/>
              </a:spcBef>
              <a:spcAft>
                <a:spcPts val="0"/>
              </a:spcAft>
              <a:buSzPts val="1800"/>
              <a:buChar char="○"/>
            </a:pPr>
            <a:r>
              <a:rPr lang="en-US"/>
              <a:t>Disagree?</a:t>
            </a:r>
          </a:p>
          <a:p>
            <a:pPr marL="457200" lvl="0" indent="-342900" rtl="0">
              <a:spcBef>
                <a:spcPts val="0"/>
              </a:spcBef>
              <a:spcAft>
                <a:spcPts val="0"/>
              </a:spcAft>
              <a:buSzPts val="1800"/>
              <a:buChar char="●"/>
            </a:pPr>
            <a:r>
              <a:rPr lang="en-US" sz="2200"/>
              <a:t>Care and Empathy for Reviewers</a:t>
            </a:r>
          </a:p>
          <a:p>
            <a:pPr marL="914400" lvl="1" indent="-393700" rtl="0">
              <a:spcBef>
                <a:spcPts val="0"/>
              </a:spcBef>
              <a:spcAft>
                <a:spcPts val="0"/>
              </a:spcAft>
              <a:buSzPts val="2600"/>
              <a:buChar char="○"/>
            </a:pPr>
            <a:r>
              <a:rPr lang="en-US"/>
              <a:t>How many reviewers?</a:t>
            </a:r>
          </a:p>
          <a:p>
            <a:pPr marL="914400" lvl="1" indent="-393700" rtl="0">
              <a:spcBef>
                <a:spcPts val="0"/>
              </a:spcBef>
              <a:spcAft>
                <a:spcPts val="0"/>
              </a:spcAft>
              <a:buSzPts val="2600"/>
              <a:buChar char="○"/>
            </a:pPr>
            <a:r>
              <a:rPr lang="en-US"/>
              <a:t>Open to suggestions and dialogue</a:t>
            </a:r>
          </a:p>
          <a:p>
            <a:pPr marL="914400" lvl="1" indent="-393700" rtl="0">
              <a:spcBef>
                <a:spcPts val="0"/>
              </a:spcBef>
              <a:spcAft>
                <a:spcPts val="0"/>
              </a:spcAft>
              <a:buSzPts val="2600"/>
              <a:buChar char="○"/>
            </a:pPr>
            <a:r>
              <a:rPr lang="en-US"/>
              <a:t>They truly want to help and not punish</a:t>
            </a:r>
          </a:p>
          <a:p>
            <a:pPr marL="457200" lvl="0" indent="-342900" rtl="0">
              <a:spcBef>
                <a:spcPts val="0"/>
              </a:spcBef>
              <a:spcAft>
                <a:spcPts val="0"/>
              </a:spcAft>
              <a:buSzPts val="1800"/>
              <a:buChar char="●"/>
            </a:pPr>
            <a:r>
              <a:rPr lang="en-US" sz="2200"/>
              <a:t>Care and Empathy for Yourself</a:t>
            </a:r>
          </a:p>
          <a:p>
            <a:pPr marL="914400" lvl="1" indent="-393700" rtl="0">
              <a:spcBef>
                <a:spcPts val="0"/>
              </a:spcBef>
              <a:spcAft>
                <a:spcPts val="0"/>
              </a:spcAft>
              <a:buSzPts val="2600"/>
              <a:buChar char="○"/>
            </a:pPr>
            <a:r>
              <a:rPr lang="en-US"/>
              <a:t>Submissions can be tiring and there is a lot to track!</a:t>
            </a:r>
          </a:p>
          <a:p>
            <a:pPr marL="914400" lvl="1" indent="-393700" rtl="0">
              <a:spcBef>
                <a:spcPts val="0"/>
              </a:spcBef>
              <a:spcAft>
                <a:spcPts val="0"/>
              </a:spcAft>
              <a:buSzPts val="2600"/>
              <a:buChar char="○"/>
            </a:pPr>
            <a:r>
              <a:rPr lang="en-US"/>
              <a:t>Revisions are a normal part of the process</a:t>
            </a:r>
          </a:p>
          <a:p>
            <a:pPr marL="0" lvl="0" indent="0" rtl="0">
              <a:spcBef>
                <a:spcPts val="1200"/>
              </a:spcBef>
              <a:spcAft>
                <a:spcPts val="0"/>
              </a:spcAft>
              <a:buNone/>
            </a:pPr>
            <a:endParaRPr lang="en-US" sz="2200"/>
          </a:p>
          <a:p>
            <a:pPr marL="0" lvl="0" indent="0" rtl="0">
              <a:spcBef>
                <a:spcPts val="1300"/>
              </a:spcBef>
              <a:spcAft>
                <a:spcPts val="0"/>
              </a:spcAft>
              <a:buClr>
                <a:srgbClr val="404040"/>
              </a:buClr>
              <a:buSzPts val="2400"/>
              <a:buNone/>
            </a:pPr>
            <a:endParaRPr lang="en-US" sz="2200"/>
          </a:p>
        </p:txBody>
      </p:sp>
      <p:sp>
        <p:nvSpPr>
          <p:cNvPr id="294" name="Google Shape;294;g13052c22b44_0_0"/>
          <p:cNvSpPr txBox="1">
            <a:spLocks noGrp="1"/>
          </p:cNvSpPr>
          <p:nvPr>
            <p:ph type="sldNum" sz="quarter" idx="10"/>
          </p:nvPr>
        </p:nvSpPr>
        <p:spPr>
          <a:xfrm>
            <a:off x="10437813" y="6356350"/>
            <a:ext cx="915900" cy="365100"/>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5"/>
          <p:cNvSpPr txBox="1">
            <a:spLocks noGrp="1"/>
          </p:cNvSpPr>
          <p:nvPr>
            <p:ph type="title"/>
          </p:nvPr>
        </p:nvSpPr>
        <p:spPr>
          <a:xfrm>
            <a:off x="1277650" y="365126"/>
            <a:ext cx="10508882" cy="7002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3000" b="1" dirty="0">
                <a:solidFill>
                  <a:schemeClr val="dk1"/>
                </a:solidFill>
              </a:rPr>
              <a:t>Building Relationships with Curriculum Chair</a:t>
            </a:r>
            <a:r>
              <a:rPr lang="en-US" sz="3000" dirty="0">
                <a:solidFill>
                  <a:schemeClr val="dk1"/>
                </a:solidFill>
              </a:rPr>
              <a:t>s</a:t>
            </a:r>
            <a:endParaRPr sz="3000" dirty="0"/>
          </a:p>
        </p:txBody>
      </p:sp>
      <p:sp>
        <p:nvSpPr>
          <p:cNvPr id="300" name="Google Shape;300;p25"/>
          <p:cNvSpPr txBox="1">
            <a:spLocks noGrp="1"/>
          </p:cNvSpPr>
          <p:nvPr>
            <p:ph type="body" idx="1"/>
          </p:nvPr>
        </p:nvSpPr>
        <p:spPr>
          <a:xfrm>
            <a:off x="1277650" y="1375794"/>
            <a:ext cx="10058400" cy="4842126"/>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rgbClr val="404040"/>
              </a:buClr>
              <a:buSzPct val="100000"/>
              <a:buNone/>
            </a:pPr>
            <a:r>
              <a:rPr lang="en-US" sz="3400" b="1" dirty="0"/>
              <a:t>Teaming Up with the Faculty Curriculum Chair</a:t>
            </a:r>
            <a:endParaRPr sz="2900" b="1" dirty="0"/>
          </a:p>
          <a:p>
            <a:pPr marL="457200" lvl="0" indent="-314960" algn="l" rtl="0">
              <a:lnSpc>
                <a:spcPct val="90000"/>
              </a:lnSpc>
              <a:spcBef>
                <a:spcPts val="1200"/>
              </a:spcBef>
              <a:spcAft>
                <a:spcPts val="0"/>
              </a:spcAft>
              <a:buClr>
                <a:srgbClr val="404040"/>
              </a:buClr>
              <a:buSzPct val="94117"/>
              <a:buChar char="●"/>
            </a:pPr>
            <a:r>
              <a:rPr lang="en-US" dirty="0"/>
              <a:t>You are each others’ partners!</a:t>
            </a:r>
            <a:endParaRPr dirty="0"/>
          </a:p>
          <a:p>
            <a:pPr marL="457200" lvl="0" indent="-314960" algn="l" rtl="0">
              <a:lnSpc>
                <a:spcPct val="90000"/>
              </a:lnSpc>
              <a:spcBef>
                <a:spcPts val="1200"/>
              </a:spcBef>
              <a:spcAft>
                <a:spcPts val="0"/>
              </a:spcAft>
              <a:buClr>
                <a:srgbClr val="404040"/>
              </a:buClr>
              <a:buSzPct val="94117"/>
              <a:buChar char="●"/>
            </a:pPr>
            <a:r>
              <a:rPr lang="en-US" dirty="0"/>
              <a:t>What are your goals together?</a:t>
            </a:r>
            <a:endParaRPr dirty="0"/>
          </a:p>
          <a:p>
            <a:pPr marL="685800" lvl="1" indent="-211455" algn="l" rtl="0">
              <a:lnSpc>
                <a:spcPct val="90000"/>
              </a:lnSpc>
              <a:spcBef>
                <a:spcPts val="1200"/>
              </a:spcBef>
              <a:spcAft>
                <a:spcPts val="0"/>
              </a:spcAft>
              <a:buSzPct val="120000"/>
              <a:buChar char="○"/>
            </a:pPr>
            <a:r>
              <a:rPr lang="en-US" dirty="0"/>
              <a:t>In-office goals</a:t>
            </a:r>
            <a:endParaRPr dirty="0"/>
          </a:p>
          <a:p>
            <a:pPr marL="685800" lvl="1" indent="-211455" algn="l" rtl="0">
              <a:lnSpc>
                <a:spcPct val="90000"/>
              </a:lnSpc>
              <a:spcBef>
                <a:spcPts val="1200"/>
              </a:spcBef>
              <a:spcAft>
                <a:spcPts val="0"/>
              </a:spcAft>
              <a:buSzPct val="120000"/>
              <a:buChar char="○"/>
            </a:pPr>
            <a:r>
              <a:rPr lang="en-US" dirty="0"/>
              <a:t>Faculty related goals</a:t>
            </a:r>
            <a:endParaRPr dirty="0"/>
          </a:p>
          <a:p>
            <a:pPr marL="685800" lvl="1" indent="-211455" algn="l" rtl="0">
              <a:lnSpc>
                <a:spcPct val="90000"/>
              </a:lnSpc>
              <a:spcBef>
                <a:spcPts val="1200"/>
              </a:spcBef>
              <a:spcAft>
                <a:spcPts val="0"/>
              </a:spcAft>
              <a:buSzPct val="120000"/>
              <a:buChar char="○"/>
            </a:pPr>
            <a:r>
              <a:rPr lang="en-US" dirty="0"/>
              <a:t>Campus related goals (e.g. how does the campus view your partnership)</a:t>
            </a:r>
            <a:endParaRPr dirty="0"/>
          </a:p>
          <a:p>
            <a:pPr marL="685800" lvl="1" indent="-211455" algn="l" rtl="0">
              <a:lnSpc>
                <a:spcPct val="90000"/>
              </a:lnSpc>
              <a:spcBef>
                <a:spcPts val="1200"/>
              </a:spcBef>
              <a:spcAft>
                <a:spcPts val="0"/>
              </a:spcAft>
              <a:buSzPct val="120000"/>
              <a:buChar char="○"/>
            </a:pPr>
            <a:r>
              <a:rPr lang="en-US" dirty="0"/>
              <a:t>Thought partners  </a:t>
            </a:r>
            <a:endParaRPr dirty="0"/>
          </a:p>
          <a:p>
            <a:pPr marL="457200" lvl="0" indent="-314960" algn="l" rtl="0">
              <a:lnSpc>
                <a:spcPct val="90000"/>
              </a:lnSpc>
              <a:spcBef>
                <a:spcPts val="1200"/>
              </a:spcBef>
              <a:spcAft>
                <a:spcPts val="0"/>
              </a:spcAft>
              <a:buClr>
                <a:srgbClr val="404040"/>
              </a:buClr>
              <a:buSzPts val="1360"/>
              <a:buChar char="●"/>
            </a:pPr>
            <a:r>
              <a:rPr lang="en-US" dirty="0"/>
              <a:t>Promote a team approach that sets aside perceived hierarchies</a:t>
            </a:r>
            <a:endParaRPr sz="300" dirty="0"/>
          </a:p>
          <a:p>
            <a:pPr marL="457200" lvl="0" indent="-314960" algn="l" rtl="0">
              <a:lnSpc>
                <a:spcPct val="90000"/>
              </a:lnSpc>
              <a:spcBef>
                <a:spcPts val="1500"/>
              </a:spcBef>
              <a:spcAft>
                <a:spcPts val="0"/>
              </a:spcAft>
              <a:buClr>
                <a:srgbClr val="404040"/>
              </a:buClr>
              <a:buSzPct val="94117"/>
              <a:buChar char="●"/>
            </a:pPr>
            <a:r>
              <a:rPr lang="en-US" dirty="0"/>
              <a:t>Formulate a clear understanding of respective responsibilities within the team structure</a:t>
            </a:r>
            <a:endParaRPr dirty="0"/>
          </a:p>
          <a:p>
            <a:pPr marL="146050" lvl="0" indent="0" algn="l" rtl="0">
              <a:lnSpc>
                <a:spcPct val="90000"/>
              </a:lnSpc>
              <a:spcBef>
                <a:spcPts val="300"/>
              </a:spcBef>
              <a:spcAft>
                <a:spcPts val="0"/>
              </a:spcAft>
              <a:buClr>
                <a:srgbClr val="404040"/>
              </a:buClr>
              <a:buSzPts val="1105"/>
              <a:buNone/>
            </a:pPr>
            <a:endParaRPr sz="300" dirty="0"/>
          </a:p>
          <a:p>
            <a:pPr marL="457200" lvl="0" indent="-314960" algn="l" rtl="0">
              <a:lnSpc>
                <a:spcPct val="90000"/>
              </a:lnSpc>
              <a:spcBef>
                <a:spcPts val="300"/>
              </a:spcBef>
              <a:spcAft>
                <a:spcPts val="0"/>
              </a:spcAft>
              <a:buClr>
                <a:srgbClr val="404040"/>
              </a:buClr>
              <a:buSzPct val="94117"/>
              <a:buChar char="●"/>
            </a:pPr>
            <a:r>
              <a:rPr lang="en-US" dirty="0"/>
              <a:t>Develop and maintain regular and open communication with the chair(s)</a:t>
            </a:r>
            <a:endParaRPr dirty="0"/>
          </a:p>
          <a:p>
            <a:pPr marL="146050" lvl="0" indent="0" algn="l" rtl="0">
              <a:lnSpc>
                <a:spcPct val="90000"/>
              </a:lnSpc>
              <a:spcBef>
                <a:spcPts val="300"/>
              </a:spcBef>
              <a:spcAft>
                <a:spcPts val="0"/>
              </a:spcAft>
              <a:buClr>
                <a:srgbClr val="404040"/>
              </a:buClr>
              <a:buSzPts val="1105"/>
              <a:buNone/>
            </a:pPr>
            <a:endParaRPr sz="300" dirty="0"/>
          </a:p>
          <a:p>
            <a:pPr marL="457200" lvl="0" indent="-314960" algn="l" rtl="0">
              <a:lnSpc>
                <a:spcPct val="90000"/>
              </a:lnSpc>
              <a:spcBef>
                <a:spcPts val="300"/>
              </a:spcBef>
              <a:spcAft>
                <a:spcPts val="0"/>
              </a:spcAft>
              <a:buClr>
                <a:srgbClr val="404040"/>
              </a:buClr>
              <a:buSzPct val="94117"/>
              <a:buChar char="●"/>
            </a:pPr>
            <a:r>
              <a:rPr lang="en-US" dirty="0"/>
              <a:t>Collaborate to develop annual curriculum timelines, calendars, goals, and objectives: 10+1</a:t>
            </a:r>
            <a:endParaRPr dirty="0"/>
          </a:p>
          <a:p>
            <a:pPr marL="146050" lvl="0" indent="0" algn="l" rtl="0">
              <a:lnSpc>
                <a:spcPct val="90000"/>
              </a:lnSpc>
              <a:spcBef>
                <a:spcPts val="300"/>
              </a:spcBef>
              <a:spcAft>
                <a:spcPts val="0"/>
              </a:spcAft>
              <a:buClr>
                <a:srgbClr val="404040"/>
              </a:buClr>
              <a:buSzPts val="1105"/>
              <a:buNone/>
            </a:pPr>
            <a:endParaRPr sz="300" dirty="0"/>
          </a:p>
          <a:p>
            <a:pPr marL="457200" lvl="0" indent="-314960" algn="l" rtl="0">
              <a:lnSpc>
                <a:spcPct val="90000"/>
              </a:lnSpc>
              <a:spcBef>
                <a:spcPts val="300"/>
              </a:spcBef>
              <a:spcAft>
                <a:spcPts val="0"/>
              </a:spcAft>
              <a:buClr>
                <a:srgbClr val="404040"/>
              </a:buClr>
              <a:buSzPct val="94117"/>
              <a:buChar char="●"/>
            </a:pPr>
            <a:r>
              <a:rPr lang="en-US" dirty="0"/>
              <a:t>Be open to ideas for process improvement and innovation wherever they come from  </a:t>
            </a:r>
            <a:endParaRPr dirty="0"/>
          </a:p>
          <a:p>
            <a:pPr marL="146050" lvl="0" indent="0" algn="l" rtl="0">
              <a:lnSpc>
                <a:spcPct val="90000"/>
              </a:lnSpc>
              <a:spcBef>
                <a:spcPts val="300"/>
              </a:spcBef>
              <a:spcAft>
                <a:spcPts val="0"/>
              </a:spcAft>
              <a:buClr>
                <a:srgbClr val="404040"/>
              </a:buClr>
              <a:buSzPts val="1105"/>
              <a:buNone/>
            </a:pPr>
            <a:endParaRPr sz="300" dirty="0"/>
          </a:p>
          <a:p>
            <a:pPr marL="457200" lvl="0" indent="-314960" algn="l" rtl="0">
              <a:lnSpc>
                <a:spcPct val="90000"/>
              </a:lnSpc>
              <a:spcBef>
                <a:spcPts val="300"/>
              </a:spcBef>
              <a:spcAft>
                <a:spcPts val="0"/>
              </a:spcAft>
              <a:buClr>
                <a:srgbClr val="404040"/>
              </a:buClr>
              <a:buSzPct val="94117"/>
              <a:buChar char="●"/>
            </a:pPr>
            <a:r>
              <a:rPr lang="en-US" dirty="0"/>
              <a:t>Attend training opportunities together and plan professional development together</a:t>
            </a:r>
            <a:endParaRPr dirty="0"/>
          </a:p>
          <a:p>
            <a:pPr marL="457200" lvl="0" indent="-314960" algn="l" rtl="0">
              <a:lnSpc>
                <a:spcPct val="90000"/>
              </a:lnSpc>
              <a:spcBef>
                <a:spcPts val="300"/>
              </a:spcBef>
              <a:spcAft>
                <a:spcPts val="0"/>
              </a:spcAft>
              <a:buClr>
                <a:srgbClr val="404040"/>
              </a:buClr>
              <a:buSzPct val="94117"/>
              <a:buChar char="●"/>
            </a:pPr>
            <a:r>
              <a:rPr lang="en-US" dirty="0"/>
              <a:t>Support IDEAA conversations and inclusion of culturally responsive practices in curriculum </a:t>
            </a:r>
            <a:endParaRPr dirty="0"/>
          </a:p>
          <a:p>
            <a:pPr marL="685800" lvl="1" indent="-211455" algn="l" rtl="0">
              <a:spcBef>
                <a:spcPts val="1200"/>
              </a:spcBef>
              <a:spcAft>
                <a:spcPts val="0"/>
              </a:spcAft>
              <a:buSzPct val="120000"/>
              <a:buChar char="○"/>
            </a:pPr>
            <a:r>
              <a:rPr lang="en-US" dirty="0"/>
              <a:t>Member of Curriculum Committee (your role isn’t transactional, you can bring your voice here)</a:t>
            </a:r>
            <a:endParaRPr dirty="0"/>
          </a:p>
          <a:p>
            <a:pPr marL="0" lvl="0" indent="0" algn="l" rtl="0">
              <a:lnSpc>
                <a:spcPct val="90000"/>
              </a:lnSpc>
              <a:spcBef>
                <a:spcPts val="1300"/>
              </a:spcBef>
              <a:spcAft>
                <a:spcPts val="0"/>
              </a:spcAft>
              <a:buClr>
                <a:srgbClr val="404040"/>
              </a:buClr>
              <a:buSzPct val="141176"/>
              <a:buNone/>
            </a:pPr>
            <a:endParaRPr dirty="0"/>
          </a:p>
        </p:txBody>
      </p:sp>
      <p:sp>
        <p:nvSpPr>
          <p:cNvPr id="301" name="Google Shape;301;p2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b="1"/>
              <a:t>Breakout Description</a:t>
            </a:r>
          </a:p>
        </p:txBody>
      </p:sp>
      <p:sp>
        <p:nvSpPr>
          <p:cNvPr id="105" name="Google Shape;105;p2"/>
          <p:cNvSpPr txBox="1">
            <a:spLocks noGrp="1"/>
          </p:cNvSpPr>
          <p:nvPr>
            <p:ph idx="1"/>
          </p:nvPr>
        </p:nvSpPr>
        <p:spPr>
          <a:xfrm>
            <a:off x="829994" y="2662568"/>
            <a:ext cx="10523806" cy="3569419"/>
          </a:xfrm>
        </p:spPr>
        <p:txBody>
          <a:bodyPr spcFirstLastPara="1" wrap="square" lIns="91425" tIns="45700" rIns="91425" bIns="45700" anchor="t" anchorCtr="0">
            <a:normAutofit/>
          </a:bodyPr>
          <a:lstStyle/>
          <a:p>
            <a:pPr marL="0" lvl="0" indent="0" rtl="0">
              <a:spcBef>
                <a:spcPts val="0"/>
              </a:spcBef>
              <a:spcAft>
                <a:spcPts val="600"/>
              </a:spcAft>
              <a:buClr>
                <a:srgbClr val="404040"/>
              </a:buClr>
              <a:buSzPts val="2800"/>
              <a:buNone/>
            </a:pPr>
            <a:r>
              <a:rPr lang="en-US" sz="2800" dirty="0"/>
              <a:t>Curriculum specialists play an essential role in the college curriculum process, and the work can be daunting for those new to this role. This workshop is intended for new or newer curriculum specialists and provides the basics of the roles and responsibilities of curriculum specialists, designing your personal tracking system, promising and effective practices for submitting curriculum, and building relationships with faculty and the curriculum chair.</a:t>
            </a:r>
          </a:p>
        </p:txBody>
      </p:sp>
      <p:sp>
        <p:nvSpPr>
          <p:cNvPr id="106" name="Google Shape;106;p2"/>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3052c22b44_0_20"/>
          <p:cNvSpPr txBox="1">
            <a:spLocks noGrp="1"/>
          </p:cNvSpPr>
          <p:nvPr>
            <p:ph type="title"/>
          </p:nvPr>
        </p:nvSpPr>
        <p:spPr>
          <a:xfrm>
            <a:off x="1277650" y="365126"/>
            <a:ext cx="10509000" cy="7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3000" b="1" dirty="0">
                <a:solidFill>
                  <a:schemeClr val="dk1"/>
                </a:solidFill>
              </a:rPr>
              <a:t>Building Relationships with Faculty</a:t>
            </a:r>
            <a:endParaRPr sz="3000" dirty="0"/>
          </a:p>
        </p:txBody>
      </p:sp>
      <p:sp>
        <p:nvSpPr>
          <p:cNvPr id="307" name="Google Shape;307;g13052c22b44_0_20"/>
          <p:cNvSpPr txBox="1">
            <a:spLocks noGrp="1"/>
          </p:cNvSpPr>
          <p:nvPr>
            <p:ph type="body" idx="1"/>
          </p:nvPr>
        </p:nvSpPr>
        <p:spPr>
          <a:xfrm>
            <a:off x="1277650" y="1375794"/>
            <a:ext cx="10058400" cy="48420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404040"/>
              </a:buClr>
              <a:buSzPts val="2600"/>
              <a:buNone/>
            </a:pPr>
            <a:r>
              <a:rPr lang="en-US" sz="2600" b="1" dirty="0"/>
              <a:t>Building Relationships with Faculty</a:t>
            </a:r>
            <a:endParaRPr b="1" dirty="0"/>
          </a:p>
          <a:p>
            <a:pPr marL="457200" lvl="0" indent="-330200" algn="l" rtl="0">
              <a:lnSpc>
                <a:spcPct val="90000"/>
              </a:lnSpc>
              <a:spcBef>
                <a:spcPts val="1200"/>
              </a:spcBef>
              <a:spcAft>
                <a:spcPts val="0"/>
              </a:spcAft>
              <a:buClr>
                <a:srgbClr val="404040"/>
              </a:buClr>
              <a:buSzPts val="1600"/>
              <a:buChar char="●"/>
            </a:pPr>
            <a:r>
              <a:rPr lang="en-US" dirty="0"/>
              <a:t>Help with the technical development of curriculum</a:t>
            </a:r>
            <a:endParaRPr dirty="0"/>
          </a:p>
          <a:p>
            <a:pPr marL="457200" lvl="0" indent="-330200" algn="l" rtl="0">
              <a:lnSpc>
                <a:spcPct val="90000"/>
              </a:lnSpc>
              <a:spcBef>
                <a:spcPts val="1200"/>
              </a:spcBef>
              <a:spcAft>
                <a:spcPts val="0"/>
              </a:spcAft>
              <a:buSzPts val="1600"/>
              <a:buChar char="●"/>
            </a:pPr>
            <a:r>
              <a:rPr lang="en-US" dirty="0"/>
              <a:t>Try being a main communicator with faculty</a:t>
            </a:r>
            <a:endParaRPr dirty="0"/>
          </a:p>
          <a:p>
            <a:pPr marL="685800" lvl="1" indent="-228600" algn="l" rtl="0">
              <a:lnSpc>
                <a:spcPct val="90000"/>
              </a:lnSpc>
              <a:spcBef>
                <a:spcPts val="1200"/>
              </a:spcBef>
              <a:spcAft>
                <a:spcPts val="0"/>
              </a:spcAft>
              <a:buSzPts val="1800"/>
              <a:buChar char="○"/>
            </a:pPr>
            <a:r>
              <a:rPr lang="en-US" dirty="0"/>
              <a:t>Sending the emails for revisions</a:t>
            </a:r>
            <a:endParaRPr dirty="0"/>
          </a:p>
          <a:p>
            <a:pPr marL="685800" lvl="1" indent="-228600" algn="l" rtl="0">
              <a:lnSpc>
                <a:spcPct val="90000"/>
              </a:lnSpc>
              <a:spcBef>
                <a:spcPts val="1200"/>
              </a:spcBef>
              <a:spcAft>
                <a:spcPts val="0"/>
              </a:spcAft>
              <a:buSzPts val="1800"/>
              <a:buChar char="○"/>
            </a:pPr>
            <a:r>
              <a:rPr lang="en-US" dirty="0"/>
              <a:t>Offering to meet with them (and the Chair if needed)</a:t>
            </a:r>
            <a:endParaRPr dirty="0"/>
          </a:p>
          <a:p>
            <a:pPr marL="457200" lvl="0" indent="-330200" algn="l" rtl="0">
              <a:lnSpc>
                <a:spcPct val="90000"/>
              </a:lnSpc>
              <a:spcBef>
                <a:spcPts val="1200"/>
              </a:spcBef>
              <a:spcAft>
                <a:spcPts val="0"/>
              </a:spcAft>
              <a:buClr>
                <a:srgbClr val="404040"/>
              </a:buClr>
              <a:buSzPts val="1600"/>
              <a:buChar char="●"/>
            </a:pPr>
            <a:r>
              <a:rPr lang="en-US" dirty="0"/>
              <a:t>Give grace to all of the nuances of the technical development of curriculum (e.g. tutorials)</a:t>
            </a:r>
            <a:endParaRPr dirty="0"/>
          </a:p>
          <a:p>
            <a:pPr marL="457200" lvl="0" indent="-330200" algn="l" rtl="0">
              <a:lnSpc>
                <a:spcPct val="90000"/>
              </a:lnSpc>
              <a:spcBef>
                <a:spcPts val="1200"/>
              </a:spcBef>
              <a:spcAft>
                <a:spcPts val="0"/>
              </a:spcAft>
              <a:buClr>
                <a:srgbClr val="404040"/>
              </a:buClr>
              <a:buSzPts val="1600"/>
              <a:buChar char="●"/>
            </a:pPr>
            <a:r>
              <a:rPr lang="en-US" dirty="0"/>
              <a:t>It’s okay to say, “No” and offer a solution:</a:t>
            </a:r>
            <a:endParaRPr dirty="0"/>
          </a:p>
          <a:p>
            <a:pPr marL="685800" lvl="1" indent="-228600" algn="l" rtl="0">
              <a:lnSpc>
                <a:spcPct val="90000"/>
              </a:lnSpc>
              <a:spcBef>
                <a:spcPts val="1200"/>
              </a:spcBef>
              <a:spcAft>
                <a:spcPts val="0"/>
              </a:spcAft>
              <a:buSzPts val="1800"/>
              <a:buChar char="○"/>
            </a:pPr>
            <a:r>
              <a:rPr lang="en-US" dirty="0"/>
              <a:t>“No, I cannot select the TOP Code, but I can guide you on how to select one”.</a:t>
            </a:r>
            <a:endParaRPr dirty="0"/>
          </a:p>
          <a:p>
            <a:pPr marL="685800" lvl="1" indent="-228600" algn="l" rtl="0">
              <a:lnSpc>
                <a:spcPct val="90000"/>
              </a:lnSpc>
              <a:spcBef>
                <a:spcPts val="1500"/>
              </a:spcBef>
              <a:spcAft>
                <a:spcPts val="0"/>
              </a:spcAft>
              <a:buClr>
                <a:srgbClr val="404040"/>
              </a:buClr>
              <a:buSzPts val="1800"/>
              <a:buChar char="○"/>
            </a:pPr>
            <a:r>
              <a:rPr lang="en-US" dirty="0"/>
              <a:t>“Thank you for trusting me with ‘</a:t>
            </a:r>
            <a:r>
              <a:rPr lang="en-US" dirty="0" err="1"/>
              <a:t>xyz</a:t>
            </a:r>
            <a:r>
              <a:rPr lang="en-US" dirty="0"/>
              <a:t>’,  but since this is faculty purview, you will need to complete ‘</a:t>
            </a:r>
            <a:r>
              <a:rPr lang="en-US" dirty="0" err="1"/>
              <a:t>xyz</a:t>
            </a:r>
            <a:r>
              <a:rPr lang="en-US" dirty="0"/>
              <a:t>’ on your end.”</a:t>
            </a:r>
            <a:endParaRPr dirty="0"/>
          </a:p>
          <a:p>
            <a:pPr marL="228600" lvl="0" indent="-215900" algn="l" rtl="0">
              <a:lnSpc>
                <a:spcPct val="90000"/>
              </a:lnSpc>
              <a:spcBef>
                <a:spcPts val="1500"/>
              </a:spcBef>
              <a:spcAft>
                <a:spcPts val="0"/>
              </a:spcAft>
              <a:buSzPts val="1600"/>
              <a:buChar char="●"/>
            </a:pPr>
            <a:r>
              <a:rPr lang="en-US" dirty="0"/>
              <a:t>When the opportunity is present, make your role clear to them.</a:t>
            </a:r>
            <a:endParaRPr dirty="0"/>
          </a:p>
          <a:p>
            <a:pPr marL="685800" lvl="1" indent="-228600" algn="l" rtl="0">
              <a:lnSpc>
                <a:spcPct val="90000"/>
              </a:lnSpc>
              <a:spcBef>
                <a:spcPts val="1500"/>
              </a:spcBef>
              <a:spcAft>
                <a:spcPts val="0"/>
              </a:spcAft>
              <a:buSzPts val="1800"/>
              <a:buChar char="○"/>
            </a:pPr>
            <a:r>
              <a:rPr lang="en-US" dirty="0"/>
              <a:t>For example, presenting during FLEX with the Chair, attending New Faculty Orientation, hosting workshops</a:t>
            </a:r>
            <a:endParaRPr dirty="0"/>
          </a:p>
          <a:p>
            <a:pPr marL="0" lvl="0" indent="0" algn="l" rtl="0">
              <a:lnSpc>
                <a:spcPct val="90000"/>
              </a:lnSpc>
              <a:spcBef>
                <a:spcPts val="1300"/>
              </a:spcBef>
              <a:spcAft>
                <a:spcPts val="0"/>
              </a:spcAft>
              <a:buClr>
                <a:srgbClr val="404040"/>
              </a:buClr>
              <a:buSzPts val="2400"/>
              <a:buNone/>
            </a:pPr>
            <a:endParaRPr dirty="0"/>
          </a:p>
        </p:txBody>
      </p:sp>
      <p:sp>
        <p:nvSpPr>
          <p:cNvPr id="308" name="Google Shape;308;g13052c22b44_0_20"/>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3052c22b44_0_6"/>
          <p:cNvSpPr txBox="1">
            <a:spLocks noGrp="1"/>
          </p:cNvSpPr>
          <p:nvPr>
            <p:ph type="title"/>
          </p:nvPr>
        </p:nvSpPr>
        <p:spPr>
          <a:xfrm>
            <a:off x="1277650" y="365126"/>
            <a:ext cx="10509000" cy="7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3000" b="1" dirty="0">
                <a:solidFill>
                  <a:schemeClr val="dk1"/>
                </a:solidFill>
              </a:rPr>
              <a:t>Building Relationships and Goals with Curriculum Chair</a:t>
            </a:r>
            <a:r>
              <a:rPr lang="en-US" sz="3000" dirty="0">
                <a:solidFill>
                  <a:schemeClr val="dk1"/>
                </a:solidFill>
              </a:rPr>
              <a:t>s</a:t>
            </a:r>
            <a:endParaRPr sz="3000" dirty="0"/>
          </a:p>
        </p:txBody>
      </p:sp>
      <p:sp>
        <p:nvSpPr>
          <p:cNvPr id="314" name="Google Shape;314;g13052c22b44_0_6"/>
          <p:cNvSpPr txBox="1">
            <a:spLocks noGrp="1"/>
          </p:cNvSpPr>
          <p:nvPr>
            <p:ph type="body" idx="1"/>
          </p:nvPr>
        </p:nvSpPr>
        <p:spPr>
          <a:xfrm>
            <a:off x="1277650" y="1375794"/>
            <a:ext cx="10058400" cy="48420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280"/>
              </a:spcAft>
              <a:buClr>
                <a:srgbClr val="404040"/>
              </a:buClr>
              <a:buSzPct val="100000"/>
              <a:buNone/>
            </a:pPr>
            <a:r>
              <a:rPr lang="en-US" sz="2600" b="1" dirty="0"/>
              <a:t>New Chairs</a:t>
            </a:r>
            <a:endParaRPr b="1" dirty="0"/>
          </a:p>
          <a:p>
            <a:pPr marL="457200" lvl="0" indent="-331152" algn="l" rtl="0">
              <a:lnSpc>
                <a:spcPct val="90000"/>
              </a:lnSpc>
              <a:spcBef>
                <a:spcPts val="300"/>
              </a:spcBef>
              <a:spcAft>
                <a:spcPts val="280"/>
              </a:spcAft>
              <a:buClr>
                <a:srgbClr val="404040"/>
              </a:buClr>
              <a:buSzPct val="73076"/>
              <a:buChar char="●"/>
            </a:pPr>
            <a:r>
              <a:rPr lang="en-US" sz="2600" dirty="0"/>
              <a:t>Often chairs are on FOSAs (Faculty on Special Assignments) which means the chair may be different every couple years.</a:t>
            </a:r>
            <a:endParaRPr sz="2600" dirty="0"/>
          </a:p>
          <a:p>
            <a:pPr marL="457200" lvl="0" indent="-331152" algn="l" rtl="0">
              <a:lnSpc>
                <a:spcPct val="90000"/>
              </a:lnSpc>
              <a:spcBef>
                <a:spcPts val="300"/>
              </a:spcBef>
              <a:spcAft>
                <a:spcPts val="280"/>
              </a:spcAft>
              <a:buSzPct val="73076"/>
              <a:buChar char="●"/>
            </a:pPr>
            <a:r>
              <a:rPr lang="en-US" sz="2600" dirty="0"/>
              <a:t>What is their release time?</a:t>
            </a:r>
            <a:endParaRPr sz="2600" dirty="0"/>
          </a:p>
          <a:p>
            <a:pPr marL="457200" lvl="0" indent="-331152" algn="l" rtl="0">
              <a:lnSpc>
                <a:spcPct val="90000"/>
              </a:lnSpc>
              <a:spcBef>
                <a:spcPts val="300"/>
              </a:spcBef>
              <a:spcAft>
                <a:spcPts val="280"/>
              </a:spcAft>
              <a:buSzPct val="73076"/>
              <a:buChar char="●"/>
            </a:pPr>
            <a:r>
              <a:rPr lang="en-US" sz="2600" dirty="0"/>
              <a:t>How to work with them on their release time?</a:t>
            </a:r>
          </a:p>
          <a:p>
            <a:pPr marL="126048" lvl="0" indent="0" algn="l" rtl="0">
              <a:lnSpc>
                <a:spcPct val="90000"/>
              </a:lnSpc>
              <a:spcBef>
                <a:spcPts val="300"/>
              </a:spcBef>
              <a:spcAft>
                <a:spcPts val="280"/>
              </a:spcAft>
              <a:buSzPct val="73076"/>
              <a:buNone/>
            </a:pPr>
            <a:endParaRPr b="1" dirty="0"/>
          </a:p>
          <a:p>
            <a:pPr marL="0" lvl="0" indent="0" algn="l" rtl="0">
              <a:spcBef>
                <a:spcPts val="0"/>
              </a:spcBef>
              <a:spcAft>
                <a:spcPts val="280"/>
              </a:spcAft>
              <a:buNone/>
            </a:pPr>
            <a:r>
              <a:rPr lang="en-US" sz="2600" b="1" dirty="0"/>
              <a:t>Recommended Practices if You Have a New Chair</a:t>
            </a:r>
            <a:endParaRPr sz="2600" b="1" dirty="0"/>
          </a:p>
          <a:p>
            <a:pPr marL="457200" lvl="0" indent="-325755" algn="l" rtl="0">
              <a:spcBef>
                <a:spcPts val="0"/>
              </a:spcBef>
              <a:spcAft>
                <a:spcPts val="280"/>
              </a:spcAft>
              <a:buSzPct val="69230"/>
              <a:buChar char="●"/>
            </a:pPr>
            <a:r>
              <a:rPr lang="en-US" sz="2600" dirty="0"/>
              <a:t>Have initial meeting with them explaining your specific roles as a specialist.</a:t>
            </a:r>
            <a:endParaRPr sz="2600" dirty="0"/>
          </a:p>
          <a:p>
            <a:pPr marL="914400" lvl="1" indent="-366236" algn="l" rtl="0">
              <a:spcBef>
                <a:spcPts val="0"/>
              </a:spcBef>
              <a:spcAft>
                <a:spcPts val="280"/>
              </a:spcAft>
              <a:buSzPct val="100000"/>
              <a:buChar char="○"/>
            </a:pPr>
            <a:r>
              <a:rPr lang="en-US" sz="2550" dirty="0"/>
              <a:t>You are the permanent position, 100 percent position</a:t>
            </a:r>
            <a:endParaRPr sz="2550" dirty="0"/>
          </a:p>
          <a:p>
            <a:pPr marL="914400" lvl="1" indent="-366236" algn="l" rtl="0">
              <a:spcBef>
                <a:spcPts val="0"/>
              </a:spcBef>
              <a:spcAft>
                <a:spcPts val="280"/>
              </a:spcAft>
              <a:buSzPct val="100000"/>
              <a:buChar char="○"/>
            </a:pPr>
            <a:r>
              <a:rPr lang="en-US" sz="2550" dirty="0"/>
              <a:t>Ask them to support you in faculty based conversations</a:t>
            </a:r>
            <a:endParaRPr sz="1800" dirty="0"/>
          </a:p>
          <a:p>
            <a:pPr marL="457200" lvl="0" indent="-325755" algn="l" rtl="0">
              <a:spcBef>
                <a:spcPts val="0"/>
              </a:spcBef>
              <a:spcAft>
                <a:spcPts val="280"/>
              </a:spcAft>
              <a:buSzPct val="69230"/>
              <a:buChar char="●"/>
            </a:pPr>
            <a:r>
              <a:rPr lang="en-US" sz="2600" dirty="0"/>
              <a:t>Discuss your role as a classified professional in general.</a:t>
            </a:r>
            <a:endParaRPr sz="2600" dirty="0"/>
          </a:p>
          <a:p>
            <a:pPr marL="914400" lvl="1" indent="-368935" algn="l" rtl="0">
              <a:spcBef>
                <a:spcPts val="0"/>
              </a:spcBef>
              <a:spcAft>
                <a:spcPts val="280"/>
              </a:spcAft>
              <a:buSzPct val="100000"/>
              <a:buChar char="○"/>
            </a:pPr>
            <a:r>
              <a:rPr lang="en-US" sz="2600" dirty="0"/>
              <a:t>e.g., work schedule</a:t>
            </a:r>
            <a:endParaRPr sz="2600" dirty="0"/>
          </a:p>
          <a:p>
            <a:pPr marL="457200" lvl="0" indent="-325755" algn="l" rtl="0">
              <a:spcBef>
                <a:spcPts val="0"/>
              </a:spcBef>
              <a:spcAft>
                <a:spcPts val="280"/>
              </a:spcAft>
              <a:buSzPct val="69230"/>
              <a:buChar char="●"/>
            </a:pPr>
            <a:r>
              <a:rPr lang="en-US" sz="2600" dirty="0"/>
              <a:t>Set goals for your partnership together</a:t>
            </a:r>
            <a:endParaRPr sz="2600" dirty="0"/>
          </a:p>
          <a:p>
            <a:pPr marL="914400" lvl="1" indent="-368935" algn="l" rtl="0">
              <a:spcBef>
                <a:spcPts val="0"/>
              </a:spcBef>
              <a:spcAft>
                <a:spcPts val="280"/>
              </a:spcAft>
              <a:buSzPct val="100000"/>
              <a:buChar char="○"/>
            </a:pPr>
            <a:r>
              <a:rPr lang="en-US" sz="2600" dirty="0"/>
              <a:t>Will you be thought partners?</a:t>
            </a:r>
            <a:endParaRPr sz="2600" dirty="0"/>
          </a:p>
          <a:p>
            <a:pPr marL="914400" lvl="1" indent="-368935" algn="l" rtl="0">
              <a:spcBef>
                <a:spcPts val="0"/>
              </a:spcBef>
              <a:spcAft>
                <a:spcPts val="280"/>
              </a:spcAft>
              <a:buSzPct val="100000"/>
              <a:buChar char="○"/>
            </a:pPr>
            <a:r>
              <a:rPr lang="en-US" sz="2600" dirty="0"/>
              <a:t>What is strictly the chair’s role vs yours?</a:t>
            </a:r>
            <a:endParaRPr sz="2600" dirty="0"/>
          </a:p>
          <a:p>
            <a:pPr marL="457200" lvl="0" indent="-325755" algn="l" rtl="0">
              <a:spcBef>
                <a:spcPts val="0"/>
              </a:spcBef>
              <a:spcAft>
                <a:spcPts val="280"/>
              </a:spcAft>
              <a:buSzPct val="69230"/>
              <a:buChar char="●"/>
            </a:pPr>
            <a:r>
              <a:rPr lang="en-US" sz="2600" dirty="0"/>
              <a:t>Be open to helping train them</a:t>
            </a:r>
            <a:endParaRPr sz="2600" dirty="0"/>
          </a:p>
          <a:p>
            <a:pPr marL="0" lvl="0" indent="0" algn="l" rtl="0">
              <a:spcBef>
                <a:spcPts val="0"/>
              </a:spcBef>
              <a:spcAft>
                <a:spcPts val="0"/>
              </a:spcAft>
              <a:buNone/>
            </a:pPr>
            <a:endParaRPr sz="2600" dirty="0"/>
          </a:p>
          <a:p>
            <a:pPr marL="0" lvl="0" indent="0" algn="l" rtl="0">
              <a:lnSpc>
                <a:spcPct val="90000"/>
              </a:lnSpc>
              <a:spcBef>
                <a:spcPts val="300"/>
              </a:spcBef>
              <a:spcAft>
                <a:spcPts val="0"/>
              </a:spcAft>
              <a:buNone/>
            </a:pPr>
            <a:endParaRPr dirty="0"/>
          </a:p>
          <a:p>
            <a:pPr marL="0" lvl="0" indent="0" algn="l" rtl="0">
              <a:lnSpc>
                <a:spcPct val="90000"/>
              </a:lnSpc>
              <a:spcBef>
                <a:spcPts val="1300"/>
              </a:spcBef>
              <a:spcAft>
                <a:spcPts val="0"/>
              </a:spcAft>
              <a:buClr>
                <a:srgbClr val="404040"/>
              </a:buClr>
              <a:buSzPct val="141176"/>
              <a:buNone/>
            </a:pPr>
            <a:endParaRPr dirty="0"/>
          </a:p>
        </p:txBody>
      </p:sp>
      <p:sp>
        <p:nvSpPr>
          <p:cNvPr id="315" name="Google Shape;315;g13052c22b44_0_6"/>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6"/>
          <p:cNvSpPr txBox="1">
            <a:spLocks noGrp="1"/>
          </p:cNvSpPr>
          <p:nvPr>
            <p:ph type="title"/>
          </p:nvPr>
        </p:nvSpPr>
        <p:spPr>
          <a:xfrm>
            <a:off x="1277650" y="365125"/>
            <a:ext cx="10475400" cy="826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3000" b="1" dirty="0">
                <a:solidFill>
                  <a:schemeClr val="dk1"/>
                </a:solidFill>
              </a:rPr>
              <a:t>Building Relationships and Resilience</a:t>
            </a:r>
            <a:endParaRPr sz="3000" b="1" dirty="0"/>
          </a:p>
        </p:txBody>
      </p:sp>
      <p:sp>
        <p:nvSpPr>
          <p:cNvPr id="321" name="Google Shape;321;p26"/>
          <p:cNvSpPr txBox="1">
            <a:spLocks noGrp="1"/>
          </p:cNvSpPr>
          <p:nvPr>
            <p:ph type="body" idx="1"/>
          </p:nvPr>
        </p:nvSpPr>
        <p:spPr>
          <a:xfrm>
            <a:off x="1277650" y="1354175"/>
            <a:ext cx="10399800" cy="5002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404040"/>
              </a:buClr>
              <a:buSzPts val="2600"/>
              <a:buNone/>
            </a:pPr>
            <a:r>
              <a:rPr lang="en-US" sz="2600" b="1" dirty="0"/>
              <a:t>Care and Empathy for the Faculty  </a:t>
            </a:r>
            <a:endParaRPr b="1" dirty="0"/>
          </a:p>
          <a:p>
            <a:pPr marL="457200" lvl="0" indent="-311150" algn="l" rtl="0">
              <a:lnSpc>
                <a:spcPct val="90000"/>
              </a:lnSpc>
              <a:spcBef>
                <a:spcPts val="1200"/>
              </a:spcBef>
              <a:spcAft>
                <a:spcPts val="0"/>
              </a:spcAft>
              <a:buClr>
                <a:srgbClr val="404040"/>
              </a:buClr>
              <a:buSzPts val="1300"/>
              <a:buChar char="●"/>
            </a:pPr>
            <a:r>
              <a:rPr lang="en-US" dirty="0"/>
              <a:t>Sympathize and empathize whenever possible; expect the same in return</a:t>
            </a:r>
            <a:endParaRPr sz="300" dirty="0"/>
          </a:p>
          <a:p>
            <a:pPr marL="457200" lvl="0" indent="-311150" algn="l" rtl="0">
              <a:lnSpc>
                <a:spcPct val="90000"/>
              </a:lnSpc>
              <a:spcBef>
                <a:spcPts val="1500"/>
              </a:spcBef>
              <a:spcAft>
                <a:spcPts val="0"/>
              </a:spcAft>
              <a:buClr>
                <a:srgbClr val="404040"/>
              </a:buClr>
              <a:buSzPts val="1300"/>
              <a:buChar char="●"/>
            </a:pPr>
            <a:r>
              <a:rPr lang="en-US" dirty="0"/>
              <a:t>Expect technology challenges and distracted faculty (“I never got your email!”)</a:t>
            </a:r>
            <a:endParaRPr dirty="0"/>
          </a:p>
          <a:p>
            <a:pPr marL="146050" lvl="0" indent="0" algn="l" rtl="0">
              <a:lnSpc>
                <a:spcPct val="90000"/>
              </a:lnSpc>
              <a:spcBef>
                <a:spcPts val="300"/>
              </a:spcBef>
              <a:spcAft>
                <a:spcPts val="0"/>
              </a:spcAft>
              <a:buClr>
                <a:srgbClr val="404040"/>
              </a:buClr>
              <a:buSzPts val="1300"/>
              <a:buNone/>
            </a:pPr>
            <a:endParaRPr sz="300" dirty="0"/>
          </a:p>
          <a:p>
            <a:pPr marL="457200" lvl="0" indent="-311150" algn="l" rtl="0">
              <a:lnSpc>
                <a:spcPct val="90000"/>
              </a:lnSpc>
              <a:spcBef>
                <a:spcPts val="300"/>
              </a:spcBef>
              <a:spcAft>
                <a:spcPts val="0"/>
              </a:spcAft>
              <a:buClr>
                <a:srgbClr val="404040"/>
              </a:buClr>
              <a:buSzPts val="1300"/>
              <a:buChar char="●"/>
            </a:pPr>
            <a:r>
              <a:rPr lang="en-US" dirty="0"/>
              <a:t>Reference local documents (e.g., curriculum handbooks, local policies, etc.), Title 5, and Education Code</a:t>
            </a:r>
            <a:endParaRPr dirty="0"/>
          </a:p>
          <a:p>
            <a:pPr marL="146050" lvl="0" indent="0" algn="l" rtl="0">
              <a:lnSpc>
                <a:spcPct val="90000"/>
              </a:lnSpc>
              <a:spcBef>
                <a:spcPts val="300"/>
              </a:spcBef>
              <a:spcAft>
                <a:spcPts val="0"/>
              </a:spcAft>
              <a:buClr>
                <a:srgbClr val="404040"/>
              </a:buClr>
              <a:buSzPts val="1300"/>
              <a:buNone/>
            </a:pPr>
            <a:endParaRPr sz="300" dirty="0"/>
          </a:p>
          <a:p>
            <a:pPr marL="457200" lvl="0" indent="-311150" algn="l" rtl="0">
              <a:lnSpc>
                <a:spcPct val="90000"/>
              </a:lnSpc>
              <a:spcBef>
                <a:spcPts val="300"/>
              </a:spcBef>
              <a:spcAft>
                <a:spcPts val="0"/>
              </a:spcAft>
              <a:buClr>
                <a:srgbClr val="404040"/>
              </a:buClr>
              <a:buSzPts val="1300"/>
              <a:buChar char="●"/>
            </a:pPr>
            <a:r>
              <a:rPr lang="en-US" dirty="0"/>
              <a:t>Communicate timelines, technology updates, support hours, etc. frequently</a:t>
            </a:r>
            <a:endParaRPr dirty="0"/>
          </a:p>
          <a:p>
            <a:pPr marL="146050" lvl="0" indent="0" algn="l" rtl="0">
              <a:lnSpc>
                <a:spcPct val="90000"/>
              </a:lnSpc>
              <a:spcBef>
                <a:spcPts val="300"/>
              </a:spcBef>
              <a:spcAft>
                <a:spcPts val="0"/>
              </a:spcAft>
              <a:buClr>
                <a:srgbClr val="404040"/>
              </a:buClr>
              <a:buSzPts val="1300"/>
              <a:buNone/>
            </a:pPr>
            <a:endParaRPr sz="300" dirty="0"/>
          </a:p>
          <a:p>
            <a:pPr marL="457200" lvl="0" indent="-311150" algn="l" rtl="0">
              <a:lnSpc>
                <a:spcPct val="90000"/>
              </a:lnSpc>
              <a:spcBef>
                <a:spcPts val="300"/>
              </a:spcBef>
              <a:spcAft>
                <a:spcPts val="0"/>
              </a:spcAft>
              <a:buClr>
                <a:srgbClr val="404040"/>
              </a:buClr>
              <a:buSzPts val="1300"/>
              <a:buChar char="●"/>
            </a:pPr>
            <a:r>
              <a:rPr lang="en-US" dirty="0"/>
              <a:t>Provide visual representations of complex submission and approval processes, especially related to technology</a:t>
            </a:r>
            <a:endParaRPr dirty="0"/>
          </a:p>
          <a:p>
            <a:pPr marL="685800" lvl="1" indent="-228600" algn="l" rtl="0">
              <a:lnSpc>
                <a:spcPct val="90000"/>
              </a:lnSpc>
              <a:spcBef>
                <a:spcPts val="300"/>
              </a:spcBef>
              <a:spcAft>
                <a:spcPts val="0"/>
              </a:spcAft>
              <a:buSzPts val="1800"/>
              <a:buChar char="○"/>
            </a:pPr>
            <a:r>
              <a:rPr lang="en-US" dirty="0"/>
              <a:t>Video tutorials</a:t>
            </a:r>
            <a:endParaRPr dirty="0"/>
          </a:p>
          <a:p>
            <a:pPr marL="146050" lvl="0" indent="0" algn="l" rtl="0">
              <a:lnSpc>
                <a:spcPct val="90000"/>
              </a:lnSpc>
              <a:spcBef>
                <a:spcPts val="300"/>
              </a:spcBef>
              <a:spcAft>
                <a:spcPts val="0"/>
              </a:spcAft>
              <a:buClr>
                <a:srgbClr val="404040"/>
              </a:buClr>
              <a:buSzPts val="1300"/>
              <a:buNone/>
            </a:pPr>
            <a:endParaRPr sz="300" dirty="0"/>
          </a:p>
          <a:p>
            <a:pPr marL="457200" lvl="0" indent="-311150" algn="l" rtl="0">
              <a:lnSpc>
                <a:spcPct val="90000"/>
              </a:lnSpc>
              <a:spcBef>
                <a:spcPts val="300"/>
              </a:spcBef>
              <a:spcAft>
                <a:spcPts val="0"/>
              </a:spcAft>
              <a:buClr>
                <a:srgbClr val="404040"/>
              </a:buClr>
              <a:buSzPts val="1300"/>
              <a:buChar char="●"/>
            </a:pPr>
            <a:r>
              <a:rPr lang="en-US" dirty="0"/>
              <a:t>Partner with the Curriculum Chair in the stickier situations (or in all situations) that may be challenging</a:t>
            </a:r>
            <a:endParaRPr dirty="0"/>
          </a:p>
          <a:p>
            <a:pPr marL="0" lvl="0" indent="0" algn="l" rtl="0">
              <a:spcBef>
                <a:spcPts val="0"/>
              </a:spcBef>
              <a:spcAft>
                <a:spcPts val="0"/>
              </a:spcAft>
              <a:buNone/>
            </a:pPr>
            <a:endParaRPr sz="2600" b="1" dirty="0"/>
          </a:p>
          <a:p>
            <a:pPr marL="0" lvl="0" indent="0" algn="l" rtl="0">
              <a:spcBef>
                <a:spcPts val="0"/>
              </a:spcBef>
              <a:spcAft>
                <a:spcPts val="0"/>
              </a:spcAft>
              <a:buNone/>
            </a:pPr>
            <a:r>
              <a:rPr lang="en-US" sz="2600" b="1" dirty="0"/>
              <a:t>Care and Empathy for Yourself</a:t>
            </a:r>
            <a:endParaRPr sz="2600" b="1" dirty="0"/>
          </a:p>
          <a:p>
            <a:pPr marL="457200" lvl="0" indent="-311150" algn="l" rtl="0">
              <a:spcBef>
                <a:spcPts val="1200"/>
              </a:spcBef>
              <a:spcAft>
                <a:spcPts val="0"/>
              </a:spcAft>
              <a:buSzPts val="1300"/>
              <a:buChar char="●"/>
            </a:pPr>
            <a:r>
              <a:rPr lang="en-US" dirty="0"/>
              <a:t>Find the balance, rest, and keep going</a:t>
            </a:r>
            <a:endParaRPr dirty="0"/>
          </a:p>
          <a:p>
            <a:pPr marL="457200" lvl="0" indent="-311150" algn="l" rtl="0">
              <a:spcBef>
                <a:spcPts val="1200"/>
              </a:spcBef>
              <a:spcAft>
                <a:spcPts val="0"/>
              </a:spcAft>
              <a:buSzPts val="1300"/>
              <a:buChar char="●"/>
            </a:pPr>
            <a:r>
              <a:rPr lang="en-US" dirty="0"/>
              <a:t>Remember you are equipped</a:t>
            </a:r>
            <a:endParaRPr dirty="0"/>
          </a:p>
          <a:p>
            <a:pPr marL="457200" lvl="0" indent="-311150" algn="l" rtl="0">
              <a:spcBef>
                <a:spcPts val="1200"/>
              </a:spcBef>
              <a:spcAft>
                <a:spcPts val="0"/>
              </a:spcAft>
              <a:buSzPts val="1300"/>
              <a:buChar char="●"/>
            </a:pPr>
            <a:r>
              <a:rPr lang="en-US" dirty="0"/>
              <a:t>Give yourself grace to make mistakes</a:t>
            </a:r>
            <a:endParaRPr dirty="0"/>
          </a:p>
          <a:p>
            <a:pPr marL="0" lvl="0" indent="0" algn="l" rtl="0">
              <a:lnSpc>
                <a:spcPct val="90000"/>
              </a:lnSpc>
              <a:spcBef>
                <a:spcPts val="1300"/>
              </a:spcBef>
              <a:spcAft>
                <a:spcPts val="0"/>
              </a:spcAft>
              <a:buClr>
                <a:srgbClr val="404040"/>
              </a:buClr>
              <a:buSzPts val="2400"/>
              <a:buNone/>
            </a:pPr>
            <a:endParaRPr dirty="0"/>
          </a:p>
        </p:txBody>
      </p:sp>
      <p:sp>
        <p:nvSpPr>
          <p:cNvPr id="322" name="Google Shape;322;p2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7"/>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Keeping Up With Curriculum Developments</a:t>
            </a:r>
            <a:endParaRPr lang="en-US"/>
          </a:p>
        </p:txBody>
      </p:sp>
      <p:sp>
        <p:nvSpPr>
          <p:cNvPr id="328" name="Google Shape;328;p27"/>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457200" lvl="0" indent="-347345" rtl="0">
              <a:spcBef>
                <a:spcPts val="0"/>
              </a:spcBef>
              <a:spcAft>
                <a:spcPts val="0"/>
              </a:spcAft>
              <a:buSzPct val="100000"/>
              <a:buChar char="●"/>
            </a:pPr>
            <a:r>
              <a:rPr lang="en-US" sz="1300"/>
              <a:t>IDEAA as a framework in all things curriculum–see Memo ESS 22-300-007 introducing the Diversity, Equity, and Inclusion in Curriculum Model Principles and Practices framework created by the California Community Colleges Curriculum Committee (5C)</a:t>
            </a:r>
          </a:p>
          <a:p>
            <a:pPr marL="0" lvl="0" indent="0" rtl="0">
              <a:spcBef>
                <a:spcPts val="0"/>
              </a:spcBef>
              <a:spcAft>
                <a:spcPts val="0"/>
              </a:spcAft>
              <a:buNone/>
            </a:pPr>
            <a:endParaRPr lang="en-US" sz="1300"/>
          </a:p>
          <a:p>
            <a:pPr marL="457200" lvl="0" indent="-298767" rtl="0">
              <a:spcBef>
                <a:spcPts val="0"/>
              </a:spcBef>
              <a:spcAft>
                <a:spcPts val="0"/>
              </a:spcAft>
              <a:buClr>
                <a:srgbClr val="404040"/>
              </a:buClr>
              <a:buSzPct val="59090"/>
              <a:buChar char="●"/>
            </a:pPr>
            <a:r>
              <a:rPr lang="en-US" sz="1300"/>
              <a:t>Academic Senate for California Community Colleges Papers (</a:t>
            </a:r>
            <a:r>
              <a:rPr lang="en-US" sz="1300" u="sng">
                <a:hlinkClick r:id="rId3"/>
              </a:rPr>
              <a:t>link</a:t>
            </a:r>
            <a:r>
              <a:rPr lang="en-US" sz="1300"/>
              <a:t>)</a:t>
            </a:r>
          </a:p>
          <a:p>
            <a:pPr marL="146050" lvl="0" indent="0" rtl="0">
              <a:spcBef>
                <a:spcPts val="300"/>
              </a:spcBef>
              <a:spcAft>
                <a:spcPts val="0"/>
              </a:spcAft>
              <a:buClr>
                <a:srgbClr val="404040"/>
              </a:buClr>
              <a:buSzPct val="59090"/>
              <a:buNone/>
            </a:pPr>
            <a:endParaRPr lang="en-US" sz="1300"/>
          </a:p>
          <a:p>
            <a:pPr marL="457200" lvl="0" indent="-298767" rtl="0">
              <a:spcBef>
                <a:spcPts val="300"/>
              </a:spcBef>
              <a:spcAft>
                <a:spcPts val="0"/>
              </a:spcAft>
              <a:buClr>
                <a:srgbClr val="404040"/>
              </a:buClr>
              <a:buSzPct val="59090"/>
              <a:buChar char="●"/>
            </a:pPr>
            <a:r>
              <a:rPr lang="en-US" sz="1300"/>
              <a:t>Academic Senate for California Community Colleges Rostrum (</a:t>
            </a:r>
            <a:r>
              <a:rPr lang="en-US" sz="1300" u="sng">
                <a:hlinkClick r:id="rId4"/>
              </a:rPr>
              <a:t>link</a:t>
            </a:r>
            <a:r>
              <a:rPr lang="en-US" sz="1300"/>
              <a:t>)</a:t>
            </a:r>
          </a:p>
          <a:p>
            <a:pPr marL="146050" lvl="0" indent="0" rtl="0">
              <a:spcBef>
                <a:spcPts val="300"/>
              </a:spcBef>
              <a:spcAft>
                <a:spcPts val="0"/>
              </a:spcAft>
              <a:buClr>
                <a:srgbClr val="404040"/>
              </a:buClr>
              <a:buSzPct val="59090"/>
              <a:buNone/>
            </a:pPr>
            <a:endParaRPr lang="en-US" sz="1300"/>
          </a:p>
          <a:p>
            <a:pPr marL="457200" lvl="0" indent="-298767" rtl="0">
              <a:spcBef>
                <a:spcPts val="300"/>
              </a:spcBef>
              <a:spcAft>
                <a:spcPts val="0"/>
              </a:spcAft>
              <a:buClr>
                <a:srgbClr val="404040"/>
              </a:buClr>
              <a:buSzPct val="59090"/>
              <a:buChar char="●"/>
            </a:pPr>
            <a:r>
              <a:rPr lang="en-US" sz="1300"/>
              <a:t>California Community Colleges Board of Governors (</a:t>
            </a:r>
            <a:r>
              <a:rPr lang="en-US" sz="1300" u="sng">
                <a:hlinkClick r:id="rId5"/>
              </a:rPr>
              <a:t>link</a:t>
            </a:r>
            <a:r>
              <a:rPr lang="en-US" sz="1300"/>
              <a:t>)</a:t>
            </a:r>
          </a:p>
          <a:p>
            <a:pPr marL="146050" lvl="0" indent="0" rtl="0">
              <a:spcBef>
                <a:spcPts val="300"/>
              </a:spcBef>
              <a:spcAft>
                <a:spcPts val="0"/>
              </a:spcAft>
              <a:buClr>
                <a:srgbClr val="404040"/>
              </a:buClr>
              <a:buSzPct val="59090"/>
              <a:buNone/>
            </a:pPr>
            <a:endParaRPr lang="en-US" sz="1300"/>
          </a:p>
          <a:p>
            <a:pPr marL="457200" lvl="0" indent="-298767" rtl="0">
              <a:spcBef>
                <a:spcPts val="300"/>
              </a:spcBef>
              <a:spcAft>
                <a:spcPts val="0"/>
              </a:spcAft>
              <a:buClr>
                <a:srgbClr val="404040"/>
              </a:buClr>
              <a:buSzPct val="59090"/>
              <a:buChar char="●"/>
            </a:pPr>
            <a:r>
              <a:rPr lang="en-US" sz="1300"/>
              <a:t>California Community Colleges Curriculum &amp; Instruction Unit (</a:t>
            </a:r>
            <a:r>
              <a:rPr lang="en-US" sz="1300" u="sng">
                <a:hlinkClick r:id="rId6"/>
              </a:rPr>
              <a:t>link)</a:t>
            </a:r>
            <a:r>
              <a:rPr lang="en-US" sz="1300"/>
              <a:t> </a:t>
            </a:r>
          </a:p>
          <a:p>
            <a:pPr marL="146050" lvl="0" indent="0" rtl="0">
              <a:spcBef>
                <a:spcPts val="300"/>
              </a:spcBef>
              <a:spcAft>
                <a:spcPts val="0"/>
              </a:spcAft>
              <a:buClr>
                <a:srgbClr val="404040"/>
              </a:buClr>
              <a:buSzPct val="59090"/>
              <a:buNone/>
            </a:pPr>
            <a:endParaRPr lang="en-US" sz="1300"/>
          </a:p>
          <a:p>
            <a:pPr marL="457200" lvl="0" indent="-298767" rtl="0">
              <a:spcBef>
                <a:spcPts val="300"/>
              </a:spcBef>
              <a:spcAft>
                <a:spcPts val="0"/>
              </a:spcAft>
              <a:buClr>
                <a:srgbClr val="404040"/>
              </a:buClr>
              <a:buSzPct val="59090"/>
              <a:buChar char="●"/>
            </a:pPr>
            <a:r>
              <a:rPr lang="en-US" sz="1300"/>
              <a:t>California Community Colleges Curriculum Committee (5C) (</a:t>
            </a:r>
            <a:r>
              <a:rPr lang="en-US" sz="1300" u="sng">
                <a:hlinkClick r:id="rId7"/>
              </a:rPr>
              <a:t>link</a:t>
            </a:r>
            <a:r>
              <a:rPr lang="en-US" sz="1300"/>
              <a:t>)</a:t>
            </a:r>
          </a:p>
          <a:p>
            <a:pPr marL="146050" lvl="0" indent="0" rtl="0">
              <a:spcBef>
                <a:spcPts val="300"/>
              </a:spcBef>
              <a:spcAft>
                <a:spcPts val="0"/>
              </a:spcAft>
              <a:buClr>
                <a:srgbClr val="404040"/>
              </a:buClr>
              <a:buSzPct val="59090"/>
              <a:buNone/>
            </a:pPr>
            <a:endParaRPr lang="en-US" sz="1300"/>
          </a:p>
          <a:p>
            <a:pPr marL="457200" lvl="0" indent="-298767" rtl="0">
              <a:spcBef>
                <a:spcPts val="300"/>
              </a:spcBef>
              <a:spcAft>
                <a:spcPts val="0"/>
              </a:spcAft>
              <a:buClr>
                <a:srgbClr val="404040"/>
              </a:buClr>
              <a:buSzPct val="59090"/>
              <a:buChar char="●"/>
            </a:pPr>
            <a:r>
              <a:rPr lang="en-US" sz="1300"/>
              <a:t>Chancellor’s Office Curriculum Assistance Listserv (</a:t>
            </a:r>
            <a:r>
              <a:rPr lang="en-US" sz="1300" u="sng">
                <a:hlinkClick r:id="rId8"/>
              </a:rPr>
              <a:t>link</a:t>
            </a:r>
            <a:r>
              <a:rPr lang="en-US" sz="1300"/>
              <a:t>)</a:t>
            </a:r>
          </a:p>
          <a:p>
            <a:pPr marL="228600" lvl="0" indent="0" rtl="0">
              <a:spcBef>
                <a:spcPts val="300"/>
              </a:spcBef>
              <a:spcAft>
                <a:spcPts val="0"/>
              </a:spcAft>
              <a:buNone/>
            </a:pPr>
            <a:endParaRPr lang="en-US" sz="1300"/>
          </a:p>
          <a:p>
            <a:pPr marL="457200" lvl="0" indent="-298767" rtl="0">
              <a:spcBef>
                <a:spcPts val="300"/>
              </a:spcBef>
              <a:spcAft>
                <a:spcPts val="0"/>
              </a:spcAft>
              <a:buClr>
                <a:srgbClr val="404040"/>
              </a:buClr>
              <a:buSzPct val="59090"/>
              <a:buChar char="●"/>
            </a:pPr>
            <a:r>
              <a:rPr lang="en-US" sz="1300"/>
              <a:t>Curriculum Specialists Listserv (send email request to join to </a:t>
            </a:r>
            <a:r>
              <a:rPr lang="en-US" sz="1300" u="sng">
                <a:hlinkClick r:id="rId9"/>
              </a:rPr>
              <a:t>cacurriculumstaff+owner@groups.io</a:t>
            </a:r>
            <a:r>
              <a:rPr lang="en-US" sz="1300"/>
              <a:t>) </a:t>
            </a:r>
          </a:p>
          <a:p>
            <a:pPr marL="228600" lvl="0" indent="0" rtl="0">
              <a:spcBef>
                <a:spcPts val="300"/>
              </a:spcBef>
              <a:spcAft>
                <a:spcPts val="0"/>
              </a:spcAft>
              <a:buNone/>
            </a:pPr>
            <a:endParaRPr lang="en-US" sz="1300"/>
          </a:p>
          <a:p>
            <a:pPr marL="457200" lvl="0" indent="-298767" rtl="0">
              <a:spcBef>
                <a:spcPts val="300"/>
              </a:spcBef>
              <a:spcAft>
                <a:spcPts val="0"/>
              </a:spcAft>
              <a:buClr>
                <a:srgbClr val="404040"/>
              </a:buClr>
              <a:buSzPct val="59090"/>
              <a:buChar char="●"/>
            </a:pPr>
            <a:r>
              <a:rPr lang="en-US" sz="1300"/>
              <a:t>Curriculum Institute and Regional Meetings (</a:t>
            </a:r>
            <a:r>
              <a:rPr lang="en-US" sz="1300" u="sng">
                <a:hlinkClick r:id="rId10"/>
              </a:rPr>
              <a:t>link</a:t>
            </a:r>
            <a:r>
              <a:rPr lang="en-US" sz="1300"/>
              <a:t>)</a:t>
            </a:r>
          </a:p>
          <a:p>
            <a:pPr marL="0" lvl="0" indent="0" rtl="0">
              <a:spcBef>
                <a:spcPts val="1300"/>
              </a:spcBef>
              <a:spcAft>
                <a:spcPts val="0"/>
              </a:spcAft>
              <a:buClr>
                <a:srgbClr val="404040"/>
              </a:buClr>
              <a:buSzPct val="141176"/>
              <a:buNone/>
            </a:pPr>
            <a:endParaRPr lang="en-US" sz="1300"/>
          </a:p>
        </p:txBody>
      </p:sp>
      <p:sp>
        <p:nvSpPr>
          <p:cNvPr id="329" name="Google Shape;329;p27"/>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8"/>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Resources</a:t>
            </a:r>
            <a:endParaRPr lang="en-US"/>
          </a:p>
        </p:txBody>
      </p:sp>
      <p:sp>
        <p:nvSpPr>
          <p:cNvPr id="335" name="Google Shape;335;p28"/>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457200" lvl="0" indent="-311150" rtl="0">
              <a:spcBef>
                <a:spcPts val="0"/>
              </a:spcBef>
              <a:spcAft>
                <a:spcPts val="0"/>
              </a:spcAft>
              <a:buClr>
                <a:srgbClr val="404040"/>
              </a:buClr>
              <a:buSzPts val="1300"/>
              <a:buChar char="●"/>
            </a:pPr>
            <a:r>
              <a:rPr lang="en-US" sz="2200"/>
              <a:t>CCCCO MIS Data Mart (</a:t>
            </a:r>
            <a:r>
              <a:rPr lang="en-US" sz="2200" u="sng">
                <a:hlinkClick r:id="rId3"/>
              </a:rPr>
              <a:t>link</a:t>
            </a:r>
            <a:r>
              <a:rPr lang="en-US" sz="2200"/>
              <a:t>)</a:t>
            </a:r>
          </a:p>
          <a:p>
            <a:pPr marL="146050" lvl="0" indent="0" rtl="0">
              <a:spcBef>
                <a:spcPts val="300"/>
              </a:spcBef>
              <a:spcAft>
                <a:spcPts val="0"/>
              </a:spcAft>
              <a:buClr>
                <a:srgbClr val="404040"/>
              </a:buClr>
              <a:buSzPts val="1300"/>
              <a:buNone/>
            </a:pPr>
            <a:endParaRPr lang="en-US" sz="2200"/>
          </a:p>
          <a:p>
            <a:pPr marL="457200" lvl="0" indent="-311150" rtl="0">
              <a:spcBef>
                <a:spcPts val="300"/>
              </a:spcBef>
              <a:spcAft>
                <a:spcPts val="0"/>
              </a:spcAft>
              <a:buClr>
                <a:srgbClr val="404040"/>
              </a:buClr>
              <a:buSzPts val="1300"/>
              <a:buChar char="●"/>
            </a:pPr>
            <a:r>
              <a:rPr lang="en-US" sz="2200"/>
              <a:t>Course Data Elements (</a:t>
            </a:r>
            <a:r>
              <a:rPr lang="en-US" sz="2200" u="sng">
                <a:hlinkClick r:id="rId4"/>
              </a:rPr>
              <a:t>link</a:t>
            </a:r>
            <a:r>
              <a:rPr lang="en-US" sz="2200"/>
              <a:t>)</a:t>
            </a:r>
          </a:p>
          <a:p>
            <a:pPr marL="146050" lvl="0" indent="0" rtl="0">
              <a:spcBef>
                <a:spcPts val="300"/>
              </a:spcBef>
              <a:spcAft>
                <a:spcPts val="0"/>
              </a:spcAft>
              <a:buClr>
                <a:srgbClr val="404040"/>
              </a:buClr>
              <a:buSzPts val="1300"/>
              <a:buNone/>
            </a:pPr>
            <a:endParaRPr lang="en-US" sz="2200"/>
          </a:p>
          <a:p>
            <a:pPr marL="457200" lvl="0" indent="-311150" rtl="0">
              <a:spcBef>
                <a:spcPts val="300"/>
              </a:spcBef>
              <a:spcAft>
                <a:spcPts val="0"/>
              </a:spcAft>
              <a:buClr>
                <a:srgbClr val="404040"/>
              </a:buClr>
              <a:buSzPts val="1300"/>
              <a:buChar char="●"/>
            </a:pPr>
            <a:r>
              <a:rPr lang="en-US" sz="2200"/>
              <a:t>Credit Course Repetition Guidelines (</a:t>
            </a:r>
            <a:r>
              <a:rPr lang="en-US" sz="2200" u="sng">
                <a:hlinkClick r:id="rId5"/>
              </a:rPr>
              <a:t>link</a:t>
            </a:r>
            <a:r>
              <a:rPr lang="en-US" sz="2200"/>
              <a:t>)</a:t>
            </a:r>
          </a:p>
          <a:p>
            <a:pPr marL="146050" lvl="0" indent="0" rtl="0">
              <a:spcBef>
                <a:spcPts val="300"/>
              </a:spcBef>
              <a:spcAft>
                <a:spcPts val="0"/>
              </a:spcAft>
              <a:buClr>
                <a:srgbClr val="404040"/>
              </a:buClr>
              <a:buSzPts val="1300"/>
              <a:buNone/>
            </a:pPr>
            <a:endParaRPr lang="en-US" sz="2200"/>
          </a:p>
          <a:p>
            <a:pPr marL="457200" lvl="0" indent="-311150" rtl="0">
              <a:spcBef>
                <a:spcPts val="300"/>
              </a:spcBef>
              <a:spcAft>
                <a:spcPts val="0"/>
              </a:spcAft>
              <a:buClr>
                <a:srgbClr val="404040"/>
              </a:buClr>
              <a:buSzPts val="1300"/>
              <a:buChar char="●"/>
            </a:pPr>
            <a:r>
              <a:rPr lang="en-US" sz="2200"/>
              <a:t>Common Concerns and Questions for Community Services Offerings (</a:t>
            </a:r>
            <a:r>
              <a:rPr lang="en-US" sz="2200" u="sng">
                <a:hlinkClick r:id="rId6"/>
              </a:rPr>
              <a:t>link</a:t>
            </a:r>
            <a:r>
              <a:rPr lang="en-US" sz="2200"/>
              <a:t>)</a:t>
            </a:r>
          </a:p>
          <a:p>
            <a:pPr marL="146050" lvl="0" indent="0" rtl="0">
              <a:spcBef>
                <a:spcPts val="300"/>
              </a:spcBef>
              <a:spcAft>
                <a:spcPts val="0"/>
              </a:spcAft>
              <a:buClr>
                <a:srgbClr val="404040"/>
              </a:buClr>
              <a:buSzPts val="1300"/>
              <a:buNone/>
            </a:pPr>
            <a:endParaRPr lang="en-US" sz="2200"/>
          </a:p>
          <a:p>
            <a:pPr marL="457200" lvl="0" indent="-311150" rtl="0">
              <a:spcBef>
                <a:spcPts val="300"/>
              </a:spcBef>
              <a:spcAft>
                <a:spcPts val="0"/>
              </a:spcAft>
              <a:buClr>
                <a:srgbClr val="404040"/>
              </a:buClr>
              <a:buSzPts val="1300"/>
              <a:buChar char="●"/>
            </a:pPr>
            <a:r>
              <a:rPr lang="en-US" sz="2200"/>
              <a:t>Guidelines for Required Instructional Materials in the California Community Colleges (</a:t>
            </a:r>
            <a:r>
              <a:rPr lang="en-US" sz="2200" u="sng">
                <a:hlinkClick r:id="rId7"/>
              </a:rPr>
              <a:t>link</a:t>
            </a:r>
            <a:r>
              <a:rPr lang="en-US" sz="2200"/>
              <a:t>)</a:t>
            </a:r>
          </a:p>
          <a:p>
            <a:pPr marL="146050" lvl="0" indent="0" rtl="0">
              <a:spcBef>
                <a:spcPts val="300"/>
              </a:spcBef>
              <a:spcAft>
                <a:spcPts val="0"/>
              </a:spcAft>
              <a:buClr>
                <a:srgbClr val="404040"/>
              </a:buClr>
              <a:buSzPts val="1300"/>
              <a:buNone/>
            </a:pPr>
            <a:endParaRPr lang="en-US" sz="2200"/>
          </a:p>
          <a:p>
            <a:pPr marL="457200" lvl="0" indent="-311150" rtl="0">
              <a:spcBef>
                <a:spcPts val="300"/>
              </a:spcBef>
              <a:spcAft>
                <a:spcPts val="0"/>
              </a:spcAft>
              <a:buClr>
                <a:srgbClr val="404040"/>
              </a:buClr>
              <a:buSzPts val="1300"/>
              <a:buChar char="●"/>
            </a:pPr>
            <a:r>
              <a:rPr lang="en-US" sz="2200"/>
              <a:t>Noncredit at a Glance (</a:t>
            </a:r>
            <a:r>
              <a:rPr lang="en-US" sz="2200" u="sng">
                <a:hlinkClick r:id="rId8">
                  <a:extLst>
                    <a:ext uri="{A12FA001-AC4F-418D-AE19-62706E023703}">
                      <ahyp:hlinkClr xmlns:ahyp="http://schemas.microsoft.com/office/drawing/2018/hyperlinkcolor" val="tx"/>
                    </a:ext>
                  </a:extLst>
                </a:hlinkClick>
              </a:rPr>
              <a:t>link)</a:t>
            </a:r>
            <a:endParaRPr lang="en-US" sz="2200"/>
          </a:p>
          <a:p>
            <a:pPr marL="0" lvl="0" indent="0" rtl="0">
              <a:spcBef>
                <a:spcPts val="1300"/>
              </a:spcBef>
              <a:spcAft>
                <a:spcPts val="0"/>
              </a:spcAft>
              <a:buClr>
                <a:srgbClr val="404040"/>
              </a:buClr>
              <a:buSzPts val="2400"/>
              <a:buNone/>
            </a:pPr>
            <a:endParaRPr lang="en-US" sz="2200"/>
          </a:p>
        </p:txBody>
      </p:sp>
      <p:sp>
        <p:nvSpPr>
          <p:cNvPr id="336" name="Google Shape;336;p28"/>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b="1"/>
              <a:t>More Resources</a:t>
            </a:r>
            <a:endParaRPr lang="en-US"/>
          </a:p>
        </p:txBody>
      </p:sp>
      <p:sp>
        <p:nvSpPr>
          <p:cNvPr id="342" name="Google Shape;342;p29"/>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457200" lvl="0" indent="-311150" rtl="0">
              <a:spcBef>
                <a:spcPts val="0"/>
              </a:spcBef>
              <a:spcAft>
                <a:spcPts val="0"/>
              </a:spcAft>
              <a:buClr>
                <a:srgbClr val="404040"/>
              </a:buClr>
              <a:buSzPts val="1300"/>
              <a:buChar char="●"/>
            </a:pPr>
            <a:r>
              <a:rPr lang="en-US" sz="2000"/>
              <a:t>Policies for Prerequisites, Corequisites, and Advisories on Recommended Preparation (</a:t>
            </a:r>
            <a:r>
              <a:rPr lang="en-US" sz="2000" u="sng">
                <a:hlinkClick r:id="rId3">
                  <a:extLst>
                    <a:ext uri="{A12FA001-AC4F-418D-AE19-62706E023703}">
                      <ahyp:hlinkClr xmlns:ahyp="http://schemas.microsoft.com/office/drawing/2018/hyperlinkcolor" val="tx"/>
                    </a:ext>
                  </a:extLst>
                </a:hlinkClick>
              </a:rPr>
              <a:t>link)</a:t>
            </a:r>
            <a:endParaRPr lang="en-US" sz="2000"/>
          </a:p>
          <a:p>
            <a:pPr marL="146050" lvl="0" indent="0" rtl="0">
              <a:spcBef>
                <a:spcPts val="300"/>
              </a:spcBef>
              <a:spcAft>
                <a:spcPts val="0"/>
              </a:spcAft>
              <a:buClr>
                <a:srgbClr val="404040"/>
              </a:buClr>
              <a:buSzPts val="1300"/>
              <a:buNone/>
            </a:pPr>
            <a:endParaRPr lang="en-US" sz="2000"/>
          </a:p>
          <a:p>
            <a:pPr marL="457200" lvl="0" indent="-311150" rtl="0">
              <a:spcBef>
                <a:spcPts val="300"/>
              </a:spcBef>
              <a:spcAft>
                <a:spcPts val="0"/>
              </a:spcAft>
              <a:buClr>
                <a:srgbClr val="404040"/>
              </a:buClr>
              <a:buSzPts val="1300"/>
              <a:buChar char="●"/>
            </a:pPr>
            <a:r>
              <a:rPr lang="en-US" sz="2000"/>
              <a:t>Program and Course Approval Handbook - 7th edition (</a:t>
            </a:r>
            <a:r>
              <a:rPr lang="en-US" sz="2000" u="sng">
                <a:hlinkClick r:id="rId4">
                  <a:extLst>
                    <a:ext uri="{A12FA001-AC4F-418D-AE19-62706E023703}">
                      <ahyp:hlinkClr xmlns:ahyp="http://schemas.microsoft.com/office/drawing/2018/hyperlinkcolor" val="tx"/>
                    </a:ext>
                  </a:extLst>
                </a:hlinkClick>
              </a:rPr>
              <a:t>link)</a:t>
            </a:r>
            <a:endParaRPr lang="en-US" sz="2000"/>
          </a:p>
          <a:p>
            <a:pPr marL="146050" lvl="0" indent="0" rtl="0">
              <a:spcBef>
                <a:spcPts val="300"/>
              </a:spcBef>
              <a:spcAft>
                <a:spcPts val="0"/>
              </a:spcAft>
              <a:buClr>
                <a:srgbClr val="404040"/>
              </a:buClr>
              <a:buSzPts val="1300"/>
              <a:buNone/>
            </a:pPr>
            <a:endParaRPr lang="en-US" sz="2000"/>
          </a:p>
          <a:p>
            <a:pPr marL="457200" lvl="0" indent="-311150" rtl="0">
              <a:spcBef>
                <a:spcPts val="300"/>
              </a:spcBef>
              <a:spcAft>
                <a:spcPts val="0"/>
              </a:spcAft>
              <a:buClr>
                <a:srgbClr val="404040"/>
              </a:buClr>
              <a:buSzPts val="1300"/>
              <a:buChar char="●"/>
            </a:pPr>
            <a:r>
              <a:rPr lang="en-US" sz="2000"/>
              <a:t>Taxonomy of Programs (6th edition) (</a:t>
            </a:r>
            <a:r>
              <a:rPr lang="en-US" sz="2000" u="sng">
                <a:hlinkClick r:id="rId5"/>
              </a:rPr>
              <a:t>link</a:t>
            </a:r>
            <a:r>
              <a:rPr lang="en-US" sz="2000"/>
              <a:t>)</a:t>
            </a:r>
          </a:p>
          <a:p>
            <a:pPr marL="146050" lvl="0" indent="0" rtl="0">
              <a:spcBef>
                <a:spcPts val="300"/>
              </a:spcBef>
              <a:spcAft>
                <a:spcPts val="0"/>
              </a:spcAft>
              <a:buClr>
                <a:srgbClr val="404040"/>
              </a:buClr>
              <a:buSzPts val="1300"/>
              <a:buNone/>
            </a:pPr>
            <a:endParaRPr lang="en-US" sz="2000"/>
          </a:p>
          <a:p>
            <a:pPr marL="457200" lvl="0" indent="-311150" rtl="0">
              <a:spcBef>
                <a:spcPts val="300"/>
              </a:spcBef>
              <a:spcAft>
                <a:spcPts val="0"/>
              </a:spcAft>
              <a:buClr>
                <a:srgbClr val="404040"/>
              </a:buClr>
              <a:buSzPts val="1300"/>
              <a:buChar char="●"/>
            </a:pPr>
            <a:r>
              <a:rPr lang="en-US" sz="2000"/>
              <a:t>TOP-CIP Crosswalk (2020)</a:t>
            </a:r>
          </a:p>
          <a:p>
            <a:pPr marL="914400" lvl="1" indent="-298450" rtl="0">
              <a:spcBef>
                <a:spcPts val="300"/>
              </a:spcBef>
              <a:spcAft>
                <a:spcPts val="0"/>
              </a:spcAft>
              <a:buClr>
                <a:srgbClr val="404040"/>
              </a:buClr>
              <a:buSzPts val="1100"/>
              <a:buChar char="○"/>
            </a:pPr>
            <a:r>
              <a:rPr lang="en-US" sz="2000"/>
              <a:t>Located Under “Regulations” (</a:t>
            </a:r>
            <a:r>
              <a:rPr lang="en-US" sz="2000" u="sng">
                <a:hlinkClick r:id="rId6"/>
              </a:rPr>
              <a:t>link</a:t>
            </a:r>
            <a:r>
              <a:rPr lang="en-US" sz="2000"/>
              <a:t>)</a:t>
            </a:r>
          </a:p>
          <a:p>
            <a:pPr marL="615950" lvl="1" indent="0" rtl="0">
              <a:spcBef>
                <a:spcPts val="300"/>
              </a:spcBef>
              <a:spcAft>
                <a:spcPts val="0"/>
              </a:spcAft>
              <a:buClr>
                <a:srgbClr val="404040"/>
              </a:buClr>
              <a:buSzPts val="1100"/>
              <a:buNone/>
            </a:pPr>
            <a:endParaRPr lang="en-US" sz="2000"/>
          </a:p>
          <a:p>
            <a:pPr marL="457200" lvl="0" indent="-311150" rtl="0">
              <a:spcBef>
                <a:spcPts val="300"/>
              </a:spcBef>
              <a:spcAft>
                <a:spcPts val="0"/>
              </a:spcAft>
              <a:buClr>
                <a:srgbClr val="404040"/>
              </a:buClr>
              <a:buSzPts val="1300"/>
              <a:buChar char="●"/>
            </a:pPr>
            <a:r>
              <a:rPr lang="en-US" sz="2000"/>
              <a:t>The Course Outline of Record: A Curriculum Reference Guide Revisited (Spring 2017) (</a:t>
            </a:r>
            <a:r>
              <a:rPr lang="en-US" sz="2000" u="sng">
                <a:hlinkClick r:id="rId7"/>
              </a:rPr>
              <a:t>link</a:t>
            </a:r>
            <a:r>
              <a:rPr lang="en-US" sz="2000"/>
              <a:t>)</a:t>
            </a:r>
          </a:p>
          <a:p>
            <a:pPr marL="146050" lvl="0" indent="0" rtl="0">
              <a:spcBef>
                <a:spcPts val="300"/>
              </a:spcBef>
              <a:spcAft>
                <a:spcPts val="0"/>
              </a:spcAft>
              <a:buClr>
                <a:srgbClr val="404040"/>
              </a:buClr>
              <a:buSzPts val="1300"/>
              <a:buNone/>
            </a:pPr>
            <a:endParaRPr lang="en-US" sz="2000"/>
          </a:p>
          <a:p>
            <a:pPr marL="457200" lvl="0" indent="-311150" rtl="0">
              <a:spcBef>
                <a:spcPts val="300"/>
              </a:spcBef>
              <a:spcAft>
                <a:spcPts val="0"/>
              </a:spcAft>
              <a:buClr>
                <a:srgbClr val="404040"/>
              </a:buClr>
              <a:buSzPts val="1300"/>
              <a:buChar char="●"/>
            </a:pPr>
            <a:r>
              <a:rPr lang="en-US" sz="2000"/>
              <a:t>Supplemental Learning Assistance and Tutoring Regulations and Guidelines (</a:t>
            </a:r>
            <a:r>
              <a:rPr lang="en-US" sz="2000" u="sng">
                <a:hlinkClick r:id="rId8"/>
              </a:rPr>
              <a:t>link</a:t>
            </a:r>
            <a:r>
              <a:rPr lang="en-US" sz="2000"/>
              <a:t>)</a:t>
            </a:r>
          </a:p>
          <a:p>
            <a:pPr marL="228600" lvl="0" indent="-76200" rtl="0">
              <a:spcBef>
                <a:spcPts val="1300"/>
              </a:spcBef>
              <a:spcAft>
                <a:spcPts val="0"/>
              </a:spcAft>
              <a:buClr>
                <a:srgbClr val="404040"/>
              </a:buClr>
              <a:buSzPts val="2400"/>
              <a:buNone/>
            </a:pPr>
            <a:endParaRPr lang="en-US" sz="2000"/>
          </a:p>
        </p:txBody>
      </p:sp>
      <p:sp>
        <p:nvSpPr>
          <p:cNvPr id="343" name="Google Shape;343;p29"/>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5" name="Title 1">
            <a:extLst>
              <a:ext uri="{FF2B5EF4-FFF2-40B4-BE49-F238E27FC236}">
                <a16:creationId xmlns:a16="http://schemas.microsoft.com/office/drawing/2014/main" id="{DE865ED5-8422-CDC9-32BB-1C7D31561EB9}"/>
              </a:ext>
            </a:extLst>
          </p:cNvPr>
          <p:cNvSpPr>
            <a:spLocks noGrp="1"/>
          </p:cNvSpPr>
          <p:nvPr>
            <p:ph type="title"/>
          </p:nvPr>
        </p:nvSpPr>
        <p:spPr>
          <a:xfrm>
            <a:off x="2682910" y="403412"/>
            <a:ext cx="8670888" cy="1685768"/>
          </a:xfrm>
        </p:spPr>
        <p:txBody>
          <a:bodyPr/>
          <a:lstStyle/>
          <a:p>
            <a:r>
              <a:rPr lang="en-US" dirty="0"/>
              <a:t>You are valued and appreciated!</a:t>
            </a:r>
          </a:p>
        </p:txBody>
      </p:sp>
      <p:sp>
        <p:nvSpPr>
          <p:cNvPr id="348" name="Google Shape;348;p30"/>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36</a:t>
            </a:fld>
            <a:endParaRPr lang="en-US"/>
          </a:p>
        </p:txBody>
      </p:sp>
      <p:graphicFrame>
        <p:nvGraphicFramePr>
          <p:cNvPr id="351" name="Google Shape;349;p30">
            <a:extLst>
              <a:ext uri="{FF2B5EF4-FFF2-40B4-BE49-F238E27FC236}">
                <a16:creationId xmlns:a16="http://schemas.microsoft.com/office/drawing/2014/main" id="{177E2353-60CD-D0AE-6CBF-6D64468C5BF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0515579"/>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1"/>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b="1"/>
              <a:t>Presenters’ Contact Information</a:t>
            </a:r>
            <a:endParaRPr lang="en-US"/>
          </a:p>
        </p:txBody>
      </p:sp>
      <p:sp>
        <p:nvSpPr>
          <p:cNvPr id="355" name="Google Shape;355;p31"/>
          <p:cNvSpPr txBox="1">
            <a:spLocks noGrp="1"/>
          </p:cNvSpPr>
          <p:nvPr>
            <p:ph idx="1"/>
          </p:nvPr>
        </p:nvSpPr>
        <p:spPr>
          <a:xfrm>
            <a:off x="829994" y="2662568"/>
            <a:ext cx="10523806" cy="3569419"/>
          </a:xfrm>
        </p:spPr>
        <p:txBody>
          <a:bodyPr spcFirstLastPara="1" wrap="square" lIns="91425" tIns="45700" rIns="91425" bIns="45700" anchor="t" anchorCtr="0">
            <a:normAutofit/>
          </a:bodyPr>
          <a:lstStyle/>
          <a:p>
            <a:pPr marL="0" lvl="0" indent="0" rtl="0">
              <a:spcBef>
                <a:spcPts val="0"/>
              </a:spcBef>
              <a:spcAft>
                <a:spcPts val="0"/>
              </a:spcAft>
              <a:buClr>
                <a:srgbClr val="404040"/>
              </a:buClr>
              <a:buSzPts val="2400"/>
              <a:buNone/>
            </a:pPr>
            <a:r>
              <a:rPr lang="en-US" b="1"/>
              <a:t>Lesley Agostino: </a:t>
            </a:r>
            <a:r>
              <a:rPr lang="en-US" b="1" u="sng">
                <a:hlinkClick r:id="rId3"/>
              </a:rPr>
              <a:t>LAgostino@dvc.edu</a:t>
            </a:r>
            <a:r>
              <a:rPr lang="en-US" b="1"/>
              <a:t> </a:t>
            </a:r>
            <a:endParaRPr lang="en-US"/>
          </a:p>
          <a:p>
            <a:pPr marL="0" lvl="0" indent="0" rtl="0">
              <a:spcBef>
                <a:spcPts val="0"/>
              </a:spcBef>
              <a:spcAft>
                <a:spcPts val="0"/>
              </a:spcAft>
              <a:buClr>
                <a:srgbClr val="404040"/>
              </a:buClr>
              <a:buSzPts val="2400"/>
              <a:buNone/>
            </a:pPr>
            <a:r>
              <a:rPr lang="en-US" b="1"/>
              <a:t>Daniel Alvarado: </a:t>
            </a:r>
            <a:r>
              <a:rPr lang="en-US" b="1" u="sng">
                <a:hlinkClick r:id="rId4"/>
              </a:rPr>
              <a:t>danielal@cos.edu</a:t>
            </a:r>
            <a:r>
              <a:rPr lang="en-US" b="1"/>
              <a:t> </a:t>
            </a:r>
            <a:endParaRPr lang="en-US"/>
          </a:p>
          <a:p>
            <a:pPr marL="0" lvl="0" indent="0" rtl="0">
              <a:spcBef>
                <a:spcPts val="0"/>
              </a:spcBef>
              <a:spcAft>
                <a:spcPts val="0"/>
              </a:spcAft>
              <a:buClr>
                <a:srgbClr val="404040"/>
              </a:buClr>
              <a:buSzPts val="2400"/>
              <a:buNone/>
            </a:pPr>
            <a:r>
              <a:rPr lang="en-US" b="1"/>
              <a:t>Raul Arambula: </a:t>
            </a:r>
            <a:r>
              <a:rPr lang="en-US" b="1" u="sng">
                <a:hlinkClick r:id="rId5"/>
              </a:rPr>
              <a:t>rarambula@CCCCO.edu</a:t>
            </a:r>
            <a:r>
              <a:rPr lang="en-US" b="1"/>
              <a:t>  </a:t>
            </a:r>
            <a:endParaRPr lang="en-US"/>
          </a:p>
          <a:p>
            <a:pPr marL="0" lvl="0" indent="0" rtl="0">
              <a:spcBef>
                <a:spcPts val="0"/>
              </a:spcBef>
              <a:spcAft>
                <a:spcPts val="0"/>
              </a:spcAft>
              <a:buClr>
                <a:srgbClr val="404040"/>
              </a:buClr>
              <a:buSzPts val="2400"/>
              <a:buNone/>
            </a:pPr>
            <a:r>
              <a:rPr lang="en-US" b="1"/>
              <a:t>Shireen Awad: </a:t>
            </a:r>
            <a:r>
              <a:rPr lang="en-US" b="1" u="sng">
                <a:hlinkClick r:id="rId6"/>
              </a:rPr>
              <a:t>sharon.awad@chaffey.edu</a:t>
            </a:r>
            <a:r>
              <a:rPr lang="en-US" b="1"/>
              <a:t> </a:t>
            </a:r>
          </a:p>
          <a:p>
            <a:pPr marL="0" lvl="0" indent="0" rtl="0">
              <a:spcBef>
                <a:spcPts val="0"/>
              </a:spcBef>
              <a:spcAft>
                <a:spcPts val="0"/>
              </a:spcAft>
              <a:buClr>
                <a:srgbClr val="404040"/>
              </a:buClr>
              <a:buSzPts val="2400"/>
              <a:buNone/>
            </a:pPr>
            <a:r>
              <a:rPr lang="en-US" b="1"/>
              <a:t>Michelle Bean: </a:t>
            </a:r>
            <a:r>
              <a:rPr lang="en-US" b="1" u="sng">
                <a:hlinkClick r:id="rId7"/>
              </a:rPr>
              <a:t>mbean@riohondo.edu</a:t>
            </a:r>
            <a:r>
              <a:rPr lang="en-US" b="1"/>
              <a:t> </a:t>
            </a:r>
            <a:endParaRPr lang="en-US"/>
          </a:p>
          <a:p>
            <a:pPr marL="0" lvl="0" indent="0" rtl="0">
              <a:spcBef>
                <a:spcPts val="0"/>
              </a:spcBef>
              <a:spcAft>
                <a:spcPts val="0"/>
              </a:spcAft>
              <a:buClr>
                <a:srgbClr val="404040"/>
              </a:buClr>
              <a:buSzPts val="2400"/>
              <a:buNone/>
            </a:pPr>
            <a:r>
              <a:rPr lang="en-US" b="1"/>
              <a:t>David Garcia: </a:t>
            </a:r>
            <a:r>
              <a:rPr lang="en-US" b="1" u="sng">
                <a:hlinkClick r:id="rId8"/>
              </a:rPr>
              <a:t>dgarcia@CCCCO.edu</a:t>
            </a:r>
            <a:r>
              <a:rPr lang="en-US" b="1"/>
              <a:t> </a:t>
            </a:r>
            <a:endParaRPr lang="en-US"/>
          </a:p>
          <a:p>
            <a:pPr marL="0" lvl="0" indent="0" rtl="0">
              <a:spcBef>
                <a:spcPts val="0"/>
              </a:spcBef>
              <a:spcAft>
                <a:spcPts val="0"/>
              </a:spcAft>
              <a:buClr>
                <a:srgbClr val="404040"/>
              </a:buClr>
              <a:buSzPts val="2800"/>
              <a:buNone/>
            </a:pPr>
            <a:br>
              <a:rPr lang="en-US"/>
            </a:br>
            <a:endParaRPr lang="en-US" b="1"/>
          </a:p>
          <a:p>
            <a:pPr marL="0" lvl="0" indent="0" rtl="0">
              <a:spcBef>
                <a:spcPts val="1000"/>
              </a:spcBef>
              <a:spcAft>
                <a:spcPts val="0"/>
              </a:spcAft>
              <a:buClr>
                <a:srgbClr val="404040"/>
              </a:buClr>
              <a:buSzPts val="2400"/>
              <a:buNone/>
            </a:pPr>
            <a:endParaRPr lang="en-US"/>
          </a:p>
        </p:txBody>
      </p:sp>
      <p:sp>
        <p:nvSpPr>
          <p:cNvPr id="356" name="Google Shape;356;p31"/>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b="1" dirty="0"/>
              <a:t>Today’s Overview</a:t>
            </a:r>
          </a:p>
        </p:txBody>
      </p:sp>
      <p:sp>
        <p:nvSpPr>
          <p:cNvPr id="137" name="Google Shape;112;p3"/>
          <p:cNvSpPr txBox="1">
            <a:spLocks noGrp="1"/>
          </p:cNvSpPr>
          <p:nvPr>
            <p:ph idx="1"/>
          </p:nvPr>
        </p:nvSpPr>
        <p:spPr>
          <a:xfrm>
            <a:off x="829994" y="2662568"/>
            <a:ext cx="10523806" cy="3569419"/>
          </a:xfrm>
        </p:spPr>
        <p:txBody>
          <a:bodyPr spcFirstLastPara="1" wrap="square" lIns="91425" tIns="45700" rIns="91425" bIns="45700" anchor="t" anchorCtr="0">
            <a:normAutofit/>
          </a:bodyPr>
          <a:lstStyle/>
          <a:p>
            <a:pPr marL="829751" indent="-342900">
              <a:spcBef>
                <a:spcPts val="0"/>
              </a:spcBef>
              <a:buSzPts val="2300"/>
              <a:buFont typeface="Arial" panose="020B0604020202020204" pitchFamily="34" charset="0"/>
              <a:buChar char="•"/>
            </a:pPr>
            <a:r>
              <a:rPr lang="en-US" sz="1900" dirty="0"/>
              <a:t>Roles and Responsibilities </a:t>
            </a:r>
          </a:p>
          <a:p>
            <a:pPr marL="829751" indent="-342900">
              <a:spcBef>
                <a:spcPts val="0"/>
              </a:spcBef>
              <a:buSzPts val="2300"/>
              <a:buFont typeface="Arial" panose="020B0604020202020204" pitchFamily="34" charset="0"/>
              <a:buChar char="•"/>
            </a:pPr>
            <a:r>
              <a:rPr lang="en-US" sz="1900" dirty="0"/>
              <a:t>Designing a Personal Tracking System for Courses and Programs </a:t>
            </a:r>
          </a:p>
          <a:p>
            <a:pPr marL="829751" indent="-342900">
              <a:spcBef>
                <a:spcPts val="0"/>
              </a:spcBef>
              <a:buSzPts val="2300"/>
              <a:buFont typeface="Arial" panose="020B0604020202020204" pitchFamily="34" charset="0"/>
              <a:buChar char="•"/>
            </a:pPr>
            <a:r>
              <a:rPr lang="en-US" sz="1900" dirty="0"/>
              <a:t>Effective Practices for Submitting Curriculum</a:t>
            </a:r>
            <a:endParaRPr sz="1900" dirty="0"/>
          </a:p>
          <a:p>
            <a:pPr marL="829751" indent="-342900">
              <a:spcBef>
                <a:spcPts val="600"/>
              </a:spcBef>
              <a:buSzPts val="2300"/>
              <a:buFont typeface="Arial" panose="020B0604020202020204" pitchFamily="34" charset="0"/>
              <a:buChar char="•"/>
            </a:pPr>
            <a:r>
              <a:rPr lang="en-US" sz="1900" dirty="0"/>
              <a:t>Serving as a Liaison to the Chancellor’s Office </a:t>
            </a:r>
          </a:p>
          <a:p>
            <a:pPr marL="829751" indent="-342900">
              <a:spcBef>
                <a:spcPts val="600"/>
              </a:spcBef>
              <a:buSzPts val="2300"/>
              <a:buFont typeface="Arial" panose="020B0604020202020204" pitchFamily="34" charset="0"/>
              <a:buChar char="•"/>
            </a:pPr>
            <a:r>
              <a:rPr lang="en-US" sz="1900" dirty="0"/>
              <a:t>Building Relationships with Faculty and Curriculum Chairs </a:t>
            </a:r>
          </a:p>
          <a:p>
            <a:pPr marL="829751" indent="-342900">
              <a:spcBef>
                <a:spcPts val="600"/>
              </a:spcBef>
              <a:buSzPts val="2300"/>
              <a:buFont typeface="Arial" panose="020B0604020202020204" pitchFamily="34" charset="0"/>
              <a:buChar char="•"/>
            </a:pPr>
            <a:r>
              <a:rPr lang="en-US" sz="1900" dirty="0"/>
              <a:t>Collaborating with Faculty and Supporting 10+1</a:t>
            </a:r>
            <a:endParaRPr sz="1900" dirty="0"/>
          </a:p>
          <a:p>
            <a:pPr marL="1044575" lvl="1" indent="-246063">
              <a:spcBef>
                <a:spcPts val="600"/>
              </a:spcBef>
              <a:buSzPts val="2300"/>
              <a:buFont typeface="Courier New" panose="02070309020205020404" pitchFamily="49" charset="0"/>
              <a:buChar char="o"/>
            </a:pPr>
            <a:r>
              <a:rPr lang="en-US" sz="1900" dirty="0"/>
              <a:t>Supporting IDEAA work—facilitating conversations </a:t>
            </a:r>
            <a:endParaRPr sz="1900" dirty="0">
              <a:highlight>
                <a:srgbClr val="00FF00"/>
              </a:highlight>
            </a:endParaRPr>
          </a:p>
          <a:p>
            <a:pPr marL="829751" indent="-342900">
              <a:spcBef>
                <a:spcPts val="600"/>
              </a:spcBef>
              <a:buSzPts val="2300"/>
              <a:buFont typeface="Arial" panose="020B0604020202020204" pitchFamily="34" charset="0"/>
              <a:buChar char="•"/>
            </a:pPr>
            <a:r>
              <a:rPr lang="en-US" sz="1900" dirty="0"/>
              <a:t>Keeping Up with Curriculum Developments </a:t>
            </a:r>
            <a:endParaRPr sz="1900" dirty="0"/>
          </a:p>
          <a:p>
            <a:pPr marL="1044575" lvl="1" indent="-246063">
              <a:spcBef>
                <a:spcPts val="600"/>
              </a:spcBef>
              <a:buSzPts val="2300"/>
              <a:buFont typeface="Courier New" panose="02070309020205020404" pitchFamily="49" charset="0"/>
              <a:buChar char="o"/>
            </a:pPr>
            <a:r>
              <a:rPr lang="en-US" sz="1900" dirty="0"/>
              <a:t>IDEAA courageous conversations and frameworks</a:t>
            </a:r>
            <a:endParaRPr sz="1900" dirty="0"/>
          </a:p>
          <a:p>
            <a:pPr marL="1044575" lvl="1" indent="-246063">
              <a:spcBef>
                <a:spcPts val="600"/>
              </a:spcBef>
              <a:buSzPts val="2300"/>
              <a:buFont typeface="Courier New" panose="02070309020205020404" pitchFamily="49" charset="0"/>
              <a:buChar char="o"/>
            </a:pPr>
            <a:r>
              <a:rPr lang="en-US" sz="1900" dirty="0"/>
              <a:t>Finding the balance in your role </a:t>
            </a:r>
            <a:endParaRPr sz="1900" dirty="0"/>
          </a:p>
          <a:p>
            <a:pPr marL="829751" indent="-342900">
              <a:spcBef>
                <a:spcPts val="600"/>
              </a:spcBef>
              <a:buSzPts val="2300"/>
              <a:buFont typeface="Arial" panose="020B0604020202020204" pitchFamily="34" charset="0"/>
              <a:buChar char="•"/>
            </a:pPr>
            <a:r>
              <a:rPr lang="en-US" sz="1900" dirty="0"/>
              <a:t>Sharing Resources</a:t>
            </a:r>
            <a:endParaRPr sz="1900" dirty="0"/>
          </a:p>
        </p:txBody>
      </p:sp>
      <p:sp>
        <p:nvSpPr>
          <p:cNvPr id="113" name="Google Shape;113;p3"/>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a:t>Curriculum Speak: What is . . . ? </a:t>
            </a:r>
          </a:p>
        </p:txBody>
      </p:sp>
      <p:graphicFrame>
        <p:nvGraphicFramePr>
          <p:cNvPr id="139" name="Google Shape;121;p4">
            <a:extLst>
              <a:ext uri="{FF2B5EF4-FFF2-40B4-BE49-F238E27FC236}">
                <a16:creationId xmlns:a16="http://schemas.microsoft.com/office/drawing/2014/main" id="{E8DBD1D6-AE99-8B02-B4D5-010F5671BA8A}"/>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440615026"/>
              </p:ext>
            </p:extLst>
          </p:nvPr>
        </p:nvGraphicFramePr>
        <p:xfrm>
          <a:off x="1277650" y="1798320"/>
          <a:ext cx="4922537" cy="4391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3" name="Google Shape;123;p4" title="one, two, three, four fingers"/>
          <p:cNvPicPr preferRelativeResize="0"/>
          <p:nvPr/>
        </p:nvPicPr>
        <p:blipFill rotWithShape="1">
          <a:blip r:embed="rId8"/>
          <a:srcRect t="57572" r="1" b="7143"/>
          <a:stretch/>
        </p:blipFill>
        <p:spPr>
          <a:xfrm>
            <a:off x="6917648" y="2338939"/>
            <a:ext cx="4948881" cy="1857676"/>
          </a:xfrm>
          <a:prstGeom prst="rect">
            <a:avLst/>
          </a:prstGeom>
          <a:noFill/>
          <a:ln>
            <a:noFill/>
          </a:ln>
        </p:spPr>
      </p:pic>
      <p:sp>
        <p:nvSpPr>
          <p:cNvPr id="122" name="Google Shape;122;p4"/>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arn(inVertical)">
                                      <p:cBhvr>
                                        <p:cTn id="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a:t>Roles and Responsibilities: General</a:t>
            </a:r>
          </a:p>
        </p:txBody>
      </p:sp>
      <p:sp>
        <p:nvSpPr>
          <p:cNvPr id="132" name="Google Shape;132;p5"/>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6</a:t>
            </a:fld>
            <a:endParaRPr lang="en-US"/>
          </a:p>
        </p:txBody>
      </p:sp>
      <p:graphicFrame>
        <p:nvGraphicFramePr>
          <p:cNvPr id="140" name="Google Shape;131;p5">
            <a:extLst>
              <a:ext uri="{FF2B5EF4-FFF2-40B4-BE49-F238E27FC236}">
                <a16:creationId xmlns:a16="http://schemas.microsoft.com/office/drawing/2014/main" id="{E507EF99-B07B-109F-7DD7-B2351207C82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3672367"/>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dirty="0"/>
              <a:t>Roles and Responsibilities: CCCCO</a:t>
            </a:r>
          </a:p>
        </p:txBody>
      </p:sp>
      <p:pic>
        <p:nvPicPr>
          <p:cNvPr id="5" name="Picture 4" descr="Woman looking at monitor">
            <a:extLst>
              <a:ext uri="{FF2B5EF4-FFF2-40B4-BE49-F238E27FC236}">
                <a16:creationId xmlns:a16="http://schemas.microsoft.com/office/drawing/2014/main" id="{0D15915B-669F-47BD-ABB1-B9FEADFF851B}"/>
              </a:ext>
            </a:extLst>
          </p:cNvPr>
          <p:cNvPicPr>
            <a:picLocks noChangeAspect="1"/>
          </p:cNvPicPr>
          <p:nvPr/>
        </p:nvPicPr>
        <p:blipFill rotWithShape="1">
          <a:blip r:embed="rId3"/>
          <a:srcRect r="25176"/>
          <a:stretch/>
        </p:blipFill>
        <p:spPr>
          <a:xfrm>
            <a:off x="1277650" y="1798320"/>
            <a:ext cx="4922537" cy="4391343"/>
          </a:xfrm>
          <a:prstGeom prst="rect">
            <a:avLst/>
          </a:prstGeom>
          <a:noFill/>
        </p:spPr>
      </p:pic>
      <p:sp>
        <p:nvSpPr>
          <p:cNvPr id="143" name="Google Shape;138;p6"/>
          <p:cNvSpPr txBox="1">
            <a:spLocks noGrp="1"/>
          </p:cNvSpPr>
          <p:nvPr>
            <p:ph sz="quarter" idx="4"/>
          </p:nvPr>
        </p:nvSpPr>
        <p:spPr>
          <a:xfrm>
            <a:off x="6388259" y="1798320"/>
            <a:ext cx="4948881" cy="4391343"/>
          </a:xfrm>
        </p:spPr>
        <p:txBody>
          <a:bodyPr spcFirstLastPara="1" wrap="square" lIns="91425" tIns="45700" rIns="91425" bIns="45700" anchor="t" anchorCtr="0">
            <a:normAutofit/>
          </a:bodyPr>
          <a:lstStyle/>
          <a:p>
            <a:pPr marL="603568" lvl="0" indent="-457200" rtl="0">
              <a:spcBef>
                <a:spcPts val="0"/>
              </a:spcBef>
              <a:spcAft>
                <a:spcPts val="0"/>
              </a:spcAft>
              <a:buClr>
                <a:srgbClr val="404040"/>
              </a:buClr>
              <a:buSzPts val="2600"/>
              <a:buChar char="●"/>
            </a:pPr>
            <a:r>
              <a:rPr lang="en-US"/>
              <a:t>Assure that new and revised curriculum is documented and approved by the district and chaptered with the CCCCO in a timely manner prior to offering</a:t>
            </a:r>
          </a:p>
          <a:p>
            <a:pPr marL="603568" lvl="0" indent="-292100" rtl="0">
              <a:spcBef>
                <a:spcPts val="0"/>
              </a:spcBef>
              <a:spcAft>
                <a:spcPts val="0"/>
              </a:spcAft>
              <a:buClr>
                <a:srgbClr val="404040"/>
              </a:buClr>
              <a:buSzPts val="2600"/>
              <a:buNone/>
            </a:pPr>
            <a:endParaRPr lang="en-US"/>
          </a:p>
          <a:p>
            <a:pPr marL="603568" lvl="0" indent="-457200" rtl="0">
              <a:spcBef>
                <a:spcPts val="0"/>
              </a:spcBef>
              <a:spcAft>
                <a:spcPts val="0"/>
              </a:spcAft>
              <a:buClr>
                <a:srgbClr val="404040"/>
              </a:buClr>
              <a:buSzPts val="2600"/>
              <a:buChar char="●"/>
            </a:pPr>
            <a:r>
              <a:rPr lang="en-US"/>
              <a:t>Coordinate with the CCCCO in assuring compliance for program and course approval</a:t>
            </a:r>
          </a:p>
          <a:p>
            <a:pPr marL="603568" lvl="0" indent="-292100" rtl="0">
              <a:spcBef>
                <a:spcPts val="0"/>
              </a:spcBef>
              <a:spcAft>
                <a:spcPts val="0"/>
              </a:spcAft>
              <a:buClr>
                <a:srgbClr val="404040"/>
              </a:buClr>
              <a:buSzPts val="2600"/>
              <a:buNone/>
            </a:pPr>
            <a:endParaRPr lang="en-US"/>
          </a:p>
          <a:p>
            <a:pPr marL="146368" lvl="0" indent="0" rtl="0">
              <a:spcBef>
                <a:spcPts val="0"/>
              </a:spcBef>
              <a:spcAft>
                <a:spcPts val="0"/>
              </a:spcAft>
              <a:buClr>
                <a:srgbClr val="404040"/>
              </a:buClr>
              <a:buSzPts val="2600"/>
              <a:buNone/>
            </a:pPr>
            <a:endParaRPr lang="en-US"/>
          </a:p>
          <a:p>
            <a:pPr marL="0" lvl="0" indent="0" rtl="0">
              <a:spcBef>
                <a:spcPts val="1000"/>
              </a:spcBef>
              <a:spcAft>
                <a:spcPts val="0"/>
              </a:spcAft>
              <a:buClr>
                <a:srgbClr val="404040"/>
              </a:buClr>
              <a:buSzPts val="2400"/>
              <a:buNone/>
            </a:pPr>
            <a:endParaRPr lang="en-US"/>
          </a:p>
        </p:txBody>
      </p:sp>
      <p:sp>
        <p:nvSpPr>
          <p:cNvPr id="139" name="Google Shape;139;p6"/>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2d93e33884_0_89"/>
          <p:cNvSpPr txBox="1">
            <a:spLocks noGrp="1"/>
          </p:cNvSpPr>
          <p:nvPr>
            <p:ph type="title"/>
          </p:nvPr>
        </p:nvSpPr>
        <p:spPr>
          <a:xfrm>
            <a:off x="1277650" y="365125"/>
            <a:ext cx="10657676" cy="1325700"/>
          </a:xfrm>
        </p:spPr>
        <p:txBody>
          <a:bodyPr spcFirstLastPara="1" wrap="square" lIns="91425" tIns="45700" rIns="91425" bIns="45700" anchor="b" anchorCtr="0">
            <a:normAutofit/>
          </a:bodyPr>
          <a:lstStyle/>
          <a:p>
            <a:pPr marL="0" lvl="0" indent="0" rtl="0">
              <a:spcBef>
                <a:spcPts val="0"/>
              </a:spcBef>
              <a:spcAft>
                <a:spcPts val="0"/>
              </a:spcAft>
              <a:buNone/>
            </a:pPr>
            <a:r>
              <a:rPr lang="en-US" dirty="0"/>
              <a:t>Roles and Responsibilities: Curriculum Committee</a:t>
            </a:r>
          </a:p>
        </p:txBody>
      </p:sp>
      <p:sp>
        <p:nvSpPr>
          <p:cNvPr id="146" name="Google Shape;146;g12d93e33884_0_89"/>
          <p:cNvSpPr txBox="1">
            <a:spLocks noGrp="1"/>
          </p:cNvSpPr>
          <p:nvPr>
            <p:ph sz="half" idx="2"/>
          </p:nvPr>
        </p:nvSpPr>
        <p:spPr>
          <a:xfrm>
            <a:off x="1277650" y="1798320"/>
            <a:ext cx="4922537" cy="4391343"/>
          </a:xfrm>
        </p:spPr>
        <p:txBody>
          <a:bodyPr spcFirstLastPara="1" wrap="square" lIns="91425" tIns="45700" rIns="91425" bIns="45700" anchor="t" anchorCtr="0">
            <a:normAutofit/>
          </a:bodyPr>
          <a:lstStyle/>
          <a:p>
            <a:pPr marL="228600" lvl="0" indent="-279400" rtl="0">
              <a:spcBef>
                <a:spcPts val="0"/>
              </a:spcBef>
              <a:spcAft>
                <a:spcPts val="0"/>
              </a:spcAft>
              <a:buSzPts val="2600"/>
              <a:buChar char="●"/>
            </a:pPr>
            <a:r>
              <a:rPr lang="en-US"/>
              <a:t>Participate in Curriculum Committee meetings and record proceedings (agendas/minutes)</a:t>
            </a:r>
          </a:p>
          <a:p>
            <a:pPr marL="228600" lvl="0" indent="0" rtl="0">
              <a:spcBef>
                <a:spcPts val="0"/>
              </a:spcBef>
              <a:spcAft>
                <a:spcPts val="0"/>
              </a:spcAft>
              <a:buNone/>
            </a:pPr>
            <a:endParaRPr lang="en-US"/>
          </a:p>
          <a:p>
            <a:pPr marL="228600" lvl="0" indent="-279400" rtl="0">
              <a:spcBef>
                <a:spcPts val="0"/>
              </a:spcBef>
              <a:spcAft>
                <a:spcPts val="0"/>
              </a:spcAft>
              <a:buSzPts val="2600"/>
              <a:buChar char="●"/>
            </a:pPr>
            <a:r>
              <a:rPr lang="en-US"/>
              <a:t>Attend technical review committee meetings to provide technical and resource support, especially in the area of coding</a:t>
            </a:r>
          </a:p>
          <a:p>
            <a:pPr marL="228600" lvl="0" indent="0" rtl="0">
              <a:spcBef>
                <a:spcPts val="0"/>
              </a:spcBef>
              <a:spcAft>
                <a:spcPts val="0"/>
              </a:spcAft>
              <a:buNone/>
            </a:pPr>
            <a:endParaRPr lang="en-US"/>
          </a:p>
          <a:p>
            <a:pPr marL="228600" lvl="0" indent="-279400" rtl="0">
              <a:spcBef>
                <a:spcPts val="0"/>
              </a:spcBef>
              <a:spcAft>
                <a:spcPts val="0"/>
              </a:spcAft>
              <a:buSzPts val="2600"/>
              <a:buChar char="●"/>
            </a:pPr>
            <a:r>
              <a:rPr lang="en-US"/>
              <a:t>Work with faculty to clarify comments and resolve issues prior to local approval</a:t>
            </a:r>
          </a:p>
          <a:p>
            <a:pPr marL="0" lvl="0" indent="0" rtl="0">
              <a:spcBef>
                <a:spcPts val="1000"/>
              </a:spcBef>
              <a:spcAft>
                <a:spcPts val="0"/>
              </a:spcAft>
              <a:buNone/>
            </a:pPr>
            <a:endParaRPr lang="en-US"/>
          </a:p>
        </p:txBody>
      </p:sp>
      <p:pic>
        <p:nvPicPr>
          <p:cNvPr id="5" name="Graphic 4" descr="Document with solid fill">
            <a:extLst>
              <a:ext uri="{FF2B5EF4-FFF2-40B4-BE49-F238E27FC236}">
                <a16:creationId xmlns:a16="http://schemas.microsoft.com/office/drawing/2014/main" id="{7F98129F-A3FE-4654-BAE4-330913FD47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7028" y="1798320"/>
            <a:ext cx="4391343" cy="4391343"/>
          </a:xfrm>
          <a:prstGeom prst="rect">
            <a:avLst/>
          </a:prstGeom>
        </p:spPr>
      </p:pic>
      <p:sp>
        <p:nvSpPr>
          <p:cNvPr id="147" name="Google Shape;147;g12d93e33884_0_89"/>
          <p:cNvSpPr txBox="1">
            <a:spLocks noGrp="1"/>
          </p:cNvSpPr>
          <p:nvPr>
            <p:ph type="sldNum" sz="quarter" idx="10"/>
          </p:nvPr>
        </p:nvSpPr>
        <p:spPr>
          <a:xfrm>
            <a:off x="10437813" y="6356350"/>
            <a:ext cx="915900" cy="365100"/>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dirty="0"/>
              <a:t>Roles and Responsibilities: College</a:t>
            </a:r>
          </a:p>
        </p:txBody>
      </p:sp>
      <p:pic>
        <p:nvPicPr>
          <p:cNvPr id="3" name="Content Placeholder 2" descr="Open book outline">
            <a:extLst>
              <a:ext uri="{FF2B5EF4-FFF2-40B4-BE49-F238E27FC236}">
                <a16:creationId xmlns:a16="http://schemas.microsoft.com/office/drawing/2014/main" id="{65C01D75-6AD3-43E2-BAEE-2667D4E0BE88}"/>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p:blipFill>
        <p:spPr>
          <a:xfrm>
            <a:off x="1543247" y="1798320"/>
            <a:ext cx="4391343" cy="4391343"/>
          </a:xfrm>
        </p:spPr>
      </p:pic>
      <p:sp>
        <p:nvSpPr>
          <p:cNvPr id="162" name="Google Shape;153;p7"/>
          <p:cNvSpPr txBox="1">
            <a:spLocks noGrp="1"/>
          </p:cNvSpPr>
          <p:nvPr>
            <p:ph sz="quarter" idx="4"/>
          </p:nvPr>
        </p:nvSpPr>
        <p:spPr>
          <a:xfrm>
            <a:off x="6388259" y="1798320"/>
            <a:ext cx="4948881" cy="4391343"/>
          </a:xfrm>
        </p:spPr>
        <p:txBody>
          <a:bodyPr spcFirstLastPara="1" wrap="square" lIns="91425" tIns="45700" rIns="91425" bIns="45700" anchor="t" anchorCtr="0">
            <a:normAutofit/>
          </a:bodyPr>
          <a:lstStyle/>
          <a:p>
            <a:pPr marL="228600" lvl="0" indent="0" rtl="0">
              <a:spcBef>
                <a:spcPts val="0"/>
              </a:spcBef>
              <a:spcAft>
                <a:spcPts val="0"/>
              </a:spcAft>
              <a:buNone/>
            </a:pPr>
            <a:endParaRPr sz="2200"/>
          </a:p>
          <a:p>
            <a:pPr marL="457200" lvl="0" indent="-317500" rtl="0">
              <a:spcBef>
                <a:spcPts val="0"/>
              </a:spcBef>
              <a:spcAft>
                <a:spcPts val="0"/>
              </a:spcAft>
              <a:buClr>
                <a:srgbClr val="404040"/>
              </a:buClr>
              <a:buSzPts val="1400"/>
              <a:buChar char="●"/>
            </a:pPr>
            <a:r>
              <a:rPr lang="en-US" sz="2200"/>
              <a:t>Prepare and maintain documentation related to curriculum approval (the official “historian/archivist”)</a:t>
            </a:r>
            <a:endParaRPr sz="2200"/>
          </a:p>
          <a:p>
            <a:pPr marL="139700" lvl="0" indent="0" rtl="0">
              <a:spcBef>
                <a:spcPts val="0"/>
              </a:spcBef>
              <a:spcAft>
                <a:spcPts val="0"/>
              </a:spcAft>
              <a:buClr>
                <a:srgbClr val="404040"/>
              </a:buClr>
              <a:buSzPts val="1400"/>
              <a:buNone/>
            </a:pPr>
            <a:endParaRPr sz="2200"/>
          </a:p>
          <a:p>
            <a:pPr marL="457200" lvl="0" indent="-317500" rtl="0">
              <a:spcBef>
                <a:spcPts val="0"/>
              </a:spcBef>
              <a:spcAft>
                <a:spcPts val="0"/>
              </a:spcAft>
              <a:buClr>
                <a:srgbClr val="404040"/>
              </a:buClr>
              <a:buSzPts val="1400"/>
              <a:buChar char="●"/>
            </a:pPr>
            <a:r>
              <a:rPr lang="en-US" sz="2200"/>
              <a:t>Coordinate, edit, and produce content for the college catalog/addenda and schedule of classes</a:t>
            </a:r>
            <a:endParaRPr sz="2200"/>
          </a:p>
          <a:p>
            <a:pPr marL="139700" lvl="0" indent="0" rtl="0">
              <a:spcBef>
                <a:spcPts val="0"/>
              </a:spcBef>
              <a:spcAft>
                <a:spcPts val="0"/>
              </a:spcAft>
              <a:buClr>
                <a:srgbClr val="404040"/>
              </a:buClr>
              <a:buSzPts val="1400"/>
              <a:buNone/>
            </a:pPr>
            <a:endParaRPr sz="2200"/>
          </a:p>
          <a:p>
            <a:pPr marL="457200" lvl="0" indent="-317500" rtl="0">
              <a:spcBef>
                <a:spcPts val="0"/>
              </a:spcBef>
              <a:spcAft>
                <a:spcPts val="0"/>
              </a:spcAft>
              <a:buClr>
                <a:srgbClr val="404040"/>
              </a:buClr>
              <a:buSzPts val="1400"/>
              <a:buChar char="●"/>
            </a:pPr>
            <a:r>
              <a:rPr lang="en-US" sz="2200"/>
              <a:t>Track completion of new and revised curriculum for publication</a:t>
            </a:r>
            <a:endParaRPr sz="2200"/>
          </a:p>
          <a:p>
            <a:pPr marL="0" lvl="0" indent="0" rtl="0">
              <a:spcBef>
                <a:spcPts val="1000"/>
              </a:spcBef>
              <a:spcAft>
                <a:spcPts val="0"/>
              </a:spcAft>
              <a:buClr>
                <a:srgbClr val="404040"/>
              </a:buClr>
              <a:buSzPts val="2400"/>
              <a:buNone/>
            </a:pPr>
            <a:endParaRPr sz="2200"/>
          </a:p>
        </p:txBody>
      </p:sp>
      <p:sp>
        <p:nvSpPr>
          <p:cNvPr id="154" name="Google Shape;154;p7"/>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9</a:t>
            </a:fld>
            <a:endParaRPr lang="en-US"/>
          </a:p>
        </p:txBody>
      </p:sp>
    </p:spTree>
  </p:cSld>
  <p:clrMapOvr>
    <a:masterClrMapping/>
  </p:clrMapOvr>
</p:sld>
</file>

<file path=ppt/theme/theme1.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1" id="{F9EBBF2E-854E-594E-ABFF-E35048AA25B8}" vid="{E1F37EC1-C978-2444-9233-3E083E74B5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2022 ppt template 1</Template>
  <TotalTime>56</TotalTime>
  <Words>3148</Words>
  <Application>Microsoft Office PowerPoint</Application>
  <PresentationFormat>Widescreen</PresentationFormat>
  <Paragraphs>413</Paragraphs>
  <Slides>37</Slides>
  <Notes>35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Courier New</vt:lpstr>
      <vt:lpstr>Lato</vt:lpstr>
      <vt:lpstr>Noto Sans Symbols</vt:lpstr>
      <vt:lpstr>Palatino</vt:lpstr>
      <vt:lpstr>ASCCC Curriculum Inst. 2020 Theme</vt:lpstr>
      <vt:lpstr>PRE-SESSION: NEW/NEWER CURRICULUM SPECIALISTS Wednesday, July 6, 2022 at 1:00 p.m.- 4:00 p.m.  </vt:lpstr>
      <vt:lpstr>Today’s Presenters</vt:lpstr>
      <vt:lpstr>Breakout Description</vt:lpstr>
      <vt:lpstr>Today’s Overview</vt:lpstr>
      <vt:lpstr>Curriculum Speak: What is . . . ? </vt:lpstr>
      <vt:lpstr>Roles and Responsibilities: General</vt:lpstr>
      <vt:lpstr>Roles and Responsibilities: CCCCO</vt:lpstr>
      <vt:lpstr>Roles and Responsibilities: Curriculum Committee</vt:lpstr>
      <vt:lpstr>Roles and Responsibilities: College</vt:lpstr>
      <vt:lpstr>Roles and Responsibilities: Other Departments</vt:lpstr>
      <vt:lpstr>Specialists Sometimes…</vt:lpstr>
      <vt:lpstr>Tasks of Others</vt:lpstr>
      <vt:lpstr>What is Not Part of the Specialists’ Role?</vt:lpstr>
      <vt:lpstr>Designing a Personal Tracking System: Courses</vt:lpstr>
      <vt:lpstr>Designing a Personal Tracking System - Courses</vt:lpstr>
      <vt:lpstr>Designing a Personal Tracking System: Courses</vt:lpstr>
      <vt:lpstr>Designing a Personal Tracking System: Programs</vt:lpstr>
      <vt:lpstr>Designing a Personal Tracking System: Programs</vt:lpstr>
      <vt:lpstr>How do you use Curriculum Management Systems to track your work?</vt:lpstr>
      <vt:lpstr>5 Minute Break</vt:lpstr>
      <vt:lpstr>Effective Practices for Submitting Curriculum</vt:lpstr>
      <vt:lpstr>Effective Practices for Submitting Curriculum: Courses</vt:lpstr>
      <vt:lpstr>Effective Practices for Submitting Curriculum:  All Program Types</vt:lpstr>
      <vt:lpstr>Effective Practices for Submitting Curriculum: Certificates and Associate Degrees</vt:lpstr>
      <vt:lpstr>Effective Practices for Submitting Curriculum: ADTs</vt:lpstr>
      <vt:lpstr>Effective Practices for Submitting Curriculum: ADTs (continued)</vt:lpstr>
      <vt:lpstr>Effective Practices for Submitting Curriculum: Noncredit Certificates (CDCP)</vt:lpstr>
      <vt:lpstr>Serving as a Liaison to the Chancellor’s Office</vt:lpstr>
      <vt:lpstr>Building Relationships with Curriculum Chairs</vt:lpstr>
      <vt:lpstr>Building Relationships with Faculty</vt:lpstr>
      <vt:lpstr>Building Relationships and Goals with Curriculum Chairs</vt:lpstr>
      <vt:lpstr>Building Relationships and Resilience</vt:lpstr>
      <vt:lpstr>Keeping Up With Curriculum Developments</vt:lpstr>
      <vt:lpstr>Resources</vt:lpstr>
      <vt:lpstr>More Resources</vt:lpstr>
      <vt:lpstr>You are valued and appreciated!</vt:lpstr>
      <vt:lpstr>Presenters’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Bean</dc:creator>
  <cp:lastModifiedBy>Michelle Bean</cp:lastModifiedBy>
  <cp:revision>2</cp:revision>
  <cp:lastPrinted>2020-11-24T19:39:26Z</cp:lastPrinted>
  <dcterms:created xsi:type="dcterms:W3CDTF">2022-06-21T23:55:59Z</dcterms:created>
  <dcterms:modified xsi:type="dcterms:W3CDTF">2022-06-26T22:52:42Z</dcterms:modified>
</cp:coreProperties>
</file>