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0" r:id="rId2"/>
    <p:sldId id="261" r:id="rId3"/>
    <p:sldId id="262" r:id="rId4"/>
    <p:sldId id="259" r:id="rId5"/>
    <p:sldId id="277" r:id="rId6"/>
    <p:sldId id="27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Foster" userId="ee6cbdebcdc9dff9" providerId="LiveId" clId="{F7A2707A-3370-46DB-B0B5-AA303044FE5C}"/>
    <pc:docChg chg="custSel addSld modSld">
      <pc:chgData name="Sam Foster" userId="ee6cbdebcdc9dff9" providerId="LiveId" clId="{F7A2707A-3370-46DB-B0B5-AA303044FE5C}" dt="2020-11-03T01:07:03.045" v="391" actId="20577"/>
      <pc:docMkLst>
        <pc:docMk/>
      </pc:docMkLst>
      <pc:sldChg chg="modNotesTx">
        <pc:chgData name="Sam Foster" userId="ee6cbdebcdc9dff9" providerId="LiveId" clId="{F7A2707A-3370-46DB-B0B5-AA303044FE5C}" dt="2020-11-03T01:07:03.045" v="391" actId="20577"/>
        <pc:sldMkLst>
          <pc:docMk/>
          <pc:sldMk cId="1822752327" sldId="263"/>
        </pc:sldMkLst>
      </pc:sldChg>
      <pc:sldChg chg="modNotesTx">
        <pc:chgData name="Sam Foster" userId="ee6cbdebcdc9dff9" providerId="LiveId" clId="{F7A2707A-3370-46DB-B0B5-AA303044FE5C}" dt="2020-11-03T01:02:09.149" v="11" actId="20577"/>
        <pc:sldMkLst>
          <pc:docMk/>
          <pc:sldMk cId="856470834" sldId="264"/>
        </pc:sldMkLst>
      </pc:sldChg>
      <pc:sldChg chg="modSp new mod modNotesTx">
        <pc:chgData name="Sam Foster" userId="ee6cbdebcdc9dff9" providerId="LiveId" clId="{F7A2707A-3370-46DB-B0B5-AA303044FE5C}" dt="2020-11-03T01:06:53.761" v="382" actId="20577"/>
        <pc:sldMkLst>
          <pc:docMk/>
          <pc:sldMk cId="1062159304" sldId="278"/>
        </pc:sldMkLst>
        <pc:spChg chg="mod">
          <ac:chgData name="Sam Foster" userId="ee6cbdebcdc9dff9" providerId="LiveId" clId="{F7A2707A-3370-46DB-B0B5-AA303044FE5C}" dt="2020-11-03T01:02:51.509" v="36" actId="20577"/>
          <ac:spMkLst>
            <pc:docMk/>
            <pc:sldMk cId="1062159304" sldId="278"/>
            <ac:spMk id="2" creationId="{25763F7F-B9E7-46EA-BE3D-133813FFCBB2}"/>
          </ac:spMkLst>
        </pc:spChg>
        <pc:spChg chg="mod">
          <ac:chgData name="Sam Foster" userId="ee6cbdebcdc9dff9" providerId="LiveId" clId="{F7A2707A-3370-46DB-B0B5-AA303044FE5C}" dt="2020-11-03T01:06:32.980" v="377" actId="20577"/>
          <ac:spMkLst>
            <pc:docMk/>
            <pc:sldMk cId="1062159304" sldId="278"/>
            <ac:spMk id="3" creationId="{EC88DE52-945B-4BC4-AC3A-73B716E96BE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ABAC8-CD24-4A04-A277-F2072C42501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8404144-3E1F-4A9F-94A5-D58B0C791B6F}">
      <dgm:prSet/>
      <dgm:spPr/>
      <dgm:t>
        <a:bodyPr/>
        <a:lstStyle/>
        <a:p>
          <a:r>
            <a:rPr lang="en-US"/>
            <a:t>We will discuss some of the challenges our most vulnerable students face in online and remote learning and some strategies to address them</a:t>
          </a:r>
        </a:p>
      </dgm:t>
    </dgm:pt>
    <dgm:pt modelId="{F74B3EFE-5F5B-4E7D-BA7D-CB8D8DB0E5AC}" type="parTrans" cxnId="{42CD6253-0A7E-4423-9AC1-22A72B4A75CE}">
      <dgm:prSet/>
      <dgm:spPr/>
      <dgm:t>
        <a:bodyPr/>
        <a:lstStyle/>
        <a:p>
          <a:endParaRPr lang="en-US"/>
        </a:p>
      </dgm:t>
    </dgm:pt>
    <dgm:pt modelId="{DB25D2CD-DBEA-4672-B8BF-260310867E0E}" type="sibTrans" cxnId="{42CD6253-0A7E-4423-9AC1-22A72B4A75CE}">
      <dgm:prSet/>
      <dgm:spPr/>
      <dgm:t>
        <a:bodyPr/>
        <a:lstStyle/>
        <a:p>
          <a:endParaRPr lang="en-US"/>
        </a:p>
      </dgm:t>
    </dgm:pt>
    <dgm:pt modelId="{CD6A0304-FCC9-453A-BED0-C4437A0D4430}">
      <dgm:prSet/>
      <dgm:spPr/>
      <dgm:t>
        <a:bodyPr/>
        <a:lstStyle/>
        <a:p>
          <a:r>
            <a:rPr lang="en-US"/>
            <a:t>We hope to share ideas and learn from each other</a:t>
          </a:r>
        </a:p>
      </dgm:t>
    </dgm:pt>
    <dgm:pt modelId="{12DABA00-C8EA-42A4-B6E1-55C24D7050DC}" type="parTrans" cxnId="{6AD86EF1-F0E5-4E93-907F-1EE902C43F5F}">
      <dgm:prSet/>
      <dgm:spPr/>
      <dgm:t>
        <a:bodyPr/>
        <a:lstStyle/>
        <a:p>
          <a:endParaRPr lang="en-US"/>
        </a:p>
      </dgm:t>
    </dgm:pt>
    <dgm:pt modelId="{E18F9D90-B784-459B-82B1-D505EC8824E5}" type="sibTrans" cxnId="{6AD86EF1-F0E5-4E93-907F-1EE902C43F5F}">
      <dgm:prSet/>
      <dgm:spPr/>
      <dgm:t>
        <a:bodyPr/>
        <a:lstStyle/>
        <a:p>
          <a:endParaRPr lang="en-US"/>
        </a:p>
      </dgm:t>
    </dgm:pt>
    <dgm:pt modelId="{5C5CC488-80A5-4190-BF35-3EFF93E5CDC8}">
      <dgm:prSet/>
      <dgm:spPr/>
      <dgm:t>
        <a:bodyPr/>
        <a:lstStyle/>
        <a:p>
          <a:r>
            <a:rPr lang="en-US"/>
            <a:t>Please use the chat to engage in the conversation</a:t>
          </a:r>
        </a:p>
      </dgm:t>
    </dgm:pt>
    <dgm:pt modelId="{CEBA1877-F658-492C-A0A7-9CFD0B9490CF}" type="parTrans" cxnId="{7700C087-A9B2-4FE2-AAD7-E623828745BB}">
      <dgm:prSet/>
      <dgm:spPr/>
      <dgm:t>
        <a:bodyPr/>
        <a:lstStyle/>
        <a:p>
          <a:endParaRPr lang="en-US"/>
        </a:p>
      </dgm:t>
    </dgm:pt>
    <dgm:pt modelId="{D32B372E-B896-44C4-9FE8-09F2F8B95FD9}" type="sibTrans" cxnId="{7700C087-A9B2-4FE2-AAD7-E623828745BB}">
      <dgm:prSet/>
      <dgm:spPr/>
      <dgm:t>
        <a:bodyPr/>
        <a:lstStyle/>
        <a:p>
          <a:endParaRPr lang="en-US"/>
        </a:p>
      </dgm:t>
    </dgm:pt>
    <dgm:pt modelId="{0FD0748C-9926-4961-8703-91F117834BF3}" type="pres">
      <dgm:prSet presAssocID="{621ABAC8-CD24-4A04-A277-F2072C425011}" presName="root" presStyleCnt="0">
        <dgm:presLayoutVars>
          <dgm:dir/>
          <dgm:resizeHandles val="exact"/>
        </dgm:presLayoutVars>
      </dgm:prSet>
      <dgm:spPr/>
    </dgm:pt>
    <dgm:pt modelId="{906C440B-C641-4BBF-9C6D-BB4DC6D52C11}" type="pres">
      <dgm:prSet presAssocID="{E8404144-3E1F-4A9F-94A5-D58B0C791B6F}" presName="compNode" presStyleCnt="0"/>
      <dgm:spPr/>
    </dgm:pt>
    <dgm:pt modelId="{FE3A4D1A-1C77-41B5-AC5B-F562E3639BC8}" type="pres">
      <dgm:prSet presAssocID="{E8404144-3E1F-4A9F-94A5-D58B0C791B6F}" presName="bgRect" presStyleLbl="bgShp" presStyleIdx="0" presStyleCnt="3"/>
      <dgm:spPr/>
    </dgm:pt>
    <dgm:pt modelId="{43CBF55B-E143-4F00-8186-DEE6C74528B0}" type="pres">
      <dgm:prSet presAssocID="{E8404144-3E1F-4A9F-94A5-D58B0C791B6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6BD0DBE-ADE2-4181-AEA1-E63B64B75700}" type="pres">
      <dgm:prSet presAssocID="{E8404144-3E1F-4A9F-94A5-D58B0C791B6F}" presName="spaceRect" presStyleCnt="0"/>
      <dgm:spPr/>
    </dgm:pt>
    <dgm:pt modelId="{D6DB4730-3315-4F1B-A943-B5537BE77160}" type="pres">
      <dgm:prSet presAssocID="{E8404144-3E1F-4A9F-94A5-D58B0C791B6F}" presName="parTx" presStyleLbl="revTx" presStyleIdx="0" presStyleCnt="3">
        <dgm:presLayoutVars>
          <dgm:chMax val="0"/>
          <dgm:chPref val="0"/>
        </dgm:presLayoutVars>
      </dgm:prSet>
      <dgm:spPr/>
    </dgm:pt>
    <dgm:pt modelId="{5FC2F609-70CB-4F58-8B1E-06C2D7877765}" type="pres">
      <dgm:prSet presAssocID="{DB25D2CD-DBEA-4672-B8BF-260310867E0E}" presName="sibTrans" presStyleCnt="0"/>
      <dgm:spPr/>
    </dgm:pt>
    <dgm:pt modelId="{73D5AA49-F1E2-4587-9600-32FE33CC9475}" type="pres">
      <dgm:prSet presAssocID="{CD6A0304-FCC9-453A-BED0-C4437A0D4430}" presName="compNode" presStyleCnt="0"/>
      <dgm:spPr/>
    </dgm:pt>
    <dgm:pt modelId="{C8E2D5DD-AB2B-432E-ACCC-261943F49242}" type="pres">
      <dgm:prSet presAssocID="{CD6A0304-FCC9-453A-BED0-C4437A0D4430}" presName="bgRect" presStyleLbl="bgShp" presStyleIdx="1" presStyleCnt="3"/>
      <dgm:spPr/>
    </dgm:pt>
    <dgm:pt modelId="{FBF8D8D4-5B11-48D2-B05D-076F262FC088}" type="pres">
      <dgm:prSet presAssocID="{CD6A0304-FCC9-453A-BED0-C4437A0D443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44F0C3B3-B1D8-4996-A90C-F52028F1C1D0}" type="pres">
      <dgm:prSet presAssocID="{CD6A0304-FCC9-453A-BED0-C4437A0D4430}" presName="spaceRect" presStyleCnt="0"/>
      <dgm:spPr/>
    </dgm:pt>
    <dgm:pt modelId="{8416D419-D0F0-48B0-95E9-9BB166733C80}" type="pres">
      <dgm:prSet presAssocID="{CD6A0304-FCC9-453A-BED0-C4437A0D4430}" presName="parTx" presStyleLbl="revTx" presStyleIdx="1" presStyleCnt="3">
        <dgm:presLayoutVars>
          <dgm:chMax val="0"/>
          <dgm:chPref val="0"/>
        </dgm:presLayoutVars>
      </dgm:prSet>
      <dgm:spPr/>
    </dgm:pt>
    <dgm:pt modelId="{B0AAB947-5454-4BCF-A4C9-84B47AEC48C6}" type="pres">
      <dgm:prSet presAssocID="{E18F9D90-B784-459B-82B1-D505EC8824E5}" presName="sibTrans" presStyleCnt="0"/>
      <dgm:spPr/>
    </dgm:pt>
    <dgm:pt modelId="{ABB55E38-796B-4722-BB55-C16F38DCCBF6}" type="pres">
      <dgm:prSet presAssocID="{5C5CC488-80A5-4190-BF35-3EFF93E5CDC8}" presName="compNode" presStyleCnt="0"/>
      <dgm:spPr/>
    </dgm:pt>
    <dgm:pt modelId="{5E412256-8DB1-41B9-8334-D4EBC13BCC9B}" type="pres">
      <dgm:prSet presAssocID="{5C5CC488-80A5-4190-BF35-3EFF93E5CDC8}" presName="bgRect" presStyleLbl="bgShp" presStyleIdx="2" presStyleCnt="3"/>
      <dgm:spPr/>
    </dgm:pt>
    <dgm:pt modelId="{8C210F35-F618-468B-B6F7-4D07D76F16B4}" type="pres">
      <dgm:prSet presAssocID="{5C5CC488-80A5-4190-BF35-3EFF93E5CDC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C9CB1E9-6FF2-4033-9E6F-72A5B4F5FB34}" type="pres">
      <dgm:prSet presAssocID="{5C5CC488-80A5-4190-BF35-3EFF93E5CDC8}" presName="spaceRect" presStyleCnt="0"/>
      <dgm:spPr/>
    </dgm:pt>
    <dgm:pt modelId="{E792AE51-44DC-460A-AB5F-CD8F59FEB78E}" type="pres">
      <dgm:prSet presAssocID="{5C5CC488-80A5-4190-BF35-3EFF93E5CDC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2CD6253-0A7E-4423-9AC1-22A72B4A75CE}" srcId="{621ABAC8-CD24-4A04-A277-F2072C425011}" destId="{E8404144-3E1F-4A9F-94A5-D58B0C791B6F}" srcOrd="0" destOrd="0" parTransId="{F74B3EFE-5F5B-4E7D-BA7D-CB8D8DB0E5AC}" sibTransId="{DB25D2CD-DBEA-4672-B8BF-260310867E0E}"/>
    <dgm:cxn modelId="{5C02D276-085D-414A-ABD0-D9546D621147}" type="presOf" srcId="{5C5CC488-80A5-4190-BF35-3EFF93E5CDC8}" destId="{E792AE51-44DC-460A-AB5F-CD8F59FEB78E}" srcOrd="0" destOrd="0" presId="urn:microsoft.com/office/officeart/2018/2/layout/IconVerticalSolidList"/>
    <dgm:cxn modelId="{1F2FF978-675E-469D-A998-35A3F5E9B7DA}" type="presOf" srcId="{E8404144-3E1F-4A9F-94A5-D58B0C791B6F}" destId="{D6DB4730-3315-4F1B-A943-B5537BE77160}" srcOrd="0" destOrd="0" presId="urn:microsoft.com/office/officeart/2018/2/layout/IconVerticalSolidList"/>
    <dgm:cxn modelId="{7700C087-A9B2-4FE2-AAD7-E623828745BB}" srcId="{621ABAC8-CD24-4A04-A277-F2072C425011}" destId="{5C5CC488-80A5-4190-BF35-3EFF93E5CDC8}" srcOrd="2" destOrd="0" parTransId="{CEBA1877-F658-492C-A0A7-9CFD0B9490CF}" sibTransId="{D32B372E-B896-44C4-9FE8-09F2F8B95FD9}"/>
    <dgm:cxn modelId="{5EFADC90-4CE6-4E73-83B7-E2C69C7342E4}" type="presOf" srcId="{621ABAC8-CD24-4A04-A277-F2072C425011}" destId="{0FD0748C-9926-4961-8703-91F117834BF3}" srcOrd="0" destOrd="0" presId="urn:microsoft.com/office/officeart/2018/2/layout/IconVerticalSolidList"/>
    <dgm:cxn modelId="{DA2B27A4-B98A-44AE-88BD-05388441B51F}" type="presOf" srcId="{CD6A0304-FCC9-453A-BED0-C4437A0D4430}" destId="{8416D419-D0F0-48B0-95E9-9BB166733C80}" srcOrd="0" destOrd="0" presId="urn:microsoft.com/office/officeart/2018/2/layout/IconVerticalSolidList"/>
    <dgm:cxn modelId="{6AD86EF1-F0E5-4E93-907F-1EE902C43F5F}" srcId="{621ABAC8-CD24-4A04-A277-F2072C425011}" destId="{CD6A0304-FCC9-453A-BED0-C4437A0D4430}" srcOrd="1" destOrd="0" parTransId="{12DABA00-C8EA-42A4-B6E1-55C24D7050DC}" sibTransId="{E18F9D90-B784-459B-82B1-D505EC8824E5}"/>
    <dgm:cxn modelId="{5441D7F5-30AF-4C42-8DDC-CF575737AB77}" type="presParOf" srcId="{0FD0748C-9926-4961-8703-91F117834BF3}" destId="{906C440B-C641-4BBF-9C6D-BB4DC6D52C11}" srcOrd="0" destOrd="0" presId="urn:microsoft.com/office/officeart/2018/2/layout/IconVerticalSolidList"/>
    <dgm:cxn modelId="{8E88FDD4-50A4-4A0B-84A1-43E3CF4CF7A1}" type="presParOf" srcId="{906C440B-C641-4BBF-9C6D-BB4DC6D52C11}" destId="{FE3A4D1A-1C77-41B5-AC5B-F562E3639BC8}" srcOrd="0" destOrd="0" presId="urn:microsoft.com/office/officeart/2018/2/layout/IconVerticalSolidList"/>
    <dgm:cxn modelId="{A655614F-AB1F-4D0C-86BB-C4B0611317F4}" type="presParOf" srcId="{906C440B-C641-4BBF-9C6D-BB4DC6D52C11}" destId="{43CBF55B-E143-4F00-8186-DEE6C74528B0}" srcOrd="1" destOrd="0" presId="urn:microsoft.com/office/officeart/2018/2/layout/IconVerticalSolidList"/>
    <dgm:cxn modelId="{9DC1F8A4-0A47-478A-A757-AD0CC8CB09AF}" type="presParOf" srcId="{906C440B-C641-4BBF-9C6D-BB4DC6D52C11}" destId="{F6BD0DBE-ADE2-4181-AEA1-E63B64B75700}" srcOrd="2" destOrd="0" presId="urn:microsoft.com/office/officeart/2018/2/layout/IconVerticalSolidList"/>
    <dgm:cxn modelId="{861C9095-6D9E-4B54-8BF8-F5A9F1953313}" type="presParOf" srcId="{906C440B-C641-4BBF-9C6D-BB4DC6D52C11}" destId="{D6DB4730-3315-4F1B-A943-B5537BE77160}" srcOrd="3" destOrd="0" presId="urn:microsoft.com/office/officeart/2018/2/layout/IconVerticalSolidList"/>
    <dgm:cxn modelId="{DEA3067A-BB23-4D0F-8CE8-F2F275E9E642}" type="presParOf" srcId="{0FD0748C-9926-4961-8703-91F117834BF3}" destId="{5FC2F609-70CB-4F58-8B1E-06C2D7877765}" srcOrd="1" destOrd="0" presId="urn:microsoft.com/office/officeart/2018/2/layout/IconVerticalSolidList"/>
    <dgm:cxn modelId="{E6440319-156F-4669-9CCC-3BCA1647434A}" type="presParOf" srcId="{0FD0748C-9926-4961-8703-91F117834BF3}" destId="{73D5AA49-F1E2-4587-9600-32FE33CC9475}" srcOrd="2" destOrd="0" presId="urn:microsoft.com/office/officeart/2018/2/layout/IconVerticalSolidList"/>
    <dgm:cxn modelId="{B0394B1B-AC58-470A-B1EE-046E2602F147}" type="presParOf" srcId="{73D5AA49-F1E2-4587-9600-32FE33CC9475}" destId="{C8E2D5DD-AB2B-432E-ACCC-261943F49242}" srcOrd="0" destOrd="0" presId="urn:microsoft.com/office/officeart/2018/2/layout/IconVerticalSolidList"/>
    <dgm:cxn modelId="{A32D4486-D8DA-4266-A16D-DDEFAEF54891}" type="presParOf" srcId="{73D5AA49-F1E2-4587-9600-32FE33CC9475}" destId="{FBF8D8D4-5B11-48D2-B05D-076F262FC088}" srcOrd="1" destOrd="0" presId="urn:microsoft.com/office/officeart/2018/2/layout/IconVerticalSolidList"/>
    <dgm:cxn modelId="{D65E5AA2-0D22-42BC-906F-4666F3854C73}" type="presParOf" srcId="{73D5AA49-F1E2-4587-9600-32FE33CC9475}" destId="{44F0C3B3-B1D8-4996-A90C-F52028F1C1D0}" srcOrd="2" destOrd="0" presId="urn:microsoft.com/office/officeart/2018/2/layout/IconVerticalSolidList"/>
    <dgm:cxn modelId="{83C7C375-C39D-440D-8A6D-B7699A681C65}" type="presParOf" srcId="{73D5AA49-F1E2-4587-9600-32FE33CC9475}" destId="{8416D419-D0F0-48B0-95E9-9BB166733C80}" srcOrd="3" destOrd="0" presId="urn:microsoft.com/office/officeart/2018/2/layout/IconVerticalSolidList"/>
    <dgm:cxn modelId="{35DD7642-08B1-451A-921B-376472CDE929}" type="presParOf" srcId="{0FD0748C-9926-4961-8703-91F117834BF3}" destId="{B0AAB947-5454-4BCF-A4C9-84B47AEC48C6}" srcOrd="3" destOrd="0" presId="urn:microsoft.com/office/officeart/2018/2/layout/IconVerticalSolidList"/>
    <dgm:cxn modelId="{E5B76FCA-DA1D-4C1C-ACCB-EC6A58FF0A51}" type="presParOf" srcId="{0FD0748C-9926-4961-8703-91F117834BF3}" destId="{ABB55E38-796B-4722-BB55-C16F38DCCBF6}" srcOrd="4" destOrd="0" presId="urn:microsoft.com/office/officeart/2018/2/layout/IconVerticalSolidList"/>
    <dgm:cxn modelId="{2FBF737F-6F29-41A8-9BF8-04E454FB943E}" type="presParOf" srcId="{ABB55E38-796B-4722-BB55-C16F38DCCBF6}" destId="{5E412256-8DB1-41B9-8334-D4EBC13BCC9B}" srcOrd="0" destOrd="0" presId="urn:microsoft.com/office/officeart/2018/2/layout/IconVerticalSolidList"/>
    <dgm:cxn modelId="{ACD0094E-9DC3-4BA8-B1C4-16200FBAC78C}" type="presParOf" srcId="{ABB55E38-796B-4722-BB55-C16F38DCCBF6}" destId="{8C210F35-F618-468B-B6F7-4D07D76F16B4}" srcOrd="1" destOrd="0" presId="urn:microsoft.com/office/officeart/2018/2/layout/IconVerticalSolidList"/>
    <dgm:cxn modelId="{E911369A-72AA-4596-92D7-0C5A3B74A181}" type="presParOf" srcId="{ABB55E38-796B-4722-BB55-C16F38DCCBF6}" destId="{FC9CB1E9-6FF2-4033-9E6F-72A5B4F5FB34}" srcOrd="2" destOrd="0" presId="urn:microsoft.com/office/officeart/2018/2/layout/IconVerticalSolidList"/>
    <dgm:cxn modelId="{55B389BC-603B-4EA5-8EAF-24A855F85C29}" type="presParOf" srcId="{ABB55E38-796B-4722-BB55-C16F38DCCBF6}" destId="{E792AE51-44DC-460A-AB5F-CD8F59FEB7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DB1F36-41D7-4F76-8A7B-A34AB46C81EF}" type="doc">
      <dgm:prSet loTypeId="urn:microsoft.com/office/officeart/2005/8/layout/hierarchy1" loCatId="hierarchy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94F7182F-3288-4139-BCFF-F7C7FEE78D5D}">
      <dgm:prSet/>
      <dgm:spPr/>
      <dgm:t>
        <a:bodyPr/>
        <a:lstStyle/>
        <a:p>
          <a:r>
            <a:rPr lang="en-US" dirty="0"/>
            <a:t>Online tutoring hub </a:t>
          </a:r>
        </a:p>
      </dgm:t>
    </dgm:pt>
    <dgm:pt modelId="{EE735C42-C892-4EB9-80D5-2C00E4F5F62A}" type="parTrans" cxnId="{F69F3080-E4CC-4E57-9DD9-2062E337B1E3}">
      <dgm:prSet/>
      <dgm:spPr/>
      <dgm:t>
        <a:bodyPr/>
        <a:lstStyle/>
        <a:p>
          <a:endParaRPr lang="en-US"/>
        </a:p>
      </dgm:t>
    </dgm:pt>
    <dgm:pt modelId="{BB3713E8-BE8A-4D2D-8E1F-1AFFC551D04F}" type="sibTrans" cxnId="{F69F3080-E4CC-4E57-9DD9-2062E337B1E3}">
      <dgm:prSet/>
      <dgm:spPr/>
      <dgm:t>
        <a:bodyPr/>
        <a:lstStyle/>
        <a:p>
          <a:endParaRPr lang="en-US"/>
        </a:p>
      </dgm:t>
    </dgm:pt>
    <dgm:pt modelId="{2324D3E9-B2EB-47B3-819D-F22A3E396B2F}">
      <dgm:prSet/>
      <dgm:spPr/>
      <dgm:t>
        <a:bodyPr/>
        <a:lstStyle/>
        <a:p>
          <a:r>
            <a:rPr lang="en-US"/>
            <a:t>Net Tutor</a:t>
          </a:r>
        </a:p>
      </dgm:t>
    </dgm:pt>
    <dgm:pt modelId="{4DB44CC6-3720-451C-9F43-952C3306B095}" type="parTrans" cxnId="{CE12475C-CD4A-4AFE-9EDE-BEBE655CFDE2}">
      <dgm:prSet/>
      <dgm:spPr/>
      <dgm:t>
        <a:bodyPr/>
        <a:lstStyle/>
        <a:p>
          <a:endParaRPr lang="en-US"/>
        </a:p>
      </dgm:t>
    </dgm:pt>
    <dgm:pt modelId="{4C85B5CA-C543-4B18-8065-BECEADD5DC0F}" type="sibTrans" cxnId="{CE12475C-CD4A-4AFE-9EDE-BEBE655CFDE2}">
      <dgm:prSet/>
      <dgm:spPr/>
      <dgm:t>
        <a:bodyPr/>
        <a:lstStyle/>
        <a:p>
          <a:endParaRPr lang="en-US"/>
        </a:p>
      </dgm:t>
    </dgm:pt>
    <dgm:pt modelId="{179F41C8-D4D0-4A82-AFF5-9D5F42DD29E8}" type="pres">
      <dgm:prSet presAssocID="{63DB1F36-41D7-4F76-8A7B-A34AB46C81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409DF42-6064-4205-882E-8B8687779054}" type="pres">
      <dgm:prSet presAssocID="{94F7182F-3288-4139-BCFF-F7C7FEE78D5D}" presName="hierRoot1" presStyleCnt="0"/>
      <dgm:spPr/>
    </dgm:pt>
    <dgm:pt modelId="{21F2F753-524D-4A42-AF3F-AB8E654F452A}" type="pres">
      <dgm:prSet presAssocID="{94F7182F-3288-4139-BCFF-F7C7FEE78D5D}" presName="composite" presStyleCnt="0"/>
      <dgm:spPr/>
    </dgm:pt>
    <dgm:pt modelId="{D24D7A15-C861-4A5F-9905-4F08624E11B4}" type="pres">
      <dgm:prSet presAssocID="{94F7182F-3288-4139-BCFF-F7C7FEE78D5D}" presName="background" presStyleLbl="node0" presStyleIdx="0" presStyleCnt="2"/>
      <dgm:spPr/>
    </dgm:pt>
    <dgm:pt modelId="{2E118335-4CAC-4D98-94B5-C4A6699AE4BB}" type="pres">
      <dgm:prSet presAssocID="{94F7182F-3288-4139-BCFF-F7C7FEE78D5D}" presName="text" presStyleLbl="fgAcc0" presStyleIdx="0" presStyleCnt="2">
        <dgm:presLayoutVars>
          <dgm:chPref val="3"/>
        </dgm:presLayoutVars>
      </dgm:prSet>
      <dgm:spPr/>
    </dgm:pt>
    <dgm:pt modelId="{56A81780-9907-4116-8C31-5CD1023DA5B1}" type="pres">
      <dgm:prSet presAssocID="{94F7182F-3288-4139-BCFF-F7C7FEE78D5D}" presName="hierChild2" presStyleCnt="0"/>
      <dgm:spPr/>
    </dgm:pt>
    <dgm:pt modelId="{23D15E9C-C125-4463-B2E9-A855BBABD343}" type="pres">
      <dgm:prSet presAssocID="{2324D3E9-B2EB-47B3-819D-F22A3E396B2F}" presName="hierRoot1" presStyleCnt="0"/>
      <dgm:spPr/>
    </dgm:pt>
    <dgm:pt modelId="{5188E957-3244-4323-811F-DADECF327745}" type="pres">
      <dgm:prSet presAssocID="{2324D3E9-B2EB-47B3-819D-F22A3E396B2F}" presName="composite" presStyleCnt="0"/>
      <dgm:spPr/>
    </dgm:pt>
    <dgm:pt modelId="{52105532-6CAB-4455-A6DA-CB30CBA65F12}" type="pres">
      <dgm:prSet presAssocID="{2324D3E9-B2EB-47B3-819D-F22A3E396B2F}" presName="background" presStyleLbl="node0" presStyleIdx="1" presStyleCnt="2"/>
      <dgm:spPr/>
    </dgm:pt>
    <dgm:pt modelId="{4768DB11-933F-459F-987B-D189B7E07064}" type="pres">
      <dgm:prSet presAssocID="{2324D3E9-B2EB-47B3-819D-F22A3E396B2F}" presName="text" presStyleLbl="fgAcc0" presStyleIdx="1" presStyleCnt="2">
        <dgm:presLayoutVars>
          <dgm:chPref val="3"/>
        </dgm:presLayoutVars>
      </dgm:prSet>
      <dgm:spPr/>
    </dgm:pt>
    <dgm:pt modelId="{B0DD9D20-124B-4D60-8C81-76631E91D282}" type="pres">
      <dgm:prSet presAssocID="{2324D3E9-B2EB-47B3-819D-F22A3E396B2F}" presName="hierChild2" presStyleCnt="0"/>
      <dgm:spPr/>
    </dgm:pt>
  </dgm:ptLst>
  <dgm:cxnLst>
    <dgm:cxn modelId="{CE12475C-CD4A-4AFE-9EDE-BEBE655CFDE2}" srcId="{63DB1F36-41D7-4F76-8A7B-A34AB46C81EF}" destId="{2324D3E9-B2EB-47B3-819D-F22A3E396B2F}" srcOrd="1" destOrd="0" parTransId="{4DB44CC6-3720-451C-9F43-952C3306B095}" sibTransId="{4C85B5CA-C543-4B18-8065-BECEADD5DC0F}"/>
    <dgm:cxn modelId="{C5F89064-FADE-4A21-96DB-5B658BC18491}" type="presOf" srcId="{2324D3E9-B2EB-47B3-819D-F22A3E396B2F}" destId="{4768DB11-933F-459F-987B-D189B7E07064}" srcOrd="0" destOrd="0" presId="urn:microsoft.com/office/officeart/2005/8/layout/hierarchy1"/>
    <dgm:cxn modelId="{0FCC4566-8D7F-4B26-A342-B3CE335A70D9}" type="presOf" srcId="{63DB1F36-41D7-4F76-8A7B-A34AB46C81EF}" destId="{179F41C8-D4D0-4A82-AFF5-9D5F42DD29E8}" srcOrd="0" destOrd="0" presId="urn:microsoft.com/office/officeart/2005/8/layout/hierarchy1"/>
    <dgm:cxn modelId="{F69F3080-E4CC-4E57-9DD9-2062E337B1E3}" srcId="{63DB1F36-41D7-4F76-8A7B-A34AB46C81EF}" destId="{94F7182F-3288-4139-BCFF-F7C7FEE78D5D}" srcOrd="0" destOrd="0" parTransId="{EE735C42-C892-4EB9-80D5-2C00E4F5F62A}" sibTransId="{BB3713E8-BE8A-4D2D-8E1F-1AFFC551D04F}"/>
    <dgm:cxn modelId="{70D952F1-F026-40FB-878C-92E41C6D17E9}" type="presOf" srcId="{94F7182F-3288-4139-BCFF-F7C7FEE78D5D}" destId="{2E118335-4CAC-4D98-94B5-C4A6699AE4BB}" srcOrd="0" destOrd="0" presId="urn:microsoft.com/office/officeart/2005/8/layout/hierarchy1"/>
    <dgm:cxn modelId="{46253049-DA43-45A5-B6EE-71B3DB235322}" type="presParOf" srcId="{179F41C8-D4D0-4A82-AFF5-9D5F42DD29E8}" destId="{A409DF42-6064-4205-882E-8B8687779054}" srcOrd="0" destOrd="0" presId="urn:microsoft.com/office/officeart/2005/8/layout/hierarchy1"/>
    <dgm:cxn modelId="{7733C5CD-8F30-4BF6-9315-929D78144343}" type="presParOf" srcId="{A409DF42-6064-4205-882E-8B8687779054}" destId="{21F2F753-524D-4A42-AF3F-AB8E654F452A}" srcOrd="0" destOrd="0" presId="urn:microsoft.com/office/officeart/2005/8/layout/hierarchy1"/>
    <dgm:cxn modelId="{D4151C24-B734-488E-ADC3-C1D94861AB88}" type="presParOf" srcId="{21F2F753-524D-4A42-AF3F-AB8E654F452A}" destId="{D24D7A15-C861-4A5F-9905-4F08624E11B4}" srcOrd="0" destOrd="0" presId="urn:microsoft.com/office/officeart/2005/8/layout/hierarchy1"/>
    <dgm:cxn modelId="{E585FD93-8C0A-41ED-BB4D-4CFD5A8182D1}" type="presParOf" srcId="{21F2F753-524D-4A42-AF3F-AB8E654F452A}" destId="{2E118335-4CAC-4D98-94B5-C4A6699AE4BB}" srcOrd="1" destOrd="0" presId="urn:microsoft.com/office/officeart/2005/8/layout/hierarchy1"/>
    <dgm:cxn modelId="{7DC35796-1593-4A50-AF96-018EB888BC32}" type="presParOf" srcId="{A409DF42-6064-4205-882E-8B8687779054}" destId="{56A81780-9907-4116-8C31-5CD1023DA5B1}" srcOrd="1" destOrd="0" presId="urn:microsoft.com/office/officeart/2005/8/layout/hierarchy1"/>
    <dgm:cxn modelId="{8E66FE64-7958-450E-AD03-5DE7CD5868DC}" type="presParOf" srcId="{179F41C8-D4D0-4A82-AFF5-9D5F42DD29E8}" destId="{23D15E9C-C125-4463-B2E9-A855BBABD343}" srcOrd="1" destOrd="0" presId="urn:microsoft.com/office/officeart/2005/8/layout/hierarchy1"/>
    <dgm:cxn modelId="{FA702445-F80A-431D-9959-0AAED3FA6304}" type="presParOf" srcId="{23D15E9C-C125-4463-B2E9-A855BBABD343}" destId="{5188E957-3244-4323-811F-DADECF327745}" srcOrd="0" destOrd="0" presId="urn:microsoft.com/office/officeart/2005/8/layout/hierarchy1"/>
    <dgm:cxn modelId="{8D191B10-AF90-43AE-A6D8-503C8A39ACED}" type="presParOf" srcId="{5188E957-3244-4323-811F-DADECF327745}" destId="{52105532-6CAB-4455-A6DA-CB30CBA65F12}" srcOrd="0" destOrd="0" presId="urn:microsoft.com/office/officeart/2005/8/layout/hierarchy1"/>
    <dgm:cxn modelId="{BC6CEF61-8466-49E7-AFE4-1EC1A3387C3C}" type="presParOf" srcId="{5188E957-3244-4323-811F-DADECF327745}" destId="{4768DB11-933F-459F-987B-D189B7E07064}" srcOrd="1" destOrd="0" presId="urn:microsoft.com/office/officeart/2005/8/layout/hierarchy1"/>
    <dgm:cxn modelId="{CAE91304-C6E2-4BF8-BB46-00303E46CE7B}" type="presParOf" srcId="{23D15E9C-C125-4463-B2E9-A855BBABD343}" destId="{B0DD9D20-124B-4D60-8C81-76631E91D2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BDCF94-E1F3-43AA-A092-E0A927725661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405C808-7966-47C9-BE96-C59B161F8B29}">
      <dgm:prSet/>
      <dgm:spPr/>
      <dgm:t>
        <a:bodyPr/>
        <a:lstStyle/>
        <a:p>
          <a:r>
            <a:rPr lang="en-US"/>
            <a:t>Additional questions?</a:t>
          </a:r>
        </a:p>
      </dgm:t>
    </dgm:pt>
    <dgm:pt modelId="{05432ADD-83F8-4156-8D7D-8F70B65E044D}" type="parTrans" cxnId="{BE81C936-63A9-4BC9-AF21-54159F8035F6}">
      <dgm:prSet/>
      <dgm:spPr/>
      <dgm:t>
        <a:bodyPr/>
        <a:lstStyle/>
        <a:p>
          <a:endParaRPr lang="en-US"/>
        </a:p>
      </dgm:t>
    </dgm:pt>
    <dgm:pt modelId="{A2C44D27-DA2E-47D6-95F9-5819393F7E9A}" type="sibTrans" cxnId="{BE81C936-63A9-4BC9-AF21-54159F8035F6}">
      <dgm:prSet/>
      <dgm:spPr/>
      <dgm:t>
        <a:bodyPr/>
        <a:lstStyle/>
        <a:p>
          <a:endParaRPr lang="en-US"/>
        </a:p>
      </dgm:t>
    </dgm:pt>
    <dgm:pt modelId="{BDEBDF08-37C1-4426-8A27-ADB725E0022D}">
      <dgm:prSet/>
      <dgm:spPr/>
      <dgm:t>
        <a:bodyPr/>
        <a:lstStyle/>
        <a:p>
          <a:r>
            <a:rPr lang="en-US"/>
            <a:t>Email:  info@asccc.org</a:t>
          </a:r>
        </a:p>
      </dgm:t>
    </dgm:pt>
    <dgm:pt modelId="{7E0DBCF6-95EE-4D25-951D-27F921A872AD}" type="parTrans" cxnId="{C91B2AD1-F4C9-43D2-AF8B-BD962B12586C}">
      <dgm:prSet/>
      <dgm:spPr/>
      <dgm:t>
        <a:bodyPr/>
        <a:lstStyle/>
        <a:p>
          <a:endParaRPr lang="en-US"/>
        </a:p>
      </dgm:t>
    </dgm:pt>
    <dgm:pt modelId="{17235501-EEE3-411F-B581-F209A7C6ED13}" type="sibTrans" cxnId="{C91B2AD1-F4C9-43D2-AF8B-BD962B12586C}">
      <dgm:prSet/>
      <dgm:spPr/>
      <dgm:t>
        <a:bodyPr/>
        <a:lstStyle/>
        <a:p>
          <a:endParaRPr lang="en-US"/>
        </a:p>
      </dgm:t>
    </dgm:pt>
    <dgm:pt modelId="{B30178E7-9512-47EA-A815-188A15333193}" type="pres">
      <dgm:prSet presAssocID="{BCBDCF94-E1F3-43AA-A092-E0A927725661}" presName="root" presStyleCnt="0">
        <dgm:presLayoutVars>
          <dgm:dir/>
          <dgm:resizeHandles val="exact"/>
        </dgm:presLayoutVars>
      </dgm:prSet>
      <dgm:spPr/>
    </dgm:pt>
    <dgm:pt modelId="{79856378-D1AB-49F7-A88D-CD9BD33852B5}" type="pres">
      <dgm:prSet presAssocID="{9405C808-7966-47C9-BE96-C59B161F8B29}" presName="compNode" presStyleCnt="0"/>
      <dgm:spPr/>
    </dgm:pt>
    <dgm:pt modelId="{64A80D21-EC14-4EE0-AB2F-C3B4805D16F0}" type="pres">
      <dgm:prSet presAssocID="{9405C808-7966-47C9-BE96-C59B161F8B2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771DED6A-0D70-4FF7-870E-9DE288E5B506}" type="pres">
      <dgm:prSet presAssocID="{9405C808-7966-47C9-BE96-C59B161F8B29}" presName="spaceRect" presStyleCnt="0"/>
      <dgm:spPr/>
    </dgm:pt>
    <dgm:pt modelId="{546175D7-2756-44B5-80C6-37560E034B77}" type="pres">
      <dgm:prSet presAssocID="{9405C808-7966-47C9-BE96-C59B161F8B29}" presName="textRect" presStyleLbl="revTx" presStyleIdx="0" presStyleCnt="2">
        <dgm:presLayoutVars>
          <dgm:chMax val="1"/>
          <dgm:chPref val="1"/>
        </dgm:presLayoutVars>
      </dgm:prSet>
      <dgm:spPr/>
    </dgm:pt>
    <dgm:pt modelId="{DEC02213-9065-4D92-B2F0-D9F147DCFA09}" type="pres">
      <dgm:prSet presAssocID="{A2C44D27-DA2E-47D6-95F9-5819393F7E9A}" presName="sibTrans" presStyleCnt="0"/>
      <dgm:spPr/>
    </dgm:pt>
    <dgm:pt modelId="{2B7D283A-FB9D-4940-AA28-C97C393E31E9}" type="pres">
      <dgm:prSet presAssocID="{BDEBDF08-37C1-4426-8A27-ADB725E0022D}" presName="compNode" presStyleCnt="0"/>
      <dgm:spPr/>
    </dgm:pt>
    <dgm:pt modelId="{1F4D621A-3F32-4E25-A133-200578180033}" type="pres">
      <dgm:prSet presAssocID="{BDEBDF08-37C1-4426-8A27-ADB725E0022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8798D47A-A135-477A-A888-AC52BAA3A97B}" type="pres">
      <dgm:prSet presAssocID="{BDEBDF08-37C1-4426-8A27-ADB725E0022D}" presName="spaceRect" presStyleCnt="0"/>
      <dgm:spPr/>
    </dgm:pt>
    <dgm:pt modelId="{3CCF5591-7AEA-4BDB-8BC6-2F020871EC58}" type="pres">
      <dgm:prSet presAssocID="{BDEBDF08-37C1-4426-8A27-ADB725E0022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84E4300-2A99-449C-84BD-09390100EC9F}" type="presOf" srcId="{BDEBDF08-37C1-4426-8A27-ADB725E0022D}" destId="{3CCF5591-7AEA-4BDB-8BC6-2F020871EC58}" srcOrd="0" destOrd="0" presId="urn:microsoft.com/office/officeart/2018/2/layout/IconLabelList"/>
    <dgm:cxn modelId="{BE81C936-63A9-4BC9-AF21-54159F8035F6}" srcId="{BCBDCF94-E1F3-43AA-A092-E0A927725661}" destId="{9405C808-7966-47C9-BE96-C59B161F8B29}" srcOrd="0" destOrd="0" parTransId="{05432ADD-83F8-4156-8D7D-8F70B65E044D}" sibTransId="{A2C44D27-DA2E-47D6-95F9-5819393F7E9A}"/>
    <dgm:cxn modelId="{C91B2AD1-F4C9-43D2-AF8B-BD962B12586C}" srcId="{BCBDCF94-E1F3-43AA-A092-E0A927725661}" destId="{BDEBDF08-37C1-4426-8A27-ADB725E0022D}" srcOrd="1" destOrd="0" parTransId="{7E0DBCF6-95EE-4D25-951D-27F921A872AD}" sibTransId="{17235501-EEE3-411F-B581-F209A7C6ED13}"/>
    <dgm:cxn modelId="{BACA3BD2-BF5E-43AE-816F-F2AC30D6E5CD}" type="presOf" srcId="{9405C808-7966-47C9-BE96-C59B161F8B29}" destId="{546175D7-2756-44B5-80C6-37560E034B77}" srcOrd="0" destOrd="0" presId="urn:microsoft.com/office/officeart/2018/2/layout/IconLabelList"/>
    <dgm:cxn modelId="{406A06E9-1157-410C-A40B-013FA99878A3}" type="presOf" srcId="{BCBDCF94-E1F3-43AA-A092-E0A927725661}" destId="{B30178E7-9512-47EA-A815-188A15333193}" srcOrd="0" destOrd="0" presId="urn:microsoft.com/office/officeart/2018/2/layout/IconLabelList"/>
    <dgm:cxn modelId="{84517900-A628-4744-9763-B180F910DBA0}" type="presParOf" srcId="{B30178E7-9512-47EA-A815-188A15333193}" destId="{79856378-D1AB-49F7-A88D-CD9BD33852B5}" srcOrd="0" destOrd="0" presId="urn:microsoft.com/office/officeart/2018/2/layout/IconLabelList"/>
    <dgm:cxn modelId="{9D752A8B-CF4E-498D-A4D2-AD45438020EB}" type="presParOf" srcId="{79856378-D1AB-49F7-A88D-CD9BD33852B5}" destId="{64A80D21-EC14-4EE0-AB2F-C3B4805D16F0}" srcOrd="0" destOrd="0" presId="urn:microsoft.com/office/officeart/2018/2/layout/IconLabelList"/>
    <dgm:cxn modelId="{F8AADCB0-E296-4460-B78C-8F15489C9DEF}" type="presParOf" srcId="{79856378-D1AB-49F7-A88D-CD9BD33852B5}" destId="{771DED6A-0D70-4FF7-870E-9DE288E5B506}" srcOrd="1" destOrd="0" presId="urn:microsoft.com/office/officeart/2018/2/layout/IconLabelList"/>
    <dgm:cxn modelId="{2A759C94-91B7-44C5-BEEE-20BB0BC55CD5}" type="presParOf" srcId="{79856378-D1AB-49F7-A88D-CD9BD33852B5}" destId="{546175D7-2756-44B5-80C6-37560E034B77}" srcOrd="2" destOrd="0" presId="urn:microsoft.com/office/officeart/2018/2/layout/IconLabelList"/>
    <dgm:cxn modelId="{B057A852-E268-4C85-9C59-E679D918EC8B}" type="presParOf" srcId="{B30178E7-9512-47EA-A815-188A15333193}" destId="{DEC02213-9065-4D92-B2F0-D9F147DCFA09}" srcOrd="1" destOrd="0" presId="urn:microsoft.com/office/officeart/2018/2/layout/IconLabelList"/>
    <dgm:cxn modelId="{213A1E11-F1B0-4722-9CFF-FCD5729010B5}" type="presParOf" srcId="{B30178E7-9512-47EA-A815-188A15333193}" destId="{2B7D283A-FB9D-4940-AA28-C97C393E31E9}" srcOrd="2" destOrd="0" presId="urn:microsoft.com/office/officeart/2018/2/layout/IconLabelList"/>
    <dgm:cxn modelId="{239E4924-D104-4043-B43D-685DEB972486}" type="presParOf" srcId="{2B7D283A-FB9D-4940-AA28-C97C393E31E9}" destId="{1F4D621A-3F32-4E25-A133-200578180033}" srcOrd="0" destOrd="0" presId="urn:microsoft.com/office/officeart/2018/2/layout/IconLabelList"/>
    <dgm:cxn modelId="{8F746802-BD07-4A93-940A-AD38AB4BF2EF}" type="presParOf" srcId="{2B7D283A-FB9D-4940-AA28-C97C393E31E9}" destId="{8798D47A-A135-477A-A888-AC52BAA3A97B}" srcOrd="1" destOrd="0" presId="urn:microsoft.com/office/officeart/2018/2/layout/IconLabelList"/>
    <dgm:cxn modelId="{A080186F-FAB5-4CEE-BB1F-314F94ED1D71}" type="presParOf" srcId="{2B7D283A-FB9D-4940-AA28-C97C393E31E9}" destId="{3CCF5591-7AEA-4BDB-8BC6-2F020871EC5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A4D1A-1C77-41B5-AC5B-F562E3639BC8}">
      <dsp:nvSpPr>
        <dsp:cNvPr id="0" name=""/>
        <dsp:cNvSpPr/>
      </dsp:nvSpPr>
      <dsp:spPr>
        <a:xfrm>
          <a:off x="0" y="539"/>
          <a:ext cx="10058399" cy="12624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BF55B-E143-4F00-8186-DEE6C74528B0}">
      <dsp:nvSpPr>
        <dsp:cNvPr id="0" name=""/>
        <dsp:cNvSpPr/>
      </dsp:nvSpPr>
      <dsp:spPr>
        <a:xfrm>
          <a:off x="381886" y="284587"/>
          <a:ext cx="694339" cy="6943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B4730-3315-4F1B-A943-B5537BE77160}">
      <dsp:nvSpPr>
        <dsp:cNvPr id="0" name=""/>
        <dsp:cNvSpPr/>
      </dsp:nvSpPr>
      <dsp:spPr>
        <a:xfrm>
          <a:off x="1458111" y="539"/>
          <a:ext cx="8600288" cy="1262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608" tIns="133608" rIns="133608" bIns="1336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 will discuss some of the challenges our most vulnerable students face in online and remote learning and some strategies to address them</a:t>
          </a:r>
        </a:p>
      </dsp:txBody>
      <dsp:txXfrm>
        <a:off x="1458111" y="539"/>
        <a:ext cx="8600288" cy="1262434"/>
      </dsp:txXfrm>
    </dsp:sp>
    <dsp:sp modelId="{C8E2D5DD-AB2B-432E-ACCC-261943F49242}">
      <dsp:nvSpPr>
        <dsp:cNvPr id="0" name=""/>
        <dsp:cNvSpPr/>
      </dsp:nvSpPr>
      <dsp:spPr>
        <a:xfrm>
          <a:off x="0" y="1578582"/>
          <a:ext cx="10058399" cy="12624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8D8D4-5B11-48D2-B05D-076F262FC088}">
      <dsp:nvSpPr>
        <dsp:cNvPr id="0" name=""/>
        <dsp:cNvSpPr/>
      </dsp:nvSpPr>
      <dsp:spPr>
        <a:xfrm>
          <a:off x="381886" y="1862630"/>
          <a:ext cx="694339" cy="6943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6D419-D0F0-48B0-95E9-9BB166733C80}">
      <dsp:nvSpPr>
        <dsp:cNvPr id="0" name=""/>
        <dsp:cNvSpPr/>
      </dsp:nvSpPr>
      <dsp:spPr>
        <a:xfrm>
          <a:off x="1458111" y="1578582"/>
          <a:ext cx="8600288" cy="1262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608" tIns="133608" rIns="133608" bIns="1336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 hope to share ideas and learn from each other</a:t>
          </a:r>
        </a:p>
      </dsp:txBody>
      <dsp:txXfrm>
        <a:off x="1458111" y="1578582"/>
        <a:ext cx="8600288" cy="1262434"/>
      </dsp:txXfrm>
    </dsp:sp>
    <dsp:sp modelId="{5E412256-8DB1-41B9-8334-D4EBC13BCC9B}">
      <dsp:nvSpPr>
        <dsp:cNvPr id="0" name=""/>
        <dsp:cNvSpPr/>
      </dsp:nvSpPr>
      <dsp:spPr>
        <a:xfrm>
          <a:off x="0" y="3156625"/>
          <a:ext cx="10058399" cy="12624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10F35-F618-468B-B6F7-4D07D76F16B4}">
      <dsp:nvSpPr>
        <dsp:cNvPr id="0" name=""/>
        <dsp:cNvSpPr/>
      </dsp:nvSpPr>
      <dsp:spPr>
        <a:xfrm>
          <a:off x="381886" y="3440673"/>
          <a:ext cx="694339" cy="6943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2AE51-44DC-460A-AB5F-CD8F59FEB78E}">
      <dsp:nvSpPr>
        <dsp:cNvPr id="0" name=""/>
        <dsp:cNvSpPr/>
      </dsp:nvSpPr>
      <dsp:spPr>
        <a:xfrm>
          <a:off x="1458111" y="3156625"/>
          <a:ext cx="8600288" cy="1262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608" tIns="133608" rIns="133608" bIns="1336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Please use the chat to engage in the conversation</a:t>
          </a:r>
        </a:p>
      </dsp:txBody>
      <dsp:txXfrm>
        <a:off x="1458111" y="3156625"/>
        <a:ext cx="8600288" cy="1262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D7A15-C861-4A5F-9905-4F08624E11B4}">
      <dsp:nvSpPr>
        <dsp:cNvPr id="0" name=""/>
        <dsp:cNvSpPr/>
      </dsp:nvSpPr>
      <dsp:spPr>
        <a:xfrm>
          <a:off x="1284" y="115089"/>
          <a:ext cx="4509101" cy="2863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E118335-4CAC-4D98-94B5-C4A6699AE4BB}">
      <dsp:nvSpPr>
        <dsp:cNvPr id="0" name=""/>
        <dsp:cNvSpPr/>
      </dsp:nvSpPr>
      <dsp:spPr>
        <a:xfrm>
          <a:off x="502295" y="591050"/>
          <a:ext cx="4509101" cy="2863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Online tutoring hub </a:t>
          </a:r>
        </a:p>
      </dsp:txBody>
      <dsp:txXfrm>
        <a:off x="586158" y="674913"/>
        <a:ext cx="4341375" cy="2695553"/>
      </dsp:txXfrm>
    </dsp:sp>
    <dsp:sp modelId="{52105532-6CAB-4455-A6DA-CB30CBA65F12}">
      <dsp:nvSpPr>
        <dsp:cNvPr id="0" name=""/>
        <dsp:cNvSpPr/>
      </dsp:nvSpPr>
      <dsp:spPr>
        <a:xfrm>
          <a:off x="5512408" y="115089"/>
          <a:ext cx="4509101" cy="28632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68DB11-933F-459F-987B-D189B7E07064}">
      <dsp:nvSpPr>
        <dsp:cNvPr id="0" name=""/>
        <dsp:cNvSpPr/>
      </dsp:nvSpPr>
      <dsp:spPr>
        <a:xfrm>
          <a:off x="6013419" y="591050"/>
          <a:ext cx="4509101" cy="2863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Net Tutor</a:t>
          </a:r>
        </a:p>
      </dsp:txBody>
      <dsp:txXfrm>
        <a:off x="6097282" y="674913"/>
        <a:ext cx="4341375" cy="2695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80D21-EC14-4EE0-AB2F-C3B4805D16F0}">
      <dsp:nvSpPr>
        <dsp:cNvPr id="0" name=""/>
        <dsp:cNvSpPr/>
      </dsp:nvSpPr>
      <dsp:spPr>
        <a:xfrm>
          <a:off x="1751902" y="217629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175D7-2756-44B5-80C6-37560E034B77}">
      <dsp:nvSpPr>
        <dsp:cNvPr id="0" name=""/>
        <dsp:cNvSpPr/>
      </dsp:nvSpPr>
      <dsp:spPr>
        <a:xfrm>
          <a:off x="563902" y="2631789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Additional questions?</a:t>
          </a:r>
        </a:p>
      </dsp:txBody>
      <dsp:txXfrm>
        <a:off x="563902" y="2631789"/>
        <a:ext cx="4320000" cy="720000"/>
      </dsp:txXfrm>
    </dsp:sp>
    <dsp:sp modelId="{1F4D621A-3F32-4E25-A133-200578180033}">
      <dsp:nvSpPr>
        <dsp:cNvPr id="0" name=""/>
        <dsp:cNvSpPr/>
      </dsp:nvSpPr>
      <dsp:spPr>
        <a:xfrm>
          <a:off x="6827903" y="217629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F5591-7AEA-4BDB-8BC6-2F020871EC58}">
      <dsp:nvSpPr>
        <dsp:cNvPr id="0" name=""/>
        <dsp:cNvSpPr/>
      </dsp:nvSpPr>
      <dsp:spPr>
        <a:xfrm>
          <a:off x="5639903" y="2631789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Email:  info@asccc.org</a:t>
          </a:r>
        </a:p>
      </dsp:txBody>
      <dsp:txXfrm>
        <a:off x="5639903" y="2631789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C0AE5-35EA-4F5E-86CD-E17FEDD22F00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30908-3C4A-42BD-AAD5-7A0CC6272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7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30908-3C4A-42BD-AAD5-7A0CC62723F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73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Darcie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30908-3C4A-42BD-AAD5-7A0CC62723F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11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Darcie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30908-3C4A-42BD-AAD5-7A0CC62723F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02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Darcie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30908-3C4A-42BD-AAD5-7A0CC62723F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12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30908-3C4A-42BD-AAD5-7A0CC62723F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48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30908-3C4A-42BD-AAD5-7A0CC62723F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004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30908-3C4A-42BD-AAD5-7A0CC62723F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69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30908-3C4A-42BD-AAD5-7A0CC62723F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33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 +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30908-3C4A-42BD-AAD5-7A0CC62723F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744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30908-3C4A-42BD-AAD5-7A0CC62723F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58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3bcff02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3bcff02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Sam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30908-3C4A-42BD-AAD5-7A0CC62723F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98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30908-3C4A-42BD-AAD5-7A0CC62723F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44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Silvester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30908-3C4A-42BD-AAD5-7A0CC62723F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03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Silvester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30908-3C4A-42BD-AAD5-7A0CC62723F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21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Silvester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30908-3C4A-42BD-AAD5-7A0CC62723F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651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Silvester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30908-3C4A-42BD-AAD5-7A0CC62723F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47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Darcie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30908-3C4A-42BD-AAD5-7A0CC62723F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1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8C01E4-BBDE-A04D-BF52-50C7E63D7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926" y="5111646"/>
            <a:ext cx="10547847" cy="157396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3791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 userDrawn="1"/>
        </p:nvSpPr>
        <p:spPr>
          <a:xfrm>
            <a:off x="2124222" y="0"/>
            <a:ext cx="10067778" cy="23551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38100" dir="108000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5600" y="403412"/>
            <a:ext cx="8458198" cy="168576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3C1541F-F77A-344A-8F9A-D04E1F2A695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F9E8AB-2CC4-DA4F-92B8-926F9ABF7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994" y="6377118"/>
            <a:ext cx="344357" cy="344357"/>
          </a:xfrm>
          <a:prstGeom prst="rect">
            <a:avLst/>
          </a:prstGeom>
        </p:spPr>
      </p:pic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D4ECC588-56B2-DB42-87C0-4CEC36E1264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67265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ASCCC Fall Plenary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2623C-20FC-0641-87CE-02BAED272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2088" t="18379" r="12913" b="15201"/>
          <a:stretch/>
        </p:blipFill>
        <p:spPr>
          <a:xfrm>
            <a:off x="0" y="0"/>
            <a:ext cx="2729345" cy="235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7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98F2EA-9DEA-EE4D-B840-68DE3891D4D8}"/>
              </a:ext>
            </a:extLst>
          </p:cNvPr>
          <p:cNvSpPr/>
          <p:nvPr userDrawn="1"/>
        </p:nvSpPr>
        <p:spPr>
          <a:xfrm>
            <a:off x="0" y="0"/>
            <a:ext cx="92784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3789F2-B5BA-4342-BBAE-01208F626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9514" y="6377118"/>
            <a:ext cx="344357" cy="344357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D9986A6-94AB-3C49-BE66-D8D053402F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0BA0931-CA5C-9346-8315-830B4D457A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81518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195353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7686E-7239-014B-BDE6-C25098C3A993}"/>
              </a:ext>
            </a:extLst>
          </p:cNvPr>
          <p:cNvSpPr/>
          <p:nvPr userDrawn="1"/>
        </p:nvSpPr>
        <p:spPr>
          <a:xfrm>
            <a:off x="0" y="0"/>
            <a:ext cx="92784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193D36-B121-6342-A5EB-898D4AD08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2EE1D1-19C3-9843-B029-E2A15BCCD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627BFB-BBF9-F74F-9DF0-4BDAB3D03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5446" y="6377118"/>
            <a:ext cx="344357" cy="344357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80CEE03-92C2-7C47-90F8-20F7CFF0234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75228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306600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9249B-BE17-6849-9D73-B0C3BA84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97550" y="6356350"/>
            <a:ext cx="105624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34245-A1E2-FF42-AAF4-72E22BA90F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947" y="6377118"/>
            <a:ext cx="344357" cy="34435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1C37C2-220E-C64E-AB20-21508B033A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309469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210518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57189" rtl="0"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1pPr>
            <a:lvl2pPr marL="1219170" lvl="1" indent="-448722" rtl="0">
              <a:spcBef>
                <a:spcPts val="533"/>
              </a:spcBef>
              <a:spcAft>
                <a:spcPts val="0"/>
              </a:spcAft>
              <a:buSzPts val="1700"/>
              <a:buChar char="•"/>
              <a:defRPr/>
            </a:lvl2pPr>
            <a:lvl3pPr marL="1828754" lvl="2" indent="-431789" rtl="0">
              <a:spcBef>
                <a:spcPts val="533"/>
              </a:spcBef>
              <a:spcAft>
                <a:spcPts val="0"/>
              </a:spcAft>
              <a:buSzPts val="1500"/>
              <a:buChar char="•"/>
              <a:defRPr/>
            </a:lvl3pPr>
            <a:lvl4pPr marL="2438339" lvl="3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68575" tIns="34275" rIns="0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037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2D507-5401-464E-AD07-D24EE91A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76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2FC3-D2C7-9B4C-9B9B-A2C7D0FD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9154" y="1825625"/>
            <a:ext cx="100646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– Remember to ad alt text to all imported graphics and images.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FE2BADB-087C-F94B-915A-40A8B7420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8228" y="6356350"/>
            <a:ext cx="91557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507A54D3-287C-3948-AA89-E53C9D689F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D297E-F053-9B44-9A03-2402248C0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109172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</a:schemeClr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B4136-8A07-5641-9BB4-C3C7D2C0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Protecting our Most Vulnerable Students:</a:t>
            </a:r>
            <a:b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can we assure that students of color and low-income students are equitably served in online and remote learning?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882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1BF68-4211-49F2-A1B2-9E14AA90A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Strategies to Address </a:t>
            </a: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Basic Needs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B86AA-DA18-45D0-A784-D882E470B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Drive up food pantry</a:t>
            </a:r>
          </a:p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for students with limited transportation</a:t>
            </a:r>
          </a:p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Hotel vouchers (short term)</a:t>
            </a:r>
          </a:p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Extended stay hotel contracts (longer term)</a:t>
            </a:r>
          </a:p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 and gas vouchers, bus passes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17E4E-252C-401A-A940-883795A8A3D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A70A5-9694-43A0-91C6-0246284A71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2457891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EC7E2-800E-4F25-BBF9-6EC85B7EB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 Training and Orientation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27C68-72B8-4C7E-8768-6D81AAB8F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access the virtual environment</a:t>
            </a:r>
          </a:p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Understanding terms (virtual, asynchronous, synchronous, hybrid)</a:t>
            </a:r>
          </a:p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the LMS (Canvas)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601CA-EAEB-4494-AFA3-6066C42333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8CED8-D79A-4A1B-883A-31A7006C4FF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1802207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EC39-19C5-44CC-B7E0-E105AED0C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Strategies to Address </a:t>
            </a:r>
            <a:b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 and Orientation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EA0C7-C162-4BAA-90E5-6488137A1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through Canvas training with students (overview)</a:t>
            </a:r>
          </a:p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Canvas Coaches (live one-on one coaches)</a:t>
            </a:r>
          </a:p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Short targeted videos</a:t>
            </a:r>
          </a:p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Clear messaging on the website and in the class schedule about how classes will meet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6F32D-28B9-4BD3-94F1-22D84D3084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DD61E-E5C1-4D9E-B2E7-A35B50E082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122041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37F60-2DA3-4B2C-975C-FC6352A14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 Environment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CCCFB-C551-4E3D-8C7C-9909536C6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quite place to study</a:t>
            </a:r>
          </a:p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Privacy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3EF21-9309-4B3F-A2CE-2CD767BD17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96422-3E4D-4C99-93E4-5ED90D74DBC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4051367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8E38B-F7A6-4D15-BE8C-2CBC53356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Strategies to Address Learning Environment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C2F15-CBC8-4B78-A918-262136586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parking lots on campus with Wi-Fi access</a:t>
            </a:r>
          </a:p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requiring cameras for students unless essential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C9421-E50A-4D7F-AAC2-5448E59F07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6D107-97A3-4DB3-8714-53C2F2A389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4052710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97D26-C81C-4ABB-8F78-B6FC04D7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Loss of Sense of Community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77CAE-69FF-4080-B84E-8D452B4FA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Classroom Cohorts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Communities:  EOPS, Umoja, Puente, DSPS, Athletes, Veterans, others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EE5B9-96DB-460D-AF1E-C091868D7B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04FF8-74EE-47EC-BCF3-8C653D798D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1299108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46E8A-6B9C-4461-8A12-C9F5EF21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Strategies to Increase Sense of Community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E694A-4DEA-4225-B90F-6BF1AB1FF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Village hours</a:t>
            </a:r>
          </a:p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check in</a:t>
            </a:r>
          </a:p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Optional group work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206BA-5CB7-4086-9959-1B318AB41B4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437F8-BF7B-4670-A2C6-D19C983F9E8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4252973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FD9CE-D17E-40D2-B05F-F8178F02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to Learning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upport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tructures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E460A-BDBA-4AE0-881F-646A005EF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Tutoring </a:t>
            </a:r>
          </a:p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Learning labs</a:t>
            </a:r>
          </a:p>
          <a:p>
            <a:pPr marL="0" lvl="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to physical textbooks</a:t>
            </a:r>
          </a:p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Library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resources</a:t>
            </a:r>
          </a:p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to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reserve textbooks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47997-B1FC-43E2-9749-F98A2F7F35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9A334-45E9-4B82-9355-14B6DA6B40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866519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130AD-9561-4C83-AC1E-65A4ABF8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03412"/>
            <a:ext cx="8458198" cy="1685768"/>
          </a:xfrm>
        </p:spPr>
        <p:txBody>
          <a:bodyPr anchor="b">
            <a:normAutofit/>
          </a:bodyPr>
          <a:lstStyle/>
          <a:p>
            <a:r>
              <a:rPr lang="en-US">
                <a:effectLst/>
              </a:rPr>
              <a:t>Strategies for Learning </a:t>
            </a:r>
            <a:r>
              <a:rPr lang="en-US"/>
              <a:t>S</a:t>
            </a:r>
            <a:r>
              <a:rPr lang="en-US">
                <a:effectLst/>
              </a:rPr>
              <a:t>upport </a:t>
            </a:r>
            <a:r>
              <a:rPr lang="en-US"/>
              <a:t>S</a:t>
            </a:r>
            <a:r>
              <a:rPr lang="en-US">
                <a:effectLst/>
              </a:rPr>
              <a:t>tructures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E909A-ECF6-4982-827E-7A7D03D796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438228" y="6356350"/>
            <a:ext cx="9155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07A54D3-287C-3948-AA89-E53C9D689F15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EF055-009C-4C5C-AD9B-0F96D70B83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67265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ASCCC Fall Plenary 2020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2EB07AB-8E6A-4AEC-9BE5-C81A39E520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288142"/>
              </p:ext>
            </p:extLst>
          </p:nvPr>
        </p:nvGraphicFramePr>
        <p:xfrm>
          <a:off x="829994" y="2662568"/>
          <a:ext cx="10523806" cy="356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4605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1A6AB-3B25-4CF3-88DF-1062B626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C4B1D-A4F0-43D1-9D31-181607364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ideas can we take back to help our students?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A4259-FF02-49B3-B9C2-186167BD938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1EDAC-EA58-4BAD-AC1E-411F41611D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250312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D9281-EF88-4CBA-BE68-C282356CE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Presenters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A55C5C-6021-4E9D-8178-CE7EB2ED52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B1D9D-0BFE-4E8B-BBE9-29B85827E1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ASCCC Fall Plenary 2020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98D872-A79B-4472-B3CF-CDA743624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263" y="2662238"/>
            <a:ext cx="10523537" cy="357028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</a:rPr>
              <a:t>Teresa Aldredge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	 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ASCCC Educational Policies Committee, 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Cosumnes River College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 Foster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ASCCC South Representative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Silvester Henderson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ASCCC At-Large Representative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Darcie McClelland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	 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</a:rPr>
              <a:t>ASCCC Educational Policies Committee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El Camino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62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A0A5F-4D57-4649-BE46-F1DAB7263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03412"/>
            <a:ext cx="8458198" cy="1685768"/>
          </a:xfrm>
        </p:spPr>
        <p:txBody>
          <a:bodyPr anchor="b"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00CB0-0A0E-41A1-AF00-1F5CA1F522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438228" y="6356350"/>
            <a:ext cx="9155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07A54D3-287C-3948-AA89-E53C9D689F15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68802-D294-406E-A49F-B4877FC694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67265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ASCCC Fall Plenary 2020</a:t>
            </a:r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991FFD3-89EE-42F9-91C3-D0B4B7822C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24568"/>
              </p:ext>
            </p:extLst>
          </p:nvPr>
        </p:nvGraphicFramePr>
        <p:xfrm>
          <a:off x="829994" y="2662568"/>
          <a:ext cx="10523806" cy="356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641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7DB9-7B73-42C2-A7AD-16C65235C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/>
          <a:p>
            <a:r>
              <a:rPr lang="en-US" dirty="0">
                <a:effectLst/>
              </a:rPr>
              <a:t>This Presentation Will Be Interactive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9DE24-445B-480D-AD03-03A42883EC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38228" y="6356350"/>
            <a:ext cx="91557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07A54D3-287C-3948-AA89-E53C9D689F1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288B7-0834-4C74-9E45-0768961754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75228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ASCCC Fall Plenary 2020</a:t>
            </a:r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05F8505-ECCD-4FED-9591-1B1C7146E54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61139499"/>
              </p:ext>
            </p:extLst>
          </p:nvPr>
        </p:nvGraphicFramePr>
        <p:xfrm>
          <a:off x="1277650" y="1798320"/>
          <a:ext cx="10058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500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1133833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-US" sz="4000" dirty="0"/>
              <a:t>Use </a:t>
            </a:r>
            <a:r>
              <a:rPr lang="en" sz="4000" dirty="0"/>
              <a:t>Pathable Chat to Engage in the Conversation</a:t>
            </a:r>
            <a:endParaRPr sz="4000" dirty="0"/>
          </a:p>
        </p:txBody>
      </p:sp>
      <p:pic>
        <p:nvPicPr>
          <p:cNvPr id="2" name="Picture 1" descr="Chat in pathable">
            <a:extLst>
              <a:ext uri="{FF2B5EF4-FFF2-40B4-BE49-F238E27FC236}">
                <a16:creationId xmlns:a16="http://schemas.microsoft.com/office/drawing/2014/main" id="{01F9F196-92AE-4485-B1B1-004C77758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809" y="2072640"/>
            <a:ext cx="7925663" cy="457693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17D2F-F0AB-4374-8475-B7AFB2EB4B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DF99-8327-4148-B168-8B3582FF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FA8AF-E351-42C2-9EF9-73A63FFAA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We will group the challenges observed, including innovative ways to address them, in several categories:</a:t>
            </a:r>
          </a:p>
          <a:p>
            <a:pPr marL="285750" marR="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Technology Barriers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Basic Needs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Effective Training and Orientation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Learning Environment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Loss of Community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Access to Learning Support Structures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4A504-B66F-45FE-B065-7D3B1CA65D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0D07B-0402-4359-A301-F80133342C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184537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3F7F-B9E7-46EA-BE3D-133813FFC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8DE52-945B-4BC4-AC3A-73B716E96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each category listed on the slides are some of the challenges and innovative ideas we have observed.  We know there are many more.  </a:t>
            </a:r>
          </a:p>
          <a:p>
            <a:r>
              <a:rPr lang="en-US" dirty="0"/>
              <a:t>Please add to the conversation by including your experiences regarding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Challenges observed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Strategies to address challenges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855DF-0713-4A24-A413-D7AFDCF57B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7CAF5-095F-4E07-9321-C1D8DE3F8F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ASCCC Fall Plenary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5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B4422-54A8-4BA1-9A69-925D40C21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Technology Barriers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C2E33-A283-4CC9-9CB1-AF89DAC32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Laptop or other computer access</a:t>
            </a:r>
          </a:p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Wi-Fi </a:t>
            </a:r>
          </a:p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 users with limited resources (slow or unstable)</a:t>
            </a:r>
          </a:p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 access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5F56F-0C67-4AF5-8B11-262C33F5A0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71760-1868-4D2C-83F9-9DB9047566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1822752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D756-4300-4240-A913-BD2BE025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Strategies to Address Technology Barriers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2739-8777-4548-9383-AFD836E11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Loaner computers to students</a:t>
            </a:r>
          </a:p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Hot spots</a:t>
            </a:r>
          </a:p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Partnership with local cable providers</a:t>
            </a:r>
          </a:p>
          <a:p>
            <a:pPr indent="-1714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Synchronous vs asynchronous instruction (flexibility)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0F71-0D99-48C9-A3AE-2CA0AD0989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D81FB-593C-490D-889B-8F53E95009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856470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404F5-EBE7-49F8-A071-7C21C827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Basic Needs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91EB8-DB01-4B5F-B0AA-200E1F5B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 insecurity</a:t>
            </a:r>
          </a:p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Housing insecurity</a:t>
            </a:r>
          </a:p>
          <a:p>
            <a:pPr marL="0" marR="0" lvl="2" indent="-2286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"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Limited transportation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067DF-F2FA-47A9-9705-9132B3B0BD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07A54D3-287C-3948-AA89-E53C9D689F1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D7A82-DB97-42AC-B916-16FDE81022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ASCCC Fall Plenary 2020</a:t>
            </a:r>
          </a:p>
        </p:txBody>
      </p:sp>
    </p:spTree>
    <p:extLst>
      <p:ext uri="{BB962C8B-B14F-4D97-AF65-F5344CB8AC3E}">
        <p14:creationId xmlns:p14="http://schemas.microsoft.com/office/powerpoint/2010/main" val="162898109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Plenary Fall 2020 2">
      <a:dk1>
        <a:srgbClr val="891146"/>
      </a:dk1>
      <a:lt1>
        <a:srgbClr val="FFFFFF"/>
      </a:lt1>
      <a:dk2>
        <a:srgbClr val="000000"/>
      </a:dk2>
      <a:lt2>
        <a:srgbClr val="FEF2D3"/>
      </a:lt2>
      <a:accent1>
        <a:srgbClr val="182354"/>
      </a:accent1>
      <a:accent2>
        <a:srgbClr val="3F6C0D"/>
      </a:accent2>
      <a:accent3>
        <a:srgbClr val="5A7FC3"/>
      </a:accent3>
      <a:accent4>
        <a:srgbClr val="FFF1DA"/>
      </a:accent4>
      <a:accent5>
        <a:srgbClr val="F17B48"/>
      </a:accent5>
      <a:accent6>
        <a:srgbClr val="1598C5"/>
      </a:accent6>
      <a:hlink>
        <a:srgbClr val="054590"/>
      </a:hlink>
      <a:folHlink>
        <a:srgbClr val="2E60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Plenary 2020 Fall 200929 ppt template" id="{B58B4A00-53B3-A645-B39D-D484189649EE}" vid="{5A1D03CB-9839-494C-A394-DE9AA833AE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603</Words>
  <Application>Microsoft Office PowerPoint</Application>
  <PresentationFormat>Widescreen</PresentationFormat>
  <Paragraphs>155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Palatino</vt:lpstr>
      <vt:lpstr>Wingdings</vt:lpstr>
      <vt:lpstr>ASCCC Curriculum Inst. 2020 Theme</vt:lpstr>
      <vt:lpstr>Protecting our Most Vulnerable Students: How can we assure that students of color and low-income students are equitably served in online and remote learning?</vt:lpstr>
      <vt:lpstr>The Presenters</vt:lpstr>
      <vt:lpstr>This Presentation Will Be Interactive </vt:lpstr>
      <vt:lpstr>Use Pathable Chat to Engage in the Conversation</vt:lpstr>
      <vt:lpstr>Overview</vt:lpstr>
      <vt:lpstr>PowerPoint Presentation</vt:lpstr>
      <vt:lpstr>Technology Barriers</vt:lpstr>
      <vt:lpstr>Strategies to Address Technology Barriers </vt:lpstr>
      <vt:lpstr>Basic Needs</vt:lpstr>
      <vt:lpstr>Strategies to Address Basic Needs</vt:lpstr>
      <vt:lpstr>Effective Training and Orientation </vt:lpstr>
      <vt:lpstr>Strategies to Address  Training and Orientation </vt:lpstr>
      <vt:lpstr>Learning Environment</vt:lpstr>
      <vt:lpstr>Strategies to Address Learning Environment</vt:lpstr>
      <vt:lpstr>Loss of Sense of Community</vt:lpstr>
      <vt:lpstr>Strategies to Increase Sense of Community</vt:lpstr>
      <vt:lpstr>Access to Learning Support Structures </vt:lpstr>
      <vt:lpstr>Strategies for Learning Support Structures </vt:lpstr>
      <vt:lpstr>Reflections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our Most Vulnerable Students: How can we assure that students of color and low-income students are equitably served in online and remote learning?</dc:title>
  <dc:creator>Sam Foster</dc:creator>
  <cp:lastModifiedBy>Sam Foster</cp:lastModifiedBy>
  <cp:revision>1</cp:revision>
  <dcterms:created xsi:type="dcterms:W3CDTF">2020-11-03T00:54:35Z</dcterms:created>
  <dcterms:modified xsi:type="dcterms:W3CDTF">2020-11-03T01:07:21Z</dcterms:modified>
</cp:coreProperties>
</file>