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810" r:id="rId2"/>
  </p:sldMasterIdLst>
  <p:notesMasterIdLst>
    <p:notesMasterId r:id="rId31"/>
  </p:notesMasterIdLst>
  <p:handoutMasterIdLst>
    <p:handoutMasterId r:id="rId32"/>
  </p:handoutMasterIdLst>
  <p:sldIdLst>
    <p:sldId id="256"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6" r:id="rId21"/>
    <p:sldId id="276" r:id="rId22"/>
    <p:sldId id="277" r:id="rId23"/>
    <p:sldId id="278" r:id="rId24"/>
    <p:sldId id="279" r:id="rId25"/>
    <p:sldId id="280" r:id="rId26"/>
    <p:sldId id="282" r:id="rId27"/>
    <p:sldId id="283" r:id="rId28"/>
    <p:sldId id="284" r:id="rId29"/>
    <p:sldId id="285"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6098"/>
  </p:normalViewPr>
  <p:slideViewPr>
    <p:cSldViewPr snapToGrid="0" snapToObjects="1">
      <p:cViewPr varScale="1">
        <p:scale>
          <a:sx n="69" d="100"/>
          <a:sy n="69" d="100"/>
        </p:scale>
        <p:origin x="60" y="25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5/1/2023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5/1/2023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1030193484_2_5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g21030193484_2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1030193484_2_1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21030193484_2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1030193484_2_1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21030193484_2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1030193484_2_12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g21030193484_2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1030193484_2_13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21030193484_2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1030193484_2_1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21030193484_2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030193484_2_14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21030193484_2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1030193484_2_1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21030193484_2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1030193484_2_1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21030193484_2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1030193484_2_16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g21030193484_2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2a610128d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2a610128d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1030193484_2_6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21030193484_2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2a610128d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2a610128d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2a610128d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2a610128d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1030193484_2_17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21030193484_2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2ca18db046_1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2ca18db046_1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1030193484_2_2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g21030193484_2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2a610128d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2a610128d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1030193484_2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1030193484_2_2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Clr>
                <a:schemeClr val="dk1"/>
              </a:buClr>
              <a:buSzPts val="1200"/>
              <a:buFont typeface="Calibri"/>
              <a:buNone/>
            </a:pPr>
            <a:r>
              <a:rPr lang="en"/>
              <a:t>Communities under the RESOURCES tab</a:t>
            </a:r>
            <a:endParaRPr/>
          </a:p>
          <a:p>
            <a:pPr marL="158750" lvl="0" indent="0" algn="l" rtl="0">
              <a:spcBef>
                <a:spcPts val="0"/>
              </a:spcBef>
              <a:spcAft>
                <a:spcPts val="0"/>
              </a:spcAft>
              <a:buClr>
                <a:schemeClr val="dk1"/>
              </a:buClr>
              <a:buSzPts val="1200"/>
              <a:buFont typeface="Calibri"/>
              <a:buNone/>
            </a:pPr>
            <a:r>
              <a:rPr lang="en"/>
              <a:t>Handbook under the COMMUNITIES tab</a:t>
            </a:r>
            <a:endParaRPr/>
          </a:p>
          <a:p>
            <a:pPr marL="158750" lvl="0" indent="0" algn="l" rtl="0">
              <a:spcBef>
                <a:spcPts val="0"/>
              </a:spcBef>
              <a:spcAft>
                <a:spcPts val="0"/>
              </a:spcAft>
              <a:buClr>
                <a:schemeClr val="dk1"/>
              </a:buClr>
              <a:buSzPts val="1200"/>
              <a:buFont typeface="Calibri"/>
              <a:buNone/>
            </a:pPr>
            <a:r>
              <a:rPr lang="en"/>
              <a:t>Technical Visits under SERVICES tab</a:t>
            </a:r>
            <a:endParaRPr/>
          </a:p>
          <a:p>
            <a:pPr marL="158750" lvl="0" indent="0" algn="l" rtl="0">
              <a:spcBef>
                <a:spcPts val="0"/>
              </a:spcBef>
              <a:spcAft>
                <a:spcPts val="0"/>
              </a:spcAft>
              <a:buClr>
                <a:schemeClr val="dk1"/>
              </a:buClr>
              <a:buSzPts val="1200"/>
              <a:buFont typeface="Calibri"/>
              <a:buNone/>
            </a:pPr>
            <a:r>
              <a:rPr lang="en"/>
              <a:t>Listservs under RESOURCES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1030193484_2_22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21030193484_2_2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2bc2cf69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2bc2cf69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1030193484_2_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21030193484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030193484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Mesoamerica, The system of decision making was based on consensus, not majority rule. This form of decision making later baffled colonial agents who could not find Indigenous officials to bribe or manipulate. According to the value system that drove consensus building and decision making in these societies, the community's interest overrode individual interests.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In large parts of Africa, pre-colonial political systems were highly decentralized with lawmaking, social control, and allocation of resources carried out by local entities, such as lineage groupings, village communities, and age-sets.  These systems were largely based on consensual decision-making arrangements that varied from one place to another.  As Legesse (2000; 1973) notes, the fundamental principles that guide the consensus-based (decentralized authority) systems include curbing the concentration of power in an institution or a person and averting the emergence of a rigid hierarchy.  The settlement of conflicts and disputes in such consensual systems involves narrowing of differences through negotiations rather than through adversarial procedures that produce winners and losers.</a:t>
            </a:r>
            <a:endParaRPr/>
          </a:p>
        </p:txBody>
      </p:sp>
      <p:sp>
        <p:nvSpPr>
          <p:cNvPr id="148" name="Google Shape;148;g21030193484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1030193484_2_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21030193484_2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2a610128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2a610128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a610128d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2a610128d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1030193484_2_10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21030193484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18"/>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255169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89"/>
        <p:cNvGrpSpPr/>
        <p:nvPr/>
      </p:nvGrpSpPr>
      <p:grpSpPr>
        <a:xfrm>
          <a:off x="0" y="0"/>
          <a:ext cx="0" cy="0"/>
          <a:chOff x="0" y="0"/>
          <a:chExt cx="0" cy="0"/>
        </a:xfrm>
      </p:grpSpPr>
      <p:pic>
        <p:nvPicPr>
          <p:cNvPr id="90" name="Google Shape;90;p19"/>
          <p:cNvPicPr preferRelativeResize="0"/>
          <p:nvPr/>
        </p:nvPicPr>
        <p:blipFill rotWithShape="1">
          <a:blip r:embed="rId2">
            <a:alphaModFix/>
          </a:blip>
          <a:srcRect/>
          <a:stretch/>
        </p:blipFill>
        <p:spPr>
          <a:xfrm>
            <a:off x="10494" y="0"/>
            <a:ext cx="3819175" cy="2352675"/>
          </a:xfrm>
          <a:prstGeom prst="rect">
            <a:avLst/>
          </a:prstGeom>
          <a:noFill/>
          <a:ln>
            <a:noFill/>
          </a:ln>
        </p:spPr>
      </p:pic>
      <p:sp>
        <p:nvSpPr>
          <p:cNvPr id="91" name="Google Shape;91;p19"/>
          <p:cNvSpPr/>
          <p:nvPr/>
        </p:nvSpPr>
        <p:spPr>
          <a:xfrm>
            <a:off x="3678237" y="0"/>
            <a:ext cx="8513763" cy="2352675"/>
          </a:xfrm>
          <a:prstGeom prst="rect">
            <a:avLst/>
          </a:prstGeom>
          <a:solidFill>
            <a:schemeClr val="dk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r>
              <a:rPr lang="en" sz="1867">
                <a:solidFill>
                  <a:schemeClr val="lt1"/>
                </a:solidFill>
                <a:latin typeface="Calibri"/>
                <a:ea typeface="Calibri"/>
                <a:cs typeface="Calibri"/>
                <a:sym typeface="Calibri"/>
              </a:rPr>
              <a:t> </a:t>
            </a:r>
            <a:endParaRPr sz="1467"/>
          </a:p>
        </p:txBody>
      </p:sp>
      <p:pic>
        <p:nvPicPr>
          <p:cNvPr id="92" name="Google Shape;92;p19"/>
          <p:cNvPicPr preferRelativeResize="0"/>
          <p:nvPr/>
        </p:nvPicPr>
        <p:blipFill rotWithShape="1">
          <a:blip r:embed="rId3">
            <a:alphaModFix/>
          </a:blip>
          <a:srcRect/>
          <a:stretch/>
        </p:blipFill>
        <p:spPr>
          <a:xfrm>
            <a:off x="830264" y="6376989"/>
            <a:ext cx="377825" cy="377825"/>
          </a:xfrm>
          <a:prstGeom prst="rect">
            <a:avLst/>
          </a:prstGeom>
          <a:noFill/>
          <a:ln>
            <a:noFill/>
          </a:ln>
        </p:spPr>
      </p:pic>
      <p:sp>
        <p:nvSpPr>
          <p:cNvPr id="93" name="Google Shape;93;p19"/>
          <p:cNvSpPr txBox="1">
            <a:spLocks noGrp="1"/>
          </p:cNvSpPr>
          <p:nvPr>
            <p:ph type="title"/>
          </p:nvPr>
        </p:nvSpPr>
        <p:spPr>
          <a:xfrm>
            <a:off x="3295515" y="403412"/>
            <a:ext cx="8058283" cy="1685768"/>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Palatino"/>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829995" y="2662568"/>
            <a:ext cx="10523807" cy="3569419"/>
          </a:xfrm>
          <a:prstGeom prst="rect">
            <a:avLst/>
          </a:prstGeom>
          <a:noFill/>
          <a:ln>
            <a:noFill/>
          </a:ln>
        </p:spPr>
        <p:txBody>
          <a:bodyPr spcFirstLastPara="1" wrap="square" lIns="68575" tIns="34275" rIns="68575" bIns="34275" anchor="t" anchorCtr="0">
            <a:normAutofit/>
          </a:bodyPr>
          <a:lstStyle>
            <a:lvl1pPr marL="609585" marR="0" lvl="0" indent="-304792" algn="l">
              <a:lnSpc>
                <a:spcPct val="90000"/>
              </a:lnSpc>
              <a:spcBef>
                <a:spcPts val="1067"/>
              </a:spcBef>
              <a:spcAft>
                <a:spcPts val="0"/>
              </a:spcAft>
              <a:buClr>
                <a:srgbClr val="3A3838"/>
              </a:buClr>
              <a:buSzPts val="1800"/>
              <a:buFont typeface="Arial"/>
              <a:buNone/>
              <a:defRPr sz="2400"/>
            </a:lvl1pPr>
            <a:lvl2pPr marL="1219170" lvl="1" indent="-457189" algn="l">
              <a:lnSpc>
                <a:spcPct val="90000"/>
              </a:lnSpc>
              <a:spcBef>
                <a:spcPts val="533"/>
              </a:spcBef>
              <a:spcAft>
                <a:spcPts val="0"/>
              </a:spcAft>
              <a:buClr>
                <a:srgbClr val="3A3838"/>
              </a:buClr>
              <a:buSzPts val="1800"/>
              <a:buChar char="•"/>
              <a:defRPr sz="2400"/>
            </a:lvl2pPr>
            <a:lvl3pPr marL="1828754" lvl="2" indent="-431789" algn="l">
              <a:lnSpc>
                <a:spcPct val="90000"/>
              </a:lnSpc>
              <a:spcBef>
                <a:spcPts val="533"/>
              </a:spcBef>
              <a:spcAft>
                <a:spcPts val="0"/>
              </a:spcAft>
              <a:buClr>
                <a:srgbClr val="3A3838"/>
              </a:buClr>
              <a:buSzPts val="1500"/>
              <a:buChar char="•"/>
              <a:defRPr sz="2000"/>
            </a:lvl3pPr>
            <a:lvl4pPr marL="2438339" lvl="3" indent="-423323" algn="l">
              <a:lnSpc>
                <a:spcPct val="90000"/>
              </a:lnSpc>
              <a:spcBef>
                <a:spcPts val="533"/>
              </a:spcBef>
              <a:spcAft>
                <a:spcPts val="0"/>
              </a:spcAft>
              <a:buClr>
                <a:srgbClr val="3A3838"/>
              </a:buClr>
              <a:buSzPts val="1400"/>
              <a:buChar char="•"/>
              <a:defRPr sz="1867"/>
            </a:lvl4pPr>
            <a:lvl5pPr marL="3047924" lvl="4" indent="-431789" algn="l">
              <a:lnSpc>
                <a:spcPct val="90000"/>
              </a:lnSpc>
              <a:spcBef>
                <a:spcPts val="533"/>
              </a:spcBef>
              <a:spcAft>
                <a:spcPts val="0"/>
              </a:spcAft>
              <a:buClr>
                <a:srgbClr val="3A3838"/>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95" name="Google Shape;95;p19"/>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marR="0" lvl="0" indent="0" algn="l">
              <a:spcBef>
                <a:spcPts val="0"/>
              </a:spcBef>
              <a:buNone/>
              <a:defRPr sz="1200">
                <a:solidFill>
                  <a:schemeClr val="dk2"/>
                </a:solidFill>
                <a:latin typeface="Calibri"/>
                <a:ea typeface="Calibri"/>
                <a:cs typeface="Calibri"/>
                <a:sym typeface="Calibri"/>
              </a:defRPr>
            </a:lvl1pPr>
            <a:lvl2pPr marL="0" marR="0" lvl="1" indent="0" algn="l">
              <a:spcBef>
                <a:spcPts val="0"/>
              </a:spcBef>
              <a:buNone/>
              <a:defRPr sz="1200">
                <a:solidFill>
                  <a:schemeClr val="dk2"/>
                </a:solidFill>
                <a:latin typeface="Calibri"/>
                <a:ea typeface="Calibri"/>
                <a:cs typeface="Calibri"/>
                <a:sym typeface="Calibri"/>
              </a:defRPr>
            </a:lvl2pPr>
            <a:lvl3pPr marL="0" marR="0" lvl="2" indent="0" algn="l">
              <a:spcBef>
                <a:spcPts val="0"/>
              </a:spcBef>
              <a:buNone/>
              <a:defRPr sz="1200">
                <a:solidFill>
                  <a:schemeClr val="dk2"/>
                </a:solidFill>
                <a:latin typeface="Calibri"/>
                <a:ea typeface="Calibri"/>
                <a:cs typeface="Calibri"/>
                <a:sym typeface="Calibri"/>
              </a:defRPr>
            </a:lvl3pPr>
            <a:lvl4pPr marL="0" marR="0" lvl="3" indent="0" algn="l">
              <a:spcBef>
                <a:spcPts val="0"/>
              </a:spcBef>
              <a:buNone/>
              <a:defRPr sz="1200">
                <a:solidFill>
                  <a:schemeClr val="dk2"/>
                </a:solidFill>
                <a:latin typeface="Calibri"/>
                <a:ea typeface="Calibri"/>
                <a:cs typeface="Calibri"/>
                <a:sym typeface="Calibri"/>
              </a:defRPr>
            </a:lvl4pPr>
            <a:lvl5pPr marL="0" marR="0" lvl="4" indent="0" algn="l">
              <a:spcBef>
                <a:spcPts val="0"/>
              </a:spcBef>
              <a:buNone/>
              <a:defRPr sz="1200">
                <a:solidFill>
                  <a:schemeClr val="dk2"/>
                </a:solidFill>
                <a:latin typeface="Calibri"/>
                <a:ea typeface="Calibri"/>
                <a:cs typeface="Calibri"/>
                <a:sym typeface="Calibri"/>
              </a:defRPr>
            </a:lvl5pPr>
            <a:lvl6pPr marL="0" marR="0" lvl="5" indent="0" algn="l">
              <a:spcBef>
                <a:spcPts val="0"/>
              </a:spcBef>
              <a:buNone/>
              <a:defRPr sz="1200">
                <a:solidFill>
                  <a:schemeClr val="dk2"/>
                </a:solidFill>
                <a:latin typeface="Calibri"/>
                <a:ea typeface="Calibri"/>
                <a:cs typeface="Calibri"/>
                <a:sym typeface="Calibri"/>
              </a:defRPr>
            </a:lvl6pPr>
            <a:lvl7pPr marL="0" marR="0" lvl="6" indent="0" algn="l">
              <a:spcBef>
                <a:spcPts val="0"/>
              </a:spcBef>
              <a:buNone/>
              <a:defRPr sz="1200">
                <a:solidFill>
                  <a:schemeClr val="dk2"/>
                </a:solidFill>
                <a:latin typeface="Calibri"/>
                <a:ea typeface="Calibri"/>
                <a:cs typeface="Calibri"/>
                <a:sym typeface="Calibri"/>
              </a:defRPr>
            </a:lvl7pPr>
            <a:lvl8pPr marL="0" marR="0" lvl="7" indent="0" algn="l">
              <a:spcBef>
                <a:spcPts val="0"/>
              </a:spcBef>
              <a:buNone/>
              <a:defRPr sz="1200">
                <a:solidFill>
                  <a:schemeClr val="dk2"/>
                </a:solidFill>
                <a:latin typeface="Calibri"/>
                <a:ea typeface="Calibri"/>
                <a:cs typeface="Calibri"/>
                <a:sym typeface="Calibri"/>
              </a:defRPr>
            </a:lvl8pPr>
            <a:lvl9pPr marL="0" marR="0" lvl="8" indent="0" algn="l">
              <a:spcBef>
                <a:spcPts val="0"/>
              </a:spcBef>
              <a:buNone/>
              <a:defRPr sz="1200">
                <a:solidFill>
                  <a:schemeClr val="dk2"/>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549194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96"/>
        <p:cNvGrpSpPr/>
        <p:nvPr/>
      </p:nvGrpSpPr>
      <p:grpSpPr>
        <a:xfrm>
          <a:off x="0" y="0"/>
          <a:ext cx="0" cy="0"/>
          <a:chOff x="0" y="0"/>
          <a:chExt cx="0" cy="0"/>
        </a:xfrm>
      </p:grpSpPr>
      <p:pic>
        <p:nvPicPr>
          <p:cNvPr id="97" name="Google Shape;97;p20"/>
          <p:cNvPicPr preferRelativeResize="0"/>
          <p:nvPr/>
        </p:nvPicPr>
        <p:blipFill rotWithShape="1">
          <a:blip r:embed="rId2">
            <a:alphaModFix/>
          </a:blip>
          <a:srcRect/>
          <a:stretch/>
        </p:blipFill>
        <p:spPr>
          <a:xfrm>
            <a:off x="1277940" y="6376989"/>
            <a:ext cx="377825" cy="377825"/>
          </a:xfrm>
          <a:prstGeom prst="rect">
            <a:avLst/>
          </a:prstGeom>
          <a:noFill/>
          <a:ln>
            <a:noFill/>
          </a:ln>
        </p:spPr>
      </p:pic>
      <p:sp>
        <p:nvSpPr>
          <p:cNvPr id="98" name="Google Shape;98;p20"/>
          <p:cNvSpPr txBox="1">
            <a:spLocks noGrp="1"/>
          </p:cNvSpPr>
          <p:nvPr>
            <p:ph type="title"/>
          </p:nvPr>
        </p:nvSpPr>
        <p:spPr>
          <a:xfrm>
            <a:off x="1277651" y="365125"/>
            <a:ext cx="10046043" cy="132556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Palatino"/>
              <a:buNone/>
              <a:defRPr sz="36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0"/>
          <p:cNvSpPr txBox="1">
            <a:spLocks noGrp="1"/>
          </p:cNvSpPr>
          <p:nvPr>
            <p:ph type="body" idx="1"/>
          </p:nvPr>
        </p:nvSpPr>
        <p:spPr>
          <a:xfrm>
            <a:off x="1277652" y="1798321"/>
            <a:ext cx="4922537" cy="4391343"/>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A3838"/>
              </a:buClr>
              <a:buSzPts val="1400"/>
              <a:buChar char="•"/>
              <a:defRPr/>
            </a:lvl1pPr>
            <a:lvl2pPr marL="1219170" lvl="1" indent="-423323" algn="l">
              <a:lnSpc>
                <a:spcPct val="90000"/>
              </a:lnSpc>
              <a:spcBef>
                <a:spcPts val="533"/>
              </a:spcBef>
              <a:spcAft>
                <a:spcPts val="0"/>
              </a:spcAft>
              <a:buClr>
                <a:srgbClr val="3A3838"/>
              </a:buClr>
              <a:buSzPts val="1400"/>
              <a:buChar char="•"/>
              <a:defRPr/>
            </a:lvl2pPr>
            <a:lvl3pPr marL="1828754" lvl="2" indent="-423323" algn="l">
              <a:lnSpc>
                <a:spcPct val="90000"/>
              </a:lnSpc>
              <a:spcBef>
                <a:spcPts val="533"/>
              </a:spcBef>
              <a:spcAft>
                <a:spcPts val="0"/>
              </a:spcAft>
              <a:buClr>
                <a:srgbClr val="3A3838"/>
              </a:buClr>
              <a:buSzPts val="1400"/>
              <a:buChar char="•"/>
              <a:defRPr/>
            </a:lvl3pPr>
            <a:lvl4pPr marL="2438339" lvl="3" indent="-423323" algn="l">
              <a:lnSpc>
                <a:spcPct val="90000"/>
              </a:lnSpc>
              <a:spcBef>
                <a:spcPts val="533"/>
              </a:spcBef>
              <a:spcAft>
                <a:spcPts val="0"/>
              </a:spcAft>
              <a:buClr>
                <a:srgbClr val="3A3838"/>
              </a:buClr>
              <a:buSzPts val="1400"/>
              <a:buChar char="•"/>
              <a:defRPr/>
            </a:lvl4pPr>
            <a:lvl5pPr marL="3047924" lvl="4" indent="-423323" algn="l">
              <a:lnSpc>
                <a:spcPct val="90000"/>
              </a:lnSpc>
              <a:spcBef>
                <a:spcPts val="533"/>
              </a:spcBef>
              <a:spcAft>
                <a:spcPts val="0"/>
              </a:spcAft>
              <a:buClr>
                <a:srgbClr val="3A3838"/>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0" name="Google Shape;100;p20"/>
          <p:cNvSpPr txBox="1">
            <a:spLocks noGrp="1"/>
          </p:cNvSpPr>
          <p:nvPr>
            <p:ph type="body" idx="2"/>
          </p:nvPr>
        </p:nvSpPr>
        <p:spPr>
          <a:xfrm>
            <a:off x="6388260" y="1798321"/>
            <a:ext cx="4948881" cy="4391343"/>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A3838"/>
              </a:buClr>
              <a:buSzPts val="1400"/>
              <a:buChar char="•"/>
              <a:defRPr/>
            </a:lvl1pPr>
            <a:lvl2pPr marL="1219170" lvl="1" indent="-423323" algn="l">
              <a:lnSpc>
                <a:spcPct val="90000"/>
              </a:lnSpc>
              <a:spcBef>
                <a:spcPts val="533"/>
              </a:spcBef>
              <a:spcAft>
                <a:spcPts val="0"/>
              </a:spcAft>
              <a:buClr>
                <a:srgbClr val="3A3838"/>
              </a:buClr>
              <a:buSzPts val="1400"/>
              <a:buChar char="•"/>
              <a:defRPr/>
            </a:lvl2pPr>
            <a:lvl3pPr marL="1828754" lvl="2" indent="-423323" algn="l">
              <a:lnSpc>
                <a:spcPct val="90000"/>
              </a:lnSpc>
              <a:spcBef>
                <a:spcPts val="533"/>
              </a:spcBef>
              <a:spcAft>
                <a:spcPts val="0"/>
              </a:spcAft>
              <a:buClr>
                <a:srgbClr val="3A3838"/>
              </a:buClr>
              <a:buSzPts val="1400"/>
              <a:buChar char="•"/>
              <a:defRPr/>
            </a:lvl3pPr>
            <a:lvl4pPr marL="2438339" lvl="3" indent="-423323" algn="l">
              <a:lnSpc>
                <a:spcPct val="90000"/>
              </a:lnSpc>
              <a:spcBef>
                <a:spcPts val="533"/>
              </a:spcBef>
              <a:spcAft>
                <a:spcPts val="0"/>
              </a:spcAft>
              <a:buClr>
                <a:srgbClr val="3A3838"/>
              </a:buClr>
              <a:buSzPts val="1400"/>
              <a:buChar char="•"/>
              <a:defRPr/>
            </a:lvl4pPr>
            <a:lvl5pPr marL="3047924" lvl="4" indent="-423323" algn="l">
              <a:lnSpc>
                <a:spcPct val="90000"/>
              </a:lnSpc>
              <a:spcBef>
                <a:spcPts val="533"/>
              </a:spcBef>
              <a:spcAft>
                <a:spcPts val="0"/>
              </a:spcAft>
              <a:buClr>
                <a:srgbClr val="3A3838"/>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1" name="Google Shape;101;p20"/>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marR="0" lvl="0" indent="0" algn="l">
              <a:spcBef>
                <a:spcPts val="0"/>
              </a:spcBef>
              <a:buNone/>
              <a:defRPr sz="1200">
                <a:solidFill>
                  <a:schemeClr val="dk2"/>
                </a:solidFill>
                <a:latin typeface="Calibri"/>
                <a:ea typeface="Calibri"/>
                <a:cs typeface="Calibri"/>
                <a:sym typeface="Calibri"/>
              </a:defRPr>
            </a:lvl1pPr>
            <a:lvl2pPr marL="0" marR="0" lvl="1" indent="0" algn="l">
              <a:spcBef>
                <a:spcPts val="0"/>
              </a:spcBef>
              <a:buNone/>
              <a:defRPr sz="1200">
                <a:solidFill>
                  <a:schemeClr val="dk2"/>
                </a:solidFill>
                <a:latin typeface="Calibri"/>
                <a:ea typeface="Calibri"/>
                <a:cs typeface="Calibri"/>
                <a:sym typeface="Calibri"/>
              </a:defRPr>
            </a:lvl2pPr>
            <a:lvl3pPr marL="0" marR="0" lvl="2" indent="0" algn="l">
              <a:spcBef>
                <a:spcPts val="0"/>
              </a:spcBef>
              <a:buNone/>
              <a:defRPr sz="1200">
                <a:solidFill>
                  <a:schemeClr val="dk2"/>
                </a:solidFill>
                <a:latin typeface="Calibri"/>
                <a:ea typeface="Calibri"/>
                <a:cs typeface="Calibri"/>
                <a:sym typeface="Calibri"/>
              </a:defRPr>
            </a:lvl3pPr>
            <a:lvl4pPr marL="0" marR="0" lvl="3" indent="0" algn="l">
              <a:spcBef>
                <a:spcPts val="0"/>
              </a:spcBef>
              <a:buNone/>
              <a:defRPr sz="1200">
                <a:solidFill>
                  <a:schemeClr val="dk2"/>
                </a:solidFill>
                <a:latin typeface="Calibri"/>
                <a:ea typeface="Calibri"/>
                <a:cs typeface="Calibri"/>
                <a:sym typeface="Calibri"/>
              </a:defRPr>
            </a:lvl4pPr>
            <a:lvl5pPr marL="0" marR="0" lvl="4" indent="0" algn="l">
              <a:spcBef>
                <a:spcPts val="0"/>
              </a:spcBef>
              <a:buNone/>
              <a:defRPr sz="1200">
                <a:solidFill>
                  <a:schemeClr val="dk2"/>
                </a:solidFill>
                <a:latin typeface="Calibri"/>
                <a:ea typeface="Calibri"/>
                <a:cs typeface="Calibri"/>
                <a:sym typeface="Calibri"/>
              </a:defRPr>
            </a:lvl5pPr>
            <a:lvl6pPr marL="0" marR="0" lvl="5" indent="0" algn="l">
              <a:spcBef>
                <a:spcPts val="0"/>
              </a:spcBef>
              <a:buNone/>
              <a:defRPr sz="1200">
                <a:solidFill>
                  <a:schemeClr val="dk2"/>
                </a:solidFill>
                <a:latin typeface="Calibri"/>
                <a:ea typeface="Calibri"/>
                <a:cs typeface="Calibri"/>
                <a:sym typeface="Calibri"/>
              </a:defRPr>
            </a:lvl6pPr>
            <a:lvl7pPr marL="0" marR="0" lvl="6" indent="0" algn="l">
              <a:spcBef>
                <a:spcPts val="0"/>
              </a:spcBef>
              <a:buNone/>
              <a:defRPr sz="1200">
                <a:solidFill>
                  <a:schemeClr val="dk2"/>
                </a:solidFill>
                <a:latin typeface="Calibri"/>
                <a:ea typeface="Calibri"/>
                <a:cs typeface="Calibri"/>
                <a:sym typeface="Calibri"/>
              </a:defRPr>
            </a:lvl7pPr>
            <a:lvl8pPr marL="0" marR="0" lvl="7" indent="0" algn="l">
              <a:spcBef>
                <a:spcPts val="0"/>
              </a:spcBef>
              <a:buNone/>
              <a:defRPr sz="1200">
                <a:solidFill>
                  <a:schemeClr val="dk2"/>
                </a:solidFill>
                <a:latin typeface="Calibri"/>
                <a:ea typeface="Calibri"/>
                <a:cs typeface="Calibri"/>
                <a:sym typeface="Calibri"/>
              </a:defRPr>
            </a:lvl8pPr>
            <a:lvl9pPr marL="0" marR="0" lvl="8" indent="0" algn="l">
              <a:spcBef>
                <a:spcPts val="0"/>
              </a:spcBef>
              <a:buNone/>
              <a:defRPr sz="1200">
                <a:solidFill>
                  <a:schemeClr val="dk2"/>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pic>
        <p:nvPicPr>
          <p:cNvPr id="102" name="Google Shape;102;p20"/>
          <p:cNvPicPr preferRelativeResize="0"/>
          <p:nvPr/>
        </p:nvPicPr>
        <p:blipFill rotWithShape="1">
          <a:blip r:embed="rId3">
            <a:alphaModFix/>
          </a:blip>
          <a:srcRect/>
          <a:stretch/>
        </p:blipFill>
        <p:spPr>
          <a:xfrm>
            <a:off x="1" y="0"/>
            <a:ext cx="825975" cy="6858000"/>
          </a:xfrm>
          <a:prstGeom prst="rect">
            <a:avLst/>
          </a:prstGeom>
          <a:noFill/>
          <a:ln>
            <a:noFill/>
          </a:ln>
          <a:effectLst>
            <a:outerShdw blurRad="190500" dist="50800" algn="ctr" rotWithShape="0">
              <a:srgbClr val="000000">
                <a:alpha val="40000"/>
              </a:srgbClr>
            </a:outerShdw>
          </a:effectLst>
        </p:spPr>
      </p:pic>
    </p:spTree>
    <p:extLst>
      <p:ext uri="{BB962C8B-B14F-4D97-AF65-F5344CB8AC3E}">
        <p14:creationId xmlns:p14="http://schemas.microsoft.com/office/powerpoint/2010/main" val="4202202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103"/>
        <p:cNvGrpSpPr/>
        <p:nvPr/>
      </p:nvGrpSpPr>
      <p:grpSpPr>
        <a:xfrm>
          <a:off x="0" y="0"/>
          <a:ext cx="0" cy="0"/>
          <a:chOff x="0" y="0"/>
          <a:chExt cx="0" cy="0"/>
        </a:xfrm>
      </p:grpSpPr>
      <p:pic>
        <p:nvPicPr>
          <p:cNvPr id="104" name="Google Shape;104;p21"/>
          <p:cNvPicPr preferRelativeResize="0"/>
          <p:nvPr/>
        </p:nvPicPr>
        <p:blipFill rotWithShape="1">
          <a:blip r:embed="rId2">
            <a:alphaModFix/>
          </a:blip>
          <a:srcRect/>
          <a:stretch/>
        </p:blipFill>
        <p:spPr>
          <a:xfrm>
            <a:off x="1277940" y="6376989"/>
            <a:ext cx="377825" cy="377825"/>
          </a:xfrm>
          <a:prstGeom prst="rect">
            <a:avLst/>
          </a:prstGeom>
          <a:noFill/>
          <a:ln>
            <a:noFill/>
          </a:ln>
        </p:spPr>
      </p:pic>
      <p:sp>
        <p:nvSpPr>
          <p:cNvPr id="105" name="Google Shape;105;p21"/>
          <p:cNvSpPr txBox="1">
            <a:spLocks noGrp="1"/>
          </p:cNvSpPr>
          <p:nvPr>
            <p:ph type="title"/>
          </p:nvPr>
        </p:nvSpPr>
        <p:spPr>
          <a:xfrm>
            <a:off x="1277651" y="365125"/>
            <a:ext cx="10046043" cy="132556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Palatino"/>
              <a:buNone/>
              <a:defRPr sz="36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 name="Google Shape;106;p21"/>
          <p:cNvSpPr txBox="1">
            <a:spLocks noGrp="1"/>
          </p:cNvSpPr>
          <p:nvPr>
            <p:ph type="body" idx="1"/>
          </p:nvPr>
        </p:nvSpPr>
        <p:spPr>
          <a:xfrm>
            <a:off x="1277651" y="1798320"/>
            <a:ext cx="10058400" cy="4419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A3838"/>
              </a:buClr>
              <a:buSzPts val="1400"/>
              <a:buChar char="•"/>
              <a:defRPr/>
            </a:lvl1pPr>
            <a:lvl2pPr marL="1219170" lvl="1" indent="-423323" algn="l">
              <a:lnSpc>
                <a:spcPct val="90000"/>
              </a:lnSpc>
              <a:spcBef>
                <a:spcPts val="533"/>
              </a:spcBef>
              <a:spcAft>
                <a:spcPts val="0"/>
              </a:spcAft>
              <a:buClr>
                <a:srgbClr val="3A3838"/>
              </a:buClr>
              <a:buSzPts val="1400"/>
              <a:buChar char="•"/>
              <a:defRPr/>
            </a:lvl2pPr>
            <a:lvl3pPr marL="1828754" lvl="2" indent="-423323" algn="l">
              <a:lnSpc>
                <a:spcPct val="90000"/>
              </a:lnSpc>
              <a:spcBef>
                <a:spcPts val="533"/>
              </a:spcBef>
              <a:spcAft>
                <a:spcPts val="0"/>
              </a:spcAft>
              <a:buClr>
                <a:srgbClr val="3A3838"/>
              </a:buClr>
              <a:buSzPts val="1400"/>
              <a:buChar char="•"/>
              <a:defRPr/>
            </a:lvl3pPr>
            <a:lvl4pPr marL="2438339" lvl="3" indent="-423323" algn="l">
              <a:lnSpc>
                <a:spcPct val="90000"/>
              </a:lnSpc>
              <a:spcBef>
                <a:spcPts val="533"/>
              </a:spcBef>
              <a:spcAft>
                <a:spcPts val="0"/>
              </a:spcAft>
              <a:buClr>
                <a:srgbClr val="3A3838"/>
              </a:buClr>
              <a:buSzPts val="1400"/>
              <a:buChar char="•"/>
              <a:defRPr/>
            </a:lvl4pPr>
            <a:lvl5pPr marL="3047924" lvl="4" indent="-423323" algn="l">
              <a:lnSpc>
                <a:spcPct val="90000"/>
              </a:lnSpc>
              <a:spcBef>
                <a:spcPts val="533"/>
              </a:spcBef>
              <a:spcAft>
                <a:spcPts val="0"/>
              </a:spcAft>
              <a:buClr>
                <a:srgbClr val="3A3838"/>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07" name="Google Shape;107;p21"/>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marR="0" lvl="0" indent="0" algn="l">
              <a:spcBef>
                <a:spcPts val="0"/>
              </a:spcBef>
              <a:buNone/>
              <a:defRPr sz="1200">
                <a:solidFill>
                  <a:schemeClr val="dk2"/>
                </a:solidFill>
                <a:latin typeface="Calibri"/>
                <a:ea typeface="Calibri"/>
                <a:cs typeface="Calibri"/>
                <a:sym typeface="Calibri"/>
              </a:defRPr>
            </a:lvl1pPr>
            <a:lvl2pPr marL="0" marR="0" lvl="1" indent="0" algn="l">
              <a:spcBef>
                <a:spcPts val="0"/>
              </a:spcBef>
              <a:buNone/>
              <a:defRPr sz="1200">
                <a:solidFill>
                  <a:schemeClr val="dk2"/>
                </a:solidFill>
                <a:latin typeface="Calibri"/>
                <a:ea typeface="Calibri"/>
                <a:cs typeface="Calibri"/>
                <a:sym typeface="Calibri"/>
              </a:defRPr>
            </a:lvl2pPr>
            <a:lvl3pPr marL="0" marR="0" lvl="2" indent="0" algn="l">
              <a:spcBef>
                <a:spcPts val="0"/>
              </a:spcBef>
              <a:buNone/>
              <a:defRPr sz="1200">
                <a:solidFill>
                  <a:schemeClr val="dk2"/>
                </a:solidFill>
                <a:latin typeface="Calibri"/>
                <a:ea typeface="Calibri"/>
                <a:cs typeface="Calibri"/>
                <a:sym typeface="Calibri"/>
              </a:defRPr>
            </a:lvl3pPr>
            <a:lvl4pPr marL="0" marR="0" lvl="3" indent="0" algn="l">
              <a:spcBef>
                <a:spcPts val="0"/>
              </a:spcBef>
              <a:buNone/>
              <a:defRPr sz="1200">
                <a:solidFill>
                  <a:schemeClr val="dk2"/>
                </a:solidFill>
                <a:latin typeface="Calibri"/>
                <a:ea typeface="Calibri"/>
                <a:cs typeface="Calibri"/>
                <a:sym typeface="Calibri"/>
              </a:defRPr>
            </a:lvl4pPr>
            <a:lvl5pPr marL="0" marR="0" lvl="4" indent="0" algn="l">
              <a:spcBef>
                <a:spcPts val="0"/>
              </a:spcBef>
              <a:buNone/>
              <a:defRPr sz="1200">
                <a:solidFill>
                  <a:schemeClr val="dk2"/>
                </a:solidFill>
                <a:latin typeface="Calibri"/>
                <a:ea typeface="Calibri"/>
                <a:cs typeface="Calibri"/>
                <a:sym typeface="Calibri"/>
              </a:defRPr>
            </a:lvl5pPr>
            <a:lvl6pPr marL="0" marR="0" lvl="5" indent="0" algn="l">
              <a:spcBef>
                <a:spcPts val="0"/>
              </a:spcBef>
              <a:buNone/>
              <a:defRPr sz="1200">
                <a:solidFill>
                  <a:schemeClr val="dk2"/>
                </a:solidFill>
                <a:latin typeface="Calibri"/>
                <a:ea typeface="Calibri"/>
                <a:cs typeface="Calibri"/>
                <a:sym typeface="Calibri"/>
              </a:defRPr>
            </a:lvl6pPr>
            <a:lvl7pPr marL="0" marR="0" lvl="6" indent="0" algn="l">
              <a:spcBef>
                <a:spcPts val="0"/>
              </a:spcBef>
              <a:buNone/>
              <a:defRPr sz="1200">
                <a:solidFill>
                  <a:schemeClr val="dk2"/>
                </a:solidFill>
                <a:latin typeface="Calibri"/>
                <a:ea typeface="Calibri"/>
                <a:cs typeface="Calibri"/>
                <a:sym typeface="Calibri"/>
              </a:defRPr>
            </a:lvl7pPr>
            <a:lvl8pPr marL="0" marR="0" lvl="7" indent="0" algn="l">
              <a:spcBef>
                <a:spcPts val="0"/>
              </a:spcBef>
              <a:buNone/>
              <a:defRPr sz="1200">
                <a:solidFill>
                  <a:schemeClr val="dk2"/>
                </a:solidFill>
                <a:latin typeface="Calibri"/>
                <a:ea typeface="Calibri"/>
                <a:cs typeface="Calibri"/>
                <a:sym typeface="Calibri"/>
              </a:defRPr>
            </a:lvl8pPr>
            <a:lvl9pPr marL="0" marR="0" lvl="8" indent="0" algn="l">
              <a:spcBef>
                <a:spcPts val="0"/>
              </a:spcBef>
              <a:buNone/>
              <a:defRPr sz="1200">
                <a:solidFill>
                  <a:schemeClr val="dk2"/>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pic>
        <p:nvPicPr>
          <p:cNvPr id="108" name="Google Shape;108;p21"/>
          <p:cNvPicPr preferRelativeResize="0"/>
          <p:nvPr/>
        </p:nvPicPr>
        <p:blipFill rotWithShape="1">
          <a:blip r:embed="rId3">
            <a:alphaModFix/>
          </a:blip>
          <a:srcRect/>
          <a:stretch/>
        </p:blipFill>
        <p:spPr>
          <a:xfrm>
            <a:off x="1" y="0"/>
            <a:ext cx="825975" cy="6858000"/>
          </a:xfrm>
          <a:prstGeom prst="rect">
            <a:avLst/>
          </a:prstGeom>
          <a:noFill/>
          <a:ln>
            <a:noFill/>
          </a:ln>
          <a:effectLst>
            <a:outerShdw blurRad="190500" dist="50800" algn="ctr" rotWithShape="0">
              <a:srgbClr val="000000">
                <a:alpha val="40000"/>
              </a:srgbClr>
            </a:outerShdw>
          </a:effectLst>
        </p:spPr>
      </p:pic>
    </p:spTree>
    <p:extLst>
      <p:ext uri="{BB962C8B-B14F-4D97-AF65-F5344CB8AC3E}">
        <p14:creationId xmlns:p14="http://schemas.microsoft.com/office/powerpoint/2010/main" val="311519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95450" y="403412"/>
            <a:ext cx="8558347"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pic>
        <p:nvPicPr>
          <p:cNvPr id="9" name="Picture 8">
            <a:extLst>
              <a:ext uri="{FF2B5EF4-FFF2-40B4-BE49-F238E27FC236}">
                <a16:creationId xmlns:a16="http://schemas.microsoft.com/office/drawing/2014/main" id="{FD52B5BC-FC2D-2623-CCCD-B25C3BDCFF64}"/>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0"/>
            <a:ext cx="2575995" cy="2272936"/>
          </a:xfrm>
          <a:prstGeom prst="rect">
            <a:avLst/>
          </a:prstGeom>
        </p:spPr>
      </p:pic>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7" name="Picture 6">
            <a:extLst>
              <a:ext uri="{FF2B5EF4-FFF2-40B4-BE49-F238E27FC236}">
                <a16:creationId xmlns:a16="http://schemas.microsoft.com/office/drawing/2014/main" id="{0996B888-21F0-5CA5-60B8-F825EFC77A30}"/>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0"/>
            <a:ext cx="822046" cy="6858000"/>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0"/>
            <a:ext cx="822046" cy="6857999"/>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55"/>
        <p:cNvGrpSpPr/>
        <p:nvPr/>
      </p:nvGrpSpPr>
      <p:grpSpPr>
        <a:xfrm>
          <a:off x="0" y="0"/>
          <a:ext cx="0" cy="0"/>
          <a:chOff x="0" y="0"/>
          <a:chExt cx="0" cy="0"/>
        </a:xfrm>
      </p:grpSpPr>
      <p:grpSp>
        <p:nvGrpSpPr>
          <p:cNvPr id="56" name="Google Shape;56;p14"/>
          <p:cNvGrpSpPr/>
          <p:nvPr/>
        </p:nvGrpSpPr>
        <p:grpSpPr>
          <a:xfrm>
            <a:off x="0" y="2812266"/>
            <a:ext cx="12192000" cy="4045735"/>
            <a:chOff x="0" y="2812265"/>
            <a:chExt cx="12192000" cy="4045735"/>
          </a:xfrm>
        </p:grpSpPr>
        <p:sp>
          <p:nvSpPr>
            <p:cNvPr id="57" name="Google Shape;57;p14"/>
            <p:cNvSpPr/>
            <p:nvPr/>
          </p:nvSpPr>
          <p:spPr>
            <a:xfrm rot="10800000">
              <a:off x="0" y="3177391"/>
              <a:ext cx="12192000" cy="3680609"/>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8" name="Google Shape;58;p14"/>
            <p:cNvSpPr/>
            <p:nvPr/>
          </p:nvSpPr>
          <p:spPr>
            <a:xfrm rot="10800000">
              <a:off x="0" y="2812265"/>
              <a:ext cx="12192000" cy="365125"/>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grpSp>
      <p:pic>
        <p:nvPicPr>
          <p:cNvPr id="59" name="Google Shape;59;p14" descr="Academic Senate for California Community Colleges Logo"/>
          <p:cNvPicPr preferRelativeResize="0"/>
          <p:nvPr/>
        </p:nvPicPr>
        <p:blipFill rotWithShape="1">
          <a:blip r:embed="rId2">
            <a:alphaModFix/>
          </a:blip>
          <a:srcRect/>
          <a:stretch/>
        </p:blipFill>
        <p:spPr>
          <a:xfrm>
            <a:off x="1995054" y="829173"/>
            <a:ext cx="4540209" cy="1146403"/>
          </a:xfrm>
          <a:prstGeom prst="rect">
            <a:avLst/>
          </a:prstGeom>
          <a:noFill/>
          <a:ln>
            <a:noFill/>
          </a:ln>
        </p:spPr>
      </p:pic>
      <p:sp>
        <p:nvSpPr>
          <p:cNvPr id="60" name="Google Shape;60;p14"/>
          <p:cNvSpPr txBox="1">
            <a:spLocks noGrp="1"/>
          </p:cNvSpPr>
          <p:nvPr>
            <p:ph type="title"/>
          </p:nvPr>
        </p:nvSpPr>
        <p:spPr>
          <a:xfrm>
            <a:off x="2133599" y="3310152"/>
            <a:ext cx="9213852" cy="131264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300"/>
              <a:buFont typeface="Palatino"/>
              <a:buNone/>
              <a:defRPr sz="4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2133597" y="4755562"/>
            <a:ext cx="9213851" cy="1655761"/>
          </a:xfrm>
          <a:prstGeom prst="rect">
            <a:avLst/>
          </a:prstGeom>
          <a:noFill/>
          <a:ln>
            <a:noFill/>
          </a:ln>
        </p:spPr>
        <p:txBody>
          <a:bodyPr spcFirstLastPara="1" wrap="square" lIns="68575" tIns="34275" rIns="68575" bIns="34275" anchor="t" anchorCtr="0">
            <a:normAutofit/>
          </a:bodyPr>
          <a:lstStyle>
            <a:lvl1pPr lvl="0" algn="l">
              <a:lnSpc>
                <a:spcPct val="90000"/>
              </a:lnSpc>
              <a:spcBef>
                <a:spcPts val="1067"/>
              </a:spcBef>
              <a:spcAft>
                <a:spcPts val="0"/>
              </a:spcAft>
              <a:buClr>
                <a:schemeClr val="lt1"/>
              </a:buClr>
              <a:buSzPts val="2000"/>
              <a:buNone/>
              <a:defRPr>
                <a:solidFill>
                  <a:schemeClr val="lt1"/>
                </a:solidFill>
              </a:defRPr>
            </a:lvl1pPr>
            <a:lvl2pPr lvl="1" algn="l">
              <a:lnSpc>
                <a:spcPct val="90000"/>
              </a:lnSpc>
              <a:spcBef>
                <a:spcPts val="533"/>
              </a:spcBef>
              <a:spcAft>
                <a:spcPts val="0"/>
              </a:spcAft>
              <a:buClr>
                <a:srgbClr val="3A3838"/>
              </a:buClr>
              <a:buSzPts val="1400"/>
              <a:buChar char="•"/>
              <a:defRPr/>
            </a:lvl2pPr>
            <a:lvl3pPr lvl="2" algn="l">
              <a:lnSpc>
                <a:spcPct val="90000"/>
              </a:lnSpc>
              <a:spcBef>
                <a:spcPts val="533"/>
              </a:spcBef>
              <a:spcAft>
                <a:spcPts val="0"/>
              </a:spcAft>
              <a:buClr>
                <a:srgbClr val="3A3838"/>
              </a:buClr>
              <a:buSzPts val="1400"/>
              <a:buChar char="•"/>
              <a:defRPr/>
            </a:lvl3pPr>
            <a:lvl4pPr lvl="3" algn="l">
              <a:lnSpc>
                <a:spcPct val="90000"/>
              </a:lnSpc>
              <a:spcBef>
                <a:spcPts val="533"/>
              </a:spcBef>
              <a:spcAft>
                <a:spcPts val="0"/>
              </a:spcAft>
              <a:buClr>
                <a:srgbClr val="3A3838"/>
              </a:buClr>
              <a:buSzPts val="1400"/>
              <a:buChar char="•"/>
              <a:defRPr/>
            </a:lvl4pPr>
            <a:lvl5pPr lvl="4" algn="l">
              <a:lnSpc>
                <a:spcPct val="90000"/>
              </a:lnSpc>
              <a:spcBef>
                <a:spcPts val="533"/>
              </a:spcBef>
              <a:spcAft>
                <a:spcPts val="0"/>
              </a:spcAft>
              <a:buClr>
                <a:srgbClr val="3A3838"/>
              </a:buClr>
              <a:buSzPts val="1400"/>
              <a:buChar char="•"/>
              <a:defRPr/>
            </a:lvl5pPr>
            <a:lvl6pPr lvl="5" algn="l">
              <a:lnSpc>
                <a:spcPct val="90000"/>
              </a:lnSpc>
              <a:spcBef>
                <a:spcPts val="533"/>
              </a:spcBef>
              <a:spcAft>
                <a:spcPts val="0"/>
              </a:spcAft>
              <a:buClr>
                <a:schemeClr val="dk1"/>
              </a:buClr>
              <a:buSzPts val="1400"/>
              <a:buChar char="•"/>
              <a:defRPr/>
            </a:lvl6pPr>
            <a:lvl7pPr lvl="6" algn="l">
              <a:lnSpc>
                <a:spcPct val="90000"/>
              </a:lnSpc>
              <a:spcBef>
                <a:spcPts val="533"/>
              </a:spcBef>
              <a:spcAft>
                <a:spcPts val="0"/>
              </a:spcAft>
              <a:buClr>
                <a:schemeClr val="dk1"/>
              </a:buClr>
              <a:buSzPts val="1400"/>
              <a:buChar char="•"/>
              <a:defRPr/>
            </a:lvl7pPr>
            <a:lvl8pPr lvl="7" algn="l">
              <a:lnSpc>
                <a:spcPct val="90000"/>
              </a:lnSpc>
              <a:spcBef>
                <a:spcPts val="533"/>
              </a:spcBef>
              <a:spcAft>
                <a:spcPts val="0"/>
              </a:spcAft>
              <a:buClr>
                <a:schemeClr val="dk1"/>
              </a:buClr>
              <a:buSzPts val="1400"/>
              <a:buChar char="•"/>
              <a:defRPr/>
            </a:lvl8pPr>
            <a:lvl9pPr lvl="8"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67786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62"/>
        <p:cNvGrpSpPr/>
        <p:nvPr/>
      </p:nvGrpSpPr>
      <p:grpSpPr>
        <a:xfrm>
          <a:off x="0" y="0"/>
          <a:ext cx="0" cy="0"/>
          <a:chOff x="0" y="0"/>
          <a:chExt cx="0" cy="0"/>
        </a:xfrm>
      </p:grpSpPr>
      <p:grpSp>
        <p:nvGrpSpPr>
          <p:cNvPr id="63" name="Google Shape;63;p15"/>
          <p:cNvGrpSpPr/>
          <p:nvPr/>
        </p:nvGrpSpPr>
        <p:grpSpPr>
          <a:xfrm>
            <a:off x="0" y="0"/>
            <a:ext cx="12192000" cy="798859"/>
            <a:chOff x="0" y="0"/>
            <a:chExt cx="12192000" cy="798858"/>
          </a:xfrm>
        </p:grpSpPr>
        <p:sp>
          <p:nvSpPr>
            <p:cNvPr id="64" name="Google Shape;64;p15"/>
            <p:cNvSpPr/>
            <p:nvPr/>
          </p:nvSpPr>
          <p:spPr>
            <a:xfrm>
              <a:off x="0" y="0"/>
              <a:ext cx="12192000" cy="674328"/>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65" name="Google Shape;65;p15"/>
            <p:cNvSpPr/>
            <p:nvPr/>
          </p:nvSpPr>
          <p:spPr>
            <a:xfrm>
              <a:off x="0" y="674328"/>
              <a:ext cx="12192000" cy="12453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grpSp>
      <p:sp>
        <p:nvSpPr>
          <p:cNvPr id="66" name="Google Shape;66;p15"/>
          <p:cNvSpPr txBox="1">
            <a:spLocks noGrp="1"/>
          </p:cNvSpPr>
          <p:nvPr>
            <p:ph type="title"/>
          </p:nvPr>
        </p:nvSpPr>
        <p:spPr>
          <a:xfrm>
            <a:off x="838200" y="1014922"/>
            <a:ext cx="10515600" cy="114699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Palatino"/>
              <a:buNone/>
              <a:defRPr sz="36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 name="Google Shape;67;p15"/>
          <p:cNvSpPr txBox="1">
            <a:spLocks noGrp="1"/>
          </p:cNvSpPr>
          <p:nvPr>
            <p:ph type="body" idx="1"/>
          </p:nvPr>
        </p:nvSpPr>
        <p:spPr>
          <a:xfrm>
            <a:off x="838200" y="2286441"/>
            <a:ext cx="5181600" cy="4008032"/>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A3838"/>
              </a:buClr>
              <a:buSzPts val="1400"/>
              <a:buChar char="•"/>
              <a:defRPr/>
            </a:lvl1pPr>
            <a:lvl2pPr marL="1219170" lvl="1" indent="-423323" algn="l">
              <a:lnSpc>
                <a:spcPct val="90000"/>
              </a:lnSpc>
              <a:spcBef>
                <a:spcPts val="533"/>
              </a:spcBef>
              <a:spcAft>
                <a:spcPts val="0"/>
              </a:spcAft>
              <a:buClr>
                <a:srgbClr val="3A3838"/>
              </a:buClr>
              <a:buSzPts val="1400"/>
              <a:buChar char="•"/>
              <a:defRPr/>
            </a:lvl2pPr>
            <a:lvl3pPr marL="1828754" lvl="2" indent="-423323" algn="l">
              <a:lnSpc>
                <a:spcPct val="90000"/>
              </a:lnSpc>
              <a:spcBef>
                <a:spcPts val="533"/>
              </a:spcBef>
              <a:spcAft>
                <a:spcPts val="0"/>
              </a:spcAft>
              <a:buClr>
                <a:srgbClr val="3A3838"/>
              </a:buClr>
              <a:buSzPts val="1400"/>
              <a:buChar char="•"/>
              <a:defRPr/>
            </a:lvl3pPr>
            <a:lvl4pPr marL="2438339" lvl="3" indent="-423323" algn="l">
              <a:lnSpc>
                <a:spcPct val="90000"/>
              </a:lnSpc>
              <a:spcBef>
                <a:spcPts val="533"/>
              </a:spcBef>
              <a:spcAft>
                <a:spcPts val="0"/>
              </a:spcAft>
              <a:buClr>
                <a:srgbClr val="3A3838"/>
              </a:buClr>
              <a:buSzPts val="1400"/>
              <a:buChar char="•"/>
              <a:defRPr/>
            </a:lvl4pPr>
            <a:lvl5pPr marL="3047924" lvl="4" indent="-423323" algn="l">
              <a:lnSpc>
                <a:spcPct val="90000"/>
              </a:lnSpc>
              <a:spcBef>
                <a:spcPts val="533"/>
              </a:spcBef>
              <a:spcAft>
                <a:spcPts val="0"/>
              </a:spcAft>
              <a:buClr>
                <a:srgbClr val="3A3838"/>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8" name="Google Shape;68;p15"/>
          <p:cNvSpPr txBox="1">
            <a:spLocks noGrp="1"/>
          </p:cNvSpPr>
          <p:nvPr>
            <p:ph type="body" idx="2"/>
          </p:nvPr>
        </p:nvSpPr>
        <p:spPr>
          <a:xfrm>
            <a:off x="6172200" y="2286441"/>
            <a:ext cx="5181600" cy="4008032"/>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A3838"/>
              </a:buClr>
              <a:buSzPts val="1400"/>
              <a:buChar char="•"/>
              <a:defRPr/>
            </a:lvl1pPr>
            <a:lvl2pPr marL="1219170" lvl="1" indent="-423323" algn="l">
              <a:lnSpc>
                <a:spcPct val="90000"/>
              </a:lnSpc>
              <a:spcBef>
                <a:spcPts val="533"/>
              </a:spcBef>
              <a:spcAft>
                <a:spcPts val="0"/>
              </a:spcAft>
              <a:buClr>
                <a:srgbClr val="3A3838"/>
              </a:buClr>
              <a:buSzPts val="1400"/>
              <a:buChar char="•"/>
              <a:defRPr/>
            </a:lvl2pPr>
            <a:lvl3pPr marL="1828754" lvl="2" indent="-423323" algn="l">
              <a:lnSpc>
                <a:spcPct val="90000"/>
              </a:lnSpc>
              <a:spcBef>
                <a:spcPts val="533"/>
              </a:spcBef>
              <a:spcAft>
                <a:spcPts val="0"/>
              </a:spcAft>
              <a:buClr>
                <a:srgbClr val="3A3838"/>
              </a:buClr>
              <a:buSzPts val="1400"/>
              <a:buChar char="•"/>
              <a:defRPr/>
            </a:lvl3pPr>
            <a:lvl4pPr marL="2438339" lvl="3" indent="-423323" algn="l">
              <a:lnSpc>
                <a:spcPct val="90000"/>
              </a:lnSpc>
              <a:spcBef>
                <a:spcPts val="533"/>
              </a:spcBef>
              <a:spcAft>
                <a:spcPts val="0"/>
              </a:spcAft>
              <a:buClr>
                <a:srgbClr val="3A3838"/>
              </a:buClr>
              <a:buSzPts val="1400"/>
              <a:buChar char="•"/>
              <a:defRPr/>
            </a:lvl4pPr>
            <a:lvl5pPr marL="3047924" lvl="4" indent="-423323" algn="l">
              <a:lnSpc>
                <a:spcPct val="90000"/>
              </a:lnSpc>
              <a:spcBef>
                <a:spcPts val="533"/>
              </a:spcBef>
              <a:spcAft>
                <a:spcPts val="0"/>
              </a:spcAft>
              <a:buClr>
                <a:srgbClr val="3A3838"/>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9" name="Google Shape;69;p15"/>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268927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70"/>
        <p:cNvGrpSpPr/>
        <p:nvPr/>
      </p:nvGrpSpPr>
      <p:grpSpPr>
        <a:xfrm>
          <a:off x="0" y="0"/>
          <a:ext cx="0" cy="0"/>
          <a:chOff x="0" y="0"/>
          <a:chExt cx="0" cy="0"/>
        </a:xfrm>
      </p:grpSpPr>
      <p:grpSp>
        <p:nvGrpSpPr>
          <p:cNvPr id="71" name="Google Shape;71;p16"/>
          <p:cNvGrpSpPr/>
          <p:nvPr/>
        </p:nvGrpSpPr>
        <p:grpSpPr>
          <a:xfrm>
            <a:off x="0" y="0"/>
            <a:ext cx="12192000" cy="6858000"/>
            <a:chOff x="0" y="0"/>
            <a:chExt cx="12192000" cy="6858000"/>
          </a:xfrm>
        </p:grpSpPr>
        <p:sp>
          <p:nvSpPr>
            <p:cNvPr id="72" name="Google Shape;72;p16"/>
            <p:cNvSpPr/>
            <p:nvPr/>
          </p:nvSpPr>
          <p:spPr>
            <a:xfrm>
              <a:off x="0" y="0"/>
              <a:ext cx="12192000" cy="1884218"/>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73" name="Google Shape;73;p16"/>
            <p:cNvSpPr/>
            <p:nvPr/>
          </p:nvSpPr>
          <p:spPr>
            <a:xfrm>
              <a:off x="0" y="6276109"/>
              <a:ext cx="12192000" cy="581891"/>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74" name="Google Shape;74;p16"/>
            <p:cNvSpPr/>
            <p:nvPr/>
          </p:nvSpPr>
          <p:spPr>
            <a:xfrm>
              <a:off x="0" y="1867368"/>
              <a:ext cx="12192000" cy="14978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grpSp>
      <p:sp>
        <p:nvSpPr>
          <p:cNvPr id="75" name="Google Shape;75;p16"/>
          <p:cNvSpPr txBox="1">
            <a:spLocks noGrp="1"/>
          </p:cNvSpPr>
          <p:nvPr>
            <p:ph type="title"/>
          </p:nvPr>
        </p:nvSpPr>
        <p:spPr>
          <a:xfrm>
            <a:off x="831851" y="434519"/>
            <a:ext cx="10515600" cy="131264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700"/>
              <a:buFont typeface="Palatino"/>
              <a:buNone/>
              <a:defRPr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831851" y="2221729"/>
            <a:ext cx="10515600" cy="706823"/>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3A3838"/>
              </a:buClr>
              <a:buSzPts val="2300"/>
              <a:buNone/>
              <a:defRPr sz="3067">
                <a:solidFill>
                  <a:srgbClr val="3A3838"/>
                </a:solidFill>
              </a:defRPr>
            </a:lvl1pPr>
            <a:lvl2pPr marL="1219170" lvl="1" indent="-304792" algn="l">
              <a:lnSpc>
                <a:spcPct val="90000"/>
              </a:lnSpc>
              <a:spcBef>
                <a:spcPts val="533"/>
              </a:spcBef>
              <a:spcAft>
                <a:spcPts val="0"/>
              </a:spcAft>
              <a:buClr>
                <a:srgbClr val="88BEB5"/>
              </a:buClr>
              <a:buSzPts val="1500"/>
              <a:buNone/>
              <a:defRPr sz="2000">
                <a:solidFill>
                  <a:srgbClr val="88BEB5"/>
                </a:solidFill>
              </a:defRPr>
            </a:lvl2pPr>
            <a:lvl3pPr marL="1828754" lvl="2" indent="-304792" algn="l">
              <a:lnSpc>
                <a:spcPct val="90000"/>
              </a:lnSpc>
              <a:spcBef>
                <a:spcPts val="533"/>
              </a:spcBef>
              <a:spcAft>
                <a:spcPts val="0"/>
              </a:spcAft>
              <a:buClr>
                <a:srgbClr val="88BEB5"/>
              </a:buClr>
              <a:buSzPts val="1400"/>
              <a:buNone/>
              <a:defRPr sz="1867">
                <a:solidFill>
                  <a:srgbClr val="88BEB5"/>
                </a:solidFill>
              </a:defRPr>
            </a:lvl3pPr>
            <a:lvl4pPr marL="2438339" lvl="3" indent="-304792" algn="l">
              <a:lnSpc>
                <a:spcPct val="90000"/>
              </a:lnSpc>
              <a:spcBef>
                <a:spcPts val="533"/>
              </a:spcBef>
              <a:spcAft>
                <a:spcPts val="0"/>
              </a:spcAft>
              <a:buClr>
                <a:srgbClr val="88BEB5"/>
              </a:buClr>
              <a:buSzPts val="1200"/>
              <a:buNone/>
              <a:defRPr sz="1600">
                <a:solidFill>
                  <a:srgbClr val="88BEB5"/>
                </a:solidFill>
              </a:defRPr>
            </a:lvl4pPr>
            <a:lvl5pPr marL="3047924" lvl="4" indent="-304792" algn="l">
              <a:lnSpc>
                <a:spcPct val="90000"/>
              </a:lnSpc>
              <a:spcBef>
                <a:spcPts val="533"/>
              </a:spcBef>
              <a:spcAft>
                <a:spcPts val="0"/>
              </a:spcAft>
              <a:buClr>
                <a:srgbClr val="88BEB5"/>
              </a:buClr>
              <a:buSzPts val="1200"/>
              <a:buNone/>
              <a:defRPr sz="1600">
                <a:solidFill>
                  <a:srgbClr val="88BEB5"/>
                </a:solidFill>
              </a:defRPr>
            </a:lvl5pPr>
            <a:lvl6pPr marL="3657509" lvl="5" indent="-304792" algn="l">
              <a:lnSpc>
                <a:spcPct val="90000"/>
              </a:lnSpc>
              <a:spcBef>
                <a:spcPts val="533"/>
              </a:spcBef>
              <a:spcAft>
                <a:spcPts val="0"/>
              </a:spcAft>
              <a:buClr>
                <a:srgbClr val="88BEB5"/>
              </a:buClr>
              <a:buSzPts val="1200"/>
              <a:buNone/>
              <a:defRPr sz="1600">
                <a:solidFill>
                  <a:srgbClr val="88BEB5"/>
                </a:solidFill>
              </a:defRPr>
            </a:lvl6pPr>
            <a:lvl7pPr marL="4267093" lvl="6" indent="-304792" algn="l">
              <a:lnSpc>
                <a:spcPct val="90000"/>
              </a:lnSpc>
              <a:spcBef>
                <a:spcPts val="533"/>
              </a:spcBef>
              <a:spcAft>
                <a:spcPts val="0"/>
              </a:spcAft>
              <a:buClr>
                <a:srgbClr val="88BEB5"/>
              </a:buClr>
              <a:buSzPts val="1200"/>
              <a:buNone/>
              <a:defRPr sz="1600">
                <a:solidFill>
                  <a:srgbClr val="88BEB5"/>
                </a:solidFill>
              </a:defRPr>
            </a:lvl7pPr>
            <a:lvl8pPr marL="4876678" lvl="7" indent="-304792" algn="l">
              <a:lnSpc>
                <a:spcPct val="90000"/>
              </a:lnSpc>
              <a:spcBef>
                <a:spcPts val="533"/>
              </a:spcBef>
              <a:spcAft>
                <a:spcPts val="0"/>
              </a:spcAft>
              <a:buClr>
                <a:srgbClr val="88BEB5"/>
              </a:buClr>
              <a:buSzPts val="1200"/>
              <a:buNone/>
              <a:defRPr sz="1600">
                <a:solidFill>
                  <a:srgbClr val="88BEB5"/>
                </a:solidFill>
              </a:defRPr>
            </a:lvl8pPr>
            <a:lvl9pPr marL="5486263" lvl="8" indent="-304792" algn="l">
              <a:lnSpc>
                <a:spcPct val="90000"/>
              </a:lnSpc>
              <a:spcBef>
                <a:spcPts val="533"/>
              </a:spcBef>
              <a:spcAft>
                <a:spcPts val="0"/>
              </a:spcAft>
              <a:buClr>
                <a:srgbClr val="88BEB5"/>
              </a:buClr>
              <a:buSzPts val="1200"/>
              <a:buNone/>
              <a:defRPr sz="1600">
                <a:solidFill>
                  <a:srgbClr val="88BEB5"/>
                </a:solidFill>
              </a:defRPr>
            </a:lvl9pPr>
          </a:lstStyle>
          <a:p>
            <a:endParaRPr/>
          </a:p>
        </p:txBody>
      </p:sp>
      <p:sp>
        <p:nvSpPr>
          <p:cNvPr id="77" name="Google Shape;77;p16"/>
          <p:cNvSpPr txBox="1">
            <a:spLocks noGrp="1"/>
          </p:cNvSpPr>
          <p:nvPr>
            <p:ph type="body" idx="2"/>
          </p:nvPr>
        </p:nvSpPr>
        <p:spPr>
          <a:xfrm>
            <a:off x="831851" y="2997965"/>
            <a:ext cx="10515600" cy="3093227"/>
          </a:xfrm>
          <a:prstGeom prst="rect">
            <a:avLst/>
          </a:prstGeom>
          <a:noFill/>
          <a:ln>
            <a:noFill/>
          </a:ln>
        </p:spPr>
        <p:txBody>
          <a:bodyPr spcFirstLastPara="1" wrap="square" lIns="68575" tIns="34275" rIns="68575" bIns="34275" anchor="t" anchorCtr="0">
            <a:normAutofit/>
          </a:bodyPr>
          <a:lstStyle>
            <a:lvl1pPr marL="609585" lvl="0" indent="-474121" algn="l">
              <a:lnSpc>
                <a:spcPct val="90000"/>
              </a:lnSpc>
              <a:spcBef>
                <a:spcPts val="1067"/>
              </a:spcBef>
              <a:spcAft>
                <a:spcPts val="0"/>
              </a:spcAft>
              <a:buClr>
                <a:srgbClr val="3A3838"/>
              </a:buClr>
              <a:buSzPts val="2000"/>
              <a:buChar char="•"/>
              <a:defRPr sz="2667"/>
            </a:lvl1pPr>
            <a:lvl2pPr marL="1219170" lvl="1" indent="-457189" algn="l">
              <a:lnSpc>
                <a:spcPct val="90000"/>
              </a:lnSpc>
              <a:spcBef>
                <a:spcPts val="533"/>
              </a:spcBef>
              <a:spcAft>
                <a:spcPts val="0"/>
              </a:spcAft>
              <a:buClr>
                <a:srgbClr val="3A3838"/>
              </a:buClr>
              <a:buSzPts val="1800"/>
              <a:buChar char="•"/>
              <a:defRPr sz="2400"/>
            </a:lvl2pPr>
            <a:lvl3pPr marL="1828754" lvl="2" indent="-431789" algn="l">
              <a:lnSpc>
                <a:spcPct val="90000"/>
              </a:lnSpc>
              <a:spcBef>
                <a:spcPts val="533"/>
              </a:spcBef>
              <a:spcAft>
                <a:spcPts val="0"/>
              </a:spcAft>
              <a:buClr>
                <a:srgbClr val="3A3838"/>
              </a:buClr>
              <a:buSzPts val="1500"/>
              <a:buChar char="•"/>
              <a:defRPr sz="2000"/>
            </a:lvl3pPr>
            <a:lvl4pPr marL="2438339" lvl="3" indent="-423323" algn="l">
              <a:lnSpc>
                <a:spcPct val="90000"/>
              </a:lnSpc>
              <a:spcBef>
                <a:spcPts val="533"/>
              </a:spcBef>
              <a:spcAft>
                <a:spcPts val="0"/>
              </a:spcAft>
              <a:buClr>
                <a:srgbClr val="3A3838"/>
              </a:buClr>
              <a:buSzPts val="1400"/>
              <a:buChar char="•"/>
              <a:defRPr sz="1867"/>
            </a:lvl4pPr>
            <a:lvl5pPr marL="3047924" lvl="4" indent="-431789" algn="l">
              <a:lnSpc>
                <a:spcPct val="90000"/>
              </a:lnSpc>
              <a:spcBef>
                <a:spcPts val="533"/>
              </a:spcBef>
              <a:spcAft>
                <a:spcPts val="0"/>
              </a:spcAft>
              <a:buClr>
                <a:srgbClr val="3A3838"/>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78" name="Google Shape;78;p16"/>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pic>
        <p:nvPicPr>
          <p:cNvPr id="79" name="Google Shape;79;p16" descr="A picture containing text, clipart&#10;&#10;Description automatically generated"/>
          <p:cNvPicPr preferRelativeResize="0"/>
          <p:nvPr/>
        </p:nvPicPr>
        <p:blipFill rotWithShape="1">
          <a:blip r:embed="rId2">
            <a:alphaModFix/>
          </a:blip>
          <a:srcRect/>
          <a:stretch/>
        </p:blipFill>
        <p:spPr>
          <a:xfrm>
            <a:off x="800427" y="6345090"/>
            <a:ext cx="419027" cy="419025"/>
          </a:xfrm>
          <a:prstGeom prst="rect">
            <a:avLst/>
          </a:prstGeom>
          <a:noFill/>
          <a:ln>
            <a:noFill/>
          </a:ln>
        </p:spPr>
      </p:pic>
    </p:spTree>
    <p:extLst>
      <p:ext uri="{BB962C8B-B14F-4D97-AF65-F5344CB8AC3E}">
        <p14:creationId xmlns:p14="http://schemas.microsoft.com/office/powerpoint/2010/main" val="1786496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838200" y="1014922"/>
            <a:ext cx="10515600" cy="1146991"/>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700"/>
              <a:buFont typeface="Palatino"/>
              <a:buNone/>
              <a:defRPr sz="36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 name="Google Shape;82;p17"/>
          <p:cNvSpPr txBox="1">
            <a:spLocks noGrp="1"/>
          </p:cNvSpPr>
          <p:nvPr>
            <p:ph type="body" idx="1"/>
          </p:nvPr>
        </p:nvSpPr>
        <p:spPr>
          <a:xfrm>
            <a:off x="838200" y="2286443"/>
            <a:ext cx="10515600" cy="4008032"/>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rgbClr val="3A3838"/>
              </a:buClr>
              <a:buSzPts val="1400"/>
              <a:buChar char="•"/>
              <a:defRPr/>
            </a:lvl1pPr>
            <a:lvl2pPr marL="1219170" lvl="1" indent="-423323" algn="l">
              <a:lnSpc>
                <a:spcPct val="90000"/>
              </a:lnSpc>
              <a:spcBef>
                <a:spcPts val="533"/>
              </a:spcBef>
              <a:spcAft>
                <a:spcPts val="0"/>
              </a:spcAft>
              <a:buClr>
                <a:srgbClr val="3A3838"/>
              </a:buClr>
              <a:buSzPts val="1400"/>
              <a:buChar char="•"/>
              <a:defRPr/>
            </a:lvl2pPr>
            <a:lvl3pPr marL="1828754" lvl="2" indent="-423323" algn="l">
              <a:lnSpc>
                <a:spcPct val="90000"/>
              </a:lnSpc>
              <a:spcBef>
                <a:spcPts val="533"/>
              </a:spcBef>
              <a:spcAft>
                <a:spcPts val="0"/>
              </a:spcAft>
              <a:buClr>
                <a:srgbClr val="3A3838"/>
              </a:buClr>
              <a:buSzPts val="1400"/>
              <a:buChar char="•"/>
              <a:defRPr/>
            </a:lvl3pPr>
            <a:lvl4pPr marL="2438339" lvl="3" indent="-423323" algn="l">
              <a:lnSpc>
                <a:spcPct val="90000"/>
              </a:lnSpc>
              <a:spcBef>
                <a:spcPts val="533"/>
              </a:spcBef>
              <a:spcAft>
                <a:spcPts val="0"/>
              </a:spcAft>
              <a:buClr>
                <a:srgbClr val="3A3838"/>
              </a:buClr>
              <a:buSzPts val="1400"/>
              <a:buChar char="•"/>
              <a:defRPr/>
            </a:lvl4pPr>
            <a:lvl5pPr marL="3047924" lvl="4" indent="-423323" algn="l">
              <a:lnSpc>
                <a:spcPct val="90000"/>
              </a:lnSpc>
              <a:spcBef>
                <a:spcPts val="533"/>
              </a:spcBef>
              <a:spcAft>
                <a:spcPts val="0"/>
              </a:spcAft>
              <a:buClr>
                <a:srgbClr val="3A3838"/>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grpSp>
        <p:nvGrpSpPr>
          <p:cNvPr id="83" name="Google Shape;83;p17"/>
          <p:cNvGrpSpPr/>
          <p:nvPr/>
        </p:nvGrpSpPr>
        <p:grpSpPr>
          <a:xfrm>
            <a:off x="0" y="0"/>
            <a:ext cx="12192000" cy="798859"/>
            <a:chOff x="0" y="0"/>
            <a:chExt cx="12192000" cy="798858"/>
          </a:xfrm>
        </p:grpSpPr>
        <p:sp>
          <p:nvSpPr>
            <p:cNvPr id="84" name="Google Shape;84;p17"/>
            <p:cNvSpPr/>
            <p:nvPr/>
          </p:nvSpPr>
          <p:spPr>
            <a:xfrm>
              <a:off x="0" y="0"/>
              <a:ext cx="12192000" cy="674328"/>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85" name="Google Shape;85;p17"/>
            <p:cNvSpPr/>
            <p:nvPr/>
          </p:nvSpPr>
          <p:spPr>
            <a:xfrm>
              <a:off x="0" y="674328"/>
              <a:ext cx="12192000" cy="12453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grpSp>
      <p:sp>
        <p:nvSpPr>
          <p:cNvPr id="86" name="Google Shape;86;p17"/>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spTree>
    <p:extLst>
      <p:ext uri="{BB962C8B-B14F-4D97-AF65-F5344CB8AC3E}">
        <p14:creationId xmlns:p14="http://schemas.microsoft.com/office/powerpoint/2010/main" val="2020634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5.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9" r:id="rId5"/>
  </p:sldLayoutIdLst>
  <p:hf hdr="0" ft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rmAutofit/>
          </a:bodyPr>
          <a:lstStyle>
            <a:lvl1pPr marL="457200" marR="0" lvl="0" indent="-355600" algn="l" rtl="0">
              <a:lnSpc>
                <a:spcPct val="90000"/>
              </a:lnSpc>
              <a:spcBef>
                <a:spcPts val="8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1pPr>
            <a:lvl2pPr marL="914400" marR="0" lvl="1" indent="-342900" algn="l" rtl="0">
              <a:lnSpc>
                <a:spcPct val="90000"/>
              </a:lnSpc>
              <a:spcBef>
                <a:spcPts val="4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2pPr>
            <a:lvl3pPr marL="1371600" marR="0" lvl="2" indent="-323850" algn="l" rtl="0">
              <a:lnSpc>
                <a:spcPct val="90000"/>
              </a:lnSpc>
              <a:spcBef>
                <a:spcPts val="400"/>
              </a:spcBef>
              <a:spcAft>
                <a:spcPts val="0"/>
              </a:spcAft>
              <a:buClr>
                <a:srgbClr val="3A3838"/>
              </a:buClr>
              <a:buSzPts val="1500"/>
              <a:buFont typeface="Arial"/>
              <a:buChar char="•"/>
              <a:defRPr sz="1500" b="0" i="0" u="none" strike="noStrike" cap="none">
                <a:solidFill>
                  <a:srgbClr val="3A3838"/>
                </a:solidFill>
                <a:latin typeface="Gill Sans"/>
                <a:ea typeface="Gill Sans"/>
                <a:cs typeface="Gill Sans"/>
                <a:sym typeface="Gill Sans"/>
              </a:defRPr>
            </a:lvl3pPr>
            <a:lvl4pPr marL="1828800" marR="0" lvl="3" indent="-317500" algn="l" rtl="0">
              <a:lnSpc>
                <a:spcPct val="90000"/>
              </a:lnSpc>
              <a:spcBef>
                <a:spcPts val="400"/>
              </a:spcBef>
              <a:spcAft>
                <a:spcPts val="0"/>
              </a:spcAft>
              <a:buClr>
                <a:srgbClr val="3A3838"/>
              </a:buClr>
              <a:buSzPts val="1400"/>
              <a:buFont typeface="Arial"/>
              <a:buChar char="•"/>
              <a:defRPr sz="1400" b="0" i="0" u="none" strike="noStrike" cap="none">
                <a:solidFill>
                  <a:srgbClr val="3A3838"/>
                </a:solidFill>
                <a:latin typeface="Gill Sans"/>
                <a:ea typeface="Gill Sans"/>
                <a:cs typeface="Gill Sans"/>
                <a:sym typeface="Gill Sans"/>
              </a:defRPr>
            </a:lvl4pPr>
            <a:lvl5pPr marL="2286000" marR="0" lvl="4" indent="-317500" algn="l" rtl="0">
              <a:lnSpc>
                <a:spcPct val="90000"/>
              </a:lnSpc>
              <a:spcBef>
                <a:spcPts val="400"/>
              </a:spcBef>
              <a:spcAft>
                <a:spcPts val="0"/>
              </a:spcAft>
              <a:buClr>
                <a:srgbClr val="3A3838"/>
              </a:buClr>
              <a:buSzPts val="1400"/>
              <a:buFont typeface="Arial"/>
              <a:buChar char="•"/>
              <a:defRPr sz="1400" b="0" i="0" u="none" strike="noStrike" cap="none">
                <a:solidFill>
                  <a:srgbClr val="3A3838"/>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sldNum" idx="12"/>
          </p:nvPr>
        </p:nvSpPr>
        <p:spPr>
          <a:xfrm>
            <a:off x="1240719" y="6462512"/>
            <a:ext cx="820479" cy="225365"/>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1200" b="0" i="0" u="none" strike="noStrike" cap="none">
                <a:solidFill>
                  <a:schemeClr val="dk2"/>
                </a:solidFill>
                <a:latin typeface="Calibri"/>
                <a:ea typeface="Calibri"/>
                <a:cs typeface="Calibri"/>
                <a:sym typeface="Calibri"/>
              </a:defRPr>
            </a:lvl1pPr>
            <a:lvl2pPr marL="0" marR="0" lvl="1" indent="0" algn="l" rtl="0">
              <a:spcBef>
                <a:spcPts val="0"/>
              </a:spcBef>
              <a:buNone/>
              <a:defRPr sz="1200" b="0" i="0" u="none" strike="noStrike" cap="none">
                <a:solidFill>
                  <a:schemeClr val="dk2"/>
                </a:solidFill>
                <a:latin typeface="Calibri"/>
                <a:ea typeface="Calibri"/>
                <a:cs typeface="Calibri"/>
                <a:sym typeface="Calibri"/>
              </a:defRPr>
            </a:lvl2pPr>
            <a:lvl3pPr marL="0" marR="0" lvl="2" indent="0" algn="l" rtl="0">
              <a:spcBef>
                <a:spcPts val="0"/>
              </a:spcBef>
              <a:buNone/>
              <a:defRPr sz="1200" b="0" i="0" u="none" strike="noStrike" cap="none">
                <a:solidFill>
                  <a:schemeClr val="dk2"/>
                </a:solidFill>
                <a:latin typeface="Calibri"/>
                <a:ea typeface="Calibri"/>
                <a:cs typeface="Calibri"/>
                <a:sym typeface="Calibri"/>
              </a:defRPr>
            </a:lvl3pPr>
            <a:lvl4pPr marL="0" marR="0" lvl="3" indent="0" algn="l" rtl="0">
              <a:spcBef>
                <a:spcPts val="0"/>
              </a:spcBef>
              <a:buNone/>
              <a:defRPr sz="1200" b="0" i="0" u="none" strike="noStrike" cap="none">
                <a:solidFill>
                  <a:schemeClr val="dk2"/>
                </a:solidFill>
                <a:latin typeface="Calibri"/>
                <a:ea typeface="Calibri"/>
                <a:cs typeface="Calibri"/>
                <a:sym typeface="Calibri"/>
              </a:defRPr>
            </a:lvl4pPr>
            <a:lvl5pPr marL="0" marR="0" lvl="4" indent="0" algn="l" rtl="0">
              <a:spcBef>
                <a:spcPts val="0"/>
              </a:spcBef>
              <a:buNone/>
              <a:defRPr sz="1200" b="0" i="0" u="none" strike="noStrike" cap="none">
                <a:solidFill>
                  <a:schemeClr val="dk2"/>
                </a:solidFill>
                <a:latin typeface="Calibri"/>
                <a:ea typeface="Calibri"/>
                <a:cs typeface="Calibri"/>
                <a:sym typeface="Calibri"/>
              </a:defRPr>
            </a:lvl5pPr>
            <a:lvl6pPr marL="0" marR="0" lvl="5" indent="0" algn="l" rtl="0">
              <a:spcBef>
                <a:spcPts val="0"/>
              </a:spcBef>
              <a:buNone/>
              <a:defRPr sz="1200" b="0" i="0" u="none" strike="noStrike" cap="none">
                <a:solidFill>
                  <a:schemeClr val="dk2"/>
                </a:solidFill>
                <a:latin typeface="Calibri"/>
                <a:ea typeface="Calibri"/>
                <a:cs typeface="Calibri"/>
                <a:sym typeface="Calibri"/>
              </a:defRPr>
            </a:lvl6pPr>
            <a:lvl7pPr marL="0" marR="0" lvl="6" indent="0" algn="l" rtl="0">
              <a:spcBef>
                <a:spcPts val="0"/>
              </a:spcBef>
              <a:buNone/>
              <a:defRPr sz="1200" b="0" i="0" u="none" strike="noStrike" cap="none">
                <a:solidFill>
                  <a:schemeClr val="dk2"/>
                </a:solidFill>
                <a:latin typeface="Calibri"/>
                <a:ea typeface="Calibri"/>
                <a:cs typeface="Calibri"/>
                <a:sym typeface="Calibri"/>
              </a:defRPr>
            </a:lvl7pPr>
            <a:lvl8pPr marL="0" marR="0" lvl="7" indent="0" algn="l" rtl="0">
              <a:spcBef>
                <a:spcPts val="0"/>
              </a:spcBef>
              <a:buNone/>
              <a:defRPr sz="1200" b="0" i="0" u="none" strike="noStrike" cap="none">
                <a:solidFill>
                  <a:schemeClr val="dk2"/>
                </a:solidFill>
                <a:latin typeface="Calibri"/>
                <a:ea typeface="Calibri"/>
                <a:cs typeface="Calibri"/>
                <a:sym typeface="Calibri"/>
              </a:defRPr>
            </a:lvl8pPr>
            <a:lvl9pPr marL="0" marR="0" lvl="8" indent="0" algn="l" rtl="0">
              <a:spcBef>
                <a:spcPts val="0"/>
              </a:spcBef>
              <a:buNone/>
              <a:defRPr sz="1200" b="0" i="0" u="none" strike="noStrike" cap="none">
                <a:solidFill>
                  <a:schemeClr val="dk2"/>
                </a:solidFill>
                <a:latin typeface="Calibri"/>
                <a:ea typeface="Calibri"/>
                <a:cs typeface="Calibri"/>
                <a:sym typeface="Calibri"/>
              </a:defRPr>
            </a:lvl9pPr>
          </a:lstStyle>
          <a:p>
            <a:pPr>
              <a:spcAft>
                <a:spcPts val="0"/>
              </a:spcAft>
            </a:pPr>
            <a:fld id="{00000000-1234-1234-1234-123412341234}" type="slidenum">
              <a:rPr lang="en" smtClean="0"/>
              <a:pPr>
                <a:spcAft>
                  <a:spcPts val="0"/>
                </a:spcAft>
              </a:pPr>
              <a:t>‹#›</a:t>
            </a:fld>
            <a:endParaRPr lang="en"/>
          </a:p>
        </p:txBody>
      </p:sp>
      <p:sp>
        <p:nvSpPr>
          <p:cNvPr id="53" name="Google Shape;53;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2"/>
              </a:buClr>
              <a:buSzPts val="3300"/>
              <a:buFont typeface="Palatino"/>
              <a:buNone/>
              <a:defRPr sz="3300" b="0" i="0" u="none" strike="noStrike" cap="none">
                <a:solidFill>
                  <a:schemeClr val="accent2"/>
                </a:solidFill>
                <a:latin typeface="Palatino"/>
                <a:ea typeface="Palatino"/>
                <a:cs typeface="Palatino"/>
                <a:sym typeface="Palatin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54" name="Google Shape;54;p13" descr="A picture containing text, clipart&#10;&#10;Description automatically generated"/>
          <p:cNvPicPr preferRelativeResize="0"/>
          <p:nvPr/>
        </p:nvPicPr>
        <p:blipFill rotWithShape="1">
          <a:blip r:embed="rId10">
            <a:alphaModFix/>
          </a:blip>
          <a:srcRect/>
          <a:stretch/>
        </p:blipFill>
        <p:spPr>
          <a:xfrm>
            <a:off x="800427" y="6345090"/>
            <a:ext cx="419027" cy="419025"/>
          </a:xfrm>
          <a:prstGeom prst="rect">
            <a:avLst/>
          </a:prstGeom>
          <a:noFill/>
          <a:ln>
            <a:noFill/>
          </a:ln>
        </p:spPr>
      </p:pic>
    </p:spTree>
    <p:extLst>
      <p:ext uri="{BB962C8B-B14F-4D97-AF65-F5344CB8AC3E}">
        <p14:creationId xmlns:p14="http://schemas.microsoft.com/office/powerpoint/2010/main" val="3189669786"/>
      </p:ext>
    </p:extLst>
  </p:cSld>
  <p:clrMap bg1="lt1" tx1="dk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ovt.westlaw.com/calregs/Document/I6EED7180D48411DEBC02831C6D6C108E?transitionType=Default&amp;contextData=(sc.Defaul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rossier.usc.edu/usc-rossier-magazine-fallwinter-2021" TargetMode="External"/><Relationship Id="rId3" Type="http://schemas.openxmlformats.org/officeDocument/2006/relationships/hyperlink" Target="https://www.asccc.org/10_1" TargetMode="External"/><Relationship Id="rId7" Type="http://schemas.openxmlformats.org/officeDocument/2006/relationships/hyperlink" Target="https://rossier.usc.edu/news-insights/news/having-place-table-not-enough"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inclusiveleadershipcompass.com/wp-content/uploads/2021/09/Navigating-Inclusion-as-a-Leader-Introducing-the-Inclusive-Leadership-Compass.pdf" TargetMode="External"/><Relationship Id="rId5" Type="http://schemas.openxmlformats.org/officeDocument/2006/relationships/hyperlink" Target="https://www.catalyst.org/research/inclusive-leadership-the-view-from-six-countries/" TargetMode="External"/><Relationship Id="rId4" Type="http://schemas.openxmlformats.org/officeDocument/2006/relationships/hyperlink" Target="https://govt.westlaw.com/calregs/Document/I6EED7180D48411DEBC02831C6D6C108E?transitionType=Default&amp;contextData=(sc.Defaul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choolreforminitiative.org/protocol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diverseeducation.com/article/176397/"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drive.google.com/drive/folders/1vqxoIui8yI5c0SX4c3tdTh7TM1c7kUOn?usp=sharing" TargetMode="External"/><Relationship Id="rId3" Type="http://schemas.openxmlformats.org/officeDocument/2006/relationships/hyperlink" Target="https://www.asccc.org/" TargetMode="External"/><Relationship Id="rId7" Type="http://schemas.openxmlformats.org/officeDocument/2006/relationships/hyperlink" Target="https://asccc.org/asccc-inclusion-diversity-equity-anti-racism-and-accessibility-ideaa-tool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asccc.org/volunteer-serve-committee" TargetMode="External"/><Relationship Id="rId5" Type="http://schemas.openxmlformats.org/officeDocument/2006/relationships/hyperlink" Target="https://www.asccc.org/communities/local-senates/leadership-resources" TargetMode="External"/><Relationship Id="rId10" Type="http://schemas.openxmlformats.org/officeDocument/2006/relationships/image" Target="../media/image24.jpg"/><Relationship Id="rId4" Type="http://schemas.openxmlformats.org/officeDocument/2006/relationships/hyperlink" Target="https://indd.adobe.com/view/7f4e2df0-a2c8-42cd-8a88-bb92cfc68ed3" TargetMode="External"/><Relationship Id="rId9" Type="http://schemas.openxmlformats.org/officeDocument/2006/relationships/hyperlink" Target="https://www.schoolreforminitiative.org/protocol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hyperlink" Target="https://padlet.com/stewarrl/how-racially-diverse-is-your-senate-what-are-some-challenges-tofgrq5yjp8drei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105295" y="4323806"/>
            <a:ext cx="11959243" cy="1539438"/>
          </a:xfrm>
          <a:prstGeom prst="rect">
            <a:avLst/>
          </a:prstGeom>
          <a:noFill/>
          <a:ln>
            <a:noFill/>
          </a:ln>
        </p:spPr>
        <p:txBody>
          <a:bodyPr spcFirstLastPara="1" wrap="square" lIns="91433" tIns="45700" rIns="91433" bIns="45700" anchor="b" anchorCtr="0">
            <a:normAutofit fontScale="90000"/>
          </a:bodyPr>
          <a:lstStyle/>
          <a:p>
            <a:r>
              <a:rPr lang="en-US" b="1" dirty="0"/>
              <a:t>All Authentic Faculty Voices &amp; Lived Experiences Belong in Academic Leadership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a:t>College Committees</a:t>
            </a:r>
            <a:endParaRPr/>
          </a:p>
        </p:txBody>
      </p:sp>
      <p:sp>
        <p:nvSpPr>
          <p:cNvPr id="187" name="Google Shape;187;p32"/>
          <p:cNvSpPr txBox="1">
            <a:spLocks noGrp="1"/>
          </p:cNvSpPr>
          <p:nvPr>
            <p:ph idx="1"/>
          </p:nvPr>
        </p:nvSpPr>
        <p:spPr>
          <a:prstGeom prst="rect">
            <a:avLst/>
          </a:prstGeom>
          <a:noFill/>
          <a:ln>
            <a:noFill/>
          </a:ln>
        </p:spPr>
        <p:txBody>
          <a:bodyPr spcFirstLastPara="1" wrap="square" lIns="91433" tIns="45700" rIns="91433" bIns="45700" anchor="t" anchorCtr="0">
            <a:normAutofit lnSpcReduction="10000"/>
          </a:bodyPr>
          <a:lstStyle/>
          <a:p>
            <a:pPr marL="237061" indent="-253994">
              <a:spcBef>
                <a:spcPts val="0"/>
              </a:spcBef>
            </a:pPr>
            <a:r>
              <a:rPr lang="en"/>
              <a:t>Decisions made at our colleges are driven through processes implemented via college decision-making committees. Some of the most common decisions a college makes are around areas such as: Curriculum, Degree and certificate requirements, Grading policies, Educational program development, Standards or policies regarding student preparation and success, District and college governance structures, Roles and involvement in accreditation processes, including self-study and annual reports, Policies for professional development activities, Processes for program review, Processes for institutional planning and budget development, among other academic and professional matters.</a:t>
            </a:r>
            <a:endParaRPr/>
          </a:p>
          <a:p>
            <a:pPr marL="338658" indent="-355591"/>
            <a:r>
              <a:rPr lang="en" b="1"/>
              <a:t>Sounds Familiar? If not, it certainly needs to sound familiar.</a:t>
            </a:r>
            <a:endParaRPr/>
          </a:p>
        </p:txBody>
      </p:sp>
      <p:sp>
        <p:nvSpPr>
          <p:cNvPr id="188" name="Google Shape;188;p32"/>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10</a:t>
            </a:fld>
            <a:endParaRPr kern="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a:t>10 + 1: Academic and Professional Matters</a:t>
            </a:r>
            <a:endParaRPr/>
          </a:p>
        </p:txBody>
      </p:sp>
      <p:sp>
        <p:nvSpPr>
          <p:cNvPr id="194" name="Google Shape;194;p33"/>
          <p:cNvSpPr txBox="1">
            <a:spLocks noGrp="1"/>
          </p:cNvSpPr>
          <p:nvPr>
            <p:ph idx="1"/>
          </p:nvPr>
        </p:nvSpPr>
        <p:spPr>
          <a:prstGeom prst="rect">
            <a:avLst/>
          </a:prstGeom>
          <a:noFill/>
          <a:ln>
            <a:noFill/>
          </a:ln>
        </p:spPr>
        <p:txBody>
          <a:bodyPr spcFirstLastPara="1" wrap="square" lIns="91433" tIns="45700" rIns="91433" bIns="45700" anchor="t" anchorCtr="0">
            <a:normAutofit/>
          </a:bodyPr>
          <a:lstStyle/>
          <a:p>
            <a:pPr marL="237061" indent="-237061">
              <a:spcBef>
                <a:spcPts val="0"/>
              </a:spcBef>
            </a:pPr>
            <a:r>
              <a:rPr lang="en"/>
              <a:t>The </a:t>
            </a:r>
            <a:r>
              <a:rPr lang="en" u="sng">
                <a:solidFill>
                  <a:schemeClr val="hlink"/>
                </a:solidFill>
                <a:hlinkClick r:id="rId3"/>
              </a:rPr>
              <a:t>California Code of Regulations (Title 5) Section 53200</a:t>
            </a:r>
            <a:r>
              <a:rPr lang="en"/>
              <a:t> bestows the functional primacy of Academic Senates to make recommendations with respect to academic and professional matters. And in part (C) of Section 53200, it defines the areas in which the Academic Senate has this primacy.</a:t>
            </a:r>
            <a:endParaRPr/>
          </a:p>
          <a:p>
            <a:pPr marL="237061" indent="-67732">
              <a:buNone/>
            </a:pPr>
            <a:endParaRPr/>
          </a:p>
        </p:txBody>
      </p:sp>
      <p:sp>
        <p:nvSpPr>
          <p:cNvPr id="195" name="Google Shape;195;p33"/>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11</a:t>
            </a:fld>
            <a:endParaRPr kern="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sldNum" sz="quarter" idx="10"/>
          </p:nvPr>
        </p:nvSpPr>
        <p:spPr>
          <a:xfrm>
            <a:off x="10437813" y="6572596"/>
            <a:ext cx="915987" cy="148879"/>
          </a:xfrm>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044C7F"/>
                </a:solidFill>
              </a:rPr>
              <a:pPr defTabSz="1219170" eaLnBrk="1" fontAlgn="auto" hangingPunct="1">
                <a:spcAft>
                  <a:spcPts val="0"/>
                </a:spcAft>
                <a:buClr>
                  <a:srgbClr val="000000"/>
                </a:buClr>
              </a:pPr>
              <a:t>12</a:t>
            </a:fld>
            <a:endParaRPr kern="0" dirty="0">
              <a:solidFill>
                <a:srgbClr val="044C7F"/>
              </a:solidFill>
            </a:endParaRPr>
          </a:p>
        </p:txBody>
      </p:sp>
      <p:pic>
        <p:nvPicPr>
          <p:cNvPr id="201" name="Google Shape;201;p34" descr="https://miro.medium.com/max/1400/1*PUQYpCtLXa6EltdX-AtKjA.png"/>
          <p:cNvPicPr preferRelativeResize="0"/>
          <p:nvPr/>
        </p:nvPicPr>
        <p:blipFill rotWithShape="1">
          <a:blip r:embed="rId3">
            <a:alphaModFix/>
          </a:blip>
          <a:srcRect/>
          <a:stretch/>
        </p:blipFill>
        <p:spPr>
          <a:xfrm>
            <a:off x="6043991" y="213222"/>
            <a:ext cx="5538409" cy="6143128"/>
          </a:xfrm>
          <a:prstGeom prst="rect">
            <a:avLst/>
          </a:prstGeom>
          <a:noFill/>
          <a:ln>
            <a:noFill/>
          </a:ln>
        </p:spPr>
      </p:pic>
      <p:sp>
        <p:nvSpPr>
          <p:cNvPr id="202" name="Google Shape;202;p34"/>
          <p:cNvSpPr/>
          <p:nvPr/>
        </p:nvSpPr>
        <p:spPr>
          <a:xfrm>
            <a:off x="1314340" y="780773"/>
            <a:ext cx="4729651" cy="1077219"/>
          </a:xfrm>
          <a:prstGeom prst="rect">
            <a:avLst/>
          </a:prstGeom>
          <a:noFill/>
          <a:ln>
            <a:noFill/>
          </a:ln>
        </p:spPr>
        <p:txBody>
          <a:bodyPr spcFirstLastPara="1" wrap="square" lIns="91433" tIns="45700" rIns="91433" bIns="45700" anchor="t" anchorCtr="0">
            <a:noAutofit/>
          </a:bodyPr>
          <a:lstStyle/>
          <a:p>
            <a:pPr defTabSz="1219170" eaLnBrk="1" fontAlgn="auto" hangingPunct="1">
              <a:spcBef>
                <a:spcPts val="0"/>
              </a:spcBef>
              <a:spcAft>
                <a:spcPts val="0"/>
              </a:spcAft>
              <a:buClr>
                <a:srgbClr val="000000"/>
              </a:buClr>
            </a:pPr>
            <a:r>
              <a:rPr lang="en" sz="3200" b="1" kern="0" dirty="0">
                <a:solidFill>
                  <a:srgbClr val="04A193"/>
                </a:solidFill>
                <a:latin typeface="Palatino"/>
                <a:ea typeface="Palatino"/>
                <a:cs typeface="Palatino"/>
                <a:sym typeface="Palatino"/>
              </a:rPr>
              <a:t>10 + 1: Academic and Professional Matters</a:t>
            </a:r>
            <a:endParaRPr sz="1467" kern="0" dirty="0">
              <a:solidFill>
                <a:srgbClr val="000000"/>
              </a:solidFill>
              <a:latin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dirty="0"/>
              <a:t>Why Is This Important?</a:t>
            </a:r>
            <a:endParaRPr dirty="0"/>
          </a:p>
        </p:txBody>
      </p:sp>
      <p:sp>
        <p:nvSpPr>
          <p:cNvPr id="208" name="Google Shape;208;p35"/>
          <p:cNvSpPr txBox="1">
            <a:spLocks noGrp="1"/>
          </p:cNvSpPr>
          <p:nvPr>
            <p:ph idx="1"/>
          </p:nvPr>
        </p:nvSpPr>
        <p:spPr>
          <a:prstGeom prst="rect">
            <a:avLst/>
          </a:prstGeom>
          <a:noFill/>
          <a:ln>
            <a:noFill/>
          </a:ln>
        </p:spPr>
        <p:txBody>
          <a:bodyPr spcFirstLastPara="1" wrap="square" lIns="91433" tIns="45700" rIns="91433" bIns="45700" anchor="t" anchorCtr="0">
            <a:normAutofit/>
          </a:bodyPr>
          <a:lstStyle/>
          <a:p>
            <a:pPr marL="338658" indent="-338658">
              <a:spcBef>
                <a:spcPts val="0"/>
              </a:spcBef>
            </a:pPr>
            <a:r>
              <a:rPr lang="en" dirty="0"/>
              <a:t>The types of decision-making committees that you typically find on college campuses align with the 10+1 topics of Academic Senate purview. Therefore:</a:t>
            </a:r>
            <a:endParaRPr dirty="0"/>
          </a:p>
          <a:p>
            <a:pPr marL="338658" indent="-338658"/>
            <a:r>
              <a:rPr lang="en" dirty="0"/>
              <a:t>Academic Senates get to play a significant role in the </a:t>
            </a:r>
            <a:r>
              <a:rPr lang="en" b="1" dirty="0"/>
              <a:t>participation </a:t>
            </a:r>
            <a:r>
              <a:rPr lang="en-US" b="1" dirty="0"/>
              <a:t>of faculty</a:t>
            </a:r>
            <a:r>
              <a:rPr lang="en" dirty="0"/>
              <a:t>, </a:t>
            </a:r>
            <a:r>
              <a:rPr lang="en" b="1" dirty="0"/>
              <a:t>faculty</a:t>
            </a:r>
            <a:r>
              <a:rPr lang="en" dirty="0"/>
              <a:t> </a:t>
            </a:r>
            <a:r>
              <a:rPr lang="en" b="1" dirty="0"/>
              <a:t>leadership</a:t>
            </a:r>
            <a:r>
              <a:rPr lang="en" dirty="0"/>
              <a:t>, and </a:t>
            </a:r>
            <a:r>
              <a:rPr lang="en" b="1" dirty="0"/>
              <a:t>faculty appointments </a:t>
            </a:r>
            <a:r>
              <a:rPr lang="en" dirty="0"/>
              <a:t>of all college committees within the purview of the Academic Senate.</a:t>
            </a:r>
            <a:endParaRPr dirty="0"/>
          </a:p>
        </p:txBody>
      </p:sp>
      <p:sp>
        <p:nvSpPr>
          <p:cNvPr id="209" name="Google Shape;209;p35"/>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13</a:t>
            </a:fld>
            <a:endParaRPr kern="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2795450" y="403412"/>
            <a:ext cx="9185961" cy="1685768"/>
          </a:xfrm>
          <a:prstGeom prst="rect">
            <a:avLst/>
          </a:prstGeom>
          <a:noFill/>
          <a:ln>
            <a:noFill/>
          </a:ln>
        </p:spPr>
        <p:txBody>
          <a:bodyPr spcFirstLastPara="1" wrap="square" lIns="91433" tIns="45700" rIns="91433" bIns="45700" anchor="b" anchorCtr="0">
            <a:normAutofit/>
          </a:bodyPr>
          <a:lstStyle/>
          <a:p>
            <a:r>
              <a:rPr lang="en" dirty="0"/>
              <a:t>Inclusion, Diversity, Equity, Anti-racism and Access in Faculty Leadership</a:t>
            </a:r>
            <a:endParaRPr dirty="0"/>
          </a:p>
        </p:txBody>
      </p:sp>
      <p:sp>
        <p:nvSpPr>
          <p:cNvPr id="215" name="Google Shape;215;p36"/>
          <p:cNvSpPr txBox="1">
            <a:spLocks noGrp="1"/>
          </p:cNvSpPr>
          <p:nvPr>
            <p:ph idx="1"/>
          </p:nvPr>
        </p:nvSpPr>
        <p:spPr>
          <a:prstGeom prst="rect">
            <a:avLst/>
          </a:prstGeom>
          <a:noFill/>
          <a:ln>
            <a:noFill/>
          </a:ln>
        </p:spPr>
        <p:txBody>
          <a:bodyPr spcFirstLastPara="1" wrap="square" lIns="91433" tIns="45700" rIns="91433" bIns="45700" anchor="t" anchorCtr="0">
            <a:normAutofit lnSpcReduction="10000"/>
          </a:bodyPr>
          <a:lstStyle/>
          <a:p>
            <a:pPr marL="338658" indent="-372524">
              <a:spcBef>
                <a:spcPts val="0"/>
              </a:spcBef>
              <a:buClr>
                <a:srgbClr val="373737"/>
              </a:buClr>
              <a:buFont typeface="Arial" panose="020B0604020202020204" pitchFamily="34" charset="0"/>
              <a:buChar char="•"/>
            </a:pPr>
            <a:r>
              <a:rPr lang="en" dirty="0">
                <a:solidFill>
                  <a:srgbClr val="373737"/>
                </a:solidFill>
              </a:rPr>
              <a:t>It is well established in educational leadership research that decision-making is at its best when diverse voices are amplified and when alternative perspectives are considered. </a:t>
            </a:r>
            <a:endParaRPr dirty="0"/>
          </a:p>
          <a:p>
            <a:pPr marL="338658" indent="-372524">
              <a:buClr>
                <a:srgbClr val="373737"/>
              </a:buClr>
              <a:buFont typeface="Arial" panose="020B0604020202020204" pitchFamily="34" charset="0"/>
              <a:buChar char="•"/>
            </a:pPr>
            <a:r>
              <a:rPr lang="en" dirty="0">
                <a:solidFill>
                  <a:srgbClr val="373737"/>
                </a:solidFill>
              </a:rPr>
              <a:t>Decisions are often influenced by who sits at the head of the table, and underrepresented groups are not being equitably elevated to positions of leadership in our academic senates and decision-making committees</a:t>
            </a:r>
            <a:endParaRPr dirty="0"/>
          </a:p>
          <a:p>
            <a:pPr marL="338658" indent="-372524">
              <a:buClr>
                <a:srgbClr val="373737"/>
              </a:buClr>
              <a:buFont typeface="Arial" panose="020B0604020202020204" pitchFamily="34" charset="0"/>
              <a:buChar char="•"/>
            </a:pPr>
            <a:r>
              <a:rPr lang="en" dirty="0">
                <a:solidFill>
                  <a:srgbClr val="373737"/>
                </a:solidFill>
              </a:rPr>
              <a:t>This means that as it relates to Academic and Professional Matters at a college, the Academic Senate has the influence to make sure that Black, Indigenous and People of Color (BIPOC) voices are not only represented at the table, but also are able to realize positions of leadership at those decision-making tables.</a:t>
            </a:r>
            <a:endParaRPr dirty="0"/>
          </a:p>
        </p:txBody>
      </p:sp>
      <p:sp>
        <p:nvSpPr>
          <p:cNvPr id="216" name="Google Shape;216;p36"/>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14</a:t>
            </a:fld>
            <a:endParaRPr kern="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2795450" y="403412"/>
            <a:ext cx="9169335" cy="1685768"/>
          </a:xfrm>
          <a:prstGeom prst="rect">
            <a:avLst/>
          </a:prstGeom>
          <a:noFill/>
          <a:ln>
            <a:noFill/>
          </a:ln>
        </p:spPr>
        <p:txBody>
          <a:bodyPr spcFirstLastPara="1" wrap="square" lIns="91433" tIns="45700" rIns="91433" bIns="45700" anchor="b" anchorCtr="0">
            <a:normAutofit/>
          </a:bodyPr>
          <a:lstStyle/>
          <a:p>
            <a:r>
              <a:rPr lang="en" dirty="0"/>
              <a:t>Inclusion, Diversity, Equity, Anti-racism and Access in Faculty Leadership</a:t>
            </a:r>
            <a:endParaRPr dirty="0"/>
          </a:p>
        </p:txBody>
      </p:sp>
      <p:sp>
        <p:nvSpPr>
          <p:cNvPr id="222" name="Google Shape;222;p37"/>
          <p:cNvSpPr txBox="1">
            <a:spLocks noGrp="1"/>
          </p:cNvSpPr>
          <p:nvPr>
            <p:ph idx="1"/>
          </p:nvPr>
        </p:nvSpPr>
        <p:spPr>
          <a:prstGeom prst="rect">
            <a:avLst/>
          </a:prstGeom>
          <a:noFill/>
          <a:ln>
            <a:noFill/>
          </a:ln>
        </p:spPr>
        <p:txBody>
          <a:bodyPr spcFirstLastPara="1" wrap="square" lIns="91433" tIns="45700" rIns="91433" bIns="45700" anchor="t" anchorCtr="0">
            <a:normAutofit/>
          </a:bodyPr>
          <a:lstStyle/>
          <a:p>
            <a:pPr marL="342900" indent="-342900">
              <a:spcBef>
                <a:spcPts val="0"/>
              </a:spcBef>
              <a:buFont typeface="Arial" panose="020B0604020202020204" pitchFamily="34" charset="0"/>
              <a:buChar char="•"/>
            </a:pPr>
            <a:r>
              <a:rPr lang="en" dirty="0"/>
              <a:t>Does it matter who runs the committee meeting? </a:t>
            </a:r>
            <a:endParaRPr dirty="0"/>
          </a:p>
          <a:p>
            <a:pPr marL="342900" indent="-342900">
              <a:buFont typeface="Arial" panose="020B0604020202020204" pitchFamily="34" charset="0"/>
              <a:buChar char="•"/>
            </a:pPr>
            <a:r>
              <a:rPr lang="en" dirty="0"/>
              <a:t>Would who chairs a committee have an effect on the work and ideas that are considered by the committee?</a:t>
            </a:r>
            <a:endParaRPr dirty="0"/>
          </a:p>
          <a:p>
            <a:pPr marL="342900" indent="-342900">
              <a:buFont typeface="Arial" panose="020B0604020202020204" pitchFamily="34" charset="0"/>
              <a:buChar char="•"/>
            </a:pPr>
            <a:r>
              <a:rPr lang="en" dirty="0"/>
              <a:t>Who typically holds the committee leadership on the college committees and academic senate committees at your college? </a:t>
            </a:r>
            <a:endParaRPr dirty="0"/>
          </a:p>
          <a:p>
            <a:pPr marL="342900" indent="-342900">
              <a:buFont typeface="Arial" panose="020B0604020202020204" pitchFamily="34" charset="0"/>
              <a:buChar char="•"/>
            </a:pPr>
            <a:r>
              <a:rPr lang="en" dirty="0"/>
              <a:t>What does your Academic Senate President typically look like?</a:t>
            </a:r>
            <a:endParaRPr dirty="0"/>
          </a:p>
          <a:p>
            <a:pPr marL="0" indent="0">
              <a:buNone/>
            </a:pPr>
            <a:endParaRPr dirty="0"/>
          </a:p>
        </p:txBody>
      </p:sp>
      <p:sp>
        <p:nvSpPr>
          <p:cNvPr id="223" name="Google Shape;223;p37"/>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15</a:t>
            </a:fld>
            <a:endParaRPr kern="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a:t>Academic Senate Leadership Power</a:t>
            </a:r>
            <a:endParaRPr/>
          </a:p>
        </p:txBody>
      </p:sp>
      <p:sp>
        <p:nvSpPr>
          <p:cNvPr id="229" name="Google Shape;229;p38"/>
          <p:cNvSpPr txBox="1">
            <a:spLocks noGrp="1"/>
          </p:cNvSpPr>
          <p:nvPr>
            <p:ph idx="1"/>
          </p:nvPr>
        </p:nvSpPr>
        <p:spPr>
          <a:prstGeom prst="rect">
            <a:avLst/>
          </a:prstGeom>
          <a:noFill/>
          <a:ln>
            <a:noFill/>
          </a:ln>
        </p:spPr>
        <p:txBody>
          <a:bodyPr spcFirstLastPara="1" wrap="square" lIns="91433" tIns="45700" rIns="91433" bIns="45700" anchor="t" anchorCtr="0">
            <a:normAutofit/>
          </a:bodyPr>
          <a:lstStyle/>
          <a:p>
            <a:pPr marL="338667" indent="-342900">
              <a:spcBef>
                <a:spcPts val="0"/>
              </a:spcBef>
              <a:buSzPct val="100000"/>
              <a:buFont typeface="Arial" panose="020B0604020202020204" pitchFamily="34" charset="0"/>
              <a:buChar char="•"/>
            </a:pPr>
            <a:r>
              <a:rPr lang="en" dirty="0"/>
              <a:t>As an Academic Senate leader, you may have been empowered by your local academic senate to make faculty appointments to committees, or your local academic senate may have a process in place to place faculty onto committees and into leadership roles on committees.</a:t>
            </a:r>
            <a:endParaRPr dirty="0"/>
          </a:p>
          <a:p>
            <a:pPr marL="152396">
              <a:buSzPct val="100000"/>
            </a:pPr>
            <a:endParaRPr dirty="0"/>
          </a:p>
          <a:p>
            <a:pPr marL="338667" indent="-342900">
              <a:buSzPct val="100000"/>
              <a:buFont typeface="Arial" panose="020B0604020202020204" pitchFamily="34" charset="0"/>
              <a:buChar char="•"/>
            </a:pPr>
            <a:r>
              <a:rPr lang="en" dirty="0"/>
              <a:t>This means that if we are faculty leaders, with appointment powers to faculty leadership roles on campus, we must be in tune with our own level of comfort with inclusion and our own biases.</a:t>
            </a:r>
            <a:endParaRPr dirty="0"/>
          </a:p>
        </p:txBody>
      </p:sp>
      <p:sp>
        <p:nvSpPr>
          <p:cNvPr id="230" name="Google Shape;230;p38"/>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16</a:t>
            </a:fld>
            <a:endParaRPr kern="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dirty="0"/>
              <a:t>Why is it important to have diversity in these leadership roles?</a:t>
            </a:r>
            <a:endParaRPr dirty="0"/>
          </a:p>
        </p:txBody>
      </p:sp>
      <p:sp>
        <p:nvSpPr>
          <p:cNvPr id="236" name="Google Shape;236;p39"/>
          <p:cNvSpPr txBox="1">
            <a:spLocks noGrp="1"/>
          </p:cNvSpPr>
          <p:nvPr>
            <p:ph idx="1"/>
          </p:nvPr>
        </p:nvSpPr>
        <p:spPr>
          <a:prstGeom prst="rect">
            <a:avLst/>
          </a:prstGeom>
          <a:noFill/>
          <a:ln>
            <a:noFill/>
          </a:ln>
        </p:spPr>
        <p:txBody>
          <a:bodyPr spcFirstLastPara="1" wrap="square" lIns="91433" tIns="45700" rIns="91433" bIns="45700" anchor="t" anchorCtr="0">
            <a:normAutofit/>
          </a:bodyPr>
          <a:lstStyle/>
          <a:p>
            <a:pPr marL="338667" indent="-342900">
              <a:spcBef>
                <a:spcPts val="0"/>
              </a:spcBef>
              <a:buSzPct val="100000"/>
              <a:buFont typeface="Arial" panose="020B0604020202020204" pitchFamily="34" charset="0"/>
              <a:buChar char="•"/>
            </a:pPr>
            <a:r>
              <a:rPr lang="en" dirty="0"/>
              <a:t>Representation that differs in race, gender, language, abilities, religion and other identities at decision-making tables, and more importantly, diverse representation at the table as a committee “leader”, provides amplification of marginalized voices, and allows for various perspectives (even if they are not your own) to emerge that allows one to challenge the status quo, to question ideas that may not be IDEAA, to uplift novel ideas, and to advocate for all. </a:t>
            </a:r>
            <a:endParaRPr dirty="0"/>
          </a:p>
          <a:p>
            <a:pPr marL="338667" indent="-342900">
              <a:buSzPct val="100000"/>
              <a:buFont typeface="Arial" panose="020B0604020202020204" pitchFamily="34" charset="0"/>
              <a:buChar char="•"/>
            </a:pPr>
            <a:r>
              <a:rPr lang="en" dirty="0"/>
              <a:t>Ensuring inclusion, diversity, equity, anti-racism and access in academic senate leadership allows exploration of the huge range of ideas and issues present on campus and in the surrounding community. </a:t>
            </a:r>
            <a:endParaRPr dirty="0"/>
          </a:p>
        </p:txBody>
      </p:sp>
      <p:sp>
        <p:nvSpPr>
          <p:cNvPr id="237" name="Google Shape;237;p39"/>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17</a:t>
            </a:fld>
            <a:endParaRPr kern="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a:t>Questions to Ask</a:t>
            </a:r>
            <a:endParaRPr/>
          </a:p>
        </p:txBody>
      </p:sp>
      <p:sp>
        <p:nvSpPr>
          <p:cNvPr id="243" name="Google Shape;243;p40"/>
          <p:cNvSpPr txBox="1">
            <a:spLocks noGrp="1"/>
          </p:cNvSpPr>
          <p:nvPr>
            <p:ph idx="1"/>
          </p:nvPr>
        </p:nvSpPr>
        <p:spPr>
          <a:prstGeom prst="rect">
            <a:avLst/>
          </a:prstGeom>
          <a:noFill/>
          <a:ln>
            <a:noFill/>
          </a:ln>
        </p:spPr>
        <p:txBody>
          <a:bodyPr spcFirstLastPara="1" wrap="square" lIns="91433" tIns="45700" rIns="91433" bIns="45700" anchor="t" anchorCtr="0">
            <a:normAutofit/>
          </a:bodyPr>
          <a:lstStyle/>
          <a:p>
            <a:pPr marL="338658" indent="-355591">
              <a:spcBef>
                <a:spcPts val="0"/>
              </a:spcBef>
              <a:buFont typeface="Arial" panose="020B0604020202020204" pitchFamily="34" charset="0"/>
              <a:buChar char="•"/>
            </a:pPr>
            <a:r>
              <a:rPr lang="en" dirty="0"/>
              <a:t>Do you feel there is a culture of exclusion at your college?</a:t>
            </a:r>
            <a:endParaRPr dirty="0"/>
          </a:p>
          <a:p>
            <a:pPr marL="338658" indent="-355591">
              <a:buFont typeface="Arial" panose="020B0604020202020204" pitchFamily="34" charset="0"/>
              <a:buChar char="•"/>
            </a:pPr>
            <a:r>
              <a:rPr lang="en" dirty="0"/>
              <a:t>Are you confident in your understanding of specific behaviors that impact a person’s feeling of inclusion?</a:t>
            </a:r>
            <a:endParaRPr dirty="0"/>
          </a:p>
          <a:p>
            <a:pPr marL="338658" indent="-355591">
              <a:buFont typeface="Arial" panose="020B0604020202020204" pitchFamily="34" charset="0"/>
              <a:buChar char="•"/>
            </a:pPr>
            <a:r>
              <a:rPr lang="en" dirty="0"/>
              <a:t>Are you aware of any implicit or explicit biases or racism that you may harbor in favor of others who are like you?</a:t>
            </a:r>
            <a:endParaRPr dirty="0"/>
          </a:p>
          <a:p>
            <a:pPr marL="338658" indent="-355591">
              <a:buFont typeface="Arial" panose="020B0604020202020204" pitchFamily="34" charset="0"/>
              <a:buChar char="•"/>
            </a:pPr>
            <a:r>
              <a:rPr lang="en" dirty="0"/>
              <a:t>According to Zenger and Folkman, “Inclusivity is in the eye of the beholder. You might intend to be inclusive, and even think you are inclusive, but your impact on others might be very different."</a:t>
            </a:r>
            <a:endParaRPr dirty="0"/>
          </a:p>
        </p:txBody>
      </p:sp>
      <p:sp>
        <p:nvSpPr>
          <p:cNvPr id="244" name="Google Shape;244;p40"/>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18</a:t>
            </a:fld>
            <a:endParaRPr kern="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5CA3-2C3F-4DC6-97B3-8ED93B7848C3}"/>
              </a:ext>
            </a:extLst>
          </p:cNvPr>
          <p:cNvSpPr>
            <a:spLocks noGrp="1"/>
          </p:cNvSpPr>
          <p:nvPr>
            <p:ph type="title"/>
          </p:nvPr>
        </p:nvSpPr>
        <p:spPr/>
        <p:txBody>
          <a:bodyPr/>
          <a:lstStyle/>
          <a:p>
            <a:r>
              <a:rPr lang="en-US" dirty="0"/>
              <a:t>Recommendations</a:t>
            </a:r>
          </a:p>
        </p:txBody>
      </p:sp>
      <p:sp>
        <p:nvSpPr>
          <p:cNvPr id="4" name="Slide Number Placeholder 3">
            <a:extLst>
              <a:ext uri="{FF2B5EF4-FFF2-40B4-BE49-F238E27FC236}">
                <a16:creationId xmlns:a16="http://schemas.microsoft.com/office/drawing/2014/main" id="{8C132449-89CA-4896-AE03-BFD98BF4793B}"/>
              </a:ext>
            </a:extLst>
          </p:cNvPr>
          <p:cNvSpPr>
            <a:spLocks noGrp="1"/>
          </p:cNvSpPr>
          <p:nvPr>
            <p:ph type="sldNum" sz="quarter" idx="10"/>
          </p:nvPr>
        </p:nvSpPr>
        <p:spPr/>
        <p:txBody>
          <a:bodyPr/>
          <a:lstStyle/>
          <a:p>
            <a:pPr>
              <a:defRPr/>
            </a:pPr>
            <a:fld id="{8856F6ED-E3DC-8A4A-AABE-AFCED42314C4}" type="slidenum">
              <a:rPr lang="en-US" altLang="en-US" smtClean="0"/>
              <a:pPr>
                <a:defRPr/>
              </a:pPr>
              <a:t>19</a:t>
            </a:fld>
            <a:endParaRPr lang="en-US" altLang="en-US"/>
          </a:p>
        </p:txBody>
      </p:sp>
    </p:spTree>
    <p:extLst>
      <p:ext uri="{BB962C8B-B14F-4D97-AF65-F5344CB8AC3E}">
        <p14:creationId xmlns:p14="http://schemas.microsoft.com/office/powerpoint/2010/main" val="2707311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pPr algn="ctr"/>
            <a:r>
              <a:rPr lang="en"/>
              <a:t>Session Presenters</a:t>
            </a:r>
            <a:endParaRPr/>
          </a:p>
        </p:txBody>
      </p:sp>
      <p:sp>
        <p:nvSpPr>
          <p:cNvPr id="119" name="Google Shape;119;p23"/>
          <p:cNvSpPr txBox="1">
            <a:spLocks noGrp="1"/>
          </p:cNvSpPr>
          <p:nvPr>
            <p:ph idx="1"/>
          </p:nvPr>
        </p:nvSpPr>
        <p:spPr>
          <a:xfrm>
            <a:off x="3516337" y="2632559"/>
            <a:ext cx="8354238" cy="3569419"/>
          </a:xfrm>
          <a:prstGeom prst="rect">
            <a:avLst/>
          </a:prstGeom>
          <a:noFill/>
          <a:ln>
            <a:noFill/>
          </a:ln>
        </p:spPr>
        <p:txBody>
          <a:bodyPr spcFirstLastPara="1" wrap="square" lIns="91433" tIns="45700" rIns="91433" bIns="45700" anchor="t" anchorCtr="0">
            <a:normAutofit fontScale="85000" lnSpcReduction="20000"/>
          </a:bodyPr>
          <a:lstStyle/>
          <a:p>
            <a:pPr marL="0" indent="0">
              <a:spcBef>
                <a:spcPts val="0"/>
              </a:spcBef>
              <a:buSzPts val="2400"/>
              <a:buNone/>
            </a:pPr>
            <a:endParaRPr sz="3200" dirty="0">
              <a:latin typeface="Palatino"/>
              <a:ea typeface="Palatino"/>
              <a:cs typeface="Palatino"/>
              <a:sym typeface="Palatino"/>
            </a:endParaRPr>
          </a:p>
          <a:p>
            <a:pPr marL="0" indent="0">
              <a:buSzPts val="2400"/>
              <a:buNone/>
            </a:pPr>
            <a:r>
              <a:rPr lang="en" sz="3200" dirty="0">
                <a:latin typeface="Palatino"/>
                <a:ea typeface="Palatino"/>
                <a:cs typeface="Palatino"/>
                <a:sym typeface="Palatino"/>
              </a:rPr>
              <a:t>Juan Arzola– ASCCC At-Large Representative</a:t>
            </a:r>
            <a:endParaRPr dirty="0"/>
          </a:p>
          <a:p>
            <a:pPr marL="0" indent="0">
              <a:buSzPts val="2400"/>
              <a:buNone/>
            </a:pPr>
            <a:endParaRPr sz="3200" dirty="0">
              <a:latin typeface="Palatino"/>
              <a:ea typeface="Palatino"/>
              <a:cs typeface="Palatino"/>
              <a:sym typeface="Palatino"/>
            </a:endParaRPr>
          </a:p>
          <a:p>
            <a:pPr marL="0" indent="0">
              <a:buSzPts val="2400"/>
              <a:buNone/>
            </a:pPr>
            <a:endParaRPr sz="3200" dirty="0">
              <a:latin typeface="Palatino"/>
              <a:ea typeface="Palatino"/>
              <a:cs typeface="Palatino"/>
              <a:sym typeface="Palatino"/>
            </a:endParaRPr>
          </a:p>
          <a:p>
            <a:pPr marL="0" indent="0">
              <a:buSzPts val="2400"/>
              <a:buNone/>
            </a:pPr>
            <a:r>
              <a:rPr lang="en" sz="3200" dirty="0">
                <a:latin typeface="Palatino"/>
                <a:ea typeface="Palatino"/>
                <a:cs typeface="Palatino"/>
                <a:sym typeface="Palatino"/>
              </a:rPr>
              <a:t>Karen Chow– ASCCC Area B Representative</a:t>
            </a:r>
            <a:endParaRPr dirty="0"/>
          </a:p>
          <a:p>
            <a:pPr marL="0" indent="0">
              <a:buSzPts val="2400"/>
              <a:buNone/>
            </a:pPr>
            <a:endParaRPr sz="3200" dirty="0">
              <a:latin typeface="Palatino"/>
              <a:ea typeface="Palatino"/>
              <a:cs typeface="Palatino"/>
              <a:sym typeface="Palatino"/>
            </a:endParaRPr>
          </a:p>
          <a:p>
            <a:pPr marL="0" indent="0">
              <a:buSzPts val="2400"/>
              <a:buNone/>
            </a:pPr>
            <a:endParaRPr sz="3200" dirty="0">
              <a:latin typeface="Palatino"/>
              <a:ea typeface="Palatino"/>
              <a:cs typeface="Palatino"/>
              <a:sym typeface="Palatino"/>
            </a:endParaRPr>
          </a:p>
          <a:p>
            <a:pPr marL="0" indent="0">
              <a:buSzPts val="2400"/>
              <a:buNone/>
            </a:pPr>
            <a:r>
              <a:rPr lang="en" sz="3200" dirty="0">
                <a:latin typeface="Palatino"/>
                <a:ea typeface="Palatino"/>
                <a:cs typeface="Palatino"/>
                <a:sym typeface="Palatino"/>
              </a:rPr>
              <a:t>Robert L Stewart Jr – ASCCC South Representative</a:t>
            </a:r>
            <a:endParaRPr dirty="0"/>
          </a:p>
        </p:txBody>
      </p:sp>
      <p:sp>
        <p:nvSpPr>
          <p:cNvPr id="120" name="Google Shape;120;p23"/>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044C7F"/>
                </a:solidFill>
              </a:rPr>
              <a:pPr defTabSz="1219170" eaLnBrk="1" fontAlgn="auto" hangingPunct="1">
                <a:spcAft>
                  <a:spcPts val="0"/>
                </a:spcAft>
                <a:buClr>
                  <a:srgbClr val="000000"/>
                </a:buClr>
              </a:pPr>
              <a:t>2</a:t>
            </a:fld>
            <a:endParaRPr kern="0">
              <a:solidFill>
                <a:srgbClr val="044C7F"/>
              </a:solidFill>
            </a:endParaRPr>
          </a:p>
        </p:txBody>
      </p:sp>
      <p:pic>
        <p:nvPicPr>
          <p:cNvPr id="121" name="Google Shape;121;p23" descr="https://www.asccc.org/sites/default/files/styles/member_photo/public/member-photos/juan_arzola.jpg?itok=kHi4Yh72"/>
          <p:cNvPicPr preferRelativeResize="0"/>
          <p:nvPr/>
        </p:nvPicPr>
        <p:blipFill rotWithShape="1">
          <a:blip r:embed="rId3">
            <a:alphaModFix/>
          </a:blip>
          <a:srcRect/>
          <a:stretch/>
        </p:blipFill>
        <p:spPr>
          <a:xfrm>
            <a:off x="2411437" y="2286441"/>
            <a:ext cx="1104900" cy="1476375"/>
          </a:xfrm>
          <a:prstGeom prst="rect">
            <a:avLst/>
          </a:prstGeom>
          <a:noFill/>
          <a:ln>
            <a:noFill/>
          </a:ln>
        </p:spPr>
      </p:pic>
      <p:pic>
        <p:nvPicPr>
          <p:cNvPr id="122" name="Google Shape;122;p23" descr="https://www.asccc.org/sites/default/files/styles/member_photo/public/member-photos/chowkarenx167profile.jpg?itok=x83ZJgU1"/>
          <p:cNvPicPr preferRelativeResize="0"/>
          <p:nvPr/>
        </p:nvPicPr>
        <p:blipFill rotWithShape="1">
          <a:blip r:embed="rId4">
            <a:alphaModFix/>
          </a:blip>
          <a:srcRect/>
          <a:stretch/>
        </p:blipFill>
        <p:spPr>
          <a:xfrm>
            <a:off x="2420962" y="3762816"/>
            <a:ext cx="1095375" cy="1476375"/>
          </a:xfrm>
          <a:prstGeom prst="rect">
            <a:avLst/>
          </a:prstGeom>
          <a:noFill/>
          <a:ln>
            <a:noFill/>
          </a:ln>
        </p:spPr>
      </p:pic>
      <p:pic>
        <p:nvPicPr>
          <p:cNvPr id="123" name="Google Shape;123;p23" descr="https://www.asccc.org/sites/default/files/styles/member_photo/public/member-photos/robert_stewart.jpg?itok=-JOxJs2L"/>
          <p:cNvPicPr preferRelativeResize="0"/>
          <p:nvPr/>
        </p:nvPicPr>
        <p:blipFill rotWithShape="1">
          <a:blip r:embed="rId5">
            <a:alphaModFix/>
          </a:blip>
          <a:srcRect/>
          <a:stretch/>
        </p:blipFill>
        <p:spPr>
          <a:xfrm>
            <a:off x="2420962" y="5239191"/>
            <a:ext cx="1104900" cy="1476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41"/>
          <p:cNvPicPr preferRelativeResize="0"/>
          <p:nvPr/>
        </p:nvPicPr>
        <p:blipFill>
          <a:blip r:embed="rId3">
            <a:alphaModFix/>
          </a:blip>
          <a:stretch>
            <a:fillRect/>
          </a:stretch>
        </p:blipFill>
        <p:spPr>
          <a:xfrm>
            <a:off x="1041112" y="87597"/>
            <a:ext cx="10907769" cy="6135635"/>
          </a:xfrm>
          <a:prstGeom prst="rect">
            <a:avLst/>
          </a:prstGeom>
          <a:noFill/>
          <a:ln>
            <a:noFill/>
          </a:ln>
        </p:spPr>
      </p:pic>
      <p:sp>
        <p:nvSpPr>
          <p:cNvPr id="2" name="Slide Number Placeholder 1">
            <a:extLst>
              <a:ext uri="{FF2B5EF4-FFF2-40B4-BE49-F238E27FC236}">
                <a16:creationId xmlns:a16="http://schemas.microsoft.com/office/drawing/2014/main" id="{7E6B7374-00B9-485A-8EC3-855C3702F256}"/>
              </a:ext>
            </a:extLst>
          </p:cNvPr>
          <p:cNvSpPr>
            <a:spLocks noGrp="1"/>
          </p:cNvSpPr>
          <p:nvPr>
            <p:ph type="sldNum" sz="quarter" idx="10"/>
          </p:nvPr>
        </p:nvSpPr>
        <p:spPr/>
        <p:txBody>
          <a:bodyPr/>
          <a:lstStyle/>
          <a:p>
            <a:pPr>
              <a:spcAft>
                <a:spcPts val="0"/>
              </a:spcAft>
            </a:pPr>
            <a:fld id="{00000000-1234-1234-1234-123412341234}" type="slidenum">
              <a:rPr lang="en" smtClean="0"/>
              <a:pPr>
                <a:spcAft>
                  <a:spcPts val="0"/>
                </a:spcAft>
              </a:pPr>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2"/>
          <p:cNvPicPr preferRelativeResize="0"/>
          <p:nvPr/>
        </p:nvPicPr>
        <p:blipFill>
          <a:blip r:embed="rId3">
            <a:alphaModFix/>
          </a:blip>
          <a:stretch>
            <a:fillRect/>
          </a:stretch>
        </p:blipFill>
        <p:spPr>
          <a:xfrm>
            <a:off x="1058487" y="192117"/>
            <a:ext cx="10501746" cy="6003636"/>
          </a:xfrm>
          <a:prstGeom prst="rect">
            <a:avLst/>
          </a:prstGeom>
          <a:noFill/>
          <a:ln>
            <a:noFill/>
          </a:ln>
        </p:spPr>
      </p:pic>
      <p:sp>
        <p:nvSpPr>
          <p:cNvPr id="2" name="Slide Number Placeholder 1">
            <a:extLst>
              <a:ext uri="{FF2B5EF4-FFF2-40B4-BE49-F238E27FC236}">
                <a16:creationId xmlns:a16="http://schemas.microsoft.com/office/drawing/2014/main" id="{9F9A27B2-0232-4C4C-AA75-2A9939474253}"/>
              </a:ext>
            </a:extLst>
          </p:cNvPr>
          <p:cNvSpPr>
            <a:spLocks noGrp="1"/>
          </p:cNvSpPr>
          <p:nvPr>
            <p:ph type="sldNum" sz="quarter" idx="10"/>
          </p:nvPr>
        </p:nvSpPr>
        <p:spPr/>
        <p:txBody>
          <a:bodyPr/>
          <a:lstStyle/>
          <a:p>
            <a:pPr>
              <a:spcAft>
                <a:spcPts val="0"/>
              </a:spcAft>
            </a:pPr>
            <a:fld id="{00000000-1234-1234-1234-123412341234}" type="slidenum">
              <a:rPr lang="en" smtClean="0"/>
              <a:pPr>
                <a:spcAft>
                  <a:spcPts val="0"/>
                </a:spcAft>
              </a:pPr>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43"/>
          <p:cNvPicPr preferRelativeResize="0"/>
          <p:nvPr/>
        </p:nvPicPr>
        <p:blipFill>
          <a:blip r:embed="rId3">
            <a:alphaModFix/>
          </a:blip>
          <a:stretch>
            <a:fillRect/>
          </a:stretch>
        </p:blipFill>
        <p:spPr>
          <a:xfrm>
            <a:off x="653935" y="170123"/>
            <a:ext cx="10658559" cy="6036887"/>
          </a:xfrm>
          <a:prstGeom prst="rect">
            <a:avLst/>
          </a:prstGeom>
          <a:noFill/>
          <a:ln>
            <a:noFill/>
          </a:ln>
        </p:spPr>
      </p:pic>
      <p:sp>
        <p:nvSpPr>
          <p:cNvPr id="2" name="Slide Number Placeholder 1">
            <a:extLst>
              <a:ext uri="{FF2B5EF4-FFF2-40B4-BE49-F238E27FC236}">
                <a16:creationId xmlns:a16="http://schemas.microsoft.com/office/drawing/2014/main" id="{9ABB94EB-F8F0-4D67-AC17-23FF979CAC33}"/>
              </a:ext>
            </a:extLst>
          </p:cNvPr>
          <p:cNvSpPr>
            <a:spLocks noGrp="1"/>
          </p:cNvSpPr>
          <p:nvPr>
            <p:ph type="sldNum" idx="12"/>
          </p:nvPr>
        </p:nvSpPr>
        <p:spPr/>
        <p:txBody>
          <a:bodyPr/>
          <a:lstStyle/>
          <a:p>
            <a:pPr>
              <a:spcAft>
                <a:spcPts val="0"/>
              </a:spcAft>
            </a:pPr>
            <a:fld id="{00000000-1234-1234-1234-123412341234}" type="slidenum">
              <a:rPr lang="en" smtClean="0"/>
              <a:pPr>
                <a:spcAft>
                  <a:spcPts val="0"/>
                </a:spcAft>
              </a:pPr>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4"/>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a:t>Building Inclusive, Diverse, Equitable, Anti-racist Academic Senate Leadership Capacity</a:t>
            </a:r>
            <a:endParaRPr/>
          </a:p>
        </p:txBody>
      </p:sp>
      <p:sp>
        <p:nvSpPr>
          <p:cNvPr id="265" name="Google Shape;265;p44"/>
          <p:cNvSpPr txBox="1">
            <a:spLocks noGrp="1"/>
          </p:cNvSpPr>
          <p:nvPr>
            <p:ph idx="1"/>
          </p:nvPr>
        </p:nvSpPr>
        <p:spPr>
          <a:prstGeom prst="rect">
            <a:avLst/>
          </a:prstGeom>
          <a:noFill/>
          <a:ln>
            <a:noFill/>
          </a:ln>
        </p:spPr>
        <p:txBody>
          <a:bodyPr spcFirstLastPara="1" wrap="square" lIns="91433" tIns="45700" rIns="91433" bIns="45700" anchor="t" anchorCtr="0">
            <a:normAutofit/>
          </a:bodyPr>
          <a:lstStyle/>
          <a:p>
            <a:pPr marL="338658" indent="-355591">
              <a:spcBef>
                <a:spcPts val="0"/>
              </a:spcBef>
            </a:pPr>
            <a:r>
              <a:rPr lang="en"/>
              <a:t>Holistic &amp; Intentional Professional Development to address any biases and racism among the faculty and within the institution</a:t>
            </a:r>
            <a:endParaRPr/>
          </a:p>
          <a:p>
            <a:pPr marL="338658" indent="-355591"/>
            <a:r>
              <a:rPr lang="en"/>
              <a:t>Intentional Leadership Mentorship opportunities that are inclusive of BIPOC faculty, in which sufficient engagement and dialogue occurs on the benefits, challenges, and responsibilities of specific faculty leadership roles</a:t>
            </a:r>
            <a:endParaRPr/>
          </a:p>
          <a:p>
            <a:pPr marL="338658" indent="-355591"/>
            <a:r>
              <a:rPr lang="en"/>
              <a:t>Empower BIPOC faculty to speak their truth to power in order to expose any implicit or explicit bias that may be holding them back from faculty leadership roles</a:t>
            </a:r>
            <a:endParaRPr/>
          </a:p>
        </p:txBody>
      </p:sp>
      <p:sp>
        <p:nvSpPr>
          <p:cNvPr id="266" name="Google Shape;266;p44"/>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23</a:t>
            </a:fld>
            <a:endParaRPr kern="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prstGeom prst="rect">
            <a:avLst/>
          </a:prstGeom>
        </p:spPr>
        <p:txBody>
          <a:bodyPr spcFirstLastPara="1" wrap="square" lIns="91433" tIns="45700" rIns="91433" bIns="45700" anchor="b" anchorCtr="0">
            <a:normAutofit/>
          </a:bodyPr>
          <a:lstStyle/>
          <a:p>
            <a:r>
              <a:rPr lang="en"/>
              <a:t>Be Courageous and Examine your Local Academic Senate systems and structures.</a:t>
            </a:r>
            <a:endParaRPr/>
          </a:p>
        </p:txBody>
      </p:sp>
      <p:sp>
        <p:nvSpPr>
          <p:cNvPr id="272" name="Google Shape;272;p45"/>
          <p:cNvSpPr txBox="1">
            <a:spLocks noGrp="1"/>
          </p:cNvSpPr>
          <p:nvPr>
            <p:ph idx="1"/>
          </p:nvPr>
        </p:nvSpPr>
        <p:spPr>
          <a:xfrm>
            <a:off x="1068292" y="2438055"/>
            <a:ext cx="10523806" cy="3569419"/>
          </a:xfrm>
          <a:prstGeom prst="rect">
            <a:avLst/>
          </a:prstGeom>
        </p:spPr>
        <p:txBody>
          <a:bodyPr spcFirstLastPara="1" wrap="square" lIns="91433" tIns="45700" rIns="91433" bIns="45700" anchor="t" anchorCtr="0">
            <a:noAutofit/>
          </a:bodyPr>
          <a:lstStyle/>
          <a:p>
            <a:pPr marL="457200" indent="-457200">
              <a:lnSpc>
                <a:spcPct val="100000"/>
              </a:lnSpc>
              <a:spcBef>
                <a:spcPts val="1333"/>
              </a:spcBef>
              <a:buClr>
                <a:srgbClr val="000000"/>
              </a:buClr>
              <a:buSzPct val="100000"/>
              <a:buFont typeface="Arial" panose="020B0604020202020204" pitchFamily="34" charset="0"/>
              <a:buChar char="•"/>
            </a:pPr>
            <a:r>
              <a:rPr lang="en" sz="2200" dirty="0">
                <a:solidFill>
                  <a:srgbClr val="000000"/>
                </a:solidFill>
                <a:latin typeface="Arial"/>
                <a:ea typeface="Arial"/>
                <a:cs typeface="Arial"/>
                <a:sym typeface="Arial"/>
              </a:rPr>
              <a:t>Senate and Committee “Colorblind” Charge/Mission</a:t>
            </a:r>
            <a:endParaRPr sz="2200" dirty="0">
              <a:solidFill>
                <a:srgbClr val="000000"/>
              </a:solidFill>
              <a:latin typeface="Arial"/>
              <a:ea typeface="Arial"/>
              <a:cs typeface="Arial"/>
              <a:sym typeface="Arial"/>
            </a:endParaRPr>
          </a:p>
          <a:p>
            <a:pPr marL="457200" indent="-457200">
              <a:lnSpc>
                <a:spcPct val="100000"/>
              </a:lnSpc>
              <a:spcBef>
                <a:spcPts val="0"/>
              </a:spcBef>
              <a:buClr>
                <a:srgbClr val="000000"/>
              </a:buClr>
              <a:buSzPct val="100000"/>
              <a:buFont typeface="Arial" panose="020B0604020202020204" pitchFamily="34" charset="0"/>
              <a:buChar char="•"/>
            </a:pPr>
            <a:r>
              <a:rPr lang="en" sz="2200" dirty="0">
                <a:solidFill>
                  <a:srgbClr val="000000"/>
                </a:solidFill>
                <a:latin typeface="Arial"/>
                <a:ea typeface="Arial"/>
                <a:cs typeface="Arial"/>
                <a:sym typeface="Arial"/>
              </a:rPr>
              <a:t>Limiting Access to Leadership Opportunities</a:t>
            </a:r>
            <a:endParaRPr sz="2200" dirty="0">
              <a:solidFill>
                <a:srgbClr val="000000"/>
              </a:solidFill>
              <a:latin typeface="Arial"/>
              <a:ea typeface="Arial"/>
              <a:cs typeface="Arial"/>
              <a:sym typeface="Arial"/>
            </a:endParaRPr>
          </a:p>
          <a:p>
            <a:pPr marL="1066785" indent="-457200">
              <a:lnSpc>
                <a:spcPct val="100000"/>
              </a:lnSpc>
              <a:spcBef>
                <a:spcPts val="0"/>
              </a:spcBef>
              <a:buFont typeface="Arial" panose="020B0604020202020204" pitchFamily="34" charset="0"/>
              <a:buChar char="•"/>
            </a:pPr>
            <a:r>
              <a:rPr lang="en" sz="2200" dirty="0">
                <a:solidFill>
                  <a:srgbClr val="000000"/>
                </a:solidFill>
                <a:latin typeface="Arial"/>
                <a:ea typeface="Arial"/>
                <a:cs typeface="Arial"/>
                <a:sym typeface="Arial"/>
              </a:rPr>
              <a:t> Employment Qualification (full-time, tenured only?)</a:t>
            </a:r>
            <a:endParaRPr sz="2200" dirty="0">
              <a:solidFill>
                <a:srgbClr val="000000"/>
              </a:solidFill>
              <a:latin typeface="Arial"/>
              <a:ea typeface="Arial"/>
              <a:cs typeface="Arial"/>
              <a:sym typeface="Arial"/>
            </a:endParaRPr>
          </a:p>
          <a:p>
            <a:pPr marL="1265744" indent="-342900">
              <a:lnSpc>
                <a:spcPct val="100000"/>
              </a:lnSpc>
              <a:spcBef>
                <a:spcPts val="0"/>
              </a:spcBef>
              <a:buClr>
                <a:srgbClr val="000000"/>
              </a:buClr>
              <a:buSzPct val="100000"/>
              <a:buFont typeface="Arial" panose="020B0604020202020204" pitchFamily="34" charset="0"/>
              <a:buChar char="•"/>
            </a:pPr>
            <a:r>
              <a:rPr lang="en" sz="2200" dirty="0">
                <a:solidFill>
                  <a:srgbClr val="000000"/>
                </a:solidFill>
                <a:latin typeface="Arial"/>
                <a:ea typeface="Arial"/>
                <a:cs typeface="Arial"/>
                <a:sym typeface="Arial"/>
              </a:rPr>
              <a:t>Effect on Part-time Colleagues</a:t>
            </a:r>
            <a:endParaRPr sz="2200" dirty="0">
              <a:solidFill>
                <a:srgbClr val="000000"/>
              </a:solidFill>
              <a:latin typeface="Arial"/>
              <a:ea typeface="Arial"/>
              <a:cs typeface="Arial"/>
              <a:sym typeface="Arial"/>
            </a:endParaRPr>
          </a:p>
          <a:p>
            <a:pPr marL="1265744" indent="-342900">
              <a:lnSpc>
                <a:spcPct val="100000"/>
              </a:lnSpc>
              <a:spcBef>
                <a:spcPts val="0"/>
              </a:spcBef>
              <a:buClr>
                <a:srgbClr val="000000"/>
              </a:buClr>
              <a:buSzPct val="83333"/>
              <a:buFont typeface="Arial" panose="020B0604020202020204" pitchFamily="34" charset="0"/>
              <a:buChar char="•"/>
            </a:pPr>
            <a:r>
              <a:rPr lang="en" sz="2200" dirty="0">
                <a:solidFill>
                  <a:srgbClr val="000000"/>
                </a:solidFill>
                <a:latin typeface="Arial"/>
                <a:ea typeface="Arial"/>
                <a:cs typeface="Arial"/>
                <a:sym typeface="Arial"/>
              </a:rPr>
              <a:t>Effect on Non-tenured, Probationary Colleagues</a:t>
            </a:r>
            <a:endParaRPr sz="2200" dirty="0">
              <a:solidFill>
                <a:srgbClr val="000000"/>
              </a:solidFill>
              <a:latin typeface="Arial"/>
              <a:ea typeface="Arial"/>
              <a:cs typeface="Arial"/>
              <a:sym typeface="Arial"/>
            </a:endParaRPr>
          </a:p>
          <a:p>
            <a:pPr marL="457200" indent="-457200">
              <a:lnSpc>
                <a:spcPct val="100000"/>
              </a:lnSpc>
              <a:spcBef>
                <a:spcPts val="0"/>
              </a:spcBef>
              <a:buClr>
                <a:srgbClr val="000000"/>
              </a:buClr>
              <a:buSzPct val="100000"/>
              <a:buFont typeface="Arial" panose="020B0604020202020204" pitchFamily="34" charset="0"/>
              <a:buChar char="•"/>
            </a:pPr>
            <a:r>
              <a:rPr lang="en" sz="2200" dirty="0">
                <a:solidFill>
                  <a:srgbClr val="000000"/>
                </a:solidFill>
                <a:latin typeface="Arial"/>
                <a:ea typeface="Arial"/>
                <a:cs typeface="Arial"/>
                <a:sym typeface="Arial"/>
              </a:rPr>
              <a:t>On-boarding/Training Program for New Faculty Hires or Incoming Senators</a:t>
            </a:r>
            <a:endParaRPr sz="2200" dirty="0">
              <a:solidFill>
                <a:srgbClr val="000000"/>
              </a:solidFill>
              <a:latin typeface="Arial"/>
              <a:ea typeface="Arial"/>
              <a:cs typeface="Arial"/>
              <a:sym typeface="Arial"/>
            </a:endParaRPr>
          </a:p>
          <a:p>
            <a:pPr marL="457200" indent="-457200">
              <a:lnSpc>
                <a:spcPct val="100000"/>
              </a:lnSpc>
              <a:spcBef>
                <a:spcPts val="0"/>
              </a:spcBef>
              <a:buClr>
                <a:srgbClr val="000000"/>
              </a:buClr>
              <a:buSzPct val="100000"/>
              <a:buFont typeface="Arial" panose="020B0604020202020204" pitchFamily="34" charset="0"/>
              <a:buChar char="•"/>
            </a:pPr>
            <a:r>
              <a:rPr lang="en" sz="2200" dirty="0">
                <a:solidFill>
                  <a:srgbClr val="000000"/>
                </a:solidFill>
                <a:latin typeface="Arial"/>
                <a:ea typeface="Arial"/>
                <a:cs typeface="Arial"/>
                <a:sym typeface="Arial"/>
              </a:rPr>
              <a:t>Robert’s Rules: A Necessary Evil?</a:t>
            </a:r>
            <a:endParaRPr sz="2200" dirty="0">
              <a:solidFill>
                <a:srgbClr val="000000"/>
              </a:solidFill>
              <a:latin typeface="Arial"/>
              <a:ea typeface="Arial"/>
              <a:cs typeface="Arial"/>
              <a:sym typeface="Arial"/>
            </a:endParaRPr>
          </a:p>
          <a:p>
            <a:pPr marL="457200" indent="-457200">
              <a:lnSpc>
                <a:spcPct val="100000"/>
              </a:lnSpc>
              <a:spcBef>
                <a:spcPts val="0"/>
              </a:spcBef>
              <a:buClr>
                <a:srgbClr val="000000"/>
              </a:buClr>
              <a:buSzPct val="100000"/>
              <a:buFont typeface="Arial" panose="020B0604020202020204" pitchFamily="34" charset="0"/>
              <a:buChar char="•"/>
            </a:pPr>
            <a:r>
              <a:rPr lang="en" sz="2200" dirty="0">
                <a:solidFill>
                  <a:srgbClr val="000000"/>
                </a:solidFill>
                <a:latin typeface="Arial"/>
                <a:ea typeface="Arial"/>
                <a:cs typeface="Arial"/>
                <a:sym typeface="Arial"/>
              </a:rPr>
              <a:t>Lack of Intentional Inclusionary Recruitment Strategies</a:t>
            </a:r>
            <a:endParaRPr sz="2200" dirty="0">
              <a:solidFill>
                <a:srgbClr val="000000"/>
              </a:solidFill>
              <a:latin typeface="Arial"/>
              <a:ea typeface="Arial"/>
              <a:cs typeface="Arial"/>
              <a:sym typeface="Arial"/>
            </a:endParaRPr>
          </a:p>
          <a:p>
            <a:pPr marL="952485" indent="-342900">
              <a:lnSpc>
                <a:spcPct val="100000"/>
              </a:lnSpc>
              <a:spcBef>
                <a:spcPts val="0"/>
              </a:spcBef>
              <a:buFont typeface="Arial" panose="020B0604020202020204" pitchFamily="34" charset="0"/>
              <a:buChar char="•"/>
            </a:pPr>
            <a:r>
              <a:rPr lang="en" sz="2200" dirty="0">
                <a:solidFill>
                  <a:srgbClr val="000000"/>
                </a:solidFill>
                <a:latin typeface="Arial"/>
                <a:ea typeface="Arial"/>
                <a:cs typeface="Arial"/>
                <a:sym typeface="Arial"/>
              </a:rPr>
              <a:t>Dangers of Tokenism</a:t>
            </a:r>
            <a:endParaRPr sz="2200" dirty="0">
              <a:solidFill>
                <a:srgbClr val="000000"/>
              </a:solidFill>
              <a:latin typeface="Arial"/>
              <a:ea typeface="Arial"/>
              <a:cs typeface="Arial"/>
              <a:sym typeface="Arial"/>
            </a:endParaRPr>
          </a:p>
          <a:p>
            <a:pPr marL="457200" indent="-457200">
              <a:lnSpc>
                <a:spcPct val="100000"/>
              </a:lnSpc>
              <a:spcBef>
                <a:spcPts val="0"/>
              </a:spcBef>
              <a:buClr>
                <a:srgbClr val="000000"/>
              </a:buClr>
              <a:buSzPct val="100000"/>
              <a:buFont typeface="Arial" panose="020B0604020202020204" pitchFamily="34" charset="0"/>
              <a:buChar char="•"/>
            </a:pPr>
            <a:r>
              <a:rPr lang="en" sz="2200" dirty="0">
                <a:solidFill>
                  <a:srgbClr val="000000"/>
                </a:solidFill>
                <a:latin typeface="Arial"/>
                <a:ea typeface="Arial"/>
                <a:cs typeface="Arial"/>
                <a:sym typeface="Arial"/>
              </a:rPr>
              <a:t>Intentionality</a:t>
            </a:r>
            <a:endParaRPr sz="2200" dirty="0">
              <a:solidFill>
                <a:srgbClr val="000000"/>
              </a:solidFill>
              <a:latin typeface="Arial"/>
              <a:ea typeface="Arial"/>
              <a:cs typeface="Arial"/>
              <a:sym typeface="Arial"/>
            </a:endParaRPr>
          </a:p>
          <a:p>
            <a:pPr marL="457200" indent="-457200">
              <a:lnSpc>
                <a:spcPct val="100000"/>
              </a:lnSpc>
              <a:spcBef>
                <a:spcPts val="0"/>
              </a:spcBef>
              <a:buClr>
                <a:srgbClr val="000000"/>
              </a:buClr>
              <a:buSzPct val="100000"/>
              <a:buFont typeface="Arial" panose="020B0604020202020204" pitchFamily="34" charset="0"/>
              <a:buChar char="•"/>
            </a:pPr>
            <a:r>
              <a:rPr lang="en" sz="2200" dirty="0">
                <a:solidFill>
                  <a:srgbClr val="000000"/>
                </a:solidFill>
                <a:latin typeface="Arial"/>
                <a:ea typeface="Arial"/>
                <a:cs typeface="Arial"/>
                <a:sym typeface="Arial"/>
              </a:rPr>
              <a:t>Tapping folx to encourage leadership</a:t>
            </a:r>
            <a:endParaRPr sz="2200" dirty="0">
              <a:solidFill>
                <a:srgbClr val="000000"/>
              </a:solidFill>
            </a:endParaRPr>
          </a:p>
        </p:txBody>
      </p:sp>
      <p:sp>
        <p:nvSpPr>
          <p:cNvPr id="2" name="Slide Number Placeholder 1">
            <a:extLst>
              <a:ext uri="{FF2B5EF4-FFF2-40B4-BE49-F238E27FC236}">
                <a16:creationId xmlns:a16="http://schemas.microsoft.com/office/drawing/2014/main" id="{C49331BB-6F4C-4325-B9C1-7934FB440C6D}"/>
              </a:ext>
            </a:extLst>
          </p:cNvPr>
          <p:cNvSpPr>
            <a:spLocks noGrp="1"/>
          </p:cNvSpPr>
          <p:nvPr>
            <p:ph type="sldNum" sz="quarter" idx="10"/>
          </p:nvPr>
        </p:nvSpPr>
        <p:spPr/>
        <p:txBody>
          <a:bodyPr/>
          <a:lstStyle/>
          <a:p>
            <a:pPr>
              <a:spcAft>
                <a:spcPts val="0"/>
              </a:spcAft>
            </a:pPr>
            <a:fld id="{00000000-1234-1234-1234-123412341234}" type="slidenum">
              <a:rPr lang="en" smtClean="0"/>
              <a:pPr>
                <a:spcAft>
                  <a:spcPts val="0"/>
                </a:spcAft>
              </a:pPr>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a:t>Resources</a:t>
            </a:r>
            <a:endParaRPr/>
          </a:p>
        </p:txBody>
      </p:sp>
      <p:sp>
        <p:nvSpPr>
          <p:cNvPr id="284" name="Google Shape;284;p47"/>
          <p:cNvSpPr txBox="1">
            <a:spLocks noGrp="1"/>
          </p:cNvSpPr>
          <p:nvPr>
            <p:ph idx="1"/>
          </p:nvPr>
        </p:nvSpPr>
        <p:spPr>
          <a:prstGeom prst="rect">
            <a:avLst/>
          </a:prstGeom>
          <a:noFill/>
          <a:ln>
            <a:noFill/>
          </a:ln>
        </p:spPr>
        <p:txBody>
          <a:bodyPr spcFirstLastPara="1" wrap="square" lIns="91433" tIns="45700" rIns="91433" bIns="45700" anchor="t" anchorCtr="0">
            <a:normAutofit fontScale="92500" lnSpcReduction="10000"/>
          </a:bodyPr>
          <a:lstStyle/>
          <a:p>
            <a:pPr marL="338658" indent="-354532">
              <a:spcBef>
                <a:spcPts val="0"/>
              </a:spcBef>
              <a:buSzPct val="100000"/>
              <a:buFont typeface="Arial" panose="020B0604020202020204" pitchFamily="34" charset="0"/>
              <a:buChar char="•"/>
            </a:pPr>
            <a:r>
              <a:rPr lang="en" sz="1900" u="sng" dirty="0">
                <a:solidFill>
                  <a:schemeClr val="hlink"/>
                </a:solidFill>
                <a:hlinkClick r:id="rId3"/>
              </a:rPr>
              <a:t>https://www.asccc.org/10_1</a:t>
            </a:r>
            <a:endParaRPr sz="1900" dirty="0"/>
          </a:p>
          <a:p>
            <a:pPr marL="338658" indent="-354532">
              <a:buSzPct val="100000"/>
              <a:buFont typeface="Arial" panose="020B0604020202020204" pitchFamily="34" charset="0"/>
              <a:buChar char="•"/>
            </a:pPr>
            <a:r>
              <a:rPr lang="en" sz="1900" u="sng" dirty="0">
                <a:solidFill>
                  <a:schemeClr val="hlink"/>
                </a:solidFill>
                <a:hlinkClick r:id="rId4"/>
              </a:rPr>
              <a:t>California Code of Regulations (Title 5) Section 53200</a:t>
            </a:r>
            <a:endParaRPr sz="1900" dirty="0"/>
          </a:p>
          <a:p>
            <a:pPr marL="338658" indent="-354532">
              <a:buSzPct val="100000"/>
              <a:buFont typeface="Arial" panose="020B0604020202020204" pitchFamily="34" charset="0"/>
              <a:buChar char="•"/>
            </a:pPr>
            <a:r>
              <a:rPr lang="en" sz="1900" dirty="0"/>
              <a:t>Miller, F. &amp; Katz, J (2002) Inclusion Breakthrough: Unleashing the Real Power of Diversity</a:t>
            </a:r>
            <a:endParaRPr sz="1900" dirty="0"/>
          </a:p>
          <a:p>
            <a:pPr marL="338658" indent="-354532">
              <a:buSzPct val="100000"/>
              <a:buFont typeface="Arial" panose="020B0604020202020204" pitchFamily="34" charset="0"/>
              <a:buChar char="•"/>
            </a:pPr>
            <a:r>
              <a:rPr lang="en" sz="1900" dirty="0"/>
              <a:t>Bourke, J. &amp; B. Dillon, (2018), The diversity and inclusion revolution: Eight powerful truths, Deloitte Review, Issue 12.</a:t>
            </a:r>
            <a:endParaRPr sz="1900" dirty="0"/>
          </a:p>
          <a:p>
            <a:pPr marL="338658" indent="-354532">
              <a:buSzPct val="100000"/>
              <a:buFont typeface="Arial" panose="020B0604020202020204" pitchFamily="34" charset="0"/>
              <a:buChar char="•"/>
            </a:pPr>
            <a:r>
              <a:rPr lang="en" sz="1900" u="sng" dirty="0">
                <a:solidFill>
                  <a:schemeClr val="hlink"/>
                </a:solidFill>
                <a:hlinkClick r:id="rId5"/>
              </a:rPr>
              <a:t>Catalyst (2014)</a:t>
            </a:r>
            <a:r>
              <a:rPr lang="en" sz="1900" dirty="0"/>
              <a:t> </a:t>
            </a:r>
            <a:endParaRPr sz="1900" dirty="0"/>
          </a:p>
          <a:p>
            <a:pPr marL="338658" indent="-354532">
              <a:buSzPct val="100000"/>
              <a:buFont typeface="Arial" panose="020B0604020202020204" pitchFamily="34" charset="0"/>
              <a:buChar char="•"/>
            </a:pPr>
            <a:r>
              <a:rPr lang="en" sz="1900" dirty="0"/>
              <a:t>Ferdman, Prime &amp; Riggio, (2021) Inclusive Leadership - Transforming Diverse Lives, Workplaces, and Societies</a:t>
            </a:r>
            <a:endParaRPr sz="1900" dirty="0"/>
          </a:p>
          <a:p>
            <a:pPr marL="338658" indent="-354532">
              <a:buSzPct val="100000"/>
              <a:buFont typeface="Arial" panose="020B0604020202020204" pitchFamily="34" charset="0"/>
              <a:buChar char="•"/>
            </a:pPr>
            <a:r>
              <a:rPr lang="en" sz="1900" b="1" u="sng" dirty="0">
                <a:solidFill>
                  <a:schemeClr val="hlink"/>
                </a:solidFill>
                <a:hlinkClick r:id="rId6"/>
              </a:rPr>
              <a:t>Navigating Inclusion As a Leader - Intoducing the Inclusive Leadership Compass (2021)</a:t>
            </a:r>
            <a:endParaRPr sz="1900" b="1" dirty="0"/>
          </a:p>
          <a:p>
            <a:pPr marL="338658" indent="-354532">
              <a:buSzPct val="100000"/>
              <a:buFont typeface="Arial" panose="020B0604020202020204" pitchFamily="34" charset="0"/>
              <a:buChar char="•"/>
            </a:pPr>
            <a:r>
              <a:rPr lang="en" sz="1900" b="1" u="sng" dirty="0">
                <a:solidFill>
                  <a:schemeClr val="hlink"/>
                </a:solidFill>
                <a:hlinkClick r:id="rId7"/>
              </a:rPr>
              <a:t>https://rossier.usc.edu/news-insights/news/having-place-table-not-enough</a:t>
            </a:r>
            <a:r>
              <a:rPr lang="en" sz="1900" b="1" dirty="0"/>
              <a:t> (2021)</a:t>
            </a:r>
            <a:endParaRPr sz="1900" b="1" dirty="0"/>
          </a:p>
          <a:p>
            <a:pPr marL="338658" indent="-354532">
              <a:buSzPct val="100000"/>
              <a:buFont typeface="Arial" panose="020B0604020202020204" pitchFamily="34" charset="0"/>
              <a:buChar char="•"/>
            </a:pPr>
            <a:r>
              <a:rPr lang="en" sz="1900" b="1" u="sng" dirty="0">
                <a:solidFill>
                  <a:schemeClr val="hlink"/>
                </a:solidFill>
                <a:hlinkClick r:id="rId8"/>
              </a:rPr>
              <a:t>https://rossier.usc.edu/usc-rossier-magazine-fallwinter-2021</a:t>
            </a:r>
            <a:endParaRPr sz="1900" b="1" dirty="0"/>
          </a:p>
          <a:p>
            <a:pPr marL="135463" indent="0">
              <a:buSzPct val="100000"/>
              <a:buNone/>
            </a:pPr>
            <a:endParaRPr dirty="0"/>
          </a:p>
        </p:txBody>
      </p:sp>
      <p:sp>
        <p:nvSpPr>
          <p:cNvPr id="285" name="Google Shape;285;p47"/>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25</a:t>
            </a:fld>
            <a:endParaRPr kern="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8"/>
          <p:cNvSpPr txBox="1">
            <a:spLocks noGrp="1"/>
          </p:cNvSpPr>
          <p:nvPr>
            <p:ph type="title"/>
          </p:nvPr>
        </p:nvSpPr>
        <p:spPr>
          <a:prstGeom prst="rect">
            <a:avLst/>
          </a:prstGeom>
        </p:spPr>
        <p:txBody>
          <a:bodyPr spcFirstLastPara="1" wrap="square" lIns="91433" tIns="45700" rIns="91433" bIns="45700" anchor="b" anchorCtr="0">
            <a:normAutofit/>
          </a:bodyPr>
          <a:lstStyle/>
          <a:p>
            <a:r>
              <a:rPr lang="en"/>
              <a:t>Additional Resources</a:t>
            </a:r>
            <a:endParaRPr/>
          </a:p>
        </p:txBody>
      </p:sp>
      <p:sp>
        <p:nvSpPr>
          <p:cNvPr id="291" name="Google Shape;291;p48"/>
          <p:cNvSpPr txBox="1">
            <a:spLocks noGrp="1"/>
          </p:cNvSpPr>
          <p:nvPr>
            <p:ph idx="1"/>
          </p:nvPr>
        </p:nvSpPr>
        <p:spPr>
          <a:xfrm>
            <a:off x="216131" y="2324517"/>
            <a:ext cx="11820698" cy="4396958"/>
          </a:xfrm>
          <a:prstGeom prst="rect">
            <a:avLst/>
          </a:prstGeom>
        </p:spPr>
        <p:txBody>
          <a:bodyPr spcFirstLastPara="1" wrap="square" lIns="91433" tIns="45700" rIns="91433" bIns="45700" anchor="t" anchorCtr="0">
            <a:noAutofit/>
          </a:bodyPr>
          <a:lstStyle/>
          <a:p>
            <a:pPr indent="-406390">
              <a:lnSpc>
                <a:spcPct val="115000"/>
              </a:lnSpc>
              <a:spcBef>
                <a:spcPts val="0"/>
              </a:spcBef>
              <a:buClr>
                <a:srgbClr val="000000"/>
              </a:buClr>
              <a:buSzPts val="1200"/>
              <a:buFont typeface="Arial" panose="020B0604020202020204" pitchFamily="34" charset="0"/>
              <a:buChar char="•"/>
            </a:pPr>
            <a:r>
              <a:rPr lang="en" sz="1500" dirty="0">
                <a:solidFill>
                  <a:srgbClr val="000000"/>
                </a:solidFill>
                <a:ea typeface="Calibri"/>
                <a:sym typeface="Calibri"/>
              </a:rPr>
              <a:t>Alleman, N. F., Allen, C. C., &amp; Haviland, D. (2017). Collegiality and the Collegium in an Era of Faculty Differentiation. </a:t>
            </a:r>
            <a:r>
              <a:rPr lang="en" sz="1500" i="1" dirty="0">
                <a:solidFill>
                  <a:srgbClr val="000000"/>
                </a:solidFill>
                <a:ea typeface="Calibri"/>
                <a:sym typeface="Calibri"/>
              </a:rPr>
              <a:t>ASHE Higher Education Report</a:t>
            </a:r>
            <a:r>
              <a:rPr lang="en" sz="1500" dirty="0">
                <a:solidFill>
                  <a:srgbClr val="000000"/>
                </a:solidFill>
                <a:ea typeface="Calibri"/>
                <a:sym typeface="Calibri"/>
              </a:rPr>
              <a:t>, 43(4), 1–131.</a:t>
            </a:r>
            <a:endParaRPr sz="1500" dirty="0">
              <a:solidFill>
                <a:srgbClr val="000000"/>
              </a:solidFill>
              <a:ea typeface="Calibri"/>
              <a:sym typeface="Calibri"/>
            </a:endParaRPr>
          </a:p>
          <a:p>
            <a:pPr indent="-406390">
              <a:lnSpc>
                <a:spcPct val="115000"/>
              </a:lnSpc>
              <a:spcBef>
                <a:spcPts val="0"/>
              </a:spcBef>
              <a:buClr>
                <a:srgbClr val="000000"/>
              </a:buClr>
              <a:buSzPts val="1200"/>
              <a:buFont typeface="Arial" panose="020B0604020202020204" pitchFamily="34" charset="0"/>
              <a:buChar char="•"/>
            </a:pPr>
            <a:r>
              <a:rPr lang="en" sz="1500" dirty="0">
                <a:solidFill>
                  <a:srgbClr val="000000"/>
                </a:solidFill>
                <a:ea typeface="Calibri"/>
                <a:sym typeface="Calibri"/>
              </a:rPr>
              <a:t>Anta Diop, C. (1987). </a:t>
            </a:r>
            <a:r>
              <a:rPr lang="en" sz="1500" i="1" dirty="0">
                <a:solidFill>
                  <a:srgbClr val="000000"/>
                </a:solidFill>
                <a:ea typeface="Calibri"/>
                <a:sym typeface="Calibri"/>
              </a:rPr>
              <a:t>Precolonial Black Africa</a:t>
            </a:r>
            <a:r>
              <a:rPr lang="en" sz="1500" dirty="0">
                <a:solidFill>
                  <a:srgbClr val="000000"/>
                </a:solidFill>
                <a:ea typeface="Calibri"/>
                <a:sym typeface="Calibri"/>
              </a:rPr>
              <a:t>: A comparative study of the political and social systems of Europe and Black Africa, from antiquity to the formation of modern states. Brooklyn, New York: Lawrence Hill &amp; Company.</a:t>
            </a:r>
            <a:endParaRPr sz="1500" dirty="0">
              <a:solidFill>
                <a:srgbClr val="000000"/>
              </a:solidFill>
              <a:ea typeface="Calibri"/>
              <a:sym typeface="Calibri"/>
            </a:endParaRPr>
          </a:p>
          <a:p>
            <a:pPr indent="-406390">
              <a:lnSpc>
                <a:spcPct val="115000"/>
              </a:lnSpc>
              <a:spcBef>
                <a:spcPts val="0"/>
              </a:spcBef>
              <a:buClr>
                <a:srgbClr val="000000"/>
              </a:buClr>
              <a:buSzPts val="1200"/>
              <a:buFont typeface="Arial" panose="020B0604020202020204" pitchFamily="34" charset="0"/>
              <a:buChar char="•"/>
            </a:pPr>
            <a:r>
              <a:rPr lang="en" sz="1500" dirty="0">
                <a:solidFill>
                  <a:srgbClr val="000000"/>
                </a:solidFill>
                <a:ea typeface="Calibri"/>
                <a:sym typeface="Calibri"/>
              </a:rPr>
              <a:t>Dunbar Ortiz, R. (2014). </a:t>
            </a:r>
            <a:r>
              <a:rPr lang="en" sz="1500" i="1" dirty="0">
                <a:solidFill>
                  <a:srgbClr val="000000"/>
                </a:solidFill>
                <a:ea typeface="Calibri"/>
                <a:sym typeface="Calibri"/>
              </a:rPr>
              <a:t>An Indigenous Peoples’ History of the United States</a:t>
            </a:r>
            <a:r>
              <a:rPr lang="en" sz="1500" dirty="0">
                <a:solidFill>
                  <a:srgbClr val="000000"/>
                </a:solidFill>
                <a:ea typeface="Calibri"/>
                <a:sym typeface="Calibri"/>
              </a:rPr>
              <a:t>. Boston, Massachusetts: Beacon Press.</a:t>
            </a:r>
            <a:endParaRPr sz="1500" dirty="0">
              <a:solidFill>
                <a:srgbClr val="000000"/>
              </a:solidFill>
              <a:ea typeface="Calibri"/>
              <a:sym typeface="Calibri"/>
            </a:endParaRPr>
          </a:p>
          <a:p>
            <a:pPr indent="-406390">
              <a:lnSpc>
                <a:spcPct val="115000"/>
              </a:lnSpc>
              <a:spcBef>
                <a:spcPts val="0"/>
              </a:spcBef>
              <a:buClr>
                <a:srgbClr val="000000"/>
              </a:buClr>
              <a:buSzPts val="1200"/>
              <a:buFont typeface="Arial" panose="020B0604020202020204" pitchFamily="34" charset="0"/>
              <a:buChar char="•"/>
            </a:pPr>
            <a:r>
              <a:rPr lang="en" sz="1500" dirty="0">
                <a:solidFill>
                  <a:srgbClr val="000000"/>
                </a:solidFill>
                <a:ea typeface="Calibri"/>
                <a:sym typeface="Calibri"/>
              </a:rPr>
              <a:t>Goodman, Diane J. (2011). Promoting Diversity and Social Justice: Educating People from Privileged Groups. New York: Routledge.</a:t>
            </a:r>
            <a:endParaRPr sz="1500" dirty="0">
              <a:solidFill>
                <a:srgbClr val="000000"/>
              </a:solidFill>
              <a:ea typeface="Calibri"/>
              <a:sym typeface="Calibri"/>
            </a:endParaRPr>
          </a:p>
          <a:p>
            <a:pPr indent="-406390">
              <a:lnSpc>
                <a:spcPct val="115000"/>
              </a:lnSpc>
              <a:spcBef>
                <a:spcPts val="0"/>
              </a:spcBef>
              <a:buClr>
                <a:srgbClr val="000000"/>
              </a:buClr>
              <a:buSzPts val="1200"/>
              <a:buFont typeface="Arial" panose="020B0604020202020204" pitchFamily="34" charset="0"/>
              <a:buChar char="•"/>
            </a:pPr>
            <a:r>
              <a:rPr lang="en" sz="1500" dirty="0">
                <a:solidFill>
                  <a:srgbClr val="000000"/>
                </a:solidFill>
                <a:ea typeface="Calibri"/>
                <a:sym typeface="Calibri"/>
              </a:rPr>
              <a:t>Kendi, Ibram X. (2019). How to be an Antiracist. New York: One World.</a:t>
            </a:r>
            <a:endParaRPr sz="1500" dirty="0">
              <a:solidFill>
                <a:srgbClr val="000000"/>
              </a:solidFill>
              <a:ea typeface="Calibri"/>
              <a:sym typeface="Calibri"/>
            </a:endParaRPr>
          </a:p>
          <a:p>
            <a:pPr indent="-406390">
              <a:lnSpc>
                <a:spcPct val="115000"/>
              </a:lnSpc>
              <a:spcBef>
                <a:spcPts val="0"/>
              </a:spcBef>
              <a:buClr>
                <a:srgbClr val="000000"/>
              </a:buClr>
              <a:buSzPts val="1200"/>
              <a:buFont typeface="Arial" panose="020B0604020202020204" pitchFamily="34" charset="0"/>
              <a:buChar char="•"/>
            </a:pPr>
            <a:r>
              <a:rPr lang="en" sz="1500" dirty="0">
                <a:solidFill>
                  <a:srgbClr val="000000"/>
                </a:solidFill>
                <a:ea typeface="Calibri"/>
                <a:sym typeface="Calibri"/>
              </a:rPr>
              <a:t>Love, Barbara, Dejong, Keri, and Hughbanks, Christopher (2007). Critical Liberation Theory. </a:t>
            </a:r>
            <a:r>
              <a:rPr lang="en" sz="1500" i="1" dirty="0">
                <a:solidFill>
                  <a:srgbClr val="000000"/>
                </a:solidFill>
                <a:ea typeface="Calibri"/>
                <a:sym typeface="Calibri"/>
              </a:rPr>
              <a:t>Social Justice Education.</a:t>
            </a:r>
            <a:r>
              <a:rPr lang="en" sz="1500" dirty="0">
                <a:solidFill>
                  <a:srgbClr val="000000"/>
                </a:solidFill>
                <a:ea typeface="Calibri"/>
                <a:sym typeface="Calibri"/>
              </a:rPr>
              <a:t> Amherst: University of Massachusetts. </a:t>
            </a:r>
            <a:endParaRPr sz="1500" dirty="0">
              <a:solidFill>
                <a:srgbClr val="000000"/>
              </a:solidFill>
              <a:ea typeface="Calibri"/>
              <a:sym typeface="Calibri"/>
            </a:endParaRPr>
          </a:p>
          <a:p>
            <a:pPr indent="-406390">
              <a:lnSpc>
                <a:spcPct val="115000"/>
              </a:lnSpc>
              <a:spcBef>
                <a:spcPts val="0"/>
              </a:spcBef>
              <a:buClr>
                <a:srgbClr val="000000"/>
              </a:buClr>
              <a:buSzPts val="1200"/>
              <a:buFont typeface="Arial" panose="020B0604020202020204" pitchFamily="34" charset="0"/>
              <a:buChar char="•"/>
            </a:pPr>
            <a:r>
              <a:rPr lang="en" sz="1500" dirty="0">
                <a:solidFill>
                  <a:srgbClr val="000000"/>
                </a:solidFill>
                <a:ea typeface="Calibri"/>
                <a:sym typeface="Calibri"/>
              </a:rPr>
              <a:t>Protocols. School Reform Initiative. Accessed at</a:t>
            </a:r>
            <a:r>
              <a:rPr lang="en" sz="1500" dirty="0">
                <a:solidFill>
                  <a:srgbClr val="000000"/>
                </a:solidFill>
                <a:uFill>
                  <a:noFill/>
                </a:uFill>
                <a:ea typeface="Calibri"/>
                <a:sym typeface="Calibri"/>
                <a:hlinkClick r:id="rId3">
                  <a:extLst>
                    <a:ext uri="{A12FA001-AC4F-418D-AE19-62706E023703}">
                      <ahyp:hlinkClr xmlns:ahyp="http://schemas.microsoft.com/office/drawing/2018/hyperlinkcolor" val="tx"/>
                    </a:ext>
                  </a:extLst>
                </a:hlinkClick>
              </a:rPr>
              <a:t> </a:t>
            </a:r>
            <a:r>
              <a:rPr lang="en" sz="1500" u="sng" dirty="0">
                <a:solidFill>
                  <a:schemeClr val="hlink"/>
                </a:solidFill>
                <a:ea typeface="Arial"/>
                <a:sym typeface="Arial"/>
                <a:hlinkClick r:id="rId3"/>
              </a:rPr>
              <a:t>https://www.schoolreforminitiative.org/protocols/</a:t>
            </a:r>
            <a:r>
              <a:rPr lang="en" sz="1500" dirty="0">
                <a:solidFill>
                  <a:srgbClr val="000000"/>
                </a:solidFill>
                <a:ea typeface="Calibri"/>
                <a:sym typeface="Calibri"/>
              </a:rPr>
              <a:t>.</a:t>
            </a:r>
            <a:endParaRPr sz="1500" dirty="0">
              <a:solidFill>
                <a:srgbClr val="000000"/>
              </a:solidFill>
              <a:ea typeface="Calibri"/>
              <a:sym typeface="Calibri"/>
            </a:endParaRPr>
          </a:p>
          <a:p>
            <a:pPr indent="-406390">
              <a:lnSpc>
                <a:spcPct val="115000"/>
              </a:lnSpc>
              <a:spcBef>
                <a:spcPts val="0"/>
              </a:spcBef>
              <a:buClr>
                <a:srgbClr val="000000"/>
              </a:buClr>
              <a:buSzPts val="1200"/>
              <a:buFont typeface="Arial" panose="020B0604020202020204" pitchFamily="34" charset="0"/>
              <a:buChar char="•"/>
            </a:pPr>
            <a:r>
              <a:rPr lang="en" sz="1500" dirty="0">
                <a:solidFill>
                  <a:srgbClr val="000000"/>
                </a:solidFill>
                <a:ea typeface="Calibri"/>
                <a:sym typeface="Calibri"/>
              </a:rPr>
              <a:t>Relevance of African  Traditional Institutions of Governance (2006). United Nations Economic Commission for Africa. Accessed at https://repository.uneca.org/bitstream/handle/10855/3086/bib.%2025702_I.pdf?sequence=1.</a:t>
            </a:r>
            <a:endParaRPr sz="1500" dirty="0">
              <a:solidFill>
                <a:srgbClr val="000000"/>
              </a:solidFill>
              <a:ea typeface="Calibri"/>
              <a:sym typeface="Calibri"/>
            </a:endParaRPr>
          </a:p>
          <a:p>
            <a:pPr indent="-406390">
              <a:lnSpc>
                <a:spcPct val="115000"/>
              </a:lnSpc>
              <a:spcBef>
                <a:spcPts val="0"/>
              </a:spcBef>
              <a:buClr>
                <a:srgbClr val="000000"/>
              </a:buClr>
              <a:buSzPts val="1200"/>
              <a:buFont typeface="Arial" panose="020B0604020202020204" pitchFamily="34" charset="0"/>
              <a:buChar char="•"/>
            </a:pPr>
            <a:r>
              <a:rPr lang="en" sz="1500" dirty="0">
                <a:solidFill>
                  <a:srgbClr val="000000"/>
                </a:solidFill>
                <a:ea typeface="Calibri"/>
                <a:sym typeface="Calibri"/>
              </a:rPr>
              <a:t>Wood, Luke and Frank Harris, III. (2020). How to Respond to Microaggressions When They Occur. </a:t>
            </a:r>
            <a:r>
              <a:rPr lang="en" sz="1500" i="1" dirty="0">
                <a:solidFill>
                  <a:srgbClr val="000000"/>
                </a:solidFill>
                <a:ea typeface="Calibri"/>
                <a:sym typeface="Calibri"/>
              </a:rPr>
              <a:t>Diverse: Issues in Higher Education. </a:t>
            </a:r>
            <a:r>
              <a:rPr lang="en" sz="1500" dirty="0">
                <a:solidFill>
                  <a:srgbClr val="000000"/>
                </a:solidFill>
                <a:ea typeface="Calibri"/>
                <a:sym typeface="Calibri"/>
              </a:rPr>
              <a:t>CMA Publications. Accessed at</a:t>
            </a:r>
            <a:r>
              <a:rPr lang="en" sz="1500" dirty="0">
                <a:solidFill>
                  <a:srgbClr val="000000"/>
                </a:solidFill>
                <a:uFill>
                  <a:noFill/>
                </a:uFill>
                <a:ea typeface="Calibri"/>
                <a:sym typeface="Calibri"/>
                <a:hlinkClick r:id="rId4">
                  <a:extLst>
                    <a:ext uri="{A12FA001-AC4F-418D-AE19-62706E023703}">
                      <ahyp:hlinkClr xmlns:ahyp="http://schemas.microsoft.com/office/drawing/2018/hyperlinkcolor" val="tx"/>
                    </a:ext>
                  </a:extLst>
                </a:hlinkClick>
              </a:rPr>
              <a:t> </a:t>
            </a:r>
            <a:r>
              <a:rPr lang="en" sz="1500" u="sng" dirty="0">
                <a:solidFill>
                  <a:schemeClr val="hlink"/>
                </a:solidFill>
                <a:ea typeface="Arial"/>
                <a:sym typeface="Arial"/>
                <a:hlinkClick r:id="rId4"/>
              </a:rPr>
              <a:t>https://diverseeducation.com/article/176397/</a:t>
            </a:r>
            <a:r>
              <a:rPr lang="en" sz="1500" dirty="0">
                <a:solidFill>
                  <a:srgbClr val="000000"/>
                </a:solidFill>
                <a:ea typeface="Calibri"/>
                <a:sym typeface="Calibri"/>
              </a:rPr>
              <a:t>.</a:t>
            </a:r>
            <a:endParaRPr sz="1500" dirty="0"/>
          </a:p>
        </p:txBody>
      </p:sp>
      <p:sp>
        <p:nvSpPr>
          <p:cNvPr id="2" name="Slide Number Placeholder 1">
            <a:extLst>
              <a:ext uri="{FF2B5EF4-FFF2-40B4-BE49-F238E27FC236}">
                <a16:creationId xmlns:a16="http://schemas.microsoft.com/office/drawing/2014/main" id="{0D766228-6E06-4270-8BE8-88DBA635A5D6}"/>
              </a:ext>
            </a:extLst>
          </p:cNvPr>
          <p:cNvSpPr>
            <a:spLocks noGrp="1"/>
          </p:cNvSpPr>
          <p:nvPr>
            <p:ph type="sldNum" sz="quarter" idx="10"/>
          </p:nvPr>
        </p:nvSpPr>
        <p:spPr/>
        <p:txBody>
          <a:bodyPr/>
          <a:lstStyle/>
          <a:p>
            <a:pPr>
              <a:spcAft>
                <a:spcPts val="0"/>
              </a:spcAft>
            </a:pPr>
            <a:fld id="{00000000-1234-1234-1234-123412341234}" type="slidenum">
              <a:rPr lang="en" smtClean="0"/>
              <a:pPr>
                <a:spcAft>
                  <a:spcPts val="0"/>
                </a:spcAft>
              </a:pPr>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a:t>What about Leadership Resources?</a:t>
            </a:r>
            <a:endParaRPr/>
          </a:p>
        </p:txBody>
      </p:sp>
      <p:sp>
        <p:nvSpPr>
          <p:cNvPr id="297" name="Google Shape;297;p49"/>
          <p:cNvSpPr txBox="1">
            <a:spLocks noGrp="1"/>
          </p:cNvSpPr>
          <p:nvPr>
            <p:ph sz="half" idx="1"/>
          </p:nvPr>
        </p:nvSpPr>
        <p:spPr>
          <a:xfrm>
            <a:off x="1349694" y="2734887"/>
            <a:ext cx="10058400" cy="3399906"/>
          </a:xfrm>
          <a:prstGeom prst="rect">
            <a:avLst/>
          </a:prstGeom>
          <a:noFill/>
          <a:ln>
            <a:noFill/>
          </a:ln>
        </p:spPr>
        <p:txBody>
          <a:bodyPr spcFirstLastPara="1" wrap="square" lIns="91433" tIns="45700" rIns="91433" bIns="45700" anchor="t" anchorCtr="0">
            <a:normAutofit/>
          </a:bodyPr>
          <a:lstStyle/>
          <a:p>
            <a:pPr marL="237061" indent="-237061">
              <a:spcBef>
                <a:spcPts val="0"/>
              </a:spcBef>
              <a:buSzPts val="1400"/>
            </a:pPr>
            <a:r>
              <a:rPr lang="en" sz="1867" dirty="0"/>
              <a:t>Bookmark </a:t>
            </a:r>
            <a:r>
              <a:rPr lang="en" sz="1867" u="sng" dirty="0">
                <a:solidFill>
                  <a:schemeClr val="hlink"/>
                </a:solidFill>
                <a:hlinkClick r:id="rId3"/>
              </a:rPr>
              <a:t>ASCCC.org</a:t>
            </a:r>
            <a:endParaRPr sz="1867" dirty="0"/>
          </a:p>
          <a:p>
            <a:pPr marL="237061" indent="-237061">
              <a:buSzPts val="1400"/>
            </a:pPr>
            <a:r>
              <a:rPr lang="en" sz="1867" u="sng" dirty="0">
                <a:solidFill>
                  <a:schemeClr val="hlink"/>
                </a:solidFill>
                <a:hlinkClick r:id="rId4"/>
              </a:rPr>
              <a:t>Local Senates Handbook (2020)</a:t>
            </a:r>
            <a:r>
              <a:rPr lang="en" sz="1867" dirty="0"/>
              <a:t> - Local Senates Handbook contains important resources all Local Academic Senate leaders should become familiar with.</a:t>
            </a:r>
            <a:endParaRPr dirty="0"/>
          </a:p>
          <a:p>
            <a:pPr marL="237061" indent="-237061">
              <a:buSzPts val="1400"/>
            </a:pPr>
            <a:r>
              <a:rPr lang="en" sz="1867" u="sng" dirty="0">
                <a:solidFill>
                  <a:schemeClr val="hlink"/>
                </a:solidFill>
                <a:hlinkClick r:id="rId5"/>
              </a:rPr>
              <a:t>https://www.asccc.org/communities/local-senates/leadership-resources</a:t>
            </a:r>
            <a:endParaRPr sz="1867" dirty="0"/>
          </a:p>
          <a:p>
            <a:pPr marL="237061" indent="-237061">
              <a:buSzPts val="1400"/>
            </a:pPr>
            <a:r>
              <a:rPr lang="en" sz="1867" dirty="0"/>
              <a:t>Please consider signing up for </a:t>
            </a:r>
            <a:r>
              <a:rPr lang="en" sz="1867" u="sng" dirty="0">
                <a:solidFill>
                  <a:schemeClr val="hlink"/>
                </a:solidFill>
                <a:hlinkClick r:id="rId6"/>
              </a:rPr>
              <a:t>service on a statewide committee</a:t>
            </a:r>
            <a:r>
              <a:rPr lang="en" sz="1867" dirty="0"/>
              <a:t>, ASCCC is looking to amplify diverse voices and ideas. </a:t>
            </a:r>
            <a:endParaRPr sz="1867" dirty="0"/>
          </a:p>
          <a:p>
            <a:pPr marL="237061" indent="-237061">
              <a:buSzPts val="1400"/>
            </a:pPr>
            <a:r>
              <a:rPr lang="en" sz="1867" u="sng" dirty="0">
                <a:solidFill>
                  <a:schemeClr val="hlink"/>
                </a:solidFill>
                <a:hlinkClick r:id="rId7"/>
              </a:rPr>
              <a:t>https://asccc.org/asccc-inclusion-diversity-equity-anti-racism-and-accessibility-ideaa-tools</a:t>
            </a:r>
            <a:endParaRPr sz="1867" dirty="0"/>
          </a:p>
          <a:p>
            <a:pPr marL="237061" indent="-194728">
              <a:spcBef>
                <a:spcPts val="0"/>
              </a:spcBef>
              <a:buSzPts val="1500"/>
            </a:pPr>
            <a:r>
              <a:rPr lang="en" sz="1637" u="sng" dirty="0">
                <a:solidFill>
                  <a:schemeClr val="hlink"/>
                </a:solidFill>
                <a:latin typeface="Arial"/>
                <a:ea typeface="Arial"/>
                <a:cs typeface="Arial"/>
                <a:sym typeface="Arial"/>
                <a:hlinkClick r:id="rId8"/>
              </a:rPr>
              <a:t>ASCCC Effective Dialogue Tools</a:t>
            </a:r>
            <a:endParaRPr sz="1637" u="sng" dirty="0">
              <a:solidFill>
                <a:schemeClr val="hlink"/>
              </a:solidFill>
              <a:latin typeface="Arial"/>
              <a:ea typeface="Arial"/>
              <a:cs typeface="Arial"/>
              <a:sym typeface="Arial"/>
            </a:endParaRPr>
          </a:p>
          <a:p>
            <a:pPr marL="237061" indent="-171748">
              <a:spcBef>
                <a:spcPts val="0"/>
              </a:spcBef>
              <a:buSzPts val="1229"/>
            </a:pPr>
            <a:r>
              <a:rPr lang="en" sz="1637" u="sng" dirty="0">
                <a:solidFill>
                  <a:schemeClr val="hlink"/>
                </a:solidFill>
                <a:latin typeface="Arial"/>
                <a:ea typeface="Arial"/>
                <a:cs typeface="Arial"/>
                <a:sym typeface="Arial"/>
                <a:hlinkClick r:id="rId9"/>
              </a:rPr>
              <a:t>Tools for Building Professional Community</a:t>
            </a:r>
            <a:endParaRPr sz="1637" u="sng" dirty="0">
              <a:solidFill>
                <a:schemeClr val="hlink"/>
              </a:solidFill>
              <a:latin typeface="Arial"/>
              <a:ea typeface="Arial"/>
              <a:cs typeface="Arial"/>
              <a:sym typeface="Arial"/>
            </a:endParaRPr>
          </a:p>
          <a:p>
            <a:pPr marL="237061" indent="0">
              <a:buNone/>
            </a:pPr>
            <a:endParaRPr sz="1867" dirty="0"/>
          </a:p>
        </p:txBody>
      </p:sp>
      <p:sp>
        <p:nvSpPr>
          <p:cNvPr id="2" name="Slide Number Placeholder 1">
            <a:extLst>
              <a:ext uri="{FF2B5EF4-FFF2-40B4-BE49-F238E27FC236}">
                <a16:creationId xmlns:a16="http://schemas.microsoft.com/office/drawing/2014/main" id="{BE9EDF1C-BE85-40AE-B50C-A16885EABD76}"/>
              </a:ext>
            </a:extLst>
          </p:cNvPr>
          <p:cNvSpPr>
            <a:spLocks noGrp="1"/>
          </p:cNvSpPr>
          <p:nvPr>
            <p:ph type="sldNum" sz="quarter" idx="10"/>
          </p:nvPr>
        </p:nvSpPr>
        <p:spPr/>
        <p:txBody>
          <a:bodyPr/>
          <a:lstStyle/>
          <a:p>
            <a:pPr>
              <a:spcAft>
                <a:spcPts val="0"/>
              </a:spcAft>
            </a:pPr>
            <a:fld id="{00000000-1234-1234-1234-123412341234}" type="slidenum">
              <a:rPr lang="en" smtClean="0"/>
              <a:pPr>
                <a:spcAft>
                  <a:spcPts val="0"/>
                </a:spcAft>
              </a:pPr>
              <a:t>27</a:t>
            </a:fld>
            <a:endParaRPr lang="en"/>
          </a:p>
        </p:txBody>
      </p:sp>
      <p:pic>
        <p:nvPicPr>
          <p:cNvPr id="298" name="Google Shape;298;p49">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8640423" y="8"/>
            <a:ext cx="3551583" cy="26602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anim calcmode="lin" valueType="num">
                                      <p:cBhvr additive="base">
                                        <p:cTn id="7" dur="500"/>
                                        <p:tgtEl>
                                          <p:spTgt spid="29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7">
                                            <p:txEl>
                                              <p:pRg st="1" end="1"/>
                                            </p:txEl>
                                          </p:spTgt>
                                        </p:tgtEl>
                                        <p:attrNameLst>
                                          <p:attrName>style.visibility</p:attrName>
                                        </p:attrNameLst>
                                      </p:cBhvr>
                                      <p:to>
                                        <p:strVal val="visible"/>
                                      </p:to>
                                    </p:set>
                                    <p:anim calcmode="lin" valueType="num">
                                      <p:cBhvr additive="base">
                                        <p:cTn id="12" dur="500"/>
                                        <p:tgtEl>
                                          <p:spTgt spid="29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7">
                                            <p:txEl>
                                              <p:pRg st="2" end="2"/>
                                            </p:txEl>
                                          </p:spTgt>
                                        </p:tgtEl>
                                        <p:attrNameLst>
                                          <p:attrName>style.visibility</p:attrName>
                                        </p:attrNameLst>
                                      </p:cBhvr>
                                      <p:to>
                                        <p:strVal val="visible"/>
                                      </p:to>
                                    </p:set>
                                    <p:anim calcmode="lin" valueType="num">
                                      <p:cBhvr additive="base">
                                        <p:cTn id="17" dur="500"/>
                                        <p:tgtEl>
                                          <p:spTgt spid="29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97">
                                            <p:txEl>
                                              <p:pRg st="3" end="3"/>
                                            </p:txEl>
                                          </p:spTgt>
                                        </p:tgtEl>
                                        <p:attrNameLst>
                                          <p:attrName>style.visibility</p:attrName>
                                        </p:attrNameLst>
                                      </p:cBhvr>
                                      <p:to>
                                        <p:strVal val="visible"/>
                                      </p:to>
                                    </p:set>
                                    <p:anim calcmode="lin" valueType="num">
                                      <p:cBhvr additive="base">
                                        <p:cTn id="22" dur="500"/>
                                        <p:tgtEl>
                                          <p:spTgt spid="29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97">
                                            <p:txEl>
                                              <p:pRg st="4" end="4"/>
                                            </p:txEl>
                                          </p:spTgt>
                                        </p:tgtEl>
                                        <p:attrNameLst>
                                          <p:attrName>style.visibility</p:attrName>
                                        </p:attrNameLst>
                                      </p:cBhvr>
                                      <p:to>
                                        <p:strVal val="visible"/>
                                      </p:to>
                                    </p:set>
                                    <p:anim calcmode="lin" valueType="num">
                                      <p:cBhvr additive="base">
                                        <p:cTn id="27" dur="500"/>
                                        <p:tgtEl>
                                          <p:spTgt spid="29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97">
                                            <p:txEl>
                                              <p:pRg st="5" end="5"/>
                                            </p:txEl>
                                          </p:spTgt>
                                        </p:tgtEl>
                                        <p:attrNameLst>
                                          <p:attrName>style.visibility</p:attrName>
                                        </p:attrNameLst>
                                      </p:cBhvr>
                                      <p:to>
                                        <p:strVal val="visible"/>
                                      </p:to>
                                    </p:set>
                                    <p:anim calcmode="lin" valueType="num">
                                      <p:cBhvr additive="base">
                                        <p:cTn id="32" dur="500"/>
                                        <p:tgtEl>
                                          <p:spTgt spid="297">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97">
                                            <p:txEl>
                                              <p:pRg st="6" end="6"/>
                                            </p:txEl>
                                          </p:spTgt>
                                        </p:tgtEl>
                                        <p:attrNameLst>
                                          <p:attrName>style.visibility</p:attrName>
                                        </p:attrNameLst>
                                      </p:cBhvr>
                                      <p:to>
                                        <p:strVal val="visible"/>
                                      </p:to>
                                    </p:set>
                                    <p:anim calcmode="lin" valueType="num">
                                      <p:cBhvr additive="base">
                                        <p:cTn id="37" dur="500"/>
                                        <p:tgtEl>
                                          <p:spTgt spid="297">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sldNum" idx="12"/>
          </p:nvPr>
        </p:nvSpPr>
        <p:spPr>
          <a:xfrm>
            <a:off x="1240719" y="6462512"/>
            <a:ext cx="820479" cy="225365"/>
          </a:xfrm>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044C7F"/>
                </a:solidFill>
              </a:rPr>
              <a:pPr defTabSz="1219170" eaLnBrk="1" fontAlgn="auto" hangingPunct="1">
                <a:spcAft>
                  <a:spcPts val="0"/>
                </a:spcAft>
                <a:buClr>
                  <a:srgbClr val="000000"/>
                </a:buClr>
              </a:pPr>
              <a:t>28</a:t>
            </a:fld>
            <a:endParaRPr kern="0">
              <a:solidFill>
                <a:srgbClr val="044C7F"/>
              </a:solidFill>
            </a:endParaRPr>
          </a:p>
        </p:txBody>
      </p:sp>
      <p:pic>
        <p:nvPicPr>
          <p:cNvPr id="304" name="Google Shape;304;p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573437" y="2813236"/>
            <a:ext cx="5045123" cy="3783843"/>
          </a:xfrm>
          <a:prstGeom prst="rect">
            <a:avLst/>
          </a:prstGeom>
          <a:noFill/>
          <a:ln>
            <a:noFill/>
          </a:ln>
        </p:spPr>
      </p:pic>
      <p:pic>
        <p:nvPicPr>
          <p:cNvPr id="305" name="Google Shape;305;p5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012563" y="419949"/>
            <a:ext cx="4044287" cy="22749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prstGeom prst="rect">
            <a:avLst/>
          </a:prstGeom>
        </p:spPr>
        <p:txBody>
          <a:bodyPr spcFirstLastPara="1" wrap="square" lIns="91433" tIns="45700" rIns="91433" bIns="45700" anchor="b" anchorCtr="0">
            <a:normAutofit/>
          </a:bodyPr>
          <a:lstStyle/>
          <a:p>
            <a:r>
              <a:rPr lang="en" dirty="0"/>
              <a:t>Padlet Activity</a:t>
            </a:r>
            <a:endParaRPr dirty="0"/>
          </a:p>
        </p:txBody>
      </p:sp>
      <p:sp>
        <p:nvSpPr>
          <p:cNvPr id="129" name="Google Shape;129;p24"/>
          <p:cNvSpPr txBox="1">
            <a:spLocks noGrp="1"/>
          </p:cNvSpPr>
          <p:nvPr>
            <p:ph idx="1"/>
          </p:nvPr>
        </p:nvSpPr>
        <p:spPr>
          <a:xfrm>
            <a:off x="433955" y="2438055"/>
            <a:ext cx="4423650" cy="3569419"/>
          </a:xfrm>
          <a:prstGeom prst="rect">
            <a:avLst/>
          </a:prstGeom>
        </p:spPr>
        <p:txBody>
          <a:bodyPr spcFirstLastPara="1" wrap="square" lIns="91433" tIns="45700" rIns="91433" bIns="45700" anchor="t" anchorCtr="0">
            <a:normAutofit/>
          </a:bodyPr>
          <a:lstStyle/>
          <a:p>
            <a:pPr marL="0" indent="0">
              <a:buNone/>
            </a:pPr>
            <a:r>
              <a:rPr lang="en" dirty="0"/>
              <a:t>How racially diverse is your senate? What are some challenges faced in including BIPOC faculty as academic senate leaders?</a:t>
            </a:r>
          </a:p>
          <a:p>
            <a:pPr marL="0" indent="0">
              <a:buNone/>
            </a:pPr>
            <a:endParaRPr lang="en" dirty="0"/>
          </a:p>
          <a:p>
            <a:r>
              <a:rPr lang="en-US" dirty="0">
                <a:hlinkClick r:id="rId3"/>
              </a:rPr>
              <a:t>All Authentic Faculty Voices &amp; Lived Experiences Belong in Academic Leadership Padlet</a:t>
            </a:r>
            <a:endParaRPr lang="en-US" dirty="0"/>
          </a:p>
          <a:p>
            <a:endParaRPr lang="en-US" dirty="0"/>
          </a:p>
          <a:p>
            <a:endParaRPr dirty="0"/>
          </a:p>
        </p:txBody>
      </p:sp>
      <p:sp>
        <p:nvSpPr>
          <p:cNvPr id="2" name="Slide Number Placeholder 1">
            <a:extLst>
              <a:ext uri="{FF2B5EF4-FFF2-40B4-BE49-F238E27FC236}">
                <a16:creationId xmlns:a16="http://schemas.microsoft.com/office/drawing/2014/main" id="{02482051-354C-4B65-AEDD-35E01A88D74F}"/>
              </a:ext>
            </a:extLst>
          </p:cNvPr>
          <p:cNvSpPr>
            <a:spLocks noGrp="1"/>
          </p:cNvSpPr>
          <p:nvPr>
            <p:ph type="sldNum" sz="quarter" idx="10"/>
          </p:nvPr>
        </p:nvSpPr>
        <p:spPr/>
        <p:txBody>
          <a:bodyPr/>
          <a:lstStyle/>
          <a:p>
            <a:pPr>
              <a:defRPr/>
            </a:pPr>
            <a:fld id="{8856F6ED-E3DC-8A4A-AABE-AFCED42314C4}" type="slidenum">
              <a:rPr lang="en-US" altLang="en-US" smtClean="0"/>
              <a:pPr>
                <a:defRPr/>
              </a:pPr>
              <a:t>3</a:t>
            </a:fld>
            <a:endParaRPr lang="en-US" altLang="en-US"/>
          </a:p>
        </p:txBody>
      </p:sp>
      <p:pic>
        <p:nvPicPr>
          <p:cNvPr id="4" name="Picture 3" descr="QR code for Padlet">
            <a:extLst>
              <a:ext uri="{FF2B5EF4-FFF2-40B4-BE49-F238E27FC236}">
                <a16:creationId xmlns:a16="http://schemas.microsoft.com/office/drawing/2014/main" id="{52FDD507-EA93-49CE-8B9F-F515A612FA3F}"/>
              </a:ext>
            </a:extLst>
          </p:cNvPr>
          <p:cNvPicPr>
            <a:picLocks noChangeAspect="1"/>
          </p:cNvPicPr>
          <p:nvPr/>
        </p:nvPicPr>
        <p:blipFill>
          <a:blip r:embed="rId4"/>
          <a:stretch>
            <a:fillRect/>
          </a:stretch>
        </p:blipFill>
        <p:spPr>
          <a:xfrm>
            <a:off x="6145703" y="2562761"/>
            <a:ext cx="3987338" cy="39873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a:t>Why Have An Inclusive Workplace?</a:t>
            </a:r>
            <a:endParaRPr/>
          </a:p>
        </p:txBody>
      </p:sp>
      <p:sp>
        <p:nvSpPr>
          <p:cNvPr id="144" name="Google Shape;144;p26"/>
          <p:cNvSpPr txBox="1">
            <a:spLocks noGrp="1"/>
          </p:cNvSpPr>
          <p:nvPr>
            <p:ph idx="1"/>
          </p:nvPr>
        </p:nvSpPr>
        <p:spPr>
          <a:xfrm>
            <a:off x="829994" y="2662568"/>
            <a:ext cx="10523806" cy="3569419"/>
          </a:xfrm>
          <a:prstGeom prst="rect">
            <a:avLst/>
          </a:prstGeom>
          <a:noFill/>
          <a:ln>
            <a:noFill/>
          </a:ln>
        </p:spPr>
        <p:txBody>
          <a:bodyPr spcFirstLastPara="1" wrap="square" lIns="91433" tIns="45700" rIns="91433" bIns="45700" anchor="t" anchorCtr="0">
            <a:normAutofit fontScale="92500" lnSpcReduction="10000"/>
          </a:bodyPr>
          <a:lstStyle/>
          <a:p>
            <a:pPr marL="237061" indent="-241294">
              <a:spcBef>
                <a:spcPts val="0"/>
              </a:spcBef>
              <a:buSzPct val="100000"/>
            </a:pPr>
            <a:r>
              <a:rPr lang="en" dirty="0"/>
              <a:t>There have been many events through the years that have highlighted the need for creating a diverse and inclusive workplace. From a morale and business perspective, making sure that inclusion, diversity, equity, anti-racism and access are valued throughout the inner workings of the college is imperative. Why?</a:t>
            </a:r>
            <a:endParaRPr dirty="0"/>
          </a:p>
          <a:p>
            <a:pPr marL="338658" indent="-342891">
              <a:buSzPct val="100000"/>
            </a:pPr>
            <a:r>
              <a:rPr lang="en" dirty="0"/>
              <a:t>Increased innovation and creativity</a:t>
            </a:r>
            <a:endParaRPr dirty="0"/>
          </a:p>
          <a:p>
            <a:pPr marL="338658" indent="-342891">
              <a:buSzPct val="100000"/>
            </a:pPr>
            <a:r>
              <a:rPr lang="en" dirty="0"/>
              <a:t>Provides insight into the needs of diverse stakeholders</a:t>
            </a:r>
            <a:endParaRPr dirty="0"/>
          </a:p>
          <a:p>
            <a:pPr marL="338658" indent="-342891">
              <a:buSzPct val="100000"/>
            </a:pPr>
            <a:r>
              <a:rPr lang="en" b="1" dirty="0"/>
              <a:t>Improves decision-making</a:t>
            </a:r>
            <a:endParaRPr dirty="0"/>
          </a:p>
          <a:p>
            <a:pPr marL="338658" indent="-342891">
              <a:buSzPct val="100000"/>
            </a:pPr>
            <a:r>
              <a:rPr lang="en" dirty="0"/>
              <a:t>Insures that all employees are able to thrive</a:t>
            </a:r>
            <a:endParaRPr dirty="0"/>
          </a:p>
          <a:p>
            <a:pPr marL="338658" indent="-342891">
              <a:buSzPct val="100000"/>
            </a:pPr>
            <a:r>
              <a:rPr lang="en" dirty="0"/>
              <a:t>Makes sure that colleges and services are representative of the communities they serve</a:t>
            </a:r>
            <a:endParaRPr dirty="0"/>
          </a:p>
          <a:p>
            <a:pPr marL="237061" indent="-84665">
              <a:buSzPct val="100000"/>
              <a:buNone/>
            </a:pPr>
            <a:endParaRPr dirty="0"/>
          </a:p>
          <a:p>
            <a:pPr marL="237061" indent="-84665">
              <a:buSzPct val="100000"/>
              <a:buNone/>
            </a:pPr>
            <a:endParaRPr dirty="0"/>
          </a:p>
          <a:p>
            <a:pPr marL="237061" indent="-84665">
              <a:buSzPct val="100000"/>
              <a:buNone/>
            </a:pPr>
            <a:endParaRPr dirty="0"/>
          </a:p>
        </p:txBody>
      </p:sp>
      <p:sp>
        <p:nvSpPr>
          <p:cNvPr id="145" name="Google Shape;145;p26"/>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4</a:t>
            </a:fld>
            <a:endParaRPr kern="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2795450" y="403412"/>
            <a:ext cx="9125001" cy="1685768"/>
          </a:xfrm>
          <a:prstGeom prst="rect">
            <a:avLst/>
          </a:prstGeom>
          <a:noFill/>
          <a:ln>
            <a:noFill/>
          </a:ln>
        </p:spPr>
        <p:txBody>
          <a:bodyPr spcFirstLastPara="1" wrap="square" lIns="91433" tIns="45700" rIns="91433" bIns="45700" anchor="b" anchorCtr="0">
            <a:normAutofit/>
          </a:bodyPr>
          <a:lstStyle/>
          <a:p>
            <a:pPr>
              <a:buSzPct val="100000"/>
            </a:pPr>
            <a:r>
              <a:rPr lang="en" dirty="0"/>
              <a:t>Effects of Colonization on </a:t>
            </a:r>
            <a:br>
              <a:rPr lang="en" dirty="0"/>
            </a:br>
            <a:r>
              <a:rPr lang="en" dirty="0"/>
              <a:t>Decision-Making</a:t>
            </a:r>
            <a:endParaRPr dirty="0"/>
          </a:p>
        </p:txBody>
      </p:sp>
      <p:sp>
        <p:nvSpPr>
          <p:cNvPr id="151" name="Google Shape;151;p27"/>
          <p:cNvSpPr txBox="1">
            <a:spLocks noGrp="1"/>
          </p:cNvSpPr>
          <p:nvPr>
            <p:ph idx="1"/>
          </p:nvPr>
        </p:nvSpPr>
        <p:spPr>
          <a:xfrm>
            <a:off x="387927" y="2505249"/>
            <a:ext cx="11432771" cy="1685769"/>
          </a:xfrm>
          <a:prstGeom prst="rect">
            <a:avLst/>
          </a:prstGeom>
          <a:noFill/>
          <a:ln>
            <a:noFill/>
          </a:ln>
        </p:spPr>
        <p:txBody>
          <a:bodyPr spcFirstLastPara="1" wrap="square" lIns="91433" tIns="45700" rIns="91433" bIns="45700" anchor="t" anchorCtr="0">
            <a:normAutofit fontScale="92500" lnSpcReduction="10000"/>
          </a:bodyPr>
          <a:lstStyle/>
          <a:p>
            <a:pPr>
              <a:spcBef>
                <a:spcPts val="0"/>
              </a:spcBef>
              <a:buChar char="●"/>
            </a:pPr>
            <a:r>
              <a:rPr lang="en" dirty="0"/>
              <a:t>Pre-colonial governance and decision-making structures and practices</a:t>
            </a:r>
            <a:endParaRPr dirty="0"/>
          </a:p>
          <a:p>
            <a:pPr>
              <a:spcBef>
                <a:spcPts val="0"/>
              </a:spcBef>
              <a:buChar char="●"/>
            </a:pPr>
            <a:r>
              <a:rPr lang="en" dirty="0"/>
              <a:t>The effects of European colonialism </a:t>
            </a:r>
            <a:endParaRPr dirty="0"/>
          </a:p>
          <a:p>
            <a:pPr lvl="1">
              <a:spcBef>
                <a:spcPts val="0"/>
              </a:spcBef>
              <a:buChar char="○"/>
            </a:pPr>
            <a:r>
              <a:rPr lang="en" dirty="0"/>
              <a:t>How did the decision-making model change?</a:t>
            </a:r>
            <a:endParaRPr dirty="0"/>
          </a:p>
          <a:p>
            <a:pPr lvl="1">
              <a:spcBef>
                <a:spcPts val="0"/>
              </a:spcBef>
              <a:buChar char="○"/>
            </a:pPr>
            <a:r>
              <a:rPr lang="en" dirty="0"/>
              <a:t>Who was allowed to participate in decision-making?</a:t>
            </a:r>
            <a:endParaRPr dirty="0"/>
          </a:p>
          <a:p>
            <a:pPr lvl="2">
              <a:spcBef>
                <a:spcPts val="0"/>
              </a:spcBef>
              <a:buChar char="■"/>
            </a:pPr>
            <a:r>
              <a:rPr lang="en" dirty="0"/>
              <a:t>Colorism and cultural genocide</a:t>
            </a:r>
            <a:endParaRPr dirty="0"/>
          </a:p>
          <a:p>
            <a:pPr lvl="2">
              <a:spcBef>
                <a:spcPts val="0"/>
              </a:spcBef>
              <a:buChar char="■"/>
            </a:pPr>
            <a:r>
              <a:rPr lang="en" dirty="0"/>
              <a:t>Patriarchy and the devaluing of female perspective</a:t>
            </a:r>
            <a:endParaRPr dirty="0"/>
          </a:p>
        </p:txBody>
      </p:sp>
      <p:sp>
        <p:nvSpPr>
          <p:cNvPr id="152" name="Google Shape;152;p27"/>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044C7F"/>
                </a:solidFill>
              </a:rPr>
              <a:pPr defTabSz="1219170" eaLnBrk="1" fontAlgn="auto" hangingPunct="1">
                <a:spcAft>
                  <a:spcPts val="0"/>
                </a:spcAft>
                <a:buClr>
                  <a:srgbClr val="000000"/>
                </a:buClr>
              </a:pPr>
              <a:t>5</a:t>
            </a:fld>
            <a:endParaRPr kern="0">
              <a:solidFill>
                <a:srgbClr val="044C7F"/>
              </a:solidFill>
            </a:endParaRPr>
          </a:p>
        </p:txBody>
      </p:sp>
      <p:pic>
        <p:nvPicPr>
          <p:cNvPr id="153" name="Google Shape;153;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8202" y="4471790"/>
            <a:ext cx="3248167" cy="1827093"/>
          </a:xfrm>
          <a:prstGeom prst="rect">
            <a:avLst/>
          </a:prstGeom>
          <a:noFill/>
          <a:ln>
            <a:noFill/>
          </a:ln>
        </p:spPr>
      </p:pic>
      <p:pic>
        <p:nvPicPr>
          <p:cNvPr id="154" name="Google Shape;154;p2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429130" y="4471789"/>
            <a:ext cx="3333751" cy="1843088"/>
          </a:xfrm>
          <a:prstGeom prst="rect">
            <a:avLst/>
          </a:prstGeom>
          <a:noFill/>
          <a:ln>
            <a:noFill/>
          </a:ln>
        </p:spPr>
      </p:pic>
      <p:pic>
        <p:nvPicPr>
          <p:cNvPr id="155" name="Google Shape;155;p2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8105640" y="4471790"/>
            <a:ext cx="3549400" cy="18430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28"/>
          <p:cNvSpPr txBox="1">
            <a:spLocks noGrp="1"/>
          </p:cNvSpPr>
          <p:nvPr>
            <p:ph type="title"/>
          </p:nvPr>
        </p:nvSpPr>
        <p:spPr>
          <a:prstGeom prst="rect">
            <a:avLst/>
          </a:prstGeom>
          <a:noFill/>
          <a:ln>
            <a:noFill/>
          </a:ln>
        </p:spPr>
        <p:txBody>
          <a:bodyPr spcFirstLastPara="1" wrap="square" lIns="91433" tIns="45700" rIns="91433" bIns="45700" anchor="ctr" anchorCtr="0">
            <a:normAutofit/>
          </a:bodyPr>
          <a:lstStyle/>
          <a:p>
            <a:pPr>
              <a:buSzPct val="100000"/>
            </a:pPr>
            <a:r>
              <a:rPr lang="en"/>
              <a:t>Post-Colonization Governance and Decision making structures</a:t>
            </a:r>
            <a:endParaRPr/>
          </a:p>
        </p:txBody>
      </p:sp>
      <p:sp>
        <p:nvSpPr>
          <p:cNvPr id="161" name="Google Shape;161;p28"/>
          <p:cNvSpPr txBox="1">
            <a:spLocks noGrp="1"/>
          </p:cNvSpPr>
          <p:nvPr>
            <p:ph idx="1"/>
          </p:nvPr>
        </p:nvSpPr>
        <p:spPr>
          <a:xfrm>
            <a:off x="829991" y="2320692"/>
            <a:ext cx="10523806" cy="3569419"/>
          </a:xfrm>
          <a:prstGeom prst="rect">
            <a:avLst/>
          </a:prstGeom>
          <a:noFill/>
          <a:ln>
            <a:noFill/>
          </a:ln>
        </p:spPr>
        <p:txBody>
          <a:bodyPr spcFirstLastPara="1" wrap="square" lIns="91433" tIns="45700" rIns="91433" bIns="45700" anchor="t" anchorCtr="0">
            <a:normAutofit/>
          </a:bodyPr>
          <a:lstStyle/>
          <a:p>
            <a:pPr marL="609585" indent="-474121">
              <a:spcBef>
                <a:spcPts val="1067"/>
              </a:spcBef>
              <a:buFont typeface="Arial" panose="020B0604020202020204" pitchFamily="34" charset="0"/>
              <a:buChar char="•"/>
            </a:pPr>
            <a:r>
              <a:rPr lang="en" dirty="0"/>
              <a:t>Top down, hierarchical</a:t>
            </a:r>
            <a:endParaRPr dirty="0"/>
          </a:p>
          <a:p>
            <a:pPr marL="609585" indent="-474121">
              <a:spcBef>
                <a:spcPts val="0"/>
              </a:spcBef>
              <a:buFont typeface="Arial" panose="020B0604020202020204" pitchFamily="34" charset="0"/>
              <a:buChar char="•"/>
            </a:pPr>
            <a:r>
              <a:rPr lang="en" dirty="0"/>
              <a:t>Dominated by white male</a:t>
            </a:r>
            <a:endParaRPr dirty="0"/>
          </a:p>
          <a:p>
            <a:pPr marL="609585" indent="-474121">
              <a:spcBef>
                <a:spcPts val="0"/>
              </a:spcBef>
              <a:buFont typeface="Arial" panose="020B0604020202020204" pitchFamily="34" charset="0"/>
              <a:buChar char="•"/>
            </a:pPr>
            <a:r>
              <a:rPr lang="en" dirty="0"/>
              <a:t>Individualistic versus consensus</a:t>
            </a:r>
            <a:endParaRPr dirty="0"/>
          </a:p>
          <a:p>
            <a:pPr marL="609585" indent="-474121">
              <a:spcBef>
                <a:spcPts val="0"/>
              </a:spcBef>
              <a:buFont typeface="Arial" panose="020B0604020202020204" pitchFamily="34" charset="0"/>
              <a:buChar char="•"/>
            </a:pPr>
            <a:r>
              <a:rPr lang="en" dirty="0"/>
              <a:t>Sustained through “divide and conquer” strategy</a:t>
            </a:r>
            <a:endParaRPr dirty="0"/>
          </a:p>
        </p:txBody>
      </p:sp>
      <p:sp>
        <p:nvSpPr>
          <p:cNvPr id="160" name="Google Shape;160;p28"/>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044C7F"/>
                </a:solidFill>
              </a:rPr>
              <a:pPr defTabSz="1219170" eaLnBrk="1" fontAlgn="auto" hangingPunct="1">
                <a:spcAft>
                  <a:spcPts val="0"/>
                </a:spcAft>
                <a:buClr>
                  <a:srgbClr val="000000"/>
                </a:buClr>
              </a:pPr>
              <a:t>6</a:t>
            </a:fld>
            <a:endParaRPr kern="0">
              <a:solidFill>
                <a:srgbClr val="044C7F"/>
              </a:solidFill>
            </a:endParaRPr>
          </a:p>
        </p:txBody>
      </p:sp>
      <p:pic>
        <p:nvPicPr>
          <p:cNvPr id="163" name="Google Shape;163;p2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358090" y="3901589"/>
            <a:ext cx="3550927" cy="2742300"/>
          </a:xfrm>
          <a:prstGeom prst="rect">
            <a:avLst/>
          </a:prstGeom>
          <a:noFill/>
          <a:ln>
            <a:noFill/>
          </a:ln>
        </p:spPr>
      </p:pic>
      <p:pic>
        <p:nvPicPr>
          <p:cNvPr id="164" name="Google Shape;164;p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621117" y="4105402"/>
            <a:ext cx="3736784" cy="24898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9"/>
          <p:cNvPicPr preferRelativeResize="0"/>
          <p:nvPr/>
        </p:nvPicPr>
        <p:blipFill>
          <a:blip r:embed="rId3">
            <a:alphaModFix/>
          </a:blip>
          <a:stretch>
            <a:fillRect/>
          </a:stretch>
        </p:blipFill>
        <p:spPr>
          <a:xfrm>
            <a:off x="1067726" y="94672"/>
            <a:ext cx="10813932" cy="6289503"/>
          </a:xfrm>
          <a:prstGeom prst="rect">
            <a:avLst/>
          </a:prstGeom>
          <a:noFill/>
          <a:ln>
            <a:noFill/>
          </a:ln>
        </p:spPr>
      </p:pic>
      <p:sp>
        <p:nvSpPr>
          <p:cNvPr id="4" name="Slide Number Placeholder 3">
            <a:extLst>
              <a:ext uri="{FF2B5EF4-FFF2-40B4-BE49-F238E27FC236}">
                <a16:creationId xmlns:a16="http://schemas.microsoft.com/office/drawing/2014/main" id="{1C028D22-3277-4BB5-A4F2-A245C11ECCE7}"/>
              </a:ext>
            </a:extLst>
          </p:cNvPr>
          <p:cNvSpPr>
            <a:spLocks noGrp="1"/>
          </p:cNvSpPr>
          <p:nvPr>
            <p:ph type="sldNum" sz="quarter" idx="10"/>
          </p:nvPr>
        </p:nvSpPr>
        <p:spPr/>
        <p:txBody>
          <a:bodyPr/>
          <a:lstStyle/>
          <a:p>
            <a:pPr>
              <a:defRPr/>
            </a:pPr>
            <a:fld id="{06DDD070-D08E-4B40-B4AC-DB5751E9D83C}"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0"/>
          <p:cNvPicPr preferRelativeResize="0"/>
          <p:nvPr/>
        </p:nvPicPr>
        <p:blipFill>
          <a:blip r:embed="rId3">
            <a:alphaModFix/>
          </a:blip>
          <a:stretch>
            <a:fillRect/>
          </a:stretch>
        </p:blipFill>
        <p:spPr>
          <a:xfrm>
            <a:off x="1110212" y="181031"/>
            <a:ext cx="10616276" cy="6092307"/>
          </a:xfrm>
          <a:prstGeom prst="rect">
            <a:avLst/>
          </a:prstGeom>
          <a:noFill/>
          <a:ln>
            <a:noFill/>
          </a:ln>
        </p:spPr>
      </p:pic>
      <p:sp>
        <p:nvSpPr>
          <p:cNvPr id="4" name="Slide Number Placeholder 3">
            <a:extLst>
              <a:ext uri="{FF2B5EF4-FFF2-40B4-BE49-F238E27FC236}">
                <a16:creationId xmlns:a16="http://schemas.microsoft.com/office/drawing/2014/main" id="{E029227A-471A-4AD9-BDDA-2FDB284F609E}"/>
              </a:ext>
            </a:extLst>
          </p:cNvPr>
          <p:cNvSpPr>
            <a:spLocks noGrp="1"/>
          </p:cNvSpPr>
          <p:nvPr>
            <p:ph type="sldNum" sz="quarter" idx="10"/>
          </p:nvPr>
        </p:nvSpPr>
        <p:spPr/>
        <p:txBody>
          <a:bodyPr/>
          <a:lstStyle/>
          <a:p>
            <a:pPr>
              <a:defRPr/>
            </a:pPr>
            <a:fld id="{06DDD070-D08E-4B40-B4AC-DB5751E9D83C}"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prstGeom prst="rect">
            <a:avLst/>
          </a:prstGeom>
          <a:noFill/>
          <a:ln>
            <a:noFill/>
          </a:ln>
        </p:spPr>
        <p:txBody>
          <a:bodyPr spcFirstLastPara="1" wrap="square" lIns="91433" tIns="45700" rIns="91433" bIns="45700" anchor="b" anchorCtr="0">
            <a:normAutofit/>
          </a:bodyPr>
          <a:lstStyle/>
          <a:p>
            <a:r>
              <a:rPr lang="en" dirty="0"/>
              <a:t>Academic Senate Roles In College Decision-Making</a:t>
            </a:r>
            <a:endParaRPr dirty="0"/>
          </a:p>
        </p:txBody>
      </p:sp>
      <p:sp>
        <p:nvSpPr>
          <p:cNvPr id="180" name="Google Shape;180;p31"/>
          <p:cNvSpPr txBox="1">
            <a:spLocks noGrp="1"/>
          </p:cNvSpPr>
          <p:nvPr>
            <p:ph idx="1"/>
          </p:nvPr>
        </p:nvSpPr>
        <p:spPr>
          <a:prstGeom prst="rect">
            <a:avLst/>
          </a:prstGeom>
          <a:noFill/>
          <a:ln>
            <a:noFill/>
          </a:ln>
        </p:spPr>
        <p:txBody>
          <a:bodyPr spcFirstLastPara="1" wrap="square" lIns="91433" tIns="45700" rIns="91433" bIns="45700" anchor="t" anchorCtr="0">
            <a:normAutofit/>
          </a:bodyPr>
          <a:lstStyle/>
          <a:p>
            <a:pPr marL="342900" indent="-342900">
              <a:spcBef>
                <a:spcPts val="0"/>
              </a:spcBef>
              <a:buClr>
                <a:srgbClr val="373737"/>
              </a:buClr>
              <a:buFont typeface="Arial" panose="020B0604020202020204" pitchFamily="34" charset="0"/>
              <a:buChar char="•"/>
            </a:pPr>
            <a:r>
              <a:rPr lang="en" dirty="0">
                <a:solidFill>
                  <a:srgbClr val="373737"/>
                </a:solidFill>
              </a:rPr>
              <a:t>Academic senates serve a unique role on our California Community College campuses. Academic senates are the primary way by which the faculty engage in local, district and state participatory governance , and work closely with administrations on academic and professional matters.</a:t>
            </a:r>
            <a:endParaRPr dirty="0">
              <a:solidFill>
                <a:srgbClr val="373737"/>
              </a:solidFill>
            </a:endParaRPr>
          </a:p>
          <a:p>
            <a:pPr marL="342900" indent="-342900">
              <a:buClr>
                <a:srgbClr val="373737"/>
              </a:buClr>
              <a:buFont typeface="Arial" panose="020B0604020202020204" pitchFamily="34" charset="0"/>
              <a:buChar char="•"/>
            </a:pPr>
            <a:r>
              <a:rPr lang="en" dirty="0">
                <a:solidFill>
                  <a:srgbClr val="373737"/>
                </a:solidFill>
              </a:rPr>
              <a:t>Academic senates achieve this by offering the administration recommendations, guidance, perspective, and feedback as the college makes important decisions on how the college does its business.</a:t>
            </a:r>
            <a:endParaRPr dirty="0"/>
          </a:p>
        </p:txBody>
      </p:sp>
      <p:sp>
        <p:nvSpPr>
          <p:cNvPr id="181" name="Google Shape;181;p31"/>
          <p:cNvSpPr txBox="1">
            <a:spLocks noGrp="1"/>
          </p:cNvSpPr>
          <p:nvPr>
            <p:ph type="sldNum" sz="quarter" idx="10"/>
          </p:nvPr>
        </p:nvSpPr>
        <p:spPr>
          <a:prstGeom prst="rect">
            <a:avLst/>
          </a:prstGeom>
          <a:noFill/>
          <a:ln>
            <a:noFill/>
          </a:ln>
        </p:spPr>
        <p:txBody>
          <a:bodyPr spcFirstLastPara="1" wrap="square" lIns="91433" tIns="45700" rIns="91433" bIns="45700" anchor="ctr" anchorCtr="0">
            <a:noAutofit/>
          </a:bodyPr>
          <a:lstStyle/>
          <a:p>
            <a:pPr defTabSz="1219170" eaLnBrk="1" fontAlgn="auto" hangingPunct="1">
              <a:spcAft>
                <a:spcPts val="0"/>
              </a:spcAft>
              <a:buClr>
                <a:srgbClr val="000000"/>
              </a:buClr>
            </a:pPr>
            <a:fld id="{00000000-1234-1234-1234-123412341234}" type="slidenum">
              <a:rPr lang="en" kern="0">
                <a:solidFill>
                  <a:srgbClr val="FFFFFF"/>
                </a:solidFill>
              </a:rPr>
              <a:pPr defTabSz="1219170" eaLnBrk="1" fontAlgn="auto" hangingPunct="1">
                <a:spcAft>
                  <a:spcPts val="0"/>
                </a:spcAft>
                <a:buClr>
                  <a:srgbClr val="000000"/>
                </a:buClr>
              </a:pPr>
              <a:t>9</a:t>
            </a:fld>
            <a:endParaRPr kern="0">
              <a:solidFill>
                <a:srgbClr val="FFFFFF"/>
              </a:solidFill>
            </a:endParaRPr>
          </a:p>
        </p:txBody>
      </p:sp>
    </p:spTree>
  </p:cSld>
  <p:clrMapOvr>
    <a:masterClrMapping/>
  </p:clrMapOvr>
</p:sld>
</file>

<file path=ppt/theme/theme1.xml><?xml version="1.0" encoding="utf-8"?>
<a:theme xmlns:a="http://schemas.openxmlformats.org/drawingml/2006/main" name="ASCCC Curriculum Inst. 2020 Theme">
  <a:themeElements>
    <a:clrScheme name="ASCCC Spring Plenary 2023 2">
      <a:dk1>
        <a:srgbClr val="000000"/>
      </a:dk1>
      <a:lt1>
        <a:srgbClr val="FFFFFF"/>
      </a:lt1>
      <a:dk2>
        <a:srgbClr val="75122E"/>
      </a:dk2>
      <a:lt2>
        <a:srgbClr val="E7E6E6"/>
      </a:lt2>
      <a:accent1>
        <a:srgbClr val="07827C"/>
      </a:accent1>
      <a:accent2>
        <a:srgbClr val="FFCF71"/>
      </a:accent2>
      <a:accent3>
        <a:srgbClr val="4F473B"/>
      </a:accent3>
      <a:accent4>
        <a:srgbClr val="D33F2C"/>
      </a:accent4>
      <a:accent5>
        <a:srgbClr val="E8831D"/>
      </a:accent5>
      <a:accent6>
        <a:srgbClr val="D6BE78"/>
      </a:accent6>
      <a:hlink>
        <a:srgbClr val="74112E"/>
      </a:hlink>
      <a:folHlink>
        <a:srgbClr val="7411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D7EBA99D-843D-E446-A8C0-13737670DB95}" vid="{6DD0DB52-E37E-7B40-A098-CF1D33232159}"/>
    </a:ext>
  </a:extLst>
</a:theme>
</file>

<file path=ppt/theme/theme2.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Spring Plenary 2023 ppt template 1</Template>
  <TotalTime>100</TotalTime>
  <Words>1972</Words>
  <Application>Microsoft Office PowerPoint</Application>
  <PresentationFormat>Widescreen</PresentationFormat>
  <Paragraphs>147</Paragraphs>
  <Slides>28</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Gill Sans</vt:lpstr>
      <vt:lpstr>Palatino</vt:lpstr>
      <vt:lpstr>Arial</vt:lpstr>
      <vt:lpstr>Calibri</vt:lpstr>
      <vt:lpstr>Georgia</vt:lpstr>
      <vt:lpstr>ASCCC Curriculum Inst. 2020 Theme</vt:lpstr>
      <vt:lpstr>Office Theme</vt:lpstr>
      <vt:lpstr>All Authentic Faculty Voices &amp; Lived Experiences Belong in Academic Leadership</vt:lpstr>
      <vt:lpstr>Session Presenters</vt:lpstr>
      <vt:lpstr>Padlet Activity</vt:lpstr>
      <vt:lpstr>Why Have An Inclusive Workplace?</vt:lpstr>
      <vt:lpstr>Effects of Colonization on  Decision-Making</vt:lpstr>
      <vt:lpstr>Post-Colonization Governance and Decision making structures</vt:lpstr>
      <vt:lpstr>PowerPoint Presentation</vt:lpstr>
      <vt:lpstr>PowerPoint Presentation</vt:lpstr>
      <vt:lpstr>Academic Senate Roles In College Decision-Making</vt:lpstr>
      <vt:lpstr>College Committees</vt:lpstr>
      <vt:lpstr>10 + 1: Academic and Professional Matters</vt:lpstr>
      <vt:lpstr>PowerPoint Presentation</vt:lpstr>
      <vt:lpstr>Why Is This Important?</vt:lpstr>
      <vt:lpstr>Inclusion, Diversity, Equity, Anti-racism and Access in Faculty Leadership</vt:lpstr>
      <vt:lpstr>Inclusion, Diversity, Equity, Anti-racism and Access in Faculty Leadership</vt:lpstr>
      <vt:lpstr>Academic Senate Leadership Power</vt:lpstr>
      <vt:lpstr>Why is it important to have diversity in these leadership roles?</vt:lpstr>
      <vt:lpstr>Questions to Ask</vt:lpstr>
      <vt:lpstr>Recommendations</vt:lpstr>
      <vt:lpstr>PowerPoint Presentation</vt:lpstr>
      <vt:lpstr>PowerPoint Presentation</vt:lpstr>
      <vt:lpstr>PowerPoint Presentation</vt:lpstr>
      <vt:lpstr>Building Inclusive, Diverse, Equitable, Anti-racist Academic Senate Leadership Capacity</vt:lpstr>
      <vt:lpstr>Be Courageous and Examine your Local Academic Senate systems and structures.</vt:lpstr>
      <vt:lpstr>Resources</vt:lpstr>
      <vt:lpstr>Additional Resources</vt:lpstr>
      <vt:lpstr>What about Leadership 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Stewart, Robert L</dc:creator>
  <cp:keywords/>
  <dc:description/>
  <cp:lastModifiedBy>Kyoko Hatano</cp:lastModifiedBy>
  <cp:revision>13</cp:revision>
  <cp:lastPrinted>2020-11-24T19:39:26Z</cp:lastPrinted>
  <dcterms:created xsi:type="dcterms:W3CDTF">2023-04-17T21:51:03Z</dcterms:created>
  <dcterms:modified xsi:type="dcterms:W3CDTF">2023-05-01T20:05:22Z</dcterms:modified>
  <cp:category/>
</cp:coreProperties>
</file>