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1" r:id="rId2"/>
    <p:sldId id="263" r:id="rId3"/>
    <p:sldId id="262" r:id="rId4"/>
    <p:sldId id="264" r:id="rId5"/>
    <p:sldId id="265" r:id="rId6"/>
    <p:sldId id="266" r:id="rId7"/>
    <p:sldId id="267" r:id="rId8"/>
    <p:sldId id="269" r:id="rId9"/>
    <p:sldId id="268" r:id="rId10"/>
    <p:sldId id="272" r:id="rId11"/>
    <p:sldId id="273" r:id="rId12"/>
    <p:sldId id="274"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9E2ED-6291-498E-AD7D-E3ABA85F10FA}" v="39" dt="2023-04-20T22:30:15.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226" autoAdjust="0"/>
  </p:normalViewPr>
  <p:slideViewPr>
    <p:cSldViewPr snapToGrid="0" snapToObjects="1">
      <p:cViewPr varScale="1">
        <p:scale>
          <a:sx n="79" d="100"/>
          <a:sy n="79" d="100"/>
        </p:scale>
        <p:origin x="96" y="13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BD49E2ED-6291-498E-AD7D-E3ABA85F10FA}"/>
    <pc:docChg chg="undo custSel addSld delSld modSld sldOrd">
      <pc:chgData name="Carrie Roberson" userId="ad15ced66ed045d5" providerId="LiveId" clId="{BD49E2ED-6291-498E-AD7D-E3ABA85F10FA}" dt="2023-04-20T22:28:16.525" v="3545" actId="20577"/>
      <pc:docMkLst>
        <pc:docMk/>
      </pc:docMkLst>
      <pc:sldChg chg="modSp">
        <pc:chgData name="Carrie Roberson" userId="ad15ced66ed045d5" providerId="LiveId" clId="{BD49E2ED-6291-498E-AD7D-E3ABA85F10FA}" dt="2023-04-03T23:18:51.887" v="4" actId="14100"/>
        <pc:sldMkLst>
          <pc:docMk/>
          <pc:sldMk cId="713840249" sldId="262"/>
        </pc:sldMkLst>
        <pc:spChg chg="mod">
          <ac:chgData name="Carrie Roberson" userId="ad15ced66ed045d5" providerId="LiveId" clId="{BD49E2ED-6291-498E-AD7D-E3ABA85F10FA}" dt="2023-04-03T23:18:51.887" v="4" actId="14100"/>
          <ac:spMkLst>
            <pc:docMk/>
            <pc:sldMk cId="713840249" sldId="262"/>
            <ac:spMk id="2" creationId="{A8265089-67E2-EDFA-2C74-81C63FA6C23F}"/>
          </ac:spMkLst>
        </pc:spChg>
        <pc:spChg chg="mod">
          <ac:chgData name="Carrie Roberson" userId="ad15ced66ed045d5" providerId="LiveId" clId="{BD49E2ED-6291-498E-AD7D-E3ABA85F10FA}" dt="2023-04-03T23:18:37.130" v="1" actId="14100"/>
          <ac:spMkLst>
            <pc:docMk/>
            <pc:sldMk cId="713840249" sldId="262"/>
            <ac:spMk id="3" creationId="{832EF17B-FEA1-21D5-EACB-C13F446DB812}"/>
          </ac:spMkLst>
        </pc:spChg>
      </pc:sldChg>
      <pc:sldChg chg="delSp modSp mod ord">
        <pc:chgData name="Carrie Roberson" userId="ad15ced66ed045d5" providerId="LiveId" clId="{BD49E2ED-6291-498E-AD7D-E3ABA85F10FA}" dt="2023-04-04T01:02:42.452" v="51" actId="14100"/>
        <pc:sldMkLst>
          <pc:docMk/>
          <pc:sldMk cId="1616499505" sldId="263"/>
        </pc:sldMkLst>
        <pc:spChg chg="mod">
          <ac:chgData name="Carrie Roberson" userId="ad15ced66ed045d5" providerId="LiveId" clId="{BD49E2ED-6291-498E-AD7D-E3ABA85F10FA}" dt="2023-04-03T23:19:15.699" v="9" actId="14100"/>
          <ac:spMkLst>
            <pc:docMk/>
            <pc:sldMk cId="1616499505" sldId="263"/>
            <ac:spMk id="2" creationId="{FE772E02-7864-6579-8EF8-CE12ECD56D1A}"/>
          </ac:spMkLst>
        </pc:spChg>
        <pc:spChg chg="mod">
          <ac:chgData name="Carrie Roberson" userId="ad15ced66ed045d5" providerId="LiveId" clId="{BD49E2ED-6291-498E-AD7D-E3ABA85F10FA}" dt="2023-04-04T01:02:42.452" v="51" actId="14100"/>
          <ac:spMkLst>
            <pc:docMk/>
            <pc:sldMk cId="1616499505" sldId="263"/>
            <ac:spMk id="3" creationId="{DF02CC88-49CD-3F52-6189-50713711B284}"/>
          </ac:spMkLst>
        </pc:spChg>
        <pc:spChg chg="del mod">
          <ac:chgData name="Carrie Roberson" userId="ad15ced66ed045d5" providerId="LiveId" clId="{BD49E2ED-6291-498E-AD7D-E3ABA85F10FA}" dt="2023-04-03T23:19:19.526" v="11" actId="478"/>
          <ac:spMkLst>
            <pc:docMk/>
            <pc:sldMk cId="1616499505" sldId="263"/>
            <ac:spMk id="4" creationId="{313E73EB-97DD-27A0-3CD6-B9F453049A50}"/>
          </ac:spMkLst>
        </pc:spChg>
      </pc:sldChg>
      <pc:sldChg chg="addSp delSp modSp new mod modClrScheme chgLayout modNotesTx">
        <pc:chgData name="Carrie Roberson" userId="ad15ced66ed045d5" providerId="LiveId" clId="{BD49E2ED-6291-498E-AD7D-E3ABA85F10FA}" dt="2023-04-20T16:50:38.934" v="3484" actId="931"/>
        <pc:sldMkLst>
          <pc:docMk/>
          <pc:sldMk cId="2661847732" sldId="264"/>
        </pc:sldMkLst>
        <pc:spChg chg="del mod ord">
          <ac:chgData name="Carrie Roberson" userId="ad15ced66ed045d5" providerId="LiveId" clId="{BD49E2ED-6291-498E-AD7D-E3ABA85F10FA}" dt="2023-04-04T01:03:45.263" v="53" actId="700"/>
          <ac:spMkLst>
            <pc:docMk/>
            <pc:sldMk cId="2661847732" sldId="264"/>
            <ac:spMk id="2" creationId="{94EBF524-4880-4829-E644-4CC6D4E92679}"/>
          </ac:spMkLst>
        </pc:spChg>
        <pc:spChg chg="del mod ord">
          <ac:chgData name="Carrie Roberson" userId="ad15ced66ed045d5" providerId="LiveId" clId="{BD49E2ED-6291-498E-AD7D-E3ABA85F10FA}" dt="2023-04-04T01:03:45.263" v="53" actId="700"/>
          <ac:spMkLst>
            <pc:docMk/>
            <pc:sldMk cId="2661847732" sldId="264"/>
            <ac:spMk id="3" creationId="{5BC4A06A-870F-4550-4164-F4DFB3DB00C9}"/>
          </ac:spMkLst>
        </pc:spChg>
        <pc:spChg chg="del mod ord">
          <ac:chgData name="Carrie Roberson" userId="ad15ced66ed045d5" providerId="LiveId" clId="{BD49E2ED-6291-498E-AD7D-E3ABA85F10FA}" dt="2023-04-04T01:03:45.263" v="53" actId="700"/>
          <ac:spMkLst>
            <pc:docMk/>
            <pc:sldMk cId="2661847732" sldId="264"/>
            <ac:spMk id="4" creationId="{D06A84FB-25AB-00C0-418A-29F41C660045}"/>
          </ac:spMkLst>
        </pc:spChg>
        <pc:spChg chg="mod ord">
          <ac:chgData name="Carrie Roberson" userId="ad15ced66ed045d5" providerId="LiveId" clId="{BD49E2ED-6291-498E-AD7D-E3ABA85F10FA}" dt="2023-04-04T01:03:45.263" v="53" actId="700"/>
          <ac:spMkLst>
            <pc:docMk/>
            <pc:sldMk cId="2661847732" sldId="264"/>
            <ac:spMk id="5" creationId="{016E16E2-D555-E23A-19CF-42C5FC8A3DCE}"/>
          </ac:spMkLst>
        </pc:spChg>
        <pc:spChg chg="add mod ord">
          <ac:chgData name="Carrie Roberson" userId="ad15ced66ed045d5" providerId="LiveId" clId="{BD49E2ED-6291-498E-AD7D-E3ABA85F10FA}" dt="2023-04-17T16:47:05.436" v="2938" actId="113"/>
          <ac:spMkLst>
            <pc:docMk/>
            <pc:sldMk cId="2661847732" sldId="264"/>
            <ac:spMk id="6" creationId="{6EAC4D68-B6DF-79F4-5AEE-8501222F4CF8}"/>
          </ac:spMkLst>
        </pc:spChg>
        <pc:spChg chg="add mod ord">
          <ac:chgData name="Carrie Roberson" userId="ad15ced66ed045d5" providerId="LiveId" clId="{BD49E2ED-6291-498E-AD7D-E3ABA85F10FA}" dt="2023-04-04T01:04:40.581" v="80" actId="255"/>
          <ac:spMkLst>
            <pc:docMk/>
            <pc:sldMk cId="2661847732" sldId="264"/>
            <ac:spMk id="7" creationId="{6670F561-5785-A742-9259-A9C242F4B491}"/>
          </ac:spMkLst>
        </pc:spChg>
        <pc:spChg chg="add del mod ord">
          <ac:chgData name="Carrie Roberson" userId="ad15ced66ed045d5" providerId="LiveId" clId="{BD49E2ED-6291-498E-AD7D-E3ABA85F10FA}" dt="2023-04-20T16:50:38.934" v="3484" actId="931"/>
          <ac:spMkLst>
            <pc:docMk/>
            <pc:sldMk cId="2661847732" sldId="264"/>
            <ac:spMk id="8" creationId="{5D9EE3DA-8C55-8E84-0535-0BC0F868CA0F}"/>
          </ac:spMkLst>
        </pc:spChg>
        <pc:picChg chg="add mod">
          <ac:chgData name="Carrie Roberson" userId="ad15ced66ed045d5" providerId="LiveId" clId="{BD49E2ED-6291-498E-AD7D-E3ABA85F10FA}" dt="2023-04-20T16:50:38.934" v="3484" actId="931"/>
          <ac:picMkLst>
            <pc:docMk/>
            <pc:sldMk cId="2661847732" sldId="264"/>
            <ac:picMk id="3" creationId="{5051DDDD-73B8-7C84-6905-095B39FBB576}"/>
          </ac:picMkLst>
        </pc:picChg>
      </pc:sldChg>
      <pc:sldChg chg="addSp delSp modSp new mod modNotesTx">
        <pc:chgData name="Carrie Roberson" userId="ad15ced66ed045d5" providerId="LiveId" clId="{BD49E2ED-6291-498E-AD7D-E3ABA85F10FA}" dt="2023-04-20T16:51:40.654" v="3485" actId="931"/>
        <pc:sldMkLst>
          <pc:docMk/>
          <pc:sldMk cId="4003395509" sldId="265"/>
        </pc:sldMkLst>
        <pc:spChg chg="mod">
          <ac:chgData name="Carrie Roberson" userId="ad15ced66ed045d5" providerId="LiveId" clId="{BD49E2ED-6291-498E-AD7D-E3ABA85F10FA}" dt="2023-04-04T01:05:49.386" v="95" actId="255"/>
          <ac:spMkLst>
            <pc:docMk/>
            <pc:sldMk cId="4003395509" sldId="265"/>
            <ac:spMk id="2" creationId="{73474E0B-DB84-5563-14AC-06D6B108E8C1}"/>
          </ac:spMkLst>
        </pc:spChg>
        <pc:spChg chg="mod">
          <ac:chgData name="Carrie Roberson" userId="ad15ced66ed045d5" providerId="LiveId" clId="{BD49E2ED-6291-498E-AD7D-E3ABA85F10FA}" dt="2023-04-04T01:06:19.634" v="100" actId="20577"/>
          <ac:spMkLst>
            <pc:docMk/>
            <pc:sldMk cId="4003395509" sldId="265"/>
            <ac:spMk id="3" creationId="{3FE18FD0-0D23-F1AF-2CFF-7DA759B0615D}"/>
          </ac:spMkLst>
        </pc:spChg>
        <pc:spChg chg="del mod">
          <ac:chgData name="Carrie Roberson" userId="ad15ced66ed045d5" providerId="LiveId" clId="{BD49E2ED-6291-498E-AD7D-E3ABA85F10FA}" dt="2023-04-20T16:51:40.654" v="3485" actId="931"/>
          <ac:spMkLst>
            <pc:docMk/>
            <pc:sldMk cId="4003395509" sldId="265"/>
            <ac:spMk id="4" creationId="{BF057FF3-C2DC-87C2-6834-DA87761ECC9A}"/>
          </ac:spMkLst>
        </pc:spChg>
        <pc:picChg chg="add mod">
          <ac:chgData name="Carrie Roberson" userId="ad15ced66ed045d5" providerId="LiveId" clId="{BD49E2ED-6291-498E-AD7D-E3ABA85F10FA}" dt="2023-04-20T16:51:40.654" v="3485" actId="931"/>
          <ac:picMkLst>
            <pc:docMk/>
            <pc:sldMk cId="4003395509" sldId="265"/>
            <ac:picMk id="7" creationId="{49F75C86-0499-DBDD-F677-5B383667E865}"/>
          </ac:picMkLst>
        </pc:picChg>
      </pc:sldChg>
      <pc:sldChg chg="addSp delSp modSp new mod modNotesTx">
        <pc:chgData name="Carrie Roberson" userId="ad15ced66ed045d5" providerId="LiveId" clId="{BD49E2ED-6291-498E-AD7D-E3ABA85F10FA}" dt="2023-04-20T16:55:55.999" v="3486" actId="931"/>
        <pc:sldMkLst>
          <pc:docMk/>
          <pc:sldMk cId="105287314" sldId="266"/>
        </pc:sldMkLst>
        <pc:spChg chg="mod">
          <ac:chgData name="Carrie Roberson" userId="ad15ced66ed045d5" providerId="LiveId" clId="{BD49E2ED-6291-498E-AD7D-E3ABA85F10FA}" dt="2023-04-04T01:10:20.434" v="177" actId="20577"/>
          <ac:spMkLst>
            <pc:docMk/>
            <pc:sldMk cId="105287314" sldId="266"/>
            <ac:spMk id="2" creationId="{2D5499F7-47E4-761F-7A08-48B9E08C8380}"/>
          </ac:spMkLst>
        </pc:spChg>
        <pc:spChg chg="mod">
          <ac:chgData name="Carrie Roberson" userId="ad15ced66ed045d5" providerId="LiveId" clId="{BD49E2ED-6291-498E-AD7D-E3ABA85F10FA}" dt="2023-04-04T01:10:36.232" v="182" actId="20577"/>
          <ac:spMkLst>
            <pc:docMk/>
            <pc:sldMk cId="105287314" sldId="266"/>
            <ac:spMk id="3" creationId="{C72F8AC2-078E-299F-310B-BE9DCB5791AB}"/>
          </ac:spMkLst>
        </pc:spChg>
        <pc:spChg chg="del">
          <ac:chgData name="Carrie Roberson" userId="ad15ced66ed045d5" providerId="LiveId" clId="{BD49E2ED-6291-498E-AD7D-E3ABA85F10FA}" dt="2023-04-20T16:55:55.999" v="3486" actId="931"/>
          <ac:spMkLst>
            <pc:docMk/>
            <pc:sldMk cId="105287314" sldId="266"/>
            <ac:spMk id="4" creationId="{55F1C057-6400-8918-502C-8516110667AC}"/>
          </ac:spMkLst>
        </pc:spChg>
        <pc:picChg chg="add mod">
          <ac:chgData name="Carrie Roberson" userId="ad15ced66ed045d5" providerId="LiveId" clId="{BD49E2ED-6291-498E-AD7D-E3ABA85F10FA}" dt="2023-04-20T16:55:55.999" v="3486" actId="931"/>
          <ac:picMkLst>
            <pc:docMk/>
            <pc:sldMk cId="105287314" sldId="266"/>
            <ac:picMk id="7" creationId="{0A21608A-3B7A-CB3E-23EA-C80B465DC1CC}"/>
          </ac:picMkLst>
        </pc:picChg>
      </pc:sldChg>
      <pc:sldChg chg="addSp delSp modSp new mod modClrScheme chgLayout modNotesTx">
        <pc:chgData name="Carrie Roberson" userId="ad15ced66ed045d5" providerId="LiveId" clId="{BD49E2ED-6291-498E-AD7D-E3ABA85F10FA}" dt="2023-04-20T01:09:43.855" v="3444" actId="20577"/>
        <pc:sldMkLst>
          <pc:docMk/>
          <pc:sldMk cId="168330060" sldId="267"/>
        </pc:sldMkLst>
        <pc:spChg chg="del mod ord">
          <ac:chgData name="Carrie Roberson" userId="ad15ced66ed045d5" providerId="LiveId" clId="{BD49E2ED-6291-498E-AD7D-E3ABA85F10FA}" dt="2023-04-04T01:11:27.104" v="187" actId="700"/>
          <ac:spMkLst>
            <pc:docMk/>
            <pc:sldMk cId="168330060" sldId="267"/>
            <ac:spMk id="2" creationId="{D7348A53-0620-B0DD-265E-4F9A27BFF2A8}"/>
          </ac:spMkLst>
        </pc:spChg>
        <pc:spChg chg="del mod ord">
          <ac:chgData name="Carrie Roberson" userId="ad15ced66ed045d5" providerId="LiveId" clId="{BD49E2ED-6291-498E-AD7D-E3ABA85F10FA}" dt="2023-04-04T01:11:27.104" v="187" actId="700"/>
          <ac:spMkLst>
            <pc:docMk/>
            <pc:sldMk cId="168330060" sldId="267"/>
            <ac:spMk id="3" creationId="{2C265EAA-890B-63EF-EB09-0BC4CEB7DD03}"/>
          </ac:spMkLst>
        </pc:spChg>
        <pc:spChg chg="del">
          <ac:chgData name="Carrie Roberson" userId="ad15ced66ed045d5" providerId="LiveId" clId="{BD49E2ED-6291-498E-AD7D-E3ABA85F10FA}" dt="2023-04-04T01:11:27.104" v="187" actId="700"/>
          <ac:spMkLst>
            <pc:docMk/>
            <pc:sldMk cId="168330060" sldId="267"/>
            <ac:spMk id="4" creationId="{DE6122E2-4F63-892B-07F6-710F5CA31D2C}"/>
          </ac:spMkLst>
        </pc:spChg>
        <pc:spChg chg="mod ord">
          <ac:chgData name="Carrie Roberson" userId="ad15ced66ed045d5" providerId="LiveId" clId="{BD49E2ED-6291-498E-AD7D-E3ABA85F10FA}" dt="2023-04-04T01:11:27.104" v="187" actId="700"/>
          <ac:spMkLst>
            <pc:docMk/>
            <pc:sldMk cId="168330060" sldId="267"/>
            <ac:spMk id="5" creationId="{5704DA13-1730-8756-0C6A-724CF01CF043}"/>
          </ac:spMkLst>
        </pc:spChg>
        <pc:spChg chg="add mod ord">
          <ac:chgData name="Carrie Roberson" userId="ad15ced66ed045d5" providerId="LiveId" clId="{BD49E2ED-6291-498E-AD7D-E3ABA85F10FA}" dt="2023-04-04T01:12:14.379" v="206" actId="14100"/>
          <ac:spMkLst>
            <pc:docMk/>
            <pc:sldMk cId="168330060" sldId="267"/>
            <ac:spMk id="6" creationId="{855ED4BF-20E4-5EA4-0804-380EFAE5A200}"/>
          </ac:spMkLst>
        </pc:spChg>
        <pc:spChg chg="add mod ord">
          <ac:chgData name="Carrie Roberson" userId="ad15ced66ed045d5" providerId="LiveId" clId="{BD49E2ED-6291-498E-AD7D-E3ABA85F10FA}" dt="2023-04-14T14:25:46.308" v="2937" actId="20577"/>
          <ac:spMkLst>
            <pc:docMk/>
            <pc:sldMk cId="168330060" sldId="267"/>
            <ac:spMk id="7" creationId="{65A715D3-5B79-AD9D-1645-7FB43E1C8DA2}"/>
          </ac:spMkLst>
        </pc:spChg>
      </pc:sldChg>
      <pc:sldChg chg="modSp new mod modNotesTx">
        <pc:chgData name="Carrie Roberson" userId="ad15ced66ed045d5" providerId="LiveId" clId="{BD49E2ED-6291-498E-AD7D-E3ABA85F10FA}" dt="2023-04-20T22:28:16.525" v="3545" actId="20577"/>
        <pc:sldMkLst>
          <pc:docMk/>
          <pc:sldMk cId="2399517254" sldId="268"/>
        </pc:sldMkLst>
        <pc:spChg chg="mod">
          <ac:chgData name="Carrie Roberson" userId="ad15ced66ed045d5" providerId="LiveId" clId="{BD49E2ED-6291-498E-AD7D-E3ABA85F10FA}" dt="2023-04-19T19:10:51.686" v="3353" actId="14100"/>
          <ac:spMkLst>
            <pc:docMk/>
            <pc:sldMk cId="2399517254" sldId="268"/>
            <ac:spMk id="2" creationId="{3DB23B29-2D41-7A3E-CFD9-BDAF005BFA00}"/>
          </ac:spMkLst>
        </pc:spChg>
        <pc:spChg chg="mod">
          <ac:chgData name="Carrie Roberson" userId="ad15ced66ed045d5" providerId="LiveId" clId="{BD49E2ED-6291-498E-AD7D-E3ABA85F10FA}" dt="2023-04-20T22:28:16.525" v="3545" actId="20577"/>
          <ac:spMkLst>
            <pc:docMk/>
            <pc:sldMk cId="2399517254" sldId="268"/>
            <ac:spMk id="3" creationId="{705E78CE-A5D0-6176-0B80-D6C92B170B51}"/>
          </ac:spMkLst>
        </pc:spChg>
      </pc:sldChg>
      <pc:sldChg chg="addSp delSp modSp new mod ord modClrScheme chgLayout modNotesTx">
        <pc:chgData name="Carrie Roberson" userId="ad15ced66ed045d5" providerId="LiveId" clId="{BD49E2ED-6291-498E-AD7D-E3ABA85F10FA}" dt="2023-04-20T22:27:37.941" v="3538" actId="931"/>
        <pc:sldMkLst>
          <pc:docMk/>
          <pc:sldMk cId="795843658" sldId="269"/>
        </pc:sldMkLst>
        <pc:spChg chg="mod ord">
          <ac:chgData name="Carrie Roberson" userId="ad15ced66ed045d5" providerId="LiveId" clId="{BD49E2ED-6291-498E-AD7D-E3ABA85F10FA}" dt="2023-04-19T19:10:41.238" v="3350" actId="20577"/>
          <ac:spMkLst>
            <pc:docMk/>
            <pc:sldMk cId="795843658" sldId="269"/>
            <ac:spMk id="2" creationId="{7CE44842-0B30-BB1B-0D15-F66148982670}"/>
          </ac:spMkLst>
        </pc:spChg>
        <pc:spChg chg="del mod ord">
          <ac:chgData name="Carrie Roberson" userId="ad15ced66ed045d5" providerId="LiveId" clId="{BD49E2ED-6291-498E-AD7D-E3ABA85F10FA}" dt="2023-04-04T01:20:34.559" v="381" actId="700"/>
          <ac:spMkLst>
            <pc:docMk/>
            <pc:sldMk cId="795843658" sldId="269"/>
            <ac:spMk id="3" creationId="{87703062-5528-8540-E600-6571128C57B7}"/>
          </ac:spMkLst>
        </pc:spChg>
        <pc:spChg chg="mod ord">
          <ac:chgData name="Carrie Roberson" userId="ad15ced66ed045d5" providerId="LiveId" clId="{BD49E2ED-6291-498E-AD7D-E3ABA85F10FA}" dt="2023-04-04T01:20:34.559" v="381" actId="700"/>
          <ac:spMkLst>
            <pc:docMk/>
            <pc:sldMk cId="795843658" sldId="269"/>
            <ac:spMk id="4" creationId="{AFF8F1F2-C661-B62F-2EF2-64C8285B8E97}"/>
          </ac:spMkLst>
        </pc:spChg>
        <pc:spChg chg="add mod ord">
          <ac:chgData name="Carrie Roberson" userId="ad15ced66ed045d5" providerId="LiveId" clId="{BD49E2ED-6291-498E-AD7D-E3ABA85F10FA}" dt="2023-04-14T14:08:01.068" v="2707" actId="20577"/>
          <ac:spMkLst>
            <pc:docMk/>
            <pc:sldMk cId="795843658" sldId="269"/>
            <ac:spMk id="5" creationId="{AB8AAB1F-673A-FCDB-CF8A-D453CF7E4CE5}"/>
          </ac:spMkLst>
        </pc:spChg>
        <pc:spChg chg="add del mod ord">
          <ac:chgData name="Carrie Roberson" userId="ad15ced66ed045d5" providerId="LiveId" clId="{BD49E2ED-6291-498E-AD7D-E3ABA85F10FA}" dt="2023-04-20T22:19:39.654" v="3532" actId="931"/>
          <ac:spMkLst>
            <pc:docMk/>
            <pc:sldMk cId="795843658" sldId="269"/>
            <ac:spMk id="6" creationId="{69229F78-7E3A-929A-40A5-6AFD4694273A}"/>
          </ac:spMkLst>
        </pc:spChg>
        <pc:spChg chg="add del mod">
          <ac:chgData name="Carrie Roberson" userId="ad15ced66ed045d5" providerId="LiveId" clId="{BD49E2ED-6291-498E-AD7D-E3ABA85F10FA}" dt="2023-04-20T22:20:08.577" v="3535" actId="931"/>
          <ac:spMkLst>
            <pc:docMk/>
            <pc:sldMk cId="795843658" sldId="269"/>
            <ac:spMk id="8" creationId="{E08375A1-6EA4-5157-51BD-2E763D63D0F8}"/>
          </ac:spMkLst>
        </pc:spChg>
        <pc:spChg chg="add del mod">
          <ac:chgData name="Carrie Roberson" userId="ad15ced66ed045d5" providerId="LiveId" clId="{BD49E2ED-6291-498E-AD7D-E3ABA85F10FA}" dt="2023-04-20T22:27:37.941" v="3538" actId="931"/>
          <ac:spMkLst>
            <pc:docMk/>
            <pc:sldMk cId="795843658" sldId="269"/>
            <ac:spMk id="11" creationId="{C58B1D1F-ECBB-E286-5B50-EB951519CD5D}"/>
          </ac:spMkLst>
        </pc:spChg>
        <pc:picChg chg="add del mod">
          <ac:chgData name="Carrie Roberson" userId="ad15ced66ed045d5" providerId="LiveId" clId="{BD49E2ED-6291-498E-AD7D-E3ABA85F10FA}" dt="2023-04-20T22:19:50.340" v="3534" actId="478"/>
          <ac:picMkLst>
            <pc:docMk/>
            <pc:sldMk cId="795843658" sldId="269"/>
            <ac:picMk id="7" creationId="{058AD58F-CC03-CB52-4FF9-9FBED6F253B0}"/>
          </ac:picMkLst>
        </pc:picChg>
        <pc:picChg chg="add del mod">
          <ac:chgData name="Carrie Roberson" userId="ad15ced66ed045d5" providerId="LiveId" clId="{BD49E2ED-6291-498E-AD7D-E3ABA85F10FA}" dt="2023-04-20T22:27:25.702" v="3537" actId="478"/>
          <ac:picMkLst>
            <pc:docMk/>
            <pc:sldMk cId="795843658" sldId="269"/>
            <ac:picMk id="10" creationId="{C52C01B2-CA80-3F1F-930C-6F00ECF4A60E}"/>
          </ac:picMkLst>
        </pc:picChg>
        <pc:picChg chg="add mod">
          <ac:chgData name="Carrie Roberson" userId="ad15ced66ed045d5" providerId="LiveId" clId="{BD49E2ED-6291-498E-AD7D-E3ABA85F10FA}" dt="2023-04-20T22:27:37.941" v="3538" actId="931"/>
          <ac:picMkLst>
            <pc:docMk/>
            <pc:sldMk cId="795843658" sldId="269"/>
            <ac:picMk id="13" creationId="{D7BA93E6-5534-7A84-B375-40F530C95310}"/>
          </ac:picMkLst>
        </pc:picChg>
      </pc:sldChg>
      <pc:sldChg chg="modSp new add del mod modNotesTx">
        <pc:chgData name="Carrie Roberson" userId="ad15ced66ed045d5" providerId="LiveId" clId="{BD49E2ED-6291-498E-AD7D-E3ABA85F10FA}" dt="2023-04-19T17:40:02.773" v="2949" actId="2696"/>
        <pc:sldMkLst>
          <pc:docMk/>
          <pc:sldMk cId="3663652573" sldId="270"/>
        </pc:sldMkLst>
        <pc:spChg chg="mod">
          <ac:chgData name="Carrie Roberson" userId="ad15ced66ed045d5" providerId="LiveId" clId="{BD49E2ED-6291-498E-AD7D-E3ABA85F10FA}" dt="2023-04-04T01:26:41.348" v="669" actId="2711"/>
          <ac:spMkLst>
            <pc:docMk/>
            <pc:sldMk cId="3663652573" sldId="270"/>
            <ac:spMk id="2" creationId="{DAB3E32F-0AB6-0350-F4B0-BE04AEB4BE63}"/>
          </ac:spMkLst>
        </pc:spChg>
        <pc:spChg chg="mod">
          <ac:chgData name="Carrie Roberson" userId="ad15ced66ed045d5" providerId="LiveId" clId="{BD49E2ED-6291-498E-AD7D-E3ABA85F10FA}" dt="2023-04-04T01:43:57.418" v="1722" actId="20577"/>
          <ac:spMkLst>
            <pc:docMk/>
            <pc:sldMk cId="3663652573" sldId="270"/>
            <ac:spMk id="3" creationId="{AF2D9D87-8B72-5050-5D94-8A38608DD2A2}"/>
          </ac:spMkLst>
        </pc:spChg>
        <pc:spChg chg="mod">
          <ac:chgData name="Carrie Roberson" userId="ad15ced66ed045d5" providerId="LiveId" clId="{BD49E2ED-6291-498E-AD7D-E3ABA85F10FA}" dt="2023-04-04T01:44:06.448" v="1736" actId="20577"/>
          <ac:spMkLst>
            <pc:docMk/>
            <pc:sldMk cId="3663652573" sldId="270"/>
            <ac:spMk id="4" creationId="{9E97D770-873E-4325-4E09-C1EDE5D315EA}"/>
          </ac:spMkLst>
        </pc:spChg>
      </pc:sldChg>
      <pc:sldChg chg="modSp new del mod modNotesTx">
        <pc:chgData name="Carrie Roberson" userId="ad15ced66ed045d5" providerId="LiveId" clId="{BD49E2ED-6291-498E-AD7D-E3ABA85F10FA}" dt="2023-04-19T17:42:59.934" v="2988" actId="2696"/>
        <pc:sldMkLst>
          <pc:docMk/>
          <pc:sldMk cId="1270583542" sldId="271"/>
        </pc:sldMkLst>
        <pc:spChg chg="mod">
          <ac:chgData name="Carrie Roberson" userId="ad15ced66ed045d5" providerId="LiveId" clId="{BD49E2ED-6291-498E-AD7D-E3ABA85F10FA}" dt="2023-04-04T01:44:32.660" v="1748" actId="2711"/>
          <ac:spMkLst>
            <pc:docMk/>
            <pc:sldMk cId="1270583542" sldId="271"/>
            <ac:spMk id="2" creationId="{DA4CFB79-E60A-C71B-9285-109EF809602C}"/>
          </ac:spMkLst>
        </pc:spChg>
        <pc:spChg chg="mod">
          <ac:chgData name="Carrie Roberson" userId="ad15ced66ed045d5" providerId="LiveId" clId="{BD49E2ED-6291-498E-AD7D-E3ABA85F10FA}" dt="2023-04-19T17:40:40.781" v="2966" actId="20577"/>
          <ac:spMkLst>
            <pc:docMk/>
            <pc:sldMk cId="1270583542" sldId="271"/>
            <ac:spMk id="3" creationId="{E5035EFF-DF5A-D4D4-6506-D5D4D4836047}"/>
          </ac:spMkLst>
        </pc:spChg>
        <pc:spChg chg="mod">
          <ac:chgData name="Carrie Roberson" userId="ad15ced66ed045d5" providerId="LiveId" clId="{BD49E2ED-6291-498E-AD7D-E3ABA85F10FA}" dt="2023-04-04T01:46:47.581" v="1825" actId="5793"/>
          <ac:spMkLst>
            <pc:docMk/>
            <pc:sldMk cId="1270583542" sldId="271"/>
            <ac:spMk id="4" creationId="{2E4D3CF7-7A3D-F307-A3FC-26AFEED71BA6}"/>
          </ac:spMkLst>
        </pc:spChg>
      </pc:sldChg>
      <pc:sldChg chg="addSp delSp modSp new mod modClrScheme chgLayout modNotesTx">
        <pc:chgData name="Carrie Roberson" userId="ad15ced66ed045d5" providerId="LiveId" clId="{BD49E2ED-6291-498E-AD7D-E3ABA85F10FA}" dt="2023-04-20T22:18:21.136" v="3531" actId="20577"/>
        <pc:sldMkLst>
          <pc:docMk/>
          <pc:sldMk cId="2077472547" sldId="272"/>
        </pc:sldMkLst>
        <pc:spChg chg="del mod ord">
          <ac:chgData name="Carrie Roberson" userId="ad15ced66ed045d5" providerId="LiveId" clId="{BD49E2ED-6291-498E-AD7D-E3ABA85F10FA}" dt="2023-04-04T01:49:48.696" v="1977" actId="700"/>
          <ac:spMkLst>
            <pc:docMk/>
            <pc:sldMk cId="2077472547" sldId="272"/>
            <ac:spMk id="2" creationId="{F4BB2FB1-CAB0-3BB1-4798-C769BA34D8C4}"/>
          </ac:spMkLst>
        </pc:spChg>
        <pc:spChg chg="del mod ord">
          <ac:chgData name="Carrie Roberson" userId="ad15ced66ed045d5" providerId="LiveId" clId="{BD49E2ED-6291-498E-AD7D-E3ABA85F10FA}" dt="2023-04-04T01:49:48.696" v="1977" actId="700"/>
          <ac:spMkLst>
            <pc:docMk/>
            <pc:sldMk cId="2077472547" sldId="272"/>
            <ac:spMk id="3" creationId="{3990F822-D5FB-ABA3-C0F9-365818D636CD}"/>
          </ac:spMkLst>
        </pc:spChg>
        <pc:spChg chg="del mod ord">
          <ac:chgData name="Carrie Roberson" userId="ad15ced66ed045d5" providerId="LiveId" clId="{BD49E2ED-6291-498E-AD7D-E3ABA85F10FA}" dt="2023-04-04T01:49:48.696" v="1977" actId="700"/>
          <ac:spMkLst>
            <pc:docMk/>
            <pc:sldMk cId="2077472547" sldId="272"/>
            <ac:spMk id="4" creationId="{A0C019B3-28E4-8A63-1AE5-05C25D3E3048}"/>
          </ac:spMkLst>
        </pc:spChg>
        <pc:spChg chg="mod ord">
          <ac:chgData name="Carrie Roberson" userId="ad15ced66ed045d5" providerId="LiveId" clId="{BD49E2ED-6291-498E-AD7D-E3ABA85F10FA}" dt="2023-04-04T01:49:48.696" v="1977" actId="700"/>
          <ac:spMkLst>
            <pc:docMk/>
            <pc:sldMk cId="2077472547" sldId="272"/>
            <ac:spMk id="5" creationId="{1761F2EA-141A-604D-E517-489CFF61F92D}"/>
          </ac:spMkLst>
        </pc:spChg>
        <pc:spChg chg="add mod ord">
          <ac:chgData name="Carrie Roberson" userId="ad15ced66ed045d5" providerId="LiveId" clId="{BD49E2ED-6291-498E-AD7D-E3ABA85F10FA}" dt="2023-04-20T22:18:07.700" v="3504" actId="207"/>
          <ac:spMkLst>
            <pc:docMk/>
            <pc:sldMk cId="2077472547" sldId="272"/>
            <ac:spMk id="6" creationId="{3156B4F8-C504-C594-6CB7-789D10D63A63}"/>
          </ac:spMkLst>
        </pc:spChg>
        <pc:spChg chg="add mod ord">
          <ac:chgData name="Carrie Roberson" userId="ad15ced66ed045d5" providerId="LiveId" clId="{BD49E2ED-6291-498E-AD7D-E3ABA85F10FA}" dt="2023-04-20T22:17:30.212" v="3490" actId="20577"/>
          <ac:spMkLst>
            <pc:docMk/>
            <pc:sldMk cId="2077472547" sldId="272"/>
            <ac:spMk id="7" creationId="{D53419F0-A1F2-ECB6-438D-9C8D1637AE82}"/>
          </ac:spMkLst>
        </pc:spChg>
        <pc:spChg chg="add del mod ord">
          <ac:chgData name="Carrie Roberson" userId="ad15ced66ed045d5" providerId="LiveId" clId="{BD49E2ED-6291-498E-AD7D-E3ABA85F10FA}" dt="2023-04-04T01:51:51.787" v="2030" actId="478"/>
          <ac:spMkLst>
            <pc:docMk/>
            <pc:sldMk cId="2077472547" sldId="272"/>
            <ac:spMk id="8" creationId="{9F407EF4-9274-8E82-E434-CA8281AD719F}"/>
          </ac:spMkLst>
        </pc:spChg>
      </pc:sldChg>
      <pc:sldChg chg="addSp delSp modSp new mod ord modClrScheme chgLayout modNotesTx">
        <pc:chgData name="Carrie Roberson" userId="ad15ced66ed045d5" providerId="LiveId" clId="{BD49E2ED-6291-498E-AD7D-E3ABA85F10FA}" dt="2023-04-20T01:07:17.547" v="3429"/>
        <pc:sldMkLst>
          <pc:docMk/>
          <pc:sldMk cId="3986618548" sldId="273"/>
        </pc:sldMkLst>
        <pc:spChg chg="del mod ord">
          <ac:chgData name="Carrie Roberson" userId="ad15ced66ed045d5" providerId="LiveId" clId="{BD49E2ED-6291-498E-AD7D-E3ABA85F10FA}" dt="2023-04-04T01:52:37.116" v="2033" actId="700"/>
          <ac:spMkLst>
            <pc:docMk/>
            <pc:sldMk cId="3986618548" sldId="273"/>
            <ac:spMk id="2" creationId="{308151E0-2C94-ED78-D184-B888D6CEB02B}"/>
          </ac:spMkLst>
        </pc:spChg>
        <pc:spChg chg="del mod ord">
          <ac:chgData name="Carrie Roberson" userId="ad15ced66ed045d5" providerId="LiveId" clId="{BD49E2ED-6291-498E-AD7D-E3ABA85F10FA}" dt="2023-04-04T01:52:37.116" v="2033" actId="700"/>
          <ac:spMkLst>
            <pc:docMk/>
            <pc:sldMk cId="3986618548" sldId="273"/>
            <ac:spMk id="3" creationId="{A075F8D0-E1EA-A5C1-560F-7162BC39F45C}"/>
          </ac:spMkLst>
        </pc:spChg>
        <pc:spChg chg="del">
          <ac:chgData name="Carrie Roberson" userId="ad15ced66ed045d5" providerId="LiveId" clId="{BD49E2ED-6291-498E-AD7D-E3ABA85F10FA}" dt="2023-04-04T01:52:37.116" v="2033" actId="700"/>
          <ac:spMkLst>
            <pc:docMk/>
            <pc:sldMk cId="3986618548" sldId="273"/>
            <ac:spMk id="4" creationId="{E2794789-441D-3B11-75FB-AD9574A7A365}"/>
          </ac:spMkLst>
        </pc:spChg>
        <pc:spChg chg="mod ord">
          <ac:chgData name="Carrie Roberson" userId="ad15ced66ed045d5" providerId="LiveId" clId="{BD49E2ED-6291-498E-AD7D-E3ABA85F10FA}" dt="2023-04-04T01:52:37.116" v="2033" actId="700"/>
          <ac:spMkLst>
            <pc:docMk/>
            <pc:sldMk cId="3986618548" sldId="273"/>
            <ac:spMk id="5" creationId="{554FE9F8-86CF-471B-944C-E00901818AF5}"/>
          </ac:spMkLst>
        </pc:spChg>
        <pc:spChg chg="add mod ord">
          <ac:chgData name="Carrie Roberson" userId="ad15ced66ed045d5" providerId="LiveId" clId="{BD49E2ED-6291-498E-AD7D-E3ABA85F10FA}" dt="2023-04-19T17:41:16.665" v="2967" actId="14100"/>
          <ac:spMkLst>
            <pc:docMk/>
            <pc:sldMk cId="3986618548" sldId="273"/>
            <ac:spMk id="6" creationId="{E2D4ED99-7870-98B9-3B96-1609433B05CE}"/>
          </ac:spMkLst>
        </pc:spChg>
        <pc:spChg chg="add mod ord">
          <ac:chgData name="Carrie Roberson" userId="ad15ced66ed045d5" providerId="LiveId" clId="{BD49E2ED-6291-498E-AD7D-E3ABA85F10FA}" dt="2023-04-19T19:15:04.601" v="3411" actId="20577"/>
          <ac:spMkLst>
            <pc:docMk/>
            <pc:sldMk cId="3986618548" sldId="273"/>
            <ac:spMk id="7" creationId="{91829A15-99E3-174E-B750-6C8EA2A4063B}"/>
          </ac:spMkLst>
        </pc:spChg>
      </pc:sldChg>
      <pc:sldChg chg="addSp delSp modSp new mod modClrScheme chgLayout">
        <pc:chgData name="Carrie Roberson" userId="ad15ced66ed045d5" providerId="LiveId" clId="{BD49E2ED-6291-498E-AD7D-E3ABA85F10FA}" dt="2023-04-19T18:55:05.315" v="3143" actId="113"/>
        <pc:sldMkLst>
          <pc:docMk/>
          <pc:sldMk cId="3283524446" sldId="274"/>
        </pc:sldMkLst>
        <pc:spChg chg="del">
          <ac:chgData name="Carrie Roberson" userId="ad15ced66ed045d5" providerId="LiveId" clId="{BD49E2ED-6291-498E-AD7D-E3ABA85F10FA}" dt="2023-04-04T01:53:52.316" v="2084" actId="700"/>
          <ac:spMkLst>
            <pc:docMk/>
            <pc:sldMk cId="3283524446" sldId="274"/>
            <ac:spMk id="2" creationId="{7C7B7DCE-6194-1E27-910B-E9BAC18D8B7B}"/>
          </ac:spMkLst>
        </pc:spChg>
        <pc:spChg chg="del">
          <ac:chgData name="Carrie Roberson" userId="ad15ced66ed045d5" providerId="LiveId" clId="{BD49E2ED-6291-498E-AD7D-E3ABA85F10FA}" dt="2023-04-04T01:53:52.316" v="2084" actId="700"/>
          <ac:spMkLst>
            <pc:docMk/>
            <pc:sldMk cId="3283524446" sldId="274"/>
            <ac:spMk id="3" creationId="{4F37E69B-371B-D712-238D-065C28F109DF}"/>
          </ac:spMkLst>
        </pc:spChg>
        <pc:spChg chg="mod ord">
          <ac:chgData name="Carrie Roberson" userId="ad15ced66ed045d5" providerId="LiveId" clId="{BD49E2ED-6291-498E-AD7D-E3ABA85F10FA}" dt="2023-04-04T01:54:20.541" v="2088" actId="700"/>
          <ac:spMkLst>
            <pc:docMk/>
            <pc:sldMk cId="3283524446" sldId="274"/>
            <ac:spMk id="4" creationId="{4D8C6B4A-EF0C-FDF0-FA10-8FEB411B3B86}"/>
          </ac:spMkLst>
        </pc:spChg>
        <pc:spChg chg="add del mod ord">
          <ac:chgData name="Carrie Roberson" userId="ad15ced66ed045d5" providerId="LiveId" clId="{BD49E2ED-6291-498E-AD7D-E3ABA85F10FA}" dt="2023-04-04T01:54:14.677" v="2087" actId="700"/>
          <ac:spMkLst>
            <pc:docMk/>
            <pc:sldMk cId="3283524446" sldId="274"/>
            <ac:spMk id="5" creationId="{D09C350E-FC27-2E64-8555-C3503F59D94B}"/>
          </ac:spMkLst>
        </pc:spChg>
        <pc:spChg chg="add del mod ord">
          <ac:chgData name="Carrie Roberson" userId="ad15ced66ed045d5" providerId="LiveId" clId="{BD49E2ED-6291-498E-AD7D-E3ABA85F10FA}" dt="2023-04-04T01:54:14.677" v="2087" actId="700"/>
          <ac:spMkLst>
            <pc:docMk/>
            <pc:sldMk cId="3283524446" sldId="274"/>
            <ac:spMk id="6" creationId="{0250E995-E368-FADE-202C-3B8E7DF329C1}"/>
          </ac:spMkLst>
        </pc:spChg>
        <pc:spChg chg="add mod ord">
          <ac:chgData name="Carrie Roberson" userId="ad15ced66ed045d5" providerId="LiveId" clId="{BD49E2ED-6291-498E-AD7D-E3ABA85F10FA}" dt="2023-04-19T18:55:05.315" v="3143" actId="113"/>
          <ac:spMkLst>
            <pc:docMk/>
            <pc:sldMk cId="3283524446" sldId="274"/>
            <ac:spMk id="7" creationId="{FBFD3EB5-5492-4FA3-C9EA-096E425267E1}"/>
          </ac:spMkLst>
        </pc:spChg>
        <pc:spChg chg="add mod ord">
          <ac:chgData name="Carrie Roberson" userId="ad15ced66ed045d5" providerId="LiveId" clId="{BD49E2ED-6291-498E-AD7D-E3ABA85F10FA}" dt="2023-04-19T18:54:55.595" v="3142" actId="113"/>
          <ac:spMkLst>
            <pc:docMk/>
            <pc:sldMk cId="3283524446" sldId="274"/>
            <ac:spMk id="8" creationId="{E87E23F2-74A9-19E5-2A3F-BCC77D852D95}"/>
          </ac:spMkLst>
        </pc:spChg>
      </pc:sldChg>
      <pc:sldChg chg="new del">
        <pc:chgData name="Carrie Roberson" userId="ad15ced66ed045d5" providerId="LiveId" clId="{BD49E2ED-6291-498E-AD7D-E3ABA85F10FA}" dt="2023-04-04T01:54:05.064" v="2086" actId="2696"/>
        <pc:sldMkLst>
          <pc:docMk/>
          <pc:sldMk cId="579711732"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4/20/2023</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4/20/2023</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4</a:t>
            </a:fld>
            <a:endParaRPr lang="en-US" altLang="en-US"/>
          </a:p>
        </p:txBody>
      </p:sp>
    </p:spTree>
    <p:extLst>
      <p:ext uri="{BB962C8B-B14F-4D97-AF65-F5344CB8AC3E}">
        <p14:creationId xmlns:p14="http://schemas.microsoft.com/office/powerpoint/2010/main" val="297385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a:p>
        </p:txBody>
      </p:sp>
    </p:spTree>
    <p:extLst>
      <p:ext uri="{BB962C8B-B14F-4D97-AF65-F5344CB8AC3E}">
        <p14:creationId xmlns:p14="http://schemas.microsoft.com/office/powerpoint/2010/main" val="423821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6</a:t>
            </a:fld>
            <a:endParaRPr lang="en-US" altLang="en-US"/>
          </a:p>
        </p:txBody>
      </p:sp>
    </p:spTree>
    <p:extLst>
      <p:ext uri="{BB962C8B-B14F-4D97-AF65-F5344CB8AC3E}">
        <p14:creationId xmlns:p14="http://schemas.microsoft.com/office/powerpoint/2010/main" val="22313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LaTonya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7</a:t>
            </a:fld>
            <a:endParaRPr lang="en-US" altLang="en-US"/>
          </a:p>
        </p:txBody>
      </p:sp>
    </p:spTree>
    <p:extLst>
      <p:ext uri="{BB962C8B-B14F-4D97-AF65-F5344CB8AC3E}">
        <p14:creationId xmlns:p14="http://schemas.microsoft.com/office/powerpoint/2010/main" val="356422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 BE </a:t>
            </a:r>
            <a:r>
              <a:rPr lang="en-US" dirty="0"/>
              <a:t>HONEST! </a:t>
            </a:r>
          </a:p>
          <a:p>
            <a:r>
              <a:rPr lang="en-US" dirty="0"/>
              <a:t>Unconscious bias: UB are stereotypes or attitudes that people form outside of their own awareness. Everyone has them, but not everyone can or wants to admit it.</a:t>
            </a:r>
          </a:p>
          <a:p>
            <a:r>
              <a:rPr lang="en-US" dirty="0"/>
              <a:t>Learning about others: Intentionally learning about systems and processes that continue to marginalize BIPOC, PT faculty, and students</a:t>
            </a:r>
          </a:p>
          <a:p>
            <a:r>
              <a:rPr lang="en-US" dirty="0"/>
              <a:t>Using privilege: must be willing to speak out and acknowledge when voices are missing/not included- challenge yourself to approach things differently</a:t>
            </a:r>
          </a:p>
          <a:p>
            <a:r>
              <a:rPr lang="en-US" dirty="0"/>
              <a:t>Take action: Being an ally is not something you can check off a list, rather requires ongoing action both at work in everyday life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8</a:t>
            </a:fld>
            <a:endParaRPr lang="en-US" altLang="en-US"/>
          </a:p>
        </p:txBody>
      </p:sp>
    </p:spTree>
    <p:extLst>
      <p:ext uri="{BB962C8B-B14F-4D97-AF65-F5344CB8AC3E}">
        <p14:creationId xmlns:p14="http://schemas.microsoft.com/office/powerpoint/2010/main" val="61049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solidFill>
                  <a:srgbClr val="000000"/>
                </a:solidFill>
                <a:latin typeface="+mn-lt"/>
              </a:rPr>
              <a:t>Intention is not impact, doing right versus familiar </a:t>
            </a:r>
            <a:r>
              <a:rPr lang="en-US" sz="1800" b="0" i="0" u="none" strike="noStrike" dirty="0">
                <a:solidFill>
                  <a:srgbClr val="404040"/>
                </a:solidFill>
                <a:effectLst/>
                <a:latin typeface="Arial" panose="020B0604020202020204" pitchFamily="34" charset="0"/>
              </a:rPr>
              <a:t>Embracing diversity and inclusion means that we must intentionally practice acceptance and respect towards one another and understand that lack of inclusion creates and sustains privileges for some while creating and sustaining disadvantages for others. Ask the panel!</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9</a:t>
            </a:fld>
            <a:endParaRPr lang="en-US" altLang="en-US"/>
          </a:p>
        </p:txBody>
      </p:sp>
    </p:spTree>
    <p:extLst>
      <p:ext uri="{BB962C8B-B14F-4D97-AF65-F5344CB8AC3E}">
        <p14:creationId xmlns:p14="http://schemas.microsoft.com/office/powerpoint/2010/main" val="188260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DRIVE DOCUMENT: https://docs.google.com/document/d/1Z25Y0ngNljZ7T0NakTSWIejiKGklmDEo2B6qSn4hC3k/edit </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10</a:t>
            </a:fld>
            <a:endParaRPr lang="en-US" altLang="en-US"/>
          </a:p>
        </p:txBody>
      </p:sp>
    </p:spTree>
    <p:extLst>
      <p:ext uri="{BB962C8B-B14F-4D97-AF65-F5344CB8AC3E}">
        <p14:creationId xmlns:p14="http://schemas.microsoft.com/office/powerpoint/2010/main" val="11825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404040"/>
                </a:solidFill>
                <a:effectLst/>
                <a:latin typeface="Arial" panose="020B0604020202020204" pitchFamily="34" charset="0"/>
              </a:rPr>
              <a:t>ALL</a:t>
            </a:r>
          </a:p>
          <a:p>
            <a:r>
              <a:rPr lang="en-US" sz="1200" b="0" i="0" u="none" strike="noStrike" dirty="0">
                <a:solidFill>
                  <a:srgbClr val="404040"/>
                </a:solidFill>
                <a:effectLst/>
                <a:latin typeface="Arial" panose="020B0604020202020204" pitchFamily="34" charset="0"/>
              </a:rPr>
              <a:t>Historical discriminatory employment policies and practices have created disparities in representation, but the dynamic of higher education deserves ALL voice! </a:t>
            </a:r>
            <a:r>
              <a:rPr lang="en-US" dirty="0"/>
              <a:t>Participants; Hands Up/ Stand Up- POLL</a:t>
            </a:r>
          </a:p>
          <a:p>
            <a:r>
              <a:rPr lang="en-US" sz="1200" b="0" i="0" u="none" strike="noStrike" dirty="0">
                <a:solidFill>
                  <a:srgbClr val="404040"/>
                </a:solidFill>
                <a:effectLst/>
                <a:latin typeface="Arial" panose="020B0604020202020204" pitchFamily="34" charset="0"/>
              </a:rPr>
              <a:t>116 ways of doing and being related to inclusion. Colleges can identify and deeply examine issues and correct them through structural change, professional development, and reimagining how colleges serve the students and communities of today most effectively.</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11</a:t>
            </a:fld>
            <a:endParaRPr lang="en-US" altLang="en-US"/>
          </a:p>
        </p:txBody>
      </p:sp>
    </p:spTree>
    <p:extLst>
      <p:ext uri="{BB962C8B-B14F-4D97-AF65-F5344CB8AC3E}">
        <p14:creationId xmlns:p14="http://schemas.microsoft.com/office/powerpoint/2010/main" val="394534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D64-835C-DDD4-DA04-90850E4D3045}"/>
              </a:ext>
            </a:extLst>
          </p:cNvPr>
          <p:cNvSpPr>
            <a:spLocks noGrp="1"/>
          </p:cNvSpPr>
          <p:nvPr>
            <p:ph type="title"/>
          </p:nvPr>
        </p:nvSpPr>
        <p:spPr>
          <a:xfrm>
            <a:off x="6815137" y="217272"/>
            <a:ext cx="5123913" cy="6412128"/>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707" y="1"/>
            <a:ext cx="3970020"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21128" y="1119187"/>
            <a:ext cx="4024676" cy="4619625"/>
          </a:xfrm>
          <a:prstGeom prst="rect">
            <a:avLst/>
          </a:prstGeom>
          <a:solidFill>
            <a:schemeClr val="tx2">
              <a:alpha val="70239"/>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descr="Academic Senate for California Community Colleges logo icon.">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 uri="{C183D7F6-B498-43B3-948B-1728B52AA6E4}">
                <adec:decorative xmlns:adec="http://schemas.microsoft.com/office/drawing/2017/decorative" val="1"/>
              </a:ext>
            </a:extLst>
          </p:cNvPr>
          <p:cNvSpPr/>
          <p:nvPr userDrawn="1"/>
        </p:nvSpPr>
        <p:spPr>
          <a:xfrm>
            <a:off x="11490325" y="0"/>
            <a:ext cx="701675" cy="6858000"/>
          </a:xfrm>
          <a:prstGeom prst="rect">
            <a:avLst/>
          </a:prstGeom>
          <a:solidFill>
            <a:schemeClr val="accent1"/>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chemeClr val="accent2">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4945" y="3"/>
            <a:ext cx="822045" cy="685799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3" name="Picture 2">
            <a:extLst>
              <a:ext uri="{FF2B5EF4-FFF2-40B4-BE49-F238E27FC236}">
                <a16:creationId xmlns:a16="http://schemas.microsoft.com/office/drawing/2014/main" id="{36CCA45E-D59C-F110-3DEB-8D15503F686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4945" y="3"/>
            <a:ext cx="822045" cy="685799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Z25Y0ngNljZ7T0NakTSWIejiKGklmDEo2B6qSn4hC3k/ed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ocs.google.com/document/d/1Z25Y0ngNljZ7T0NakTSWIejiKGklmDEo2B6qSn4hC3k/edit?usp=shar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46D5-E738-8AE8-068E-B01EDDD7443F}"/>
              </a:ext>
            </a:extLst>
          </p:cNvPr>
          <p:cNvSpPr>
            <a:spLocks noGrp="1"/>
          </p:cNvSpPr>
          <p:nvPr>
            <p:ph type="title"/>
          </p:nvPr>
        </p:nvSpPr>
        <p:spPr/>
        <p:txBody>
          <a:bodyPr/>
          <a:lstStyle/>
          <a:p>
            <a:r>
              <a:rPr lang="en-US" dirty="0">
                <a:latin typeface="+mj-lt"/>
              </a:rPr>
              <a:t>INCLUSION WORKS:</a:t>
            </a:r>
            <a:br>
              <a:rPr lang="en-US" dirty="0"/>
            </a:br>
            <a:r>
              <a:rPr lang="en-US" sz="2400" b="0" i="0" u="none" strike="noStrike" dirty="0">
                <a:effectLst/>
                <a:latin typeface="Arial" panose="020B0604020202020204" pitchFamily="34" charset="0"/>
              </a:rPr>
              <a:t>Centering Authentic Voices and Lived Experiences through a Vision and Mission</a:t>
            </a:r>
            <a:endParaRPr lang="en-US" sz="2400" dirty="0"/>
          </a:p>
        </p:txBody>
      </p:sp>
    </p:spTree>
    <p:extLst>
      <p:ext uri="{BB962C8B-B14F-4D97-AF65-F5344CB8AC3E}">
        <p14:creationId xmlns:p14="http://schemas.microsoft.com/office/powerpoint/2010/main" val="235157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56B4F8-C504-C594-6CB7-789D10D63A63}"/>
              </a:ext>
            </a:extLst>
          </p:cNvPr>
          <p:cNvSpPr>
            <a:spLocks noGrp="1"/>
          </p:cNvSpPr>
          <p:nvPr>
            <p:ph type="title"/>
          </p:nvPr>
        </p:nvSpPr>
        <p:spPr/>
        <p:txBody>
          <a:bodyPr>
            <a:normAutofit fontScale="90000"/>
          </a:bodyPr>
          <a:lstStyle/>
          <a:p>
            <a:r>
              <a:rPr lang="en-US" sz="6000" dirty="0">
                <a:latin typeface="+mj-lt"/>
              </a:rPr>
              <a:t>YOUR TURN!</a:t>
            </a:r>
            <a:br>
              <a:rPr lang="en-US" sz="6000" dirty="0">
                <a:latin typeface="+mj-lt"/>
              </a:rPr>
            </a:br>
            <a:r>
              <a:rPr lang="en-US" sz="2000" dirty="0">
                <a:solidFill>
                  <a:srgbClr val="74112E"/>
                </a:solidFill>
                <a:latin typeface="+mj-lt"/>
                <a:hlinkClick r:id="rId3">
                  <a:extLst>
                    <a:ext uri="{A12FA001-AC4F-418D-AE19-62706E023703}">
                      <ahyp:hlinkClr xmlns:ahyp="http://schemas.microsoft.com/office/drawing/2018/hyperlinkcolor" val="tx"/>
                    </a:ext>
                  </a:extLst>
                </a:hlinkClick>
              </a:rPr>
              <a:t>*</a:t>
            </a:r>
            <a:r>
              <a:rPr lang="en-US" sz="2000" dirty="0">
                <a:latin typeface="+mj-lt"/>
                <a:hlinkClick r:id="rId4">
                  <a:extLst>
                    <a:ext uri="{A12FA001-AC4F-418D-AE19-62706E023703}">
                      <ahyp:hlinkClr xmlns:ahyp="http://schemas.microsoft.com/office/drawing/2018/hyperlinkcolor" val="tx"/>
                    </a:ext>
                  </a:extLst>
                </a:hlinkClick>
              </a:rPr>
              <a:t>IDEAS HERE</a:t>
            </a:r>
            <a:endParaRPr lang="en-US" sz="6000" dirty="0">
              <a:latin typeface="+mj-lt"/>
            </a:endParaRPr>
          </a:p>
        </p:txBody>
      </p:sp>
      <p:sp>
        <p:nvSpPr>
          <p:cNvPr id="7" name="Content Placeholder 6">
            <a:extLst>
              <a:ext uri="{FF2B5EF4-FFF2-40B4-BE49-F238E27FC236}">
                <a16:creationId xmlns:a16="http://schemas.microsoft.com/office/drawing/2014/main" id="{D53419F0-A1F2-ECB6-438D-9C8D1637AE82}"/>
              </a:ext>
            </a:extLst>
          </p:cNvPr>
          <p:cNvSpPr>
            <a:spLocks noGrp="1"/>
          </p:cNvSpPr>
          <p:nvPr>
            <p:ph idx="1"/>
          </p:nvPr>
        </p:nvSpPr>
        <p:spPr>
          <a:xfrm>
            <a:off x="4360863" y="943583"/>
            <a:ext cx="6672262" cy="5342003"/>
          </a:xfrm>
        </p:spPr>
        <p:txBody>
          <a:bodyPr/>
          <a:lstStyle/>
          <a:p>
            <a:pPr rtl="0">
              <a:spcBef>
                <a:spcPts val="0"/>
              </a:spcBef>
              <a:spcAft>
                <a:spcPts val="1200"/>
              </a:spcAft>
            </a:pPr>
            <a:r>
              <a:rPr lang="en-US" sz="1800" b="0" i="0" u="none" strike="noStrike" dirty="0">
                <a:solidFill>
                  <a:srgbClr val="000000"/>
                </a:solidFill>
                <a:effectLst/>
                <a:latin typeface="Arial" panose="020B0604020202020204" pitchFamily="34" charset="0"/>
              </a:rPr>
              <a:t>How can academic senates </a:t>
            </a:r>
            <a:r>
              <a:rPr lang="en-US" sz="1800" dirty="0">
                <a:solidFill>
                  <a:srgbClr val="000000"/>
                </a:solidFill>
                <a:latin typeface="Arial" panose="020B0604020202020204" pitchFamily="34" charset="0"/>
              </a:rPr>
              <a:t>include ALL </a:t>
            </a:r>
            <a:r>
              <a:rPr lang="en-US" sz="1800" b="0" i="0" u="none" strike="noStrike" dirty="0">
                <a:solidFill>
                  <a:srgbClr val="000000"/>
                </a:solidFill>
                <a:effectLst/>
                <a:latin typeface="Arial" panose="020B0604020202020204" pitchFamily="34" charset="0"/>
              </a:rPr>
              <a:t>faculty and student voice, as it pertains to statewide issues and opportunities? </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Share an effective practice or strategy for recruiting, hiring, and retaining diverse faculty</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Share an effective practice or strategy for recruiting and retaining diverse student populations</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Share an effective practice for including part-time faculty</a:t>
            </a:r>
          </a:p>
          <a:p>
            <a:pPr rtl="0">
              <a:spcBef>
                <a:spcPts val="0"/>
              </a:spcBef>
              <a:spcAft>
                <a:spcPts val="1200"/>
              </a:spcAft>
            </a:pPr>
            <a:endParaRPr lang="en-US" b="0" dirty="0">
              <a:effectLst/>
            </a:endParaRPr>
          </a:p>
          <a:p>
            <a:pPr rtl="0">
              <a:spcBef>
                <a:spcPts val="0"/>
              </a:spcBef>
              <a:spcAft>
                <a:spcPts val="1200"/>
              </a:spcAft>
            </a:pPr>
            <a:r>
              <a:rPr lang="en-US" sz="1800" b="0" i="0" u="none" strike="noStrike" dirty="0">
                <a:solidFill>
                  <a:srgbClr val="000000"/>
                </a:solidFill>
                <a:effectLst/>
                <a:latin typeface="Arial" panose="020B0604020202020204" pitchFamily="34" charset="0"/>
              </a:rPr>
              <a:t>Share an effective best practice for including student voice in decision/policy making that impacts the student experience</a:t>
            </a:r>
            <a:endParaRPr lang="en-US" b="0" dirty="0">
              <a:effectLst/>
            </a:endParaRPr>
          </a:p>
        </p:txBody>
      </p:sp>
      <p:sp>
        <p:nvSpPr>
          <p:cNvPr id="5" name="Slide Number Placeholder 4">
            <a:extLst>
              <a:ext uri="{FF2B5EF4-FFF2-40B4-BE49-F238E27FC236}">
                <a16:creationId xmlns:a16="http://schemas.microsoft.com/office/drawing/2014/main" id="{1761F2EA-141A-604D-E517-489CFF61F92D}"/>
              </a:ext>
            </a:extLst>
          </p:cNvPr>
          <p:cNvSpPr>
            <a:spLocks noGrp="1"/>
          </p:cNvSpPr>
          <p:nvPr>
            <p:ph type="sldNum" sz="quarter" idx="10"/>
          </p:nvPr>
        </p:nvSpPr>
        <p:spPr/>
        <p:txBody>
          <a:bodyPr/>
          <a:lstStyle/>
          <a:p>
            <a:pPr>
              <a:defRPr/>
            </a:pPr>
            <a:fld id="{541C1AB4-F0EA-3940-A3A7-33051516FBC7}" type="slidenum">
              <a:rPr lang="en-US" altLang="en-US" smtClean="0"/>
              <a:pPr>
                <a:defRPr/>
              </a:pPr>
              <a:t>10</a:t>
            </a:fld>
            <a:endParaRPr lang="en-US" altLang="en-US"/>
          </a:p>
        </p:txBody>
      </p:sp>
    </p:spTree>
    <p:extLst>
      <p:ext uri="{BB962C8B-B14F-4D97-AF65-F5344CB8AC3E}">
        <p14:creationId xmlns:p14="http://schemas.microsoft.com/office/powerpoint/2010/main" val="207747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4ED99-7870-98B9-3B96-1609433B05CE}"/>
              </a:ext>
            </a:extLst>
          </p:cNvPr>
          <p:cNvSpPr>
            <a:spLocks noGrp="1"/>
          </p:cNvSpPr>
          <p:nvPr>
            <p:ph type="title"/>
          </p:nvPr>
        </p:nvSpPr>
        <p:spPr>
          <a:xfrm>
            <a:off x="1277650" y="365126"/>
            <a:ext cx="10046043" cy="811922"/>
          </a:xfrm>
        </p:spPr>
        <p:txBody>
          <a:bodyPr/>
          <a:lstStyle/>
          <a:p>
            <a:r>
              <a:rPr lang="en-US" dirty="0">
                <a:latin typeface="+mj-lt"/>
              </a:rPr>
              <a:t>Considerations for solutions or change…</a:t>
            </a:r>
          </a:p>
        </p:txBody>
      </p:sp>
      <p:sp>
        <p:nvSpPr>
          <p:cNvPr id="7" name="Content Placeholder 6">
            <a:extLst>
              <a:ext uri="{FF2B5EF4-FFF2-40B4-BE49-F238E27FC236}">
                <a16:creationId xmlns:a16="http://schemas.microsoft.com/office/drawing/2014/main" id="{91829A15-99E3-174E-B750-6C8EA2A4063B}"/>
              </a:ext>
            </a:extLst>
          </p:cNvPr>
          <p:cNvSpPr>
            <a:spLocks noGrp="1"/>
          </p:cNvSpPr>
          <p:nvPr>
            <p:ph sz="half" idx="1"/>
          </p:nvPr>
        </p:nvSpPr>
        <p:spPr>
          <a:xfrm>
            <a:off x="1277650" y="1361872"/>
            <a:ext cx="10058400" cy="4856048"/>
          </a:xfrm>
        </p:spPr>
        <p:txBody>
          <a:bodyPr/>
          <a:lstStyle/>
          <a:p>
            <a:pPr rtl="0">
              <a:spcBef>
                <a:spcPts val="0"/>
              </a:spcBef>
              <a:spcAft>
                <a:spcPts val="0"/>
              </a:spcAft>
            </a:pPr>
            <a:r>
              <a:rPr lang="en-US" dirty="0">
                <a:latin typeface="+mn-lt"/>
              </a:rPr>
              <a:t>Identify necessary shifts in c</a:t>
            </a:r>
            <a:r>
              <a:rPr lang="en-US" b="0" i="0" u="none" strike="noStrike" dirty="0">
                <a:solidFill>
                  <a:srgbClr val="404040"/>
                </a:solidFill>
                <a:effectLst/>
                <a:latin typeface="+mn-lt"/>
              </a:rPr>
              <a:t>ulture of institution, community</a:t>
            </a:r>
          </a:p>
          <a:p>
            <a:pPr marL="0" indent="0" rtl="0">
              <a:spcBef>
                <a:spcPts val="0"/>
              </a:spcBef>
              <a:spcAft>
                <a:spcPts val="0"/>
              </a:spcAft>
              <a:buNone/>
            </a:pPr>
            <a:endParaRPr lang="en-US" dirty="0">
              <a:latin typeface="+mn-lt"/>
            </a:endParaRPr>
          </a:p>
          <a:p>
            <a:pPr rtl="0">
              <a:spcBef>
                <a:spcPts val="0"/>
              </a:spcBef>
              <a:spcAft>
                <a:spcPts val="0"/>
              </a:spcAft>
            </a:pPr>
            <a:r>
              <a:rPr lang="en-US" dirty="0">
                <a:latin typeface="+mn-lt"/>
              </a:rPr>
              <a:t>Recognize</a:t>
            </a:r>
            <a:r>
              <a:rPr lang="en-US" b="0" i="0" u="none" strike="noStrike" dirty="0">
                <a:solidFill>
                  <a:srgbClr val="404040"/>
                </a:solidFill>
                <a:effectLst/>
                <a:latin typeface="+mn-lt"/>
              </a:rPr>
              <a:t> implicit bias, call in versus call out</a:t>
            </a:r>
          </a:p>
          <a:p>
            <a:pPr marL="0" indent="0" rtl="0">
              <a:spcBef>
                <a:spcPts val="0"/>
              </a:spcBef>
              <a:spcAft>
                <a:spcPts val="0"/>
              </a:spcAft>
              <a:buNone/>
            </a:pPr>
            <a:endParaRPr lang="en-US" b="0" dirty="0">
              <a:effectLst/>
              <a:latin typeface="+mn-lt"/>
            </a:endParaRPr>
          </a:p>
          <a:p>
            <a:pPr rtl="0">
              <a:spcBef>
                <a:spcPts val="0"/>
              </a:spcBef>
              <a:spcAft>
                <a:spcPts val="0"/>
              </a:spcAft>
            </a:pPr>
            <a:r>
              <a:rPr lang="en-US" b="0" i="0" u="none" strike="noStrike" dirty="0">
                <a:solidFill>
                  <a:srgbClr val="404040"/>
                </a:solidFill>
                <a:effectLst/>
                <a:latin typeface="+mn-lt"/>
              </a:rPr>
              <a:t>Acknowledge the student “experience”</a:t>
            </a:r>
          </a:p>
          <a:p>
            <a:pPr marL="0" indent="0" rtl="0">
              <a:spcBef>
                <a:spcPts val="0"/>
              </a:spcBef>
              <a:spcAft>
                <a:spcPts val="0"/>
              </a:spcAft>
              <a:buNone/>
            </a:pPr>
            <a:endParaRPr lang="en-US" b="0" dirty="0">
              <a:effectLst/>
              <a:latin typeface="+mn-lt"/>
            </a:endParaRPr>
          </a:p>
          <a:p>
            <a:pPr rtl="0">
              <a:spcBef>
                <a:spcPts val="0"/>
              </a:spcBef>
              <a:spcAft>
                <a:spcPts val="0"/>
              </a:spcAft>
            </a:pPr>
            <a:r>
              <a:rPr lang="en-US" dirty="0">
                <a:latin typeface="+mn-lt"/>
              </a:rPr>
              <a:t>Ongoing p</a:t>
            </a:r>
            <a:r>
              <a:rPr lang="en-US" b="0" i="0" u="none" strike="noStrike" dirty="0">
                <a:solidFill>
                  <a:srgbClr val="404040"/>
                </a:solidFill>
                <a:effectLst/>
                <a:latin typeface="+mn-lt"/>
              </a:rPr>
              <a:t>rofessional development and learning</a:t>
            </a:r>
          </a:p>
          <a:p>
            <a:pPr marL="0" indent="0" rtl="0">
              <a:spcBef>
                <a:spcPts val="0"/>
              </a:spcBef>
              <a:spcAft>
                <a:spcPts val="0"/>
              </a:spcAft>
              <a:buNone/>
            </a:pPr>
            <a:endParaRPr lang="en-US" b="0" dirty="0">
              <a:effectLst/>
              <a:latin typeface="+mn-lt"/>
            </a:endParaRPr>
          </a:p>
          <a:p>
            <a:pPr rtl="0">
              <a:spcBef>
                <a:spcPts val="0"/>
              </a:spcBef>
              <a:spcAft>
                <a:spcPts val="0"/>
              </a:spcAft>
            </a:pPr>
            <a:r>
              <a:rPr lang="en-US" b="0" i="0" u="none" strike="noStrike" dirty="0">
                <a:solidFill>
                  <a:srgbClr val="404040"/>
                </a:solidFill>
                <a:effectLst/>
                <a:latin typeface="+mn-lt"/>
              </a:rPr>
              <a:t>Doing what is right versus familiar/“easy”</a:t>
            </a:r>
          </a:p>
          <a:p>
            <a:pPr marL="0" indent="0" rtl="0">
              <a:spcBef>
                <a:spcPts val="0"/>
              </a:spcBef>
              <a:spcAft>
                <a:spcPts val="0"/>
              </a:spcAft>
              <a:buNone/>
            </a:pPr>
            <a:endParaRPr lang="en-US" b="0" i="0" u="none" strike="noStrike" dirty="0">
              <a:solidFill>
                <a:srgbClr val="404040"/>
              </a:solidFill>
              <a:effectLst/>
              <a:latin typeface="+mn-lt"/>
            </a:endParaRPr>
          </a:p>
          <a:p>
            <a:pPr rtl="0">
              <a:spcBef>
                <a:spcPts val="0"/>
              </a:spcBef>
              <a:spcAft>
                <a:spcPts val="0"/>
              </a:spcAft>
            </a:pPr>
            <a:r>
              <a:rPr lang="en-US" dirty="0">
                <a:latin typeface="+mn-lt"/>
              </a:rPr>
              <a:t>What else</a:t>
            </a:r>
            <a:r>
              <a:rPr lang="en-US">
                <a:latin typeface="+mn-lt"/>
              </a:rPr>
              <a:t>? </a:t>
            </a:r>
            <a:endParaRPr lang="en-US" b="0" dirty="0">
              <a:effectLst/>
              <a:latin typeface="+mn-lt"/>
            </a:endParaRPr>
          </a:p>
        </p:txBody>
      </p:sp>
      <p:sp>
        <p:nvSpPr>
          <p:cNvPr id="5" name="Slide Number Placeholder 4">
            <a:extLst>
              <a:ext uri="{FF2B5EF4-FFF2-40B4-BE49-F238E27FC236}">
                <a16:creationId xmlns:a16="http://schemas.microsoft.com/office/drawing/2014/main" id="{554FE9F8-86CF-471B-944C-E00901818AF5}"/>
              </a:ext>
            </a:extLst>
          </p:cNvPr>
          <p:cNvSpPr>
            <a:spLocks noGrp="1"/>
          </p:cNvSpPr>
          <p:nvPr>
            <p:ph type="sldNum" sz="quarter" idx="10"/>
          </p:nvPr>
        </p:nvSpPr>
        <p:spPr/>
        <p:txBody>
          <a:bodyPr/>
          <a:lstStyle/>
          <a:p>
            <a:pPr>
              <a:defRPr/>
            </a:pPr>
            <a:fld id="{D8EA18C6-28F1-3B47-AF4F-AD518E9A6B5A}" type="slidenum">
              <a:rPr lang="en-US" altLang="en-US" smtClean="0"/>
              <a:pPr>
                <a:defRPr/>
              </a:pPr>
              <a:t>11</a:t>
            </a:fld>
            <a:endParaRPr lang="en-US" altLang="en-US"/>
          </a:p>
        </p:txBody>
      </p:sp>
    </p:spTree>
    <p:extLst>
      <p:ext uri="{BB962C8B-B14F-4D97-AF65-F5344CB8AC3E}">
        <p14:creationId xmlns:p14="http://schemas.microsoft.com/office/powerpoint/2010/main" val="39866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FD3EB5-5492-4FA3-C9EA-096E425267E1}"/>
              </a:ext>
            </a:extLst>
          </p:cNvPr>
          <p:cNvSpPr>
            <a:spLocks noGrp="1"/>
          </p:cNvSpPr>
          <p:nvPr>
            <p:ph type="title"/>
          </p:nvPr>
        </p:nvSpPr>
        <p:spPr/>
        <p:txBody>
          <a:bodyPr/>
          <a:lstStyle/>
          <a:p>
            <a:pPr algn="ctr"/>
            <a:r>
              <a:rPr lang="en-US" b="1" dirty="0">
                <a:latin typeface="+mj-lt"/>
              </a:rPr>
              <a:t>THANK YOU!</a:t>
            </a:r>
          </a:p>
        </p:txBody>
      </p:sp>
      <p:sp>
        <p:nvSpPr>
          <p:cNvPr id="8" name="Content Placeholder 7">
            <a:extLst>
              <a:ext uri="{FF2B5EF4-FFF2-40B4-BE49-F238E27FC236}">
                <a16:creationId xmlns:a16="http://schemas.microsoft.com/office/drawing/2014/main" id="{E87E23F2-74A9-19E5-2A3F-BCC77D852D95}"/>
              </a:ext>
            </a:extLst>
          </p:cNvPr>
          <p:cNvSpPr>
            <a:spLocks noGrp="1"/>
          </p:cNvSpPr>
          <p:nvPr>
            <p:ph sz="half" idx="1"/>
          </p:nvPr>
        </p:nvSpPr>
        <p:spPr/>
        <p:txBody>
          <a:bodyPr/>
          <a:lstStyle/>
          <a:p>
            <a:pPr marL="0" indent="0">
              <a:buNone/>
            </a:pPr>
            <a:r>
              <a:rPr lang="en-US" dirty="0"/>
              <a:t>But… what next?</a:t>
            </a:r>
          </a:p>
          <a:p>
            <a:pPr marL="0" indent="0">
              <a:buNone/>
            </a:pPr>
            <a:endParaRPr lang="en-US" dirty="0"/>
          </a:p>
          <a:p>
            <a:pPr marL="0" indent="0">
              <a:buNone/>
            </a:pPr>
            <a:r>
              <a:rPr lang="en-US" dirty="0"/>
              <a:t>What is one thing you can do when you return to your campus:</a:t>
            </a:r>
          </a:p>
          <a:p>
            <a:pPr marL="0" indent="0">
              <a:buNone/>
            </a:pPr>
            <a:r>
              <a:rPr lang="en-US" dirty="0"/>
              <a:t>*to ensure inclusion works</a:t>
            </a:r>
          </a:p>
          <a:p>
            <a:pPr marL="0" indent="0">
              <a:buNone/>
            </a:pPr>
            <a:r>
              <a:rPr lang="en-US" dirty="0"/>
              <a:t>*that there are ongoing efforts </a:t>
            </a:r>
            <a:r>
              <a:rPr lang="en-US" dirty="0">
                <a:solidFill>
                  <a:srgbClr val="000000"/>
                </a:solidFill>
                <a:latin typeface="Arial" panose="020B0604020202020204" pitchFamily="34" charset="0"/>
              </a:rPr>
              <a:t>i</a:t>
            </a:r>
            <a:r>
              <a:rPr lang="en-US" b="0" i="0" u="none" strike="noStrike" dirty="0">
                <a:solidFill>
                  <a:srgbClr val="000000"/>
                </a:solidFill>
                <a:effectLst/>
                <a:latin typeface="Arial" panose="020B0604020202020204" pitchFamily="34" charset="0"/>
              </a:rPr>
              <a:t>nclude and center authentic voices and lived experiences which acknowledges that institutional discrimination and implicit bias exist</a:t>
            </a:r>
          </a:p>
          <a:p>
            <a:pPr marL="0" indent="0">
              <a:buNone/>
            </a:pPr>
            <a:r>
              <a:rPr lang="en-US" dirty="0">
                <a:solidFill>
                  <a:srgbClr val="000000"/>
                </a:solidFill>
                <a:latin typeface="Arial" panose="020B0604020202020204" pitchFamily="34" charset="0"/>
              </a:rPr>
              <a:t>*to</a:t>
            </a:r>
            <a:r>
              <a:rPr lang="en-US" b="0" i="0" u="none" strike="noStrike" dirty="0">
                <a:solidFill>
                  <a:srgbClr val="000000"/>
                </a:solidFill>
                <a:effectLst/>
                <a:latin typeface="Arial" panose="020B0604020202020204" pitchFamily="34" charset="0"/>
              </a:rPr>
              <a:t> honor all voices in light of our vision and mission</a:t>
            </a:r>
          </a:p>
          <a:p>
            <a:pPr marL="0" indent="0">
              <a:buNone/>
            </a:pPr>
            <a:endParaRPr lang="en-US" b="0" i="0" u="none" strike="noStrike" dirty="0">
              <a:solidFill>
                <a:srgbClr val="000000"/>
              </a:solidFill>
              <a:effectLst/>
              <a:latin typeface="Arial" panose="020B0604020202020204" pitchFamily="34" charset="0"/>
            </a:endParaRPr>
          </a:p>
          <a:p>
            <a:pPr marL="0" indent="0" algn="ctr">
              <a:buNone/>
            </a:pPr>
            <a:r>
              <a:rPr lang="en-US" b="1" dirty="0">
                <a:solidFill>
                  <a:srgbClr val="000000"/>
                </a:solidFill>
                <a:latin typeface="Arial" panose="020B0604020202020204" pitchFamily="34" charset="0"/>
              </a:rPr>
              <a:t>YOU CAN DO IT!</a:t>
            </a:r>
            <a:r>
              <a:rPr lang="en-US" b="1" i="0" u="none" strike="noStrike" dirty="0">
                <a:solidFill>
                  <a:srgbClr val="000000"/>
                </a:solidFill>
                <a:effectLst/>
                <a:latin typeface="Arial" panose="020B0604020202020204" pitchFamily="34" charset="0"/>
              </a:rPr>
              <a:t> </a:t>
            </a: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8C6B4A-EF0C-FDF0-FA10-8FEB411B3B86}"/>
              </a:ext>
            </a:extLst>
          </p:cNvPr>
          <p:cNvSpPr>
            <a:spLocks noGrp="1"/>
          </p:cNvSpPr>
          <p:nvPr>
            <p:ph type="sldNum" sz="quarter" idx="10"/>
          </p:nvPr>
        </p:nvSpPr>
        <p:spPr/>
        <p:txBody>
          <a:bodyPr/>
          <a:lstStyle/>
          <a:p>
            <a:pPr>
              <a:defRPr/>
            </a:pPr>
            <a:fld id="{576C9E23-81DC-524C-9AAF-31FE3F6CAB57}" type="slidenum">
              <a:rPr lang="en-US" altLang="en-US" smtClean="0"/>
              <a:pPr>
                <a:defRPr/>
              </a:pPr>
              <a:t>12</a:t>
            </a:fld>
            <a:endParaRPr lang="en-US" altLang="en-US"/>
          </a:p>
        </p:txBody>
      </p:sp>
    </p:spTree>
    <p:extLst>
      <p:ext uri="{BB962C8B-B14F-4D97-AF65-F5344CB8AC3E}">
        <p14:creationId xmlns:p14="http://schemas.microsoft.com/office/powerpoint/2010/main" val="328352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2E02-7864-6579-8EF8-CE12ECD56D1A}"/>
              </a:ext>
            </a:extLst>
          </p:cNvPr>
          <p:cNvSpPr>
            <a:spLocks noGrp="1"/>
          </p:cNvSpPr>
          <p:nvPr>
            <p:ph type="title"/>
          </p:nvPr>
        </p:nvSpPr>
        <p:spPr>
          <a:xfrm rot="20551169">
            <a:off x="13884" y="2035640"/>
            <a:ext cx="4032997" cy="1649207"/>
          </a:xfrm>
        </p:spPr>
        <p:txBody>
          <a:bodyPr/>
          <a:lstStyle/>
          <a:p>
            <a:r>
              <a:rPr lang="en-US" dirty="0">
                <a:latin typeface="+mj-lt"/>
              </a:rPr>
              <a:t>PRESENTING…</a:t>
            </a:r>
          </a:p>
        </p:txBody>
      </p:sp>
      <p:sp>
        <p:nvSpPr>
          <p:cNvPr id="3" name="Content Placeholder 2">
            <a:extLst>
              <a:ext uri="{FF2B5EF4-FFF2-40B4-BE49-F238E27FC236}">
                <a16:creationId xmlns:a16="http://schemas.microsoft.com/office/drawing/2014/main" id="{DF02CC88-49CD-3F52-6189-50713711B284}"/>
              </a:ext>
            </a:extLst>
          </p:cNvPr>
          <p:cNvSpPr>
            <a:spLocks noGrp="1"/>
          </p:cNvSpPr>
          <p:nvPr>
            <p:ph idx="1"/>
          </p:nvPr>
        </p:nvSpPr>
        <p:spPr>
          <a:xfrm>
            <a:off x="4747099" y="408562"/>
            <a:ext cx="6286026" cy="5877024"/>
          </a:xfrm>
        </p:spPr>
        <p:txBody>
          <a:bodyPr/>
          <a:lstStyle/>
          <a:p>
            <a:pPr>
              <a:lnSpc>
                <a:spcPct val="100000"/>
              </a:lnSpc>
            </a:pPr>
            <a:r>
              <a:rPr lang="en-US" b="1" dirty="0"/>
              <a:t>Jessica Dominguez</a:t>
            </a:r>
            <a:r>
              <a:rPr lang="en-US" dirty="0"/>
              <a:t> </a:t>
            </a:r>
          </a:p>
          <a:p>
            <a:pPr>
              <a:lnSpc>
                <a:spcPct val="100000"/>
              </a:lnSpc>
            </a:pPr>
            <a:r>
              <a:rPr lang="en-US" dirty="0"/>
              <a:t>SSCCC Vice President of Regional Affairs</a:t>
            </a:r>
          </a:p>
          <a:p>
            <a:pPr>
              <a:lnSpc>
                <a:spcPct val="100000"/>
              </a:lnSpc>
            </a:pPr>
            <a:r>
              <a:rPr lang="en-US" b="1" dirty="0"/>
              <a:t>LaTonya Parker</a:t>
            </a:r>
          </a:p>
          <a:p>
            <a:pPr>
              <a:lnSpc>
                <a:spcPct val="100000"/>
              </a:lnSpc>
            </a:pPr>
            <a:r>
              <a:rPr lang="en-US" dirty="0"/>
              <a:t>ASCCC Secretary</a:t>
            </a:r>
          </a:p>
          <a:p>
            <a:pPr>
              <a:lnSpc>
                <a:spcPct val="100000"/>
              </a:lnSpc>
            </a:pPr>
            <a:r>
              <a:rPr lang="en-US" b="1" dirty="0"/>
              <a:t>Carrie Roberson</a:t>
            </a:r>
          </a:p>
          <a:p>
            <a:pPr>
              <a:lnSpc>
                <a:spcPct val="100000"/>
              </a:lnSpc>
            </a:pPr>
            <a:r>
              <a:rPr lang="en-US" dirty="0"/>
              <a:t>ASCCC At-Large Representative</a:t>
            </a:r>
          </a:p>
          <a:p>
            <a:pPr>
              <a:lnSpc>
                <a:spcPct val="100000"/>
              </a:lnSpc>
            </a:pPr>
            <a:r>
              <a:rPr lang="en-US" b="1" dirty="0" err="1"/>
              <a:t>Clemaus</a:t>
            </a:r>
            <a:r>
              <a:rPr lang="en-US" b="1" dirty="0"/>
              <a:t> </a:t>
            </a:r>
            <a:r>
              <a:rPr lang="en-US" b="1" dirty="0" err="1"/>
              <a:t>Tervalon</a:t>
            </a:r>
            <a:endParaRPr lang="en-US" b="1" dirty="0"/>
          </a:p>
          <a:p>
            <a:pPr>
              <a:lnSpc>
                <a:spcPct val="100000"/>
              </a:lnSpc>
            </a:pPr>
            <a:r>
              <a:rPr lang="en-US" dirty="0"/>
              <a:t>SSCCC President</a:t>
            </a:r>
          </a:p>
          <a:p>
            <a:pPr>
              <a:lnSpc>
                <a:spcPct val="100000"/>
              </a:lnSpc>
            </a:pPr>
            <a:r>
              <a:rPr lang="en-US" b="1" dirty="0"/>
              <a:t>Eric Wada</a:t>
            </a:r>
          </a:p>
          <a:p>
            <a:pPr>
              <a:lnSpc>
                <a:spcPct val="100000"/>
              </a:lnSpc>
            </a:pPr>
            <a:r>
              <a:rPr lang="en-US" dirty="0"/>
              <a:t>ASCCC North Representative</a:t>
            </a:r>
          </a:p>
          <a:p>
            <a:pPr>
              <a:lnSpc>
                <a:spcPct val="100000"/>
              </a:lnSpc>
            </a:pPr>
            <a:r>
              <a:rPr lang="en-US" b="1" dirty="0"/>
              <a:t>Anastasia </a:t>
            </a:r>
            <a:r>
              <a:rPr lang="en-US" b="1" dirty="0" err="1"/>
              <a:t>Zavodny</a:t>
            </a:r>
            <a:r>
              <a:rPr lang="en-US" dirty="0"/>
              <a:t> </a:t>
            </a:r>
          </a:p>
          <a:p>
            <a:pPr>
              <a:lnSpc>
                <a:spcPct val="100000"/>
              </a:lnSpc>
            </a:pPr>
            <a:r>
              <a:rPr lang="en-US" dirty="0"/>
              <a:t>ASCCC Part-Time Faculty Committee</a:t>
            </a:r>
          </a:p>
        </p:txBody>
      </p:sp>
      <p:sp>
        <p:nvSpPr>
          <p:cNvPr id="5" name="Slide Number Placeholder 4">
            <a:extLst>
              <a:ext uri="{FF2B5EF4-FFF2-40B4-BE49-F238E27FC236}">
                <a16:creationId xmlns:a16="http://schemas.microsoft.com/office/drawing/2014/main" id="{D3C20A00-3F44-6C96-AE4C-968118DF9A7D}"/>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a:p>
        </p:txBody>
      </p:sp>
    </p:spTree>
    <p:extLst>
      <p:ext uri="{BB962C8B-B14F-4D97-AF65-F5344CB8AC3E}">
        <p14:creationId xmlns:p14="http://schemas.microsoft.com/office/powerpoint/2010/main" val="161649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5089-67E2-EDFA-2C74-81C63FA6C23F}"/>
              </a:ext>
            </a:extLst>
          </p:cNvPr>
          <p:cNvSpPr>
            <a:spLocks noGrp="1"/>
          </p:cNvSpPr>
          <p:nvPr>
            <p:ph type="title"/>
          </p:nvPr>
        </p:nvSpPr>
        <p:spPr>
          <a:xfrm>
            <a:off x="227885" y="1128409"/>
            <a:ext cx="3583461" cy="758757"/>
          </a:xfrm>
        </p:spPr>
        <p:txBody>
          <a:bodyPr/>
          <a:lstStyle/>
          <a:p>
            <a:r>
              <a:rPr lang="en-US" dirty="0">
                <a:latin typeface="+mj-lt"/>
              </a:rPr>
              <a:t>TODAY!</a:t>
            </a:r>
          </a:p>
        </p:txBody>
      </p:sp>
      <p:sp>
        <p:nvSpPr>
          <p:cNvPr id="3" name="Content Placeholder 2">
            <a:extLst>
              <a:ext uri="{FF2B5EF4-FFF2-40B4-BE49-F238E27FC236}">
                <a16:creationId xmlns:a16="http://schemas.microsoft.com/office/drawing/2014/main" id="{832EF17B-FEA1-21D5-EACB-C13F446DB812}"/>
              </a:ext>
            </a:extLst>
          </p:cNvPr>
          <p:cNvSpPr>
            <a:spLocks noGrp="1"/>
          </p:cNvSpPr>
          <p:nvPr>
            <p:ph idx="1"/>
          </p:nvPr>
        </p:nvSpPr>
        <p:spPr>
          <a:xfrm>
            <a:off x="4134256" y="924128"/>
            <a:ext cx="7412476" cy="5361458"/>
          </a:xfrm>
        </p:spPr>
        <p:txBody>
          <a:bodyPr/>
          <a:lstStyle/>
          <a:p>
            <a:pPr rtl="0">
              <a:spcBef>
                <a:spcPts val="1200"/>
              </a:spcBef>
              <a:spcAft>
                <a:spcPts val="1200"/>
              </a:spcAft>
            </a:pPr>
            <a:r>
              <a:rPr lang="en-US" b="0" i="0" u="none" strike="noStrike" dirty="0">
                <a:solidFill>
                  <a:srgbClr val="000000"/>
                </a:solidFill>
                <a:effectLst/>
                <a:latin typeface="Arial" panose="020B0604020202020204" pitchFamily="34" charset="0"/>
              </a:rPr>
              <a:t>With the goal of ensuring the success of all students, the ASCCC embraces IDEAA as a call to action for a better future. Including and centering authentic voices and lived experiences acknowledges that institutional discrimination and implicit bias exist and honoring the voices and stories in light of our vision and mission will support our students and colleagues as we dismantle structural barriers. This interactive session will consider how local academic senates and colleges can strive to deliberately value and include the underrepresented voices of BIPOC and Part-Time faculty as well as students to leverage our growth and understanding as an educational community.</a:t>
            </a:r>
            <a:endParaRPr lang="en-US" b="0" dirty="0">
              <a:effectLst/>
            </a:endParaRPr>
          </a:p>
        </p:txBody>
      </p:sp>
      <p:sp>
        <p:nvSpPr>
          <p:cNvPr id="4" name="Text Placeholder 3">
            <a:extLst>
              <a:ext uri="{FF2B5EF4-FFF2-40B4-BE49-F238E27FC236}">
                <a16:creationId xmlns:a16="http://schemas.microsoft.com/office/drawing/2014/main" id="{6A641874-4A66-AD61-2992-1CAA77D443B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9840DB26-BF35-0876-F766-9F659D58B46A}"/>
              </a:ext>
            </a:extLst>
          </p:cNvPr>
          <p:cNvSpPr>
            <a:spLocks noGrp="1"/>
          </p:cNvSpPr>
          <p:nvPr>
            <p:ph type="sldNum" sz="quarter" idx="10"/>
          </p:nvPr>
        </p:nvSpPr>
        <p:spPr/>
        <p:txBody>
          <a:bodyPr/>
          <a:lstStyle/>
          <a:p>
            <a:pPr>
              <a:defRPr/>
            </a:pPr>
            <a:fld id="{D8EA18C6-28F1-3B47-AF4F-AD518E9A6B5A}" type="slidenum">
              <a:rPr lang="en-US" altLang="en-US" smtClean="0"/>
              <a:pPr>
                <a:defRPr/>
              </a:pPr>
              <a:t>3</a:t>
            </a:fld>
            <a:endParaRPr lang="en-US" altLang="en-US"/>
          </a:p>
        </p:txBody>
      </p:sp>
    </p:spTree>
    <p:extLst>
      <p:ext uri="{BB962C8B-B14F-4D97-AF65-F5344CB8AC3E}">
        <p14:creationId xmlns:p14="http://schemas.microsoft.com/office/powerpoint/2010/main" val="7138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AC4D68-B6DF-79F4-5AEE-8501222F4CF8}"/>
              </a:ext>
            </a:extLst>
          </p:cNvPr>
          <p:cNvSpPr>
            <a:spLocks noGrp="1"/>
          </p:cNvSpPr>
          <p:nvPr>
            <p:ph type="title"/>
          </p:nvPr>
        </p:nvSpPr>
        <p:spPr/>
        <p:txBody>
          <a:bodyPr/>
          <a:lstStyle/>
          <a:p>
            <a:r>
              <a:rPr lang="en-US" dirty="0">
                <a:latin typeface="+mj-lt"/>
              </a:rPr>
              <a:t>     </a:t>
            </a:r>
            <a:r>
              <a:rPr lang="en-US" b="1" dirty="0">
                <a:latin typeface="+mj-lt"/>
              </a:rPr>
              <a:t>ASCCC VISION</a:t>
            </a:r>
          </a:p>
        </p:txBody>
      </p:sp>
      <p:sp>
        <p:nvSpPr>
          <p:cNvPr id="7" name="Content Placeholder 6">
            <a:extLst>
              <a:ext uri="{FF2B5EF4-FFF2-40B4-BE49-F238E27FC236}">
                <a16:creationId xmlns:a16="http://schemas.microsoft.com/office/drawing/2014/main" id="{6670F561-5785-A742-9259-A9C242F4B491}"/>
              </a:ext>
            </a:extLst>
          </p:cNvPr>
          <p:cNvSpPr>
            <a:spLocks noGrp="1"/>
          </p:cNvSpPr>
          <p:nvPr>
            <p:ph sz="half" idx="2"/>
          </p:nvPr>
        </p:nvSpPr>
        <p:spPr/>
        <p:txBody>
          <a:bodyPr/>
          <a:lstStyle/>
          <a:p>
            <a:pPr marL="0" indent="0" algn="ctr">
              <a:buNone/>
            </a:pPr>
            <a:r>
              <a:rPr lang="en-US" sz="3200" b="0" i="0" u="none" strike="noStrike" dirty="0">
                <a:solidFill>
                  <a:srgbClr val="404040"/>
                </a:solidFill>
                <a:effectLst/>
                <a:latin typeface="Arial" panose="020B0604020202020204" pitchFamily="34" charset="0"/>
              </a:rPr>
              <a:t>Faculty leading change, </a:t>
            </a:r>
          </a:p>
          <a:p>
            <a:pPr marL="0" indent="0" algn="ctr">
              <a:buNone/>
            </a:pPr>
            <a:r>
              <a:rPr lang="en-US" sz="3200" b="0" i="0" u="none" strike="noStrike" dirty="0">
                <a:solidFill>
                  <a:srgbClr val="404040"/>
                </a:solidFill>
                <a:effectLst/>
                <a:latin typeface="Arial" panose="020B0604020202020204" pitchFamily="34" charset="0"/>
              </a:rPr>
              <a:t>serving students,</a:t>
            </a:r>
          </a:p>
          <a:p>
            <a:pPr marL="0" indent="0" algn="ctr">
              <a:buNone/>
            </a:pPr>
            <a:r>
              <a:rPr lang="en-US" sz="3200" b="0" i="0" u="none" strike="noStrike" dirty="0">
                <a:solidFill>
                  <a:srgbClr val="404040"/>
                </a:solidFill>
                <a:effectLst/>
                <a:latin typeface="Arial" panose="020B0604020202020204" pitchFamily="34" charset="0"/>
              </a:rPr>
              <a:t>and embracing inclusion</a:t>
            </a:r>
            <a:endParaRPr lang="en-US" sz="3200" dirty="0"/>
          </a:p>
        </p:txBody>
      </p:sp>
      <p:pic>
        <p:nvPicPr>
          <p:cNvPr id="3" name="Content Placeholder 2" descr="Arrows pointing towards light">
            <a:extLst>
              <a:ext uri="{FF2B5EF4-FFF2-40B4-BE49-F238E27FC236}">
                <a16:creationId xmlns:a16="http://schemas.microsoft.com/office/drawing/2014/main" id="{5051DDDD-73B8-7C84-6905-095B39FBB576}"/>
              </a:ext>
            </a:extLst>
          </p:cNvPr>
          <p:cNvPicPr>
            <a:picLocks noGrp="1" noChangeAspect="1"/>
          </p:cNvPicPr>
          <p:nvPr>
            <p:ph sz="quarter" idx="4"/>
          </p:nvPr>
        </p:nvPicPr>
        <p:blipFill>
          <a:blip r:embed="rId3"/>
          <a:stretch>
            <a:fillRect/>
          </a:stretch>
        </p:blipFill>
        <p:spPr>
          <a:xfrm>
            <a:off x="6388100" y="2344612"/>
            <a:ext cx="4949825" cy="3299077"/>
          </a:xfrm>
        </p:spPr>
      </p:pic>
      <p:sp>
        <p:nvSpPr>
          <p:cNvPr id="5" name="Slide Number Placeholder 4">
            <a:extLst>
              <a:ext uri="{FF2B5EF4-FFF2-40B4-BE49-F238E27FC236}">
                <a16:creationId xmlns:a16="http://schemas.microsoft.com/office/drawing/2014/main" id="{016E16E2-D555-E23A-19CF-42C5FC8A3DCE}"/>
              </a:ext>
            </a:extLst>
          </p:cNvPr>
          <p:cNvSpPr>
            <a:spLocks noGrp="1"/>
          </p:cNvSpPr>
          <p:nvPr>
            <p:ph type="sldNum" sz="quarter" idx="10"/>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266184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4E0B-DB84-5563-14AC-06D6B108E8C1}"/>
              </a:ext>
            </a:extLst>
          </p:cNvPr>
          <p:cNvSpPr>
            <a:spLocks noGrp="1"/>
          </p:cNvSpPr>
          <p:nvPr>
            <p:ph type="title"/>
          </p:nvPr>
        </p:nvSpPr>
        <p:spPr/>
        <p:txBody>
          <a:bodyPr>
            <a:normAutofit/>
          </a:bodyPr>
          <a:lstStyle/>
          <a:p>
            <a:pPr rtl="0">
              <a:spcBef>
                <a:spcPts val="0"/>
              </a:spcBef>
              <a:spcAft>
                <a:spcPts val="0"/>
              </a:spcAft>
            </a:pPr>
            <a:r>
              <a:rPr lang="en-US" sz="4400" b="1" i="0" u="none" strike="noStrike" dirty="0">
                <a:solidFill>
                  <a:srgbClr val="1E3C8C"/>
                </a:solidFill>
                <a:effectLst/>
                <a:latin typeface="+mj-lt"/>
              </a:rPr>
              <a:t>INCLUSION</a:t>
            </a:r>
            <a:br>
              <a:rPr lang="en-US" sz="4400" b="0" dirty="0">
                <a:effectLst/>
                <a:latin typeface="+mj-lt"/>
              </a:rPr>
            </a:br>
            <a:r>
              <a:rPr lang="en-US" sz="2400" b="0" i="0" u="none" strike="noStrike" dirty="0">
                <a:solidFill>
                  <a:srgbClr val="1E3C8C"/>
                </a:solidFill>
                <a:effectLst/>
                <a:latin typeface="+mj-lt"/>
              </a:rPr>
              <a:t>From:(</a:t>
            </a:r>
            <a:r>
              <a:rPr lang="en-US" sz="2400" b="0" i="0" u="sng" strike="noStrike" dirty="0">
                <a:solidFill>
                  <a:srgbClr val="0097A7"/>
                </a:solidFill>
                <a:effectLst/>
                <a:latin typeface="+mj-lt"/>
                <a:hlinkClick r:id="rId3"/>
              </a:rPr>
              <a:t>CO Glossary of DEI Terms</a:t>
            </a:r>
            <a:r>
              <a:rPr lang="en-US" sz="2400" b="0" i="0" u="sng" dirty="0">
                <a:solidFill>
                  <a:srgbClr val="1E3C8C"/>
                </a:solidFill>
                <a:effectLst/>
                <a:latin typeface="+mj-lt"/>
              </a:rPr>
              <a:t>)</a:t>
            </a:r>
            <a:endParaRPr lang="en-US" sz="2400" dirty="0">
              <a:latin typeface="+mj-lt"/>
            </a:endParaRPr>
          </a:p>
        </p:txBody>
      </p:sp>
      <p:sp>
        <p:nvSpPr>
          <p:cNvPr id="3" name="Content Placeholder 2">
            <a:extLst>
              <a:ext uri="{FF2B5EF4-FFF2-40B4-BE49-F238E27FC236}">
                <a16:creationId xmlns:a16="http://schemas.microsoft.com/office/drawing/2014/main" id="{3FE18FD0-0D23-F1AF-2CFF-7DA759B0615D}"/>
              </a:ext>
            </a:extLst>
          </p:cNvPr>
          <p:cNvSpPr>
            <a:spLocks noGrp="1"/>
          </p:cNvSpPr>
          <p:nvPr>
            <p:ph sz="half" idx="2"/>
          </p:nvPr>
        </p:nvSpPr>
        <p:spPr/>
        <p:txBody>
          <a:bodyPr/>
          <a:lstStyle/>
          <a:p>
            <a:pPr marL="0" indent="0">
              <a:buNone/>
            </a:pPr>
            <a:endParaRPr lang="en-US" b="1" i="0" u="none" strike="noStrike" dirty="0">
              <a:solidFill>
                <a:srgbClr val="404040"/>
              </a:solidFill>
              <a:effectLst/>
              <a:latin typeface="Arial" panose="020B0604020202020204" pitchFamily="34" charset="0"/>
            </a:endParaRPr>
          </a:p>
          <a:p>
            <a:pPr marL="0" indent="0">
              <a:buNone/>
            </a:pPr>
            <a:r>
              <a:rPr lang="en-US" b="1" i="0" u="none" strike="noStrike" dirty="0">
                <a:solidFill>
                  <a:srgbClr val="404040"/>
                </a:solidFill>
                <a:effectLst/>
                <a:latin typeface="Arial" panose="020B0604020202020204" pitchFamily="34" charset="0"/>
              </a:rPr>
              <a:t>Inclusion: </a:t>
            </a:r>
          </a:p>
          <a:p>
            <a:pPr marL="0" indent="0">
              <a:buNone/>
            </a:pPr>
            <a:r>
              <a:rPr lang="en-US" b="0" i="0" u="none" strike="noStrike" dirty="0">
                <a:solidFill>
                  <a:srgbClr val="404040"/>
                </a:solidFill>
                <a:effectLst/>
                <a:latin typeface="Arial" panose="020B0604020202020204" pitchFamily="34" charset="0"/>
              </a:rPr>
              <a:t>Authentically bringing </a:t>
            </a:r>
            <a:r>
              <a:rPr lang="en-US" b="1" i="1" u="none" strike="noStrike" dirty="0">
                <a:solidFill>
                  <a:srgbClr val="404040"/>
                </a:solidFill>
                <a:effectLst/>
                <a:latin typeface="Arial" panose="020B0604020202020204" pitchFamily="34" charset="0"/>
              </a:rPr>
              <a:t>traditionally excluded individuals</a:t>
            </a:r>
            <a:r>
              <a:rPr lang="en-US" b="0" i="0" u="none" strike="noStrike" dirty="0">
                <a:solidFill>
                  <a:srgbClr val="404040"/>
                </a:solidFill>
                <a:effectLst/>
                <a:latin typeface="Arial" panose="020B0604020202020204" pitchFamily="34" charset="0"/>
              </a:rPr>
              <a:t> and/or groups into processes, activities, and decision/policy making in a way that shares power.</a:t>
            </a:r>
            <a:endParaRPr lang="en-US" dirty="0"/>
          </a:p>
        </p:txBody>
      </p:sp>
      <p:pic>
        <p:nvPicPr>
          <p:cNvPr id="7" name="Content Placeholder 6" descr="Big and small arrows">
            <a:extLst>
              <a:ext uri="{FF2B5EF4-FFF2-40B4-BE49-F238E27FC236}">
                <a16:creationId xmlns:a16="http://schemas.microsoft.com/office/drawing/2014/main" id="{49F75C86-0499-DBDD-F677-5B383667E865}"/>
              </a:ext>
            </a:extLst>
          </p:cNvPr>
          <p:cNvPicPr>
            <a:picLocks noGrp="1" noChangeAspect="1"/>
          </p:cNvPicPr>
          <p:nvPr>
            <p:ph sz="quarter" idx="4"/>
          </p:nvPr>
        </p:nvPicPr>
        <p:blipFill>
          <a:blip r:embed="rId4"/>
          <a:stretch>
            <a:fillRect/>
          </a:stretch>
        </p:blipFill>
        <p:spPr>
          <a:xfrm>
            <a:off x="6388100" y="2344209"/>
            <a:ext cx="4949825" cy="3299883"/>
          </a:xfrm>
        </p:spPr>
      </p:pic>
      <p:sp>
        <p:nvSpPr>
          <p:cNvPr id="5" name="Slide Number Placeholder 4">
            <a:extLst>
              <a:ext uri="{FF2B5EF4-FFF2-40B4-BE49-F238E27FC236}">
                <a16:creationId xmlns:a16="http://schemas.microsoft.com/office/drawing/2014/main" id="{08F8FF72-0C61-E3E5-3229-D1D0D9FFAB54}"/>
              </a:ext>
            </a:extLst>
          </p:cNvPr>
          <p:cNvSpPr>
            <a:spLocks noGrp="1"/>
          </p:cNvSpPr>
          <p:nvPr>
            <p:ph type="sldNum" sz="quarter" idx="10"/>
          </p:nvPr>
        </p:nvSpPr>
        <p:spPr/>
        <p:txBody>
          <a:bodyPr/>
          <a:lstStyle/>
          <a:p>
            <a:pPr>
              <a:defRPr/>
            </a:pPr>
            <a:fld id="{541C1AB4-F0EA-3940-A3A7-33051516FBC7}" type="slidenum">
              <a:rPr lang="en-US" altLang="en-US" smtClean="0"/>
              <a:pPr>
                <a:defRPr/>
              </a:pPr>
              <a:t>5</a:t>
            </a:fld>
            <a:endParaRPr lang="en-US" altLang="en-US"/>
          </a:p>
        </p:txBody>
      </p:sp>
    </p:spTree>
    <p:extLst>
      <p:ext uri="{BB962C8B-B14F-4D97-AF65-F5344CB8AC3E}">
        <p14:creationId xmlns:p14="http://schemas.microsoft.com/office/powerpoint/2010/main" val="400339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99F7-47E4-761F-7A08-48B9E08C8380}"/>
              </a:ext>
            </a:extLst>
          </p:cNvPr>
          <p:cNvSpPr>
            <a:spLocks noGrp="1"/>
          </p:cNvSpPr>
          <p:nvPr>
            <p:ph type="title"/>
          </p:nvPr>
        </p:nvSpPr>
        <p:spPr/>
        <p:txBody>
          <a:bodyPr/>
          <a:lstStyle/>
          <a:p>
            <a:r>
              <a:rPr lang="en-US" dirty="0">
                <a:latin typeface="+mj-lt"/>
              </a:rPr>
              <a:t>ASCCC Inclusivity Statement: </a:t>
            </a:r>
          </a:p>
        </p:txBody>
      </p:sp>
      <p:sp>
        <p:nvSpPr>
          <p:cNvPr id="3" name="Content Placeholder 2">
            <a:extLst>
              <a:ext uri="{FF2B5EF4-FFF2-40B4-BE49-F238E27FC236}">
                <a16:creationId xmlns:a16="http://schemas.microsoft.com/office/drawing/2014/main" id="{C72F8AC2-078E-299F-310B-BE9DCB5791AB}"/>
              </a:ext>
            </a:extLst>
          </p:cNvPr>
          <p:cNvSpPr>
            <a:spLocks noGrp="1"/>
          </p:cNvSpPr>
          <p:nvPr>
            <p:ph sz="half" idx="2"/>
          </p:nvPr>
        </p:nvSpPr>
        <p:spPr/>
        <p:txBody>
          <a:bodyPr/>
          <a:lstStyle/>
          <a:p>
            <a:pPr marL="0" indent="0">
              <a:buNone/>
            </a:pPr>
            <a:endParaRPr lang="en-US" dirty="0"/>
          </a:p>
          <a:p>
            <a:pPr marL="0" indent="0">
              <a:buNone/>
            </a:pPr>
            <a:r>
              <a:rPr lang="en-US" dirty="0"/>
              <a:t>…</a:t>
            </a:r>
            <a:r>
              <a:rPr lang="en-US" b="0" i="0" u="none" strike="noStrike" dirty="0">
                <a:solidFill>
                  <a:srgbClr val="404040"/>
                </a:solidFill>
                <a:effectLst/>
              </a:rPr>
              <a:t>Our commitment to diversity requires that we strive to eliminate the barriers to equity and that we act deliberately to create a safe and inclusive environment where individual and group differences are valued and leveraged for our growth and understanding as an educational community.</a:t>
            </a:r>
            <a:endParaRPr lang="en-US" b="0" dirty="0">
              <a:effectLst/>
            </a:endParaRPr>
          </a:p>
        </p:txBody>
      </p:sp>
      <p:pic>
        <p:nvPicPr>
          <p:cNvPr id="7" name="Content Placeholder 6" descr="Multicolored arrows pointing to different directions">
            <a:extLst>
              <a:ext uri="{FF2B5EF4-FFF2-40B4-BE49-F238E27FC236}">
                <a16:creationId xmlns:a16="http://schemas.microsoft.com/office/drawing/2014/main" id="{0A21608A-3B7A-CB3E-23EA-C80B465DC1CC}"/>
              </a:ext>
            </a:extLst>
          </p:cNvPr>
          <p:cNvPicPr>
            <a:picLocks noGrp="1" noChangeAspect="1"/>
          </p:cNvPicPr>
          <p:nvPr>
            <p:ph sz="quarter" idx="4"/>
          </p:nvPr>
        </p:nvPicPr>
        <p:blipFill>
          <a:blip r:embed="rId3"/>
          <a:stretch>
            <a:fillRect/>
          </a:stretch>
        </p:blipFill>
        <p:spPr>
          <a:xfrm>
            <a:off x="6388100" y="2344636"/>
            <a:ext cx="4949825" cy="3299029"/>
          </a:xfrm>
        </p:spPr>
      </p:pic>
      <p:sp>
        <p:nvSpPr>
          <p:cNvPr id="5" name="Slide Number Placeholder 4">
            <a:extLst>
              <a:ext uri="{FF2B5EF4-FFF2-40B4-BE49-F238E27FC236}">
                <a16:creationId xmlns:a16="http://schemas.microsoft.com/office/drawing/2014/main" id="{39B703D4-9855-9CAE-26C8-91A4E3922C09}"/>
              </a:ext>
            </a:extLst>
          </p:cNvPr>
          <p:cNvSpPr>
            <a:spLocks noGrp="1"/>
          </p:cNvSpPr>
          <p:nvPr>
            <p:ph type="sldNum" sz="quarter" idx="10"/>
          </p:nvPr>
        </p:nvSpPr>
        <p:spPr/>
        <p:txBody>
          <a:bodyPr/>
          <a:lstStyle/>
          <a:p>
            <a:pPr>
              <a:defRPr/>
            </a:pPr>
            <a:fld id="{541C1AB4-F0EA-3940-A3A7-33051516FBC7}" type="slidenum">
              <a:rPr lang="en-US" altLang="en-US" smtClean="0"/>
              <a:pPr>
                <a:defRPr/>
              </a:pPr>
              <a:t>6</a:t>
            </a:fld>
            <a:endParaRPr lang="en-US" altLang="en-US"/>
          </a:p>
        </p:txBody>
      </p:sp>
    </p:spTree>
    <p:extLst>
      <p:ext uri="{BB962C8B-B14F-4D97-AF65-F5344CB8AC3E}">
        <p14:creationId xmlns:p14="http://schemas.microsoft.com/office/powerpoint/2010/main" val="10528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5ED4BF-20E4-5EA4-0804-380EFAE5A200}"/>
              </a:ext>
            </a:extLst>
          </p:cNvPr>
          <p:cNvSpPr>
            <a:spLocks noGrp="1"/>
          </p:cNvSpPr>
          <p:nvPr>
            <p:ph type="title"/>
          </p:nvPr>
        </p:nvSpPr>
        <p:spPr>
          <a:xfrm>
            <a:off x="1277650" y="365125"/>
            <a:ext cx="10046043" cy="782739"/>
          </a:xfrm>
        </p:spPr>
        <p:txBody>
          <a:bodyPr/>
          <a:lstStyle/>
          <a:p>
            <a:r>
              <a:rPr lang="en-US" sz="3600" b="0" i="0" u="none" strike="noStrike" dirty="0">
                <a:solidFill>
                  <a:srgbClr val="404040"/>
                </a:solidFill>
                <a:effectLst/>
                <a:latin typeface="Arial" panose="020B0604020202020204" pitchFamily="34" charset="0"/>
              </a:rPr>
              <a:t>The ASCCC acts to:</a:t>
            </a:r>
            <a:endParaRPr lang="en-US" dirty="0"/>
          </a:p>
        </p:txBody>
      </p:sp>
      <p:sp>
        <p:nvSpPr>
          <p:cNvPr id="7" name="Content Placeholder 6">
            <a:extLst>
              <a:ext uri="{FF2B5EF4-FFF2-40B4-BE49-F238E27FC236}">
                <a16:creationId xmlns:a16="http://schemas.microsoft.com/office/drawing/2014/main" id="{65A715D3-5B79-AD9D-1645-7FB43E1C8DA2}"/>
              </a:ext>
            </a:extLst>
          </p:cNvPr>
          <p:cNvSpPr>
            <a:spLocks noGrp="1"/>
          </p:cNvSpPr>
          <p:nvPr>
            <p:ph sz="half" idx="1"/>
          </p:nvPr>
        </p:nvSpPr>
        <p:spPr>
          <a:xfrm>
            <a:off x="1277650" y="1293779"/>
            <a:ext cx="10058400" cy="4924141"/>
          </a:xfrm>
        </p:spPr>
        <p:txBody>
          <a:bodyPr/>
          <a:lstStyle/>
          <a:p>
            <a:pPr marL="0" indent="0" rtl="0">
              <a:spcBef>
                <a:spcPts val="0"/>
              </a:spcBef>
              <a:spcAft>
                <a:spcPts val="0"/>
              </a:spcAft>
              <a:buNone/>
            </a:pPr>
            <a:r>
              <a:rPr lang="en-US" b="0" i="0" u="none" strike="noStrike" dirty="0">
                <a:solidFill>
                  <a:srgbClr val="000000"/>
                </a:solidFill>
                <a:effectLst/>
                <a:latin typeface="+mn-lt"/>
              </a:rPr>
              <a:t>•</a:t>
            </a:r>
            <a:r>
              <a:rPr lang="en-US" b="1" i="0" u="none" strike="noStrike" dirty="0">
                <a:solidFill>
                  <a:srgbClr val="404040"/>
                </a:solidFill>
                <a:effectLst/>
                <a:latin typeface="+mn-lt"/>
              </a:rPr>
              <a:t>Empower faculty </a:t>
            </a:r>
            <a:r>
              <a:rPr lang="en-US" b="0" i="0" u="none" strike="noStrike" dirty="0">
                <a:solidFill>
                  <a:srgbClr val="404040"/>
                </a:solidFill>
                <a:effectLst/>
                <a:latin typeface="+mn-lt"/>
              </a:rPr>
              <a:t>to engage in local and statewide dialog and take action for continued improvement of teaching, learning, and faculty participation in governance (10+1 academic </a:t>
            </a:r>
            <a:r>
              <a:rPr lang="en-US" b="0" i="0" u="none" strike="noStrike">
                <a:solidFill>
                  <a:srgbClr val="404040"/>
                </a:solidFill>
                <a:effectLst/>
                <a:latin typeface="+mn-lt"/>
              </a:rPr>
              <a:t>and professional matters)</a:t>
            </a:r>
            <a:endParaRPr lang="en-US" b="0" i="0" u="none" strike="noStrike" dirty="0">
              <a:solidFill>
                <a:srgbClr val="404040"/>
              </a:solidFill>
              <a:effectLst/>
              <a:latin typeface="+mn-lt"/>
            </a:endParaRPr>
          </a:p>
          <a:p>
            <a:pPr marL="0" indent="0" rtl="0">
              <a:spcBef>
                <a:spcPts val="0"/>
              </a:spcBef>
              <a:spcAft>
                <a:spcPts val="0"/>
              </a:spcAft>
              <a:buNone/>
            </a:pPr>
            <a:endParaRPr lang="en-US" b="0" dirty="0">
              <a:effectLst/>
              <a:latin typeface="+mn-lt"/>
            </a:endParaRPr>
          </a:p>
          <a:p>
            <a:pPr marL="0" indent="0" rtl="0">
              <a:spcBef>
                <a:spcPts val="0"/>
              </a:spcBef>
              <a:spcAft>
                <a:spcPts val="0"/>
              </a:spcAft>
              <a:buNone/>
            </a:pPr>
            <a:r>
              <a:rPr lang="en-US" b="0" i="0" u="none" strike="noStrike" dirty="0">
                <a:solidFill>
                  <a:srgbClr val="000000"/>
                </a:solidFill>
                <a:effectLst/>
                <a:latin typeface="+mn-lt"/>
              </a:rPr>
              <a:t>•</a:t>
            </a:r>
            <a:r>
              <a:rPr lang="en-US" b="0" i="0" u="none" strike="noStrike" dirty="0">
                <a:solidFill>
                  <a:srgbClr val="404040"/>
                </a:solidFill>
                <a:effectLst/>
                <a:latin typeface="+mn-lt"/>
              </a:rPr>
              <a:t>Lead and advocate proactively for the development of policies, processes, and practices</a:t>
            </a:r>
          </a:p>
          <a:p>
            <a:pPr marL="0" indent="0" rtl="0">
              <a:spcBef>
                <a:spcPts val="0"/>
              </a:spcBef>
              <a:spcAft>
                <a:spcPts val="0"/>
              </a:spcAft>
              <a:buNone/>
            </a:pPr>
            <a:endParaRPr lang="en-US" b="0" dirty="0">
              <a:effectLst/>
              <a:latin typeface="+mn-lt"/>
            </a:endParaRPr>
          </a:p>
          <a:p>
            <a:pPr marL="0" indent="0" rtl="0">
              <a:spcBef>
                <a:spcPts val="0"/>
              </a:spcBef>
              <a:spcAft>
                <a:spcPts val="0"/>
              </a:spcAft>
              <a:buNone/>
            </a:pPr>
            <a:r>
              <a:rPr lang="en-US" b="0" i="0" u="none" strike="noStrike" dirty="0">
                <a:solidFill>
                  <a:srgbClr val="000000"/>
                </a:solidFill>
                <a:effectLst/>
                <a:latin typeface="+mn-lt"/>
              </a:rPr>
              <a:t>•</a:t>
            </a:r>
            <a:r>
              <a:rPr lang="en-US" b="1" i="0" u="none" strike="noStrike" dirty="0">
                <a:solidFill>
                  <a:srgbClr val="404040"/>
                </a:solidFill>
                <a:effectLst/>
                <a:latin typeface="+mn-lt"/>
              </a:rPr>
              <a:t>Include diverse faculty, perspectives, and experiences that represent our student populations</a:t>
            </a:r>
          </a:p>
          <a:p>
            <a:pPr marL="0" indent="0" rtl="0">
              <a:spcBef>
                <a:spcPts val="0"/>
              </a:spcBef>
              <a:spcAft>
                <a:spcPts val="0"/>
              </a:spcAft>
              <a:buNone/>
            </a:pPr>
            <a:endParaRPr lang="en-US" b="0" dirty="0">
              <a:effectLst/>
              <a:latin typeface="+mn-lt"/>
            </a:endParaRPr>
          </a:p>
          <a:p>
            <a:pPr marL="0" indent="0" rtl="0">
              <a:spcBef>
                <a:spcPts val="0"/>
              </a:spcBef>
              <a:spcAft>
                <a:spcPts val="0"/>
              </a:spcAft>
              <a:buNone/>
            </a:pPr>
            <a:r>
              <a:rPr lang="en-US" b="0" i="0" u="none" strike="noStrike" dirty="0">
                <a:solidFill>
                  <a:srgbClr val="000000"/>
                </a:solidFill>
                <a:effectLst/>
                <a:latin typeface="+mn-lt"/>
              </a:rPr>
              <a:t>•</a:t>
            </a:r>
            <a:r>
              <a:rPr lang="en-US" b="0" i="0" u="none" strike="noStrike" dirty="0">
                <a:solidFill>
                  <a:srgbClr val="404040"/>
                </a:solidFill>
                <a:effectLst/>
                <a:latin typeface="+mn-lt"/>
              </a:rPr>
              <a:t>Develop faculty as local and statewide leaders through personal and professional development</a:t>
            </a:r>
          </a:p>
          <a:p>
            <a:pPr marL="0" indent="0" rtl="0">
              <a:spcBef>
                <a:spcPts val="0"/>
              </a:spcBef>
              <a:spcAft>
                <a:spcPts val="0"/>
              </a:spcAft>
              <a:buNone/>
            </a:pPr>
            <a:endParaRPr lang="en-US" b="0" dirty="0">
              <a:effectLst/>
              <a:latin typeface="+mn-lt"/>
            </a:endParaRPr>
          </a:p>
          <a:p>
            <a:pPr marL="0" indent="0" rtl="0">
              <a:spcBef>
                <a:spcPts val="0"/>
              </a:spcBef>
              <a:spcAft>
                <a:spcPts val="0"/>
              </a:spcAft>
              <a:buNone/>
            </a:pPr>
            <a:r>
              <a:rPr lang="en-US" b="0" i="0" u="none" strike="noStrike" dirty="0">
                <a:solidFill>
                  <a:srgbClr val="000000"/>
                </a:solidFill>
                <a:effectLst/>
                <a:latin typeface="+mn-lt"/>
              </a:rPr>
              <a:t>•</a:t>
            </a:r>
            <a:r>
              <a:rPr lang="en-US" b="0" i="0" u="none" strike="noStrike" dirty="0">
                <a:solidFill>
                  <a:srgbClr val="404040"/>
                </a:solidFill>
                <a:effectLst/>
                <a:latin typeface="+mn-lt"/>
              </a:rPr>
              <a:t>Engage faculty and system partners through </a:t>
            </a:r>
            <a:r>
              <a:rPr lang="en-US" b="1" i="0" u="none" strike="noStrike" dirty="0">
                <a:solidFill>
                  <a:srgbClr val="404040"/>
                </a:solidFill>
                <a:effectLst/>
                <a:latin typeface="+mn-lt"/>
              </a:rPr>
              <a:t>collegial consultation</a:t>
            </a:r>
            <a:endParaRPr lang="en-US" b="1" dirty="0">
              <a:effectLst/>
              <a:latin typeface="+mn-lt"/>
            </a:endParaRPr>
          </a:p>
        </p:txBody>
      </p:sp>
      <p:sp>
        <p:nvSpPr>
          <p:cNvPr id="5" name="Slide Number Placeholder 4">
            <a:extLst>
              <a:ext uri="{FF2B5EF4-FFF2-40B4-BE49-F238E27FC236}">
                <a16:creationId xmlns:a16="http://schemas.microsoft.com/office/drawing/2014/main" id="{5704DA13-1730-8756-0C6A-724CF01CF043}"/>
              </a:ext>
            </a:extLst>
          </p:cNvPr>
          <p:cNvSpPr>
            <a:spLocks noGrp="1"/>
          </p:cNvSpPr>
          <p:nvPr>
            <p:ph type="sldNum" sz="quarter" idx="10"/>
          </p:nvPr>
        </p:nvSpPr>
        <p:spPr/>
        <p:txBody>
          <a:bodyPr/>
          <a:lstStyle/>
          <a:p>
            <a:pPr>
              <a:defRPr/>
            </a:pPr>
            <a:fld id="{541C1AB4-F0EA-3940-A3A7-33051516FBC7}" type="slidenum">
              <a:rPr lang="en-US" altLang="en-US" smtClean="0"/>
              <a:pPr>
                <a:defRPr/>
              </a:pPr>
              <a:t>7</a:t>
            </a:fld>
            <a:endParaRPr lang="en-US" altLang="en-US"/>
          </a:p>
        </p:txBody>
      </p:sp>
    </p:spTree>
    <p:extLst>
      <p:ext uri="{BB962C8B-B14F-4D97-AF65-F5344CB8AC3E}">
        <p14:creationId xmlns:p14="http://schemas.microsoft.com/office/powerpoint/2010/main" val="16833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4842-0B30-BB1B-0D15-F66148982670}"/>
              </a:ext>
            </a:extLst>
          </p:cNvPr>
          <p:cNvSpPr>
            <a:spLocks noGrp="1"/>
          </p:cNvSpPr>
          <p:nvPr>
            <p:ph type="title"/>
          </p:nvPr>
        </p:nvSpPr>
        <p:spPr>
          <a:xfrm>
            <a:off x="1277650" y="365126"/>
            <a:ext cx="10046043" cy="704918"/>
          </a:xfrm>
        </p:spPr>
        <p:txBody>
          <a:bodyPr/>
          <a:lstStyle/>
          <a:p>
            <a:r>
              <a:rPr lang="en-US" dirty="0">
                <a:latin typeface="+mj-lt"/>
              </a:rPr>
              <a:t>CONSIDER THIS…</a:t>
            </a:r>
          </a:p>
        </p:txBody>
      </p:sp>
      <p:sp>
        <p:nvSpPr>
          <p:cNvPr id="5" name="Content Placeholder 4">
            <a:extLst>
              <a:ext uri="{FF2B5EF4-FFF2-40B4-BE49-F238E27FC236}">
                <a16:creationId xmlns:a16="http://schemas.microsoft.com/office/drawing/2014/main" id="{AB8AAB1F-673A-FCDB-CF8A-D453CF7E4CE5}"/>
              </a:ext>
            </a:extLst>
          </p:cNvPr>
          <p:cNvSpPr>
            <a:spLocks noGrp="1"/>
          </p:cNvSpPr>
          <p:nvPr>
            <p:ph sz="half" idx="2"/>
          </p:nvPr>
        </p:nvSpPr>
        <p:spPr>
          <a:xfrm>
            <a:off x="1277650" y="1303506"/>
            <a:ext cx="4922537" cy="4886157"/>
          </a:xfrm>
        </p:spPr>
        <p:txBody>
          <a:bodyPr/>
          <a:lstStyle/>
          <a:p>
            <a:r>
              <a:rPr lang="en-US" dirty="0">
                <a:solidFill>
                  <a:srgbClr val="333333"/>
                </a:solidFill>
                <a:latin typeface="+mn-lt"/>
              </a:rPr>
              <a:t>Are you able to acknowledge your implicit bias(es)?</a:t>
            </a:r>
          </a:p>
          <a:p>
            <a:r>
              <a:rPr lang="en-US" b="0" i="0" dirty="0">
                <a:solidFill>
                  <a:srgbClr val="333333"/>
                </a:solidFill>
                <a:effectLst/>
                <a:latin typeface="+mn-lt"/>
              </a:rPr>
              <a:t>Are you aware o</a:t>
            </a:r>
            <a:r>
              <a:rPr lang="en-US" dirty="0">
                <a:solidFill>
                  <a:srgbClr val="333333"/>
                </a:solidFill>
                <a:latin typeface="+mn-lt"/>
              </a:rPr>
              <a:t>f or intentionally learning</a:t>
            </a:r>
            <a:r>
              <a:rPr lang="en-US" b="0" i="0" dirty="0">
                <a:solidFill>
                  <a:srgbClr val="333333"/>
                </a:solidFill>
                <a:effectLst/>
                <a:latin typeface="+mn-lt"/>
              </a:rPr>
              <a:t> about the challenges that underrepresented and marginalized groups face, both now and throughout history?</a:t>
            </a:r>
            <a:endParaRPr lang="en-US" dirty="0">
              <a:solidFill>
                <a:srgbClr val="333333"/>
              </a:solidFill>
              <a:latin typeface="+mn-lt"/>
            </a:endParaRPr>
          </a:p>
          <a:p>
            <a:r>
              <a:rPr lang="en-US" dirty="0">
                <a:latin typeface="+mn-lt"/>
              </a:rPr>
              <a:t>Do you willing use your privilege to listen to and learn from others?</a:t>
            </a:r>
          </a:p>
          <a:p>
            <a:r>
              <a:rPr lang="en-US" dirty="0">
                <a:latin typeface="+mn-lt"/>
              </a:rPr>
              <a:t>Do you regularly take action toward inclusion in your leadership approach?  </a:t>
            </a:r>
          </a:p>
          <a:p>
            <a:endParaRPr lang="en-US" dirty="0"/>
          </a:p>
        </p:txBody>
      </p:sp>
      <p:sp>
        <p:nvSpPr>
          <p:cNvPr id="4" name="Slide Number Placeholder 3">
            <a:extLst>
              <a:ext uri="{FF2B5EF4-FFF2-40B4-BE49-F238E27FC236}">
                <a16:creationId xmlns:a16="http://schemas.microsoft.com/office/drawing/2014/main" id="{AFF8F1F2-C661-B62F-2EF2-64C8285B8E97}"/>
              </a:ext>
            </a:extLst>
          </p:cNvPr>
          <p:cNvSpPr>
            <a:spLocks noGrp="1"/>
          </p:cNvSpPr>
          <p:nvPr>
            <p:ph type="sldNum" sz="quarter" idx="10"/>
          </p:nvPr>
        </p:nvSpPr>
        <p:spPr/>
        <p:txBody>
          <a:bodyPr/>
          <a:lstStyle/>
          <a:p>
            <a:pPr>
              <a:defRPr/>
            </a:pPr>
            <a:fld id="{576C9E23-81DC-524C-9AAF-31FE3F6CAB57}" type="slidenum">
              <a:rPr lang="en-US" altLang="en-US" smtClean="0"/>
              <a:pPr>
                <a:defRPr/>
              </a:pPr>
              <a:t>8</a:t>
            </a:fld>
            <a:endParaRPr lang="en-US" altLang="en-US"/>
          </a:p>
        </p:txBody>
      </p:sp>
      <p:pic>
        <p:nvPicPr>
          <p:cNvPr id="13" name="Content Placeholder 12" descr="Many question marks on black background">
            <a:extLst>
              <a:ext uri="{FF2B5EF4-FFF2-40B4-BE49-F238E27FC236}">
                <a16:creationId xmlns:a16="http://schemas.microsoft.com/office/drawing/2014/main" id="{D7BA93E6-5534-7A84-B375-40F530C95310}"/>
              </a:ext>
            </a:extLst>
          </p:cNvPr>
          <p:cNvPicPr>
            <a:picLocks noGrp="1" noChangeAspect="1"/>
          </p:cNvPicPr>
          <p:nvPr>
            <p:ph sz="quarter" idx="4"/>
          </p:nvPr>
        </p:nvPicPr>
        <p:blipFill>
          <a:blip r:embed="rId3"/>
          <a:stretch>
            <a:fillRect/>
          </a:stretch>
        </p:blipFill>
        <p:spPr>
          <a:xfrm>
            <a:off x="6388100" y="2487209"/>
            <a:ext cx="4949825" cy="3013882"/>
          </a:xfrm>
        </p:spPr>
      </p:pic>
    </p:spTree>
    <p:extLst>
      <p:ext uri="{BB962C8B-B14F-4D97-AF65-F5344CB8AC3E}">
        <p14:creationId xmlns:p14="http://schemas.microsoft.com/office/powerpoint/2010/main" val="79584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3B29-2D41-7A3E-CFD9-BDAF005BFA00}"/>
              </a:ext>
            </a:extLst>
          </p:cNvPr>
          <p:cNvSpPr>
            <a:spLocks noGrp="1"/>
          </p:cNvSpPr>
          <p:nvPr>
            <p:ph type="title"/>
          </p:nvPr>
        </p:nvSpPr>
        <p:spPr>
          <a:xfrm>
            <a:off x="1277650" y="365125"/>
            <a:ext cx="10046043" cy="957837"/>
          </a:xfrm>
        </p:spPr>
        <p:txBody>
          <a:bodyPr/>
          <a:lstStyle/>
          <a:p>
            <a:r>
              <a:rPr lang="en-US" dirty="0">
                <a:latin typeface="+mj-lt"/>
              </a:rPr>
              <a:t>PERSPECTIVES!</a:t>
            </a:r>
          </a:p>
        </p:txBody>
      </p:sp>
      <p:sp>
        <p:nvSpPr>
          <p:cNvPr id="3" name="Content Placeholder 2">
            <a:extLst>
              <a:ext uri="{FF2B5EF4-FFF2-40B4-BE49-F238E27FC236}">
                <a16:creationId xmlns:a16="http://schemas.microsoft.com/office/drawing/2014/main" id="{705E78CE-A5D0-6176-0B80-D6C92B170B51}"/>
              </a:ext>
            </a:extLst>
          </p:cNvPr>
          <p:cNvSpPr>
            <a:spLocks noGrp="1"/>
          </p:cNvSpPr>
          <p:nvPr>
            <p:ph sz="half" idx="1"/>
          </p:nvPr>
        </p:nvSpPr>
        <p:spPr/>
        <p:txBody>
          <a:bodyPr/>
          <a:lstStyle/>
          <a:p>
            <a:pPr rtl="0">
              <a:spcBef>
                <a:spcPts val="0"/>
              </a:spcBef>
              <a:spcAft>
                <a:spcPts val="1200"/>
              </a:spcAft>
            </a:pPr>
            <a:r>
              <a:rPr lang="en-US" b="0" i="0" u="none" strike="noStrike" dirty="0">
                <a:solidFill>
                  <a:srgbClr val="000000"/>
                </a:solidFill>
                <a:effectLst/>
                <a:latin typeface="+mn-lt"/>
              </a:rPr>
              <a:t>What are the barriers or obstacles to being heard and feeling included in processes/ decision/ policy making, and activities in a way that shares power? </a:t>
            </a:r>
          </a:p>
          <a:p>
            <a:pPr rtl="0">
              <a:spcBef>
                <a:spcPts val="0"/>
              </a:spcBef>
              <a:spcAft>
                <a:spcPts val="1200"/>
              </a:spcAft>
            </a:pPr>
            <a:r>
              <a:rPr lang="en-US" b="0" i="0" u="none" strike="noStrike" dirty="0">
                <a:solidFill>
                  <a:srgbClr val="000000"/>
                </a:solidFill>
                <a:effectLst/>
                <a:latin typeface="+mn-lt"/>
              </a:rPr>
              <a:t>How might academic senate leaders include underrepresented and/or marginalized voices in processes/ decision/ policy making? </a:t>
            </a:r>
          </a:p>
          <a:p>
            <a:pPr rtl="0">
              <a:spcBef>
                <a:spcPts val="0"/>
              </a:spcBef>
              <a:spcAft>
                <a:spcPts val="1200"/>
              </a:spcAft>
            </a:pPr>
            <a:r>
              <a:rPr lang="en-US" b="0" i="0" u="none" strike="noStrike" dirty="0">
                <a:solidFill>
                  <a:srgbClr val="000000"/>
                </a:solidFill>
                <a:effectLst/>
                <a:latin typeface="+mn-lt"/>
              </a:rPr>
              <a:t>How might academic senate leaders strive to deliberately value the lived experiences of all voices? </a:t>
            </a:r>
          </a:p>
          <a:p>
            <a:pPr rtl="0">
              <a:spcBef>
                <a:spcPts val="0"/>
              </a:spcBef>
              <a:spcAft>
                <a:spcPts val="1200"/>
              </a:spcAft>
            </a:pPr>
            <a:r>
              <a:rPr lang="en-US" dirty="0">
                <a:solidFill>
                  <a:srgbClr val="000000"/>
                </a:solidFill>
                <a:latin typeface="+mn-lt"/>
              </a:rPr>
              <a:t>How might allies intentionally support including BIPOC and Part-Time Faculty as well as students through your local academic senate… and beyond</a:t>
            </a:r>
            <a:r>
              <a:rPr lang="en-US">
                <a:solidFill>
                  <a:srgbClr val="000000"/>
                </a:solidFill>
                <a:latin typeface="+mn-lt"/>
              </a:rPr>
              <a:t>? </a:t>
            </a:r>
            <a:endParaRPr lang="en-US" b="0" dirty="0">
              <a:effectLst/>
              <a:latin typeface="+mn-lt"/>
            </a:endParaRPr>
          </a:p>
        </p:txBody>
      </p:sp>
      <p:sp>
        <p:nvSpPr>
          <p:cNvPr id="4" name="Slide Number Placeholder 3">
            <a:extLst>
              <a:ext uri="{FF2B5EF4-FFF2-40B4-BE49-F238E27FC236}">
                <a16:creationId xmlns:a16="http://schemas.microsoft.com/office/drawing/2014/main" id="{1D00B74E-1490-24B7-2401-58B2950049B0}"/>
              </a:ext>
            </a:extLst>
          </p:cNvPr>
          <p:cNvSpPr>
            <a:spLocks noGrp="1"/>
          </p:cNvSpPr>
          <p:nvPr>
            <p:ph type="sldNum" sz="quarter" idx="10"/>
          </p:nvPr>
        </p:nvSpPr>
        <p:spPr/>
        <p:txBody>
          <a:bodyPr/>
          <a:lstStyle/>
          <a:p>
            <a:pPr>
              <a:defRPr/>
            </a:pPr>
            <a:fld id="{576C9E23-81DC-524C-9AAF-31FE3F6CAB57}" type="slidenum">
              <a:rPr lang="en-US" altLang="en-US" smtClean="0"/>
              <a:pPr>
                <a:defRPr/>
              </a:pPr>
              <a:t>9</a:t>
            </a:fld>
            <a:endParaRPr lang="en-US" altLang="en-US"/>
          </a:p>
        </p:txBody>
      </p:sp>
    </p:spTree>
    <p:extLst>
      <p:ext uri="{BB962C8B-B14F-4D97-AF65-F5344CB8AC3E}">
        <p14:creationId xmlns:p14="http://schemas.microsoft.com/office/powerpoint/2010/main" val="2399517254"/>
      </p:ext>
    </p:extLst>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2.pptx" id="{1A9F8CAF-1D8C-4246-BC23-3DF07497F4C3}" vid="{917B630C-B850-A24A-A3A6-9B749577E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2</Template>
  <TotalTime>577</TotalTime>
  <Words>999</Words>
  <Application>Microsoft Office PowerPoint</Application>
  <PresentationFormat>Widescreen</PresentationFormat>
  <Paragraphs>122</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ASCCC Curriculum Inst. 2020 Theme</vt:lpstr>
      <vt:lpstr>INCLUSION WORKS: Centering Authentic Voices and Lived Experiences through a Vision and Mission</vt:lpstr>
      <vt:lpstr>PRESENTING…</vt:lpstr>
      <vt:lpstr>TODAY!</vt:lpstr>
      <vt:lpstr>     ASCCC VISION</vt:lpstr>
      <vt:lpstr>INCLUSION From:(CO Glossary of DEI Terms)</vt:lpstr>
      <vt:lpstr>ASCCC Inclusivity Statement: </vt:lpstr>
      <vt:lpstr>The ASCCC acts to:</vt:lpstr>
      <vt:lpstr>CONSIDER THIS…</vt:lpstr>
      <vt:lpstr>PERSPECTIVES!</vt:lpstr>
      <vt:lpstr>YOUR TURN! *IDEAS HERE</vt:lpstr>
      <vt:lpstr>Considerations for solutions or change…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WORKS: Centering Authentic Voices and Lived Experiences through a Vision and Mission</dc:title>
  <dc:subject/>
  <dc:creator>Carrie Roberson</dc:creator>
  <cp:keywords/>
  <dc:description/>
  <cp:lastModifiedBy>Carrie Roberson</cp:lastModifiedBy>
  <cp:revision>2</cp:revision>
  <cp:lastPrinted>2020-11-24T19:39:26Z</cp:lastPrinted>
  <dcterms:created xsi:type="dcterms:W3CDTF">2023-04-03T23:08:44Z</dcterms:created>
  <dcterms:modified xsi:type="dcterms:W3CDTF">2023-04-20T22:30:25Z</dcterms:modified>
  <cp:category/>
</cp:coreProperties>
</file>