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276f5e21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276f5e216_1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d276f5e216_1_3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276f5e216_1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d276f5e216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276f5e216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d276f5e216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c395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c395feaf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cc395feaf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c395feaf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c395feafe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Panel Questions: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 What is a success story resulting in increased student access and success?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2. What is a key learning about the structure, value and efficacy of the SD role?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2. What are your thoughts about how we sustain that value given the reorganization?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cc395feafe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c395feaf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c395feafe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cc395feafe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04e86f5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04e86f5f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d04e86f5f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276f5e21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d276f5e21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276f5e21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276f5e21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36c34a8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36c34a8b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d36c34a8b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276f5e2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276f5e2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762307" y="914401"/>
            <a:ext cx="4805916" cy="501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E8957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B" type="objTx">
  <p:cSld name="OBJECT_WITH_CAPTION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38" y="1588"/>
            <a:ext cx="4008437" cy="6923087"/>
          </a:xfrm>
          <a:prstGeom prst="rect">
            <a:avLst/>
          </a:prstGeom>
          <a:noFill/>
          <a:ln>
            <a:noFill/>
          </a:ln>
          <a:effectLst>
            <a:outerShdw blurRad="190500" dist="38100" algn="l" rotWithShape="0">
              <a:srgbClr val="000000">
                <a:alpha val="40000"/>
              </a:srgbClr>
            </a:outerShdw>
          </a:effectLst>
        </p:spPr>
      </p:pic>
      <p:sp>
        <p:nvSpPr>
          <p:cNvPr id="17" name="Google Shape;17;p3"/>
          <p:cNvSpPr/>
          <p:nvPr/>
        </p:nvSpPr>
        <p:spPr>
          <a:xfrm>
            <a:off x="-22225" y="1130300"/>
            <a:ext cx="4071938" cy="4559300"/>
          </a:xfrm>
          <a:prstGeom prst="rect">
            <a:avLst/>
          </a:prstGeom>
          <a:solidFill>
            <a:schemeClr val="dk1">
              <a:alpha val="72941"/>
            </a:schemeClr>
          </a:solidFill>
          <a:ln>
            <a:noFill/>
          </a:ln>
          <a:effectLst>
            <a:outerShdw blurRad="393700" dist="50800" dir="114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11510963" y="-36513"/>
            <a:ext cx="681037" cy="6894513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90500" dist="38100" dir="10800000" sx="101000" sy="101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2763" y="6376988"/>
            <a:ext cx="344487" cy="3444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47135" y="1335091"/>
            <a:ext cx="3583461" cy="1611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360759" y="1112108"/>
            <a:ext cx="6672648" cy="509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 sz="18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247135" y="2947086"/>
            <a:ext cx="3583461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9576"/>
              </a:buClr>
              <a:buSzPts val="2600"/>
              <a:buNone/>
              <a:defRPr sz="2600">
                <a:solidFill>
                  <a:srgbClr val="E8957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9890125" y="6356350"/>
            <a:ext cx="11430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Column Slide">
  <p:cSld name="Content 2 Column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90500" dist="38100" sx="101000" sy="101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4922537" cy="439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6388259" y="1798320"/>
            <a:ext cx="4948881" cy="439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Column Slide">
  <p:cSld name="Content 1 Column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90500" dist="38100" sx="101000" sy="101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0298113" y="6356350"/>
            <a:ext cx="1055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68300" rtl="0">
              <a:spcBef>
                <a:spcPts val="5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7" y="5764726"/>
            <a:ext cx="3089164" cy="1010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hyperlink" Target="https://owa.canyons.edu/owa/redir.aspx?C=5250777090ad400faf5d0f4370fcf21d&amp;URL=http%3a%2f%2fca-hwi.org%2f" TargetMode="External"/><Relationship Id="rId4" Type="http://schemas.openxmlformats.org/officeDocument/2006/relationships/hyperlink" Target="http://cccco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quenzer@sdccd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@wrightca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ctdmsector.org/educator-webinars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act.org/" TargetMode="External"/><Relationship Id="rId5" Type="http://schemas.openxmlformats.org/officeDocument/2006/relationships/hyperlink" Target="mailto:Alan.Braggins@Chaffey.edu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s.eason@solano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hyperlink" Target="http://www.businessandentrepreneurship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gutierrez@reedleycollege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hyperlink" Target="http://www.agnrcurriculum.org/" TargetMode="External"/><Relationship Id="rId4" Type="http://schemas.openxmlformats.org/officeDocument/2006/relationships/hyperlink" Target="http://www.calagcc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ermsen_joy@rsccd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s://www.linkedin.com/in/joyhermsen/" TargetMode="External"/><Relationship Id="rId4" Type="http://schemas.openxmlformats.org/officeDocument/2006/relationships/hyperlink" Target="http://www.careerreadycaliforni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660600" y="853600"/>
            <a:ext cx="5167500" cy="50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Collaborating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 your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Statewide Directors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0476C"/>
                </a:solidFill>
              </a:rPr>
              <a:t>Ozzie Lopez, Ed.D.</a:t>
            </a:r>
            <a:endParaRPr>
              <a:solidFill>
                <a:srgbClr val="1047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0476C"/>
                </a:solidFill>
              </a:rPr>
              <a:t>Health Workforce Initiative</a:t>
            </a:r>
            <a:endParaRPr>
              <a:solidFill>
                <a:srgbClr val="10476C"/>
              </a:solidFill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5875" y="2059225"/>
            <a:ext cx="3472775" cy="347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1277650" y="2164725"/>
            <a:ext cx="67629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</a:rPr>
              <a:t>Regional Director | Employer Engagement | Health | Los Angeles</a:t>
            </a:r>
            <a:endParaRPr sz="18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5496"/>
                </a:solidFill>
              </a:rPr>
              <a:t>California Community Colleges | Health Workforce Initiative</a:t>
            </a:r>
            <a:endParaRPr sz="1800" b="1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</a:rPr>
              <a:t>Host College | Mt. San Antonio College</a:t>
            </a:r>
            <a:endParaRPr sz="18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2F5496"/>
                </a:solidFill>
              </a:rPr>
              <a:t>E: </a:t>
            </a:r>
            <a:r>
              <a:rPr lang="en-US" sz="1700">
                <a:solidFill>
                  <a:srgbClr val="0563C1"/>
                </a:solidFill>
              </a:rPr>
              <a:t>olopez63@mtsac.edu</a:t>
            </a:r>
            <a:r>
              <a:rPr lang="en-US" sz="1700">
                <a:solidFill>
                  <a:srgbClr val="2F5496"/>
                </a:solidFill>
              </a:rPr>
              <a:t> | P: (909)274-4972 | C: (323) 691-6086</a:t>
            </a:r>
            <a:endParaRPr sz="17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</a:rPr>
              <a:t> </a:t>
            </a:r>
            <a:endParaRPr sz="18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CCC Website: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http://cccco.edu/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 | </a:t>
            </a:r>
            <a:r>
              <a:rPr lang="en-US" sz="1800" b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Website: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http://ca-hwi.org/</a:t>
            </a:r>
            <a:endParaRPr sz="1800" u="sng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1225" y="4211925"/>
            <a:ext cx="3832250" cy="7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1225" y="5198625"/>
            <a:ext cx="3995125" cy="8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/>
        </p:nvSpPr>
        <p:spPr>
          <a:xfrm>
            <a:off x="4688124" y="821775"/>
            <a:ext cx="67959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 Quenzer, Ph.D.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Statewide Director, Life Sciences/Biotech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tquenzer@sdccd.edu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Cell: (619) 922-0696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LinkedIn: https://www.linkedin.com/in/terri-quenzer-ph-d-a387aa1/</a:t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8977203" y="5360402"/>
            <a:ext cx="3094800" cy="1497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8942" y="4250949"/>
            <a:ext cx="4007987" cy="185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8400" y="705082"/>
            <a:ext cx="3027752" cy="3219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3984000" y="1649125"/>
            <a:ext cx="8019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2960"/>
              <a:t>Steve Wright </a:t>
            </a:r>
            <a:br>
              <a:rPr lang="en-US" sz="2960"/>
            </a:br>
            <a:r>
              <a:rPr lang="en-US" sz="2960"/>
              <a:t>Information Communications Technology and Digital Media (ICT) State Director </a:t>
            </a:r>
            <a:br>
              <a:rPr lang="en-US" sz="2960"/>
            </a:br>
            <a:r>
              <a:rPr lang="en-US" sz="2960" u="sng">
                <a:solidFill>
                  <a:schemeClr val="hlink"/>
                </a:solidFill>
                <a:hlinkClick r:id="rId3"/>
              </a:rPr>
              <a:t>steve@wrightca.com</a:t>
            </a:r>
            <a:endParaRPr sz="296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296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2960"/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6930" y="2510118"/>
            <a:ext cx="4313012" cy="3564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2200" y="792926"/>
            <a:ext cx="2181900" cy="21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1462200" y="3540000"/>
            <a:ext cx="55680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2260" u="sng">
                <a:solidFill>
                  <a:schemeClr val="hlink"/>
                </a:solidFill>
                <a:hlinkClick r:id="rId6"/>
              </a:rPr>
              <a:t>The ICT Educator Webinar Series</a:t>
            </a:r>
            <a:endParaRPr sz="226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2960">
              <a:solidFill>
                <a:schemeClr val="accen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247135" y="2097091"/>
            <a:ext cx="3583500" cy="1611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Leading Career Education Strategy</a:t>
            </a:r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4360534" y="978333"/>
            <a:ext cx="6672600" cy="509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9576"/>
                </a:solidFill>
              </a:rPr>
              <a:t>Success Stories</a:t>
            </a:r>
            <a:endParaRPr sz="2600" b="1">
              <a:solidFill>
                <a:srgbClr val="E89576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9576"/>
                </a:solidFill>
              </a:rPr>
              <a:t>Key Learnings</a:t>
            </a:r>
            <a:endParaRPr sz="2600" b="1">
              <a:solidFill>
                <a:srgbClr val="E89576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9576"/>
                </a:solidFill>
              </a:rPr>
              <a:t>Reimagining the Role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</a:rPr>
              <a:t>Facilitators: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Olivia Herriford, CTE Leadership Committee</a:t>
            </a:r>
            <a:endParaRPr sz="18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Lynn Shaw, CTE Leadership Committee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400"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9890125" y="6356350"/>
            <a:ext cx="1143000" cy="3684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 Director Panel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Alan Braggins, Advanced Manufacturing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Charles Eason, Business and Entrepreneurship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Nancy Gutierrez, Agriculture, Water, Environmental Tech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Joy Hermsen, Retail/Hospitality/Tourism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Ozzie Lopez, Health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Terri Quenzer, Life Sciences/Biotech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Stephen Wright, ICT Digital Media</a:t>
            </a:r>
            <a:endParaRPr sz="2600"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222810" y="2234916"/>
            <a:ext cx="3583500" cy="1611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Participant Conversation Starter</a:t>
            </a: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4433700" y="2109176"/>
            <a:ext cx="6672600" cy="241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E89576"/>
                </a:solidFill>
              </a:rPr>
              <a:t>How do you envision colleges and/or regions sustaining these partnerships and collaborations?</a:t>
            </a:r>
            <a:endParaRPr sz="3300"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9890125" y="6356350"/>
            <a:ext cx="1143000" cy="3684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6762307" y="914401"/>
            <a:ext cx="4806000" cy="501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SD contact info and links to sector-related resources are appended 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611325" y="356575"/>
            <a:ext cx="617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Calibri"/>
              <a:buNone/>
            </a:pPr>
            <a:r>
              <a:rPr lang="en-US">
                <a:solidFill>
                  <a:srgbClr val="002060"/>
                </a:solidFill>
              </a:rPr>
              <a:t>Alan Braggins</a:t>
            </a: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6608" y="1253067"/>
            <a:ext cx="2721600" cy="3398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4">
            <a:alphaModFix/>
          </a:blip>
          <a:srcRect l="3296" r="3306"/>
          <a:stretch/>
        </p:blipFill>
        <p:spPr>
          <a:xfrm>
            <a:off x="1737421" y="1093909"/>
            <a:ext cx="2479972" cy="3717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4721131" y="3306295"/>
            <a:ext cx="5955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Statewide Director Employer Engagement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(909) 652-8497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Alan.Braggins@Chaffey.edu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www.cact.org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4774673" y="1682275"/>
            <a:ext cx="58485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Manufacturing Sector</a:t>
            </a:r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73103" y="6130924"/>
            <a:ext cx="372543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71220" y="4055462"/>
            <a:ext cx="2630982" cy="11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Charles Eason - Business and Entrepreneurship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						</a:t>
            </a:r>
            <a:endParaRPr sz="2700"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charles.eason@solano.edu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707.863.7846 (office)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www.businessandentrepreneurship.com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5358" y="1966325"/>
            <a:ext cx="3126400" cy="31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9100" y="3955750"/>
            <a:ext cx="6105924" cy="12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Nancy Gutierrez</a:t>
            </a:r>
            <a:br>
              <a:rPr lang="en-US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Water, Environmental Technology </a:t>
            </a:r>
            <a:endParaRPr sz="29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Statewide Director </a:t>
            </a:r>
            <a:br>
              <a:rPr lang="en-US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96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nancy.gutierrez@reedleycollege.edu</a:t>
            </a:r>
            <a:endParaRPr sz="296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http://www.calagcc.org/</a:t>
            </a:r>
            <a:endParaRPr sz="296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http://www.agnrcurriculum.org/</a:t>
            </a:r>
            <a:endParaRPr sz="296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60">
              <a:solidFill>
                <a:schemeClr val="accen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6050" y="3727300"/>
            <a:ext cx="3948050" cy="262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748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Joy Hermsen, MBA - Retail/Hospitality/Tourism Sector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						</a:t>
            </a:r>
            <a:r>
              <a:rPr lang="en-US" sz="2700" b="1" i="1"/>
              <a:t>Every dollar you spend for fun</a:t>
            </a:r>
            <a:endParaRPr sz="2700" b="1"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1271500" y="2301845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hermsen_joy@rsccd.edu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707.332.8180 (m)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hlinkClick r:id="rId4"/>
              </a:rPr>
              <a:t>www.careerreadycalifornia.com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hlinkClick r:id="rId5"/>
              </a:rPr>
              <a:t>linkedin.com/in/joyhermsen</a:t>
            </a:r>
            <a:endParaRPr sz="2600"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6">
            <a:alphaModFix/>
          </a:blip>
          <a:srcRect t="31998" r="2075" b="13210"/>
          <a:stretch/>
        </p:blipFill>
        <p:spPr>
          <a:xfrm>
            <a:off x="7100467" y="2577067"/>
            <a:ext cx="3570697" cy="266383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CNEI 3">
      <a:dk1>
        <a:srgbClr val="0A3D57"/>
      </a:dk1>
      <a:lt1>
        <a:srgbClr val="FFFFFF"/>
      </a:lt1>
      <a:dk2>
        <a:srgbClr val="1B83A7"/>
      </a:dk2>
      <a:lt2>
        <a:srgbClr val="EFC38F"/>
      </a:lt2>
      <a:accent1>
        <a:srgbClr val="409C94"/>
      </a:accent1>
      <a:accent2>
        <a:srgbClr val="DB5F75"/>
      </a:accent2>
      <a:accent3>
        <a:srgbClr val="B196DA"/>
      </a:accent3>
      <a:accent4>
        <a:srgbClr val="E89575"/>
      </a:accent4>
      <a:accent5>
        <a:srgbClr val="8AC1D3"/>
      </a:accent5>
      <a:accent6>
        <a:srgbClr val="0A3D57"/>
      </a:accent6>
      <a:hlink>
        <a:srgbClr val="1A83A7"/>
      </a:hlink>
      <a:folHlink>
        <a:srgbClr val="B196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Macintosh PowerPoint</Application>
  <PresentationFormat>Widescreen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Palatino</vt:lpstr>
      <vt:lpstr>Times New Roman</vt:lpstr>
      <vt:lpstr>ASCCC Curriculum Inst. 2020 Theme</vt:lpstr>
      <vt:lpstr>Collaborating  with your  Statewide Directors</vt:lpstr>
      <vt:lpstr>Leading Career Education Strategy</vt:lpstr>
      <vt:lpstr>State Director Panel</vt:lpstr>
      <vt:lpstr>Participant Conversation Starter</vt:lpstr>
      <vt:lpstr>Thank you!  SD contact info and links to sector-related resources are appended </vt:lpstr>
      <vt:lpstr>Alan Braggins</vt:lpstr>
      <vt:lpstr>Charles Eason - Business and Entrepreneurship       </vt:lpstr>
      <vt:lpstr>PowerPoint Presentation</vt:lpstr>
      <vt:lpstr>Joy Hermsen, MBA - Retail/Hospitality/Tourism Sector       Every dollar you spend for fun</vt:lpstr>
      <vt:lpstr>Ozzie Lopez, Ed.D. Health Workforce Initiative</vt:lpstr>
      <vt:lpstr>PowerPoint Presentation</vt:lpstr>
      <vt:lpstr>Steve Wright  Information Communications Technology and Digital Media (ICT) State Director  steve@wrightca.com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Collaborating  with your  Statewide Directors</dc:title>
  <cp:lastModifiedBy>Olivia Herriford</cp:lastModifiedBy>
  <cp:revision>1</cp:revision>
  <dcterms:modified xsi:type="dcterms:W3CDTF">2021-04-22T23:08:27Z</dcterms:modified>
</cp:coreProperties>
</file>