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2" r:id="rId6"/>
    <p:sldId id="263" r:id="rId7"/>
    <p:sldId id="264" r:id="rId8"/>
    <p:sldId id="265" r:id="rId9"/>
    <p:sldId id="260" r:id="rId10"/>
    <p:sldId id="269" r:id="rId11"/>
    <p:sldId id="266" r:id="rId12"/>
    <p:sldId id="267" r:id="rId13"/>
    <p:sldId id="268" r:id="rId14"/>
    <p:sldId id="261" r:id="rId15"/>
  </p:sldIdLst>
  <p:sldSz cx="12192000" cy="6858000"/>
  <p:notesSz cx="6858000" cy="21526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922EB-2381-405E-A190-43B8C2515609}" v="1" dt="2019-01-23T18:07:10.349"/>
    <p1510:client id="{7577783F-F35F-4994-BEFB-C2528BB5235E}" v="319" dt="2019-01-23T01:15:50.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3" autoAdjust="0"/>
    <p:restoredTop sz="78378" autoAdjust="0"/>
  </p:normalViewPr>
  <p:slideViewPr>
    <p:cSldViewPr snapToGrid="0">
      <p:cViewPr varScale="1">
        <p:scale>
          <a:sx n="89" d="100"/>
          <a:sy n="89" d="100"/>
        </p:scale>
        <p:origin x="14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BDE006-B384-4306-8471-B02FA64DB0B6}" type="doc">
      <dgm:prSet loTypeId="urn:microsoft.com/office/officeart/2008/layout/LinedList" loCatId="list" qsTypeId="urn:microsoft.com/office/officeart/2005/8/quickstyle/simple3" qsCatId="simple" csTypeId="urn:microsoft.com/office/officeart/2005/8/colors/colorful1" csCatId="colorful"/>
      <dgm:spPr/>
      <dgm:t>
        <a:bodyPr/>
        <a:lstStyle/>
        <a:p>
          <a:endParaRPr lang="en-US"/>
        </a:p>
      </dgm:t>
    </dgm:pt>
    <dgm:pt modelId="{348B5073-7D8D-471D-9D0C-2FB520E25F60}">
      <dgm:prSet/>
      <dgm:spPr/>
      <dgm:t>
        <a:bodyPr/>
        <a:lstStyle/>
        <a:p>
          <a:r>
            <a:rPr lang="en-US"/>
            <a:t>2009</a:t>
          </a:r>
        </a:p>
      </dgm:t>
    </dgm:pt>
    <dgm:pt modelId="{512D008B-3D34-41B6-86AB-5C296401E8B0}" type="parTrans" cxnId="{A605CD81-0B51-4E60-B4D9-D9F0050A5898}">
      <dgm:prSet/>
      <dgm:spPr/>
      <dgm:t>
        <a:bodyPr/>
        <a:lstStyle/>
        <a:p>
          <a:endParaRPr lang="en-US"/>
        </a:p>
      </dgm:t>
    </dgm:pt>
    <dgm:pt modelId="{47C3B827-CF8C-4F8B-BC0B-ED48117BB8EA}" type="sibTrans" cxnId="{A605CD81-0B51-4E60-B4D9-D9F0050A5898}">
      <dgm:prSet/>
      <dgm:spPr/>
      <dgm:t>
        <a:bodyPr/>
        <a:lstStyle/>
        <a:p>
          <a:endParaRPr lang="en-US"/>
        </a:p>
      </dgm:t>
    </dgm:pt>
    <dgm:pt modelId="{624B96C0-459F-429B-8D2E-72A8D5125F02}">
      <dgm:prSet/>
      <dgm:spPr/>
      <dgm:t>
        <a:bodyPr/>
        <a:lstStyle/>
        <a:p>
          <a:r>
            <a:rPr lang="en-US"/>
            <a:t>Pilot Team</a:t>
          </a:r>
        </a:p>
      </dgm:t>
    </dgm:pt>
    <dgm:pt modelId="{9F2FFBEF-0C22-4694-9C6E-A65B58B74440}" type="parTrans" cxnId="{414FF6CA-75AF-4F90-966B-49B55C85A145}">
      <dgm:prSet/>
      <dgm:spPr/>
      <dgm:t>
        <a:bodyPr/>
        <a:lstStyle/>
        <a:p>
          <a:endParaRPr lang="en-US"/>
        </a:p>
      </dgm:t>
    </dgm:pt>
    <dgm:pt modelId="{24C033A3-3622-4A03-8999-953275061130}" type="sibTrans" cxnId="{414FF6CA-75AF-4F90-966B-49B55C85A145}">
      <dgm:prSet/>
      <dgm:spPr/>
      <dgm:t>
        <a:bodyPr/>
        <a:lstStyle/>
        <a:p>
          <a:endParaRPr lang="en-US"/>
        </a:p>
      </dgm:t>
    </dgm:pt>
    <dgm:pt modelId="{3DB5DE87-BC02-4E06-AD50-C33A77F904DA}">
      <dgm:prSet/>
      <dgm:spPr/>
      <dgm:t>
        <a:bodyPr/>
        <a:lstStyle/>
        <a:p>
          <a:r>
            <a:rPr lang="en-US"/>
            <a:t>Training</a:t>
          </a:r>
        </a:p>
      </dgm:t>
    </dgm:pt>
    <dgm:pt modelId="{DA4117C8-3747-4A76-B50A-831631CE1CDF}" type="parTrans" cxnId="{E4358A7D-D148-4390-BC47-CD2AA9871841}">
      <dgm:prSet/>
      <dgm:spPr/>
      <dgm:t>
        <a:bodyPr/>
        <a:lstStyle/>
        <a:p>
          <a:endParaRPr lang="en-US"/>
        </a:p>
      </dgm:t>
    </dgm:pt>
    <dgm:pt modelId="{50B76E6B-435C-4DE2-9008-037100AAC756}" type="sibTrans" cxnId="{E4358A7D-D148-4390-BC47-CD2AA9871841}">
      <dgm:prSet/>
      <dgm:spPr/>
      <dgm:t>
        <a:bodyPr/>
        <a:lstStyle/>
        <a:p>
          <a:endParaRPr lang="en-US"/>
        </a:p>
      </dgm:t>
    </dgm:pt>
    <dgm:pt modelId="{1A54AA3C-260F-418B-BCF9-46EEFD109ADC}">
      <dgm:prSet/>
      <dgm:spPr/>
      <dgm:t>
        <a:bodyPr/>
        <a:lstStyle/>
        <a:p>
          <a:r>
            <a:rPr lang="en-US"/>
            <a:t>Reporting templates</a:t>
          </a:r>
        </a:p>
      </dgm:t>
    </dgm:pt>
    <dgm:pt modelId="{36E8BC42-606F-47E3-87AF-C01F788006A9}" type="parTrans" cxnId="{E5FBD0CC-21B5-4DC6-BB51-C9B416534964}">
      <dgm:prSet/>
      <dgm:spPr/>
      <dgm:t>
        <a:bodyPr/>
        <a:lstStyle/>
        <a:p>
          <a:endParaRPr lang="en-US"/>
        </a:p>
      </dgm:t>
    </dgm:pt>
    <dgm:pt modelId="{53C15EC6-452D-4CE1-910C-918E76598AE6}" type="sibTrans" cxnId="{E5FBD0CC-21B5-4DC6-BB51-C9B416534964}">
      <dgm:prSet/>
      <dgm:spPr/>
      <dgm:t>
        <a:bodyPr/>
        <a:lstStyle/>
        <a:p>
          <a:endParaRPr lang="en-US"/>
        </a:p>
      </dgm:t>
    </dgm:pt>
    <dgm:pt modelId="{6C4B8F75-4FCE-49E2-9F0B-7D24F8CE8753}">
      <dgm:prSet/>
      <dgm:spPr/>
      <dgm:t>
        <a:bodyPr/>
        <a:lstStyle/>
        <a:p>
          <a:r>
            <a:rPr lang="en-US"/>
            <a:t>Alignment</a:t>
          </a:r>
        </a:p>
      </dgm:t>
    </dgm:pt>
    <dgm:pt modelId="{A6727B4E-4AD9-44B2-8B0C-926F81D93EDE}" type="parTrans" cxnId="{93FAE521-9C5D-4C55-861C-032593E96593}">
      <dgm:prSet/>
      <dgm:spPr/>
      <dgm:t>
        <a:bodyPr/>
        <a:lstStyle/>
        <a:p>
          <a:endParaRPr lang="en-US"/>
        </a:p>
      </dgm:t>
    </dgm:pt>
    <dgm:pt modelId="{6C691AF3-210B-4EDB-9768-4A9EC090F1F8}" type="sibTrans" cxnId="{93FAE521-9C5D-4C55-861C-032593E96593}">
      <dgm:prSet/>
      <dgm:spPr/>
      <dgm:t>
        <a:bodyPr/>
        <a:lstStyle/>
        <a:p>
          <a:endParaRPr lang="en-US"/>
        </a:p>
      </dgm:t>
    </dgm:pt>
    <dgm:pt modelId="{F3924D0F-73CC-4481-A142-DC0DD2F37EC6}" type="pres">
      <dgm:prSet presAssocID="{72BDE006-B384-4306-8471-B02FA64DB0B6}" presName="vert0" presStyleCnt="0">
        <dgm:presLayoutVars>
          <dgm:dir/>
          <dgm:animOne val="branch"/>
          <dgm:animLvl val="lvl"/>
        </dgm:presLayoutVars>
      </dgm:prSet>
      <dgm:spPr/>
    </dgm:pt>
    <dgm:pt modelId="{F98350A5-1868-4717-80F0-9E1C882A8495}" type="pres">
      <dgm:prSet presAssocID="{348B5073-7D8D-471D-9D0C-2FB520E25F60}" presName="thickLine" presStyleLbl="alignNode1" presStyleIdx="0" presStyleCnt="5"/>
      <dgm:spPr/>
    </dgm:pt>
    <dgm:pt modelId="{B9BE3D9D-D3B8-4CB7-AD3F-E2018111FAC2}" type="pres">
      <dgm:prSet presAssocID="{348B5073-7D8D-471D-9D0C-2FB520E25F60}" presName="horz1" presStyleCnt="0"/>
      <dgm:spPr/>
    </dgm:pt>
    <dgm:pt modelId="{EA8AD32E-EA9B-47FF-9537-CE7AD0B4FE05}" type="pres">
      <dgm:prSet presAssocID="{348B5073-7D8D-471D-9D0C-2FB520E25F60}" presName="tx1" presStyleLbl="revTx" presStyleIdx="0" presStyleCnt="5"/>
      <dgm:spPr/>
    </dgm:pt>
    <dgm:pt modelId="{0DBDF75B-727B-46AD-BD2D-C33B83AF5700}" type="pres">
      <dgm:prSet presAssocID="{348B5073-7D8D-471D-9D0C-2FB520E25F60}" presName="vert1" presStyleCnt="0"/>
      <dgm:spPr/>
    </dgm:pt>
    <dgm:pt modelId="{1F670127-7340-4D97-B305-B943B94C803E}" type="pres">
      <dgm:prSet presAssocID="{624B96C0-459F-429B-8D2E-72A8D5125F02}" presName="thickLine" presStyleLbl="alignNode1" presStyleIdx="1" presStyleCnt="5"/>
      <dgm:spPr/>
    </dgm:pt>
    <dgm:pt modelId="{0CCFD7B0-E224-455B-A12A-BDB299A8BD71}" type="pres">
      <dgm:prSet presAssocID="{624B96C0-459F-429B-8D2E-72A8D5125F02}" presName="horz1" presStyleCnt="0"/>
      <dgm:spPr/>
    </dgm:pt>
    <dgm:pt modelId="{5D7C3721-76FC-46A3-9C3D-BEAEA5CA2AB8}" type="pres">
      <dgm:prSet presAssocID="{624B96C0-459F-429B-8D2E-72A8D5125F02}" presName="tx1" presStyleLbl="revTx" presStyleIdx="1" presStyleCnt="5"/>
      <dgm:spPr/>
    </dgm:pt>
    <dgm:pt modelId="{7C92956E-A827-4D58-BF93-3D9012D9C021}" type="pres">
      <dgm:prSet presAssocID="{624B96C0-459F-429B-8D2E-72A8D5125F02}" presName="vert1" presStyleCnt="0"/>
      <dgm:spPr/>
    </dgm:pt>
    <dgm:pt modelId="{02097BBB-F721-4E05-ABF9-EDB797A5B3B3}" type="pres">
      <dgm:prSet presAssocID="{3DB5DE87-BC02-4E06-AD50-C33A77F904DA}" presName="thickLine" presStyleLbl="alignNode1" presStyleIdx="2" presStyleCnt="5"/>
      <dgm:spPr/>
    </dgm:pt>
    <dgm:pt modelId="{C3E53194-2A8C-4F5B-B85A-6E0BEB2E4CF9}" type="pres">
      <dgm:prSet presAssocID="{3DB5DE87-BC02-4E06-AD50-C33A77F904DA}" presName="horz1" presStyleCnt="0"/>
      <dgm:spPr/>
    </dgm:pt>
    <dgm:pt modelId="{AC9B7C23-1507-43B1-B160-E483E5458104}" type="pres">
      <dgm:prSet presAssocID="{3DB5DE87-BC02-4E06-AD50-C33A77F904DA}" presName="tx1" presStyleLbl="revTx" presStyleIdx="2" presStyleCnt="5"/>
      <dgm:spPr/>
    </dgm:pt>
    <dgm:pt modelId="{2996A4CC-75A3-40B4-9E77-2FC42EE3080F}" type="pres">
      <dgm:prSet presAssocID="{3DB5DE87-BC02-4E06-AD50-C33A77F904DA}" presName="vert1" presStyleCnt="0"/>
      <dgm:spPr/>
    </dgm:pt>
    <dgm:pt modelId="{EF1831A9-2B87-4502-8DFD-FF5B26A9AB68}" type="pres">
      <dgm:prSet presAssocID="{1A54AA3C-260F-418B-BCF9-46EEFD109ADC}" presName="thickLine" presStyleLbl="alignNode1" presStyleIdx="3" presStyleCnt="5"/>
      <dgm:spPr/>
    </dgm:pt>
    <dgm:pt modelId="{3A3EE34D-FB5C-4AF9-9FE0-C4B52BE926E1}" type="pres">
      <dgm:prSet presAssocID="{1A54AA3C-260F-418B-BCF9-46EEFD109ADC}" presName="horz1" presStyleCnt="0"/>
      <dgm:spPr/>
    </dgm:pt>
    <dgm:pt modelId="{CDAD851E-F3A0-462D-B4DC-772C59DD65F6}" type="pres">
      <dgm:prSet presAssocID="{1A54AA3C-260F-418B-BCF9-46EEFD109ADC}" presName="tx1" presStyleLbl="revTx" presStyleIdx="3" presStyleCnt="5"/>
      <dgm:spPr/>
    </dgm:pt>
    <dgm:pt modelId="{BDCF77DA-FB5E-44DD-AD1B-75ABF100493A}" type="pres">
      <dgm:prSet presAssocID="{1A54AA3C-260F-418B-BCF9-46EEFD109ADC}" presName="vert1" presStyleCnt="0"/>
      <dgm:spPr/>
    </dgm:pt>
    <dgm:pt modelId="{483EDB7C-BD4D-4922-B2EB-24C9682CE766}" type="pres">
      <dgm:prSet presAssocID="{6C4B8F75-4FCE-49E2-9F0B-7D24F8CE8753}" presName="thickLine" presStyleLbl="alignNode1" presStyleIdx="4" presStyleCnt="5"/>
      <dgm:spPr/>
    </dgm:pt>
    <dgm:pt modelId="{867E9637-E1FA-45AC-8278-0D45C8578F8F}" type="pres">
      <dgm:prSet presAssocID="{6C4B8F75-4FCE-49E2-9F0B-7D24F8CE8753}" presName="horz1" presStyleCnt="0"/>
      <dgm:spPr/>
    </dgm:pt>
    <dgm:pt modelId="{8B729E6D-FC33-4788-B8B7-D113D005C163}" type="pres">
      <dgm:prSet presAssocID="{6C4B8F75-4FCE-49E2-9F0B-7D24F8CE8753}" presName="tx1" presStyleLbl="revTx" presStyleIdx="4" presStyleCnt="5"/>
      <dgm:spPr/>
    </dgm:pt>
    <dgm:pt modelId="{4BB3BF3E-00D1-456D-8D19-F1D06C8A5825}" type="pres">
      <dgm:prSet presAssocID="{6C4B8F75-4FCE-49E2-9F0B-7D24F8CE8753}" presName="vert1" presStyleCnt="0"/>
      <dgm:spPr/>
    </dgm:pt>
  </dgm:ptLst>
  <dgm:cxnLst>
    <dgm:cxn modelId="{93FAE521-9C5D-4C55-861C-032593E96593}" srcId="{72BDE006-B384-4306-8471-B02FA64DB0B6}" destId="{6C4B8F75-4FCE-49E2-9F0B-7D24F8CE8753}" srcOrd="4" destOrd="0" parTransId="{A6727B4E-4AD9-44B2-8B0C-926F81D93EDE}" sibTransId="{6C691AF3-210B-4EDB-9768-4A9EC090F1F8}"/>
    <dgm:cxn modelId="{86180042-BED1-4CC0-A415-76D927CB805E}" type="presOf" srcId="{72BDE006-B384-4306-8471-B02FA64DB0B6}" destId="{F3924D0F-73CC-4481-A142-DC0DD2F37EC6}" srcOrd="0" destOrd="0" presId="urn:microsoft.com/office/officeart/2008/layout/LinedList"/>
    <dgm:cxn modelId="{F4A5A34E-BB3A-4919-9282-6516DF781BF0}" type="presOf" srcId="{348B5073-7D8D-471D-9D0C-2FB520E25F60}" destId="{EA8AD32E-EA9B-47FF-9537-CE7AD0B4FE05}" srcOrd="0" destOrd="0" presId="urn:microsoft.com/office/officeart/2008/layout/LinedList"/>
    <dgm:cxn modelId="{E4358A7D-D148-4390-BC47-CD2AA9871841}" srcId="{72BDE006-B384-4306-8471-B02FA64DB0B6}" destId="{3DB5DE87-BC02-4E06-AD50-C33A77F904DA}" srcOrd="2" destOrd="0" parTransId="{DA4117C8-3747-4A76-B50A-831631CE1CDF}" sibTransId="{50B76E6B-435C-4DE2-9008-037100AAC756}"/>
    <dgm:cxn modelId="{A605CD81-0B51-4E60-B4D9-D9F0050A5898}" srcId="{72BDE006-B384-4306-8471-B02FA64DB0B6}" destId="{348B5073-7D8D-471D-9D0C-2FB520E25F60}" srcOrd="0" destOrd="0" parTransId="{512D008B-3D34-41B6-86AB-5C296401E8B0}" sibTransId="{47C3B827-CF8C-4F8B-BC0B-ED48117BB8EA}"/>
    <dgm:cxn modelId="{A79FC192-16DD-4196-BAF0-041350EE75F2}" type="presOf" srcId="{3DB5DE87-BC02-4E06-AD50-C33A77F904DA}" destId="{AC9B7C23-1507-43B1-B160-E483E5458104}" srcOrd="0" destOrd="0" presId="urn:microsoft.com/office/officeart/2008/layout/LinedList"/>
    <dgm:cxn modelId="{84DBDBA3-EBD6-4C8D-94FB-E7134569D327}" type="presOf" srcId="{624B96C0-459F-429B-8D2E-72A8D5125F02}" destId="{5D7C3721-76FC-46A3-9C3D-BEAEA5CA2AB8}" srcOrd="0" destOrd="0" presId="urn:microsoft.com/office/officeart/2008/layout/LinedList"/>
    <dgm:cxn modelId="{B1B707C2-5316-4AD3-ACE0-78195B139FB1}" type="presOf" srcId="{1A54AA3C-260F-418B-BCF9-46EEFD109ADC}" destId="{CDAD851E-F3A0-462D-B4DC-772C59DD65F6}" srcOrd="0" destOrd="0" presId="urn:microsoft.com/office/officeart/2008/layout/LinedList"/>
    <dgm:cxn modelId="{414FF6CA-75AF-4F90-966B-49B55C85A145}" srcId="{72BDE006-B384-4306-8471-B02FA64DB0B6}" destId="{624B96C0-459F-429B-8D2E-72A8D5125F02}" srcOrd="1" destOrd="0" parTransId="{9F2FFBEF-0C22-4694-9C6E-A65B58B74440}" sibTransId="{24C033A3-3622-4A03-8999-953275061130}"/>
    <dgm:cxn modelId="{E5FBD0CC-21B5-4DC6-BB51-C9B416534964}" srcId="{72BDE006-B384-4306-8471-B02FA64DB0B6}" destId="{1A54AA3C-260F-418B-BCF9-46EEFD109ADC}" srcOrd="3" destOrd="0" parTransId="{36E8BC42-606F-47E3-87AF-C01F788006A9}" sibTransId="{53C15EC6-452D-4CE1-910C-918E76598AE6}"/>
    <dgm:cxn modelId="{F92E83E1-C5AF-46CE-BFA2-E0E3DFD848EA}" type="presOf" srcId="{6C4B8F75-4FCE-49E2-9F0B-7D24F8CE8753}" destId="{8B729E6D-FC33-4788-B8B7-D113D005C163}" srcOrd="0" destOrd="0" presId="urn:microsoft.com/office/officeart/2008/layout/LinedList"/>
    <dgm:cxn modelId="{93FD70CD-E627-402A-A202-E3BD66DC6EC3}" type="presParOf" srcId="{F3924D0F-73CC-4481-A142-DC0DD2F37EC6}" destId="{F98350A5-1868-4717-80F0-9E1C882A8495}" srcOrd="0" destOrd="0" presId="urn:microsoft.com/office/officeart/2008/layout/LinedList"/>
    <dgm:cxn modelId="{E4B4024A-38F3-4CA8-B05D-AC192305899C}" type="presParOf" srcId="{F3924D0F-73CC-4481-A142-DC0DD2F37EC6}" destId="{B9BE3D9D-D3B8-4CB7-AD3F-E2018111FAC2}" srcOrd="1" destOrd="0" presId="urn:microsoft.com/office/officeart/2008/layout/LinedList"/>
    <dgm:cxn modelId="{C6F5A134-5E72-4F20-B442-91B986817715}" type="presParOf" srcId="{B9BE3D9D-D3B8-4CB7-AD3F-E2018111FAC2}" destId="{EA8AD32E-EA9B-47FF-9537-CE7AD0B4FE05}" srcOrd="0" destOrd="0" presId="urn:microsoft.com/office/officeart/2008/layout/LinedList"/>
    <dgm:cxn modelId="{24476B73-AB4E-4A78-B915-C7E4CB12DC32}" type="presParOf" srcId="{B9BE3D9D-D3B8-4CB7-AD3F-E2018111FAC2}" destId="{0DBDF75B-727B-46AD-BD2D-C33B83AF5700}" srcOrd="1" destOrd="0" presId="urn:microsoft.com/office/officeart/2008/layout/LinedList"/>
    <dgm:cxn modelId="{C9784772-3AD7-4585-B663-C082A3431465}" type="presParOf" srcId="{F3924D0F-73CC-4481-A142-DC0DD2F37EC6}" destId="{1F670127-7340-4D97-B305-B943B94C803E}" srcOrd="2" destOrd="0" presId="urn:microsoft.com/office/officeart/2008/layout/LinedList"/>
    <dgm:cxn modelId="{BDB51E7C-307F-4829-A47D-7353B81AA742}" type="presParOf" srcId="{F3924D0F-73CC-4481-A142-DC0DD2F37EC6}" destId="{0CCFD7B0-E224-455B-A12A-BDB299A8BD71}" srcOrd="3" destOrd="0" presId="urn:microsoft.com/office/officeart/2008/layout/LinedList"/>
    <dgm:cxn modelId="{5A0FBEBE-B681-4CE6-B083-AAF6D05C37DC}" type="presParOf" srcId="{0CCFD7B0-E224-455B-A12A-BDB299A8BD71}" destId="{5D7C3721-76FC-46A3-9C3D-BEAEA5CA2AB8}" srcOrd="0" destOrd="0" presId="urn:microsoft.com/office/officeart/2008/layout/LinedList"/>
    <dgm:cxn modelId="{5C0FC490-B5BE-4900-BC2E-238997FA802E}" type="presParOf" srcId="{0CCFD7B0-E224-455B-A12A-BDB299A8BD71}" destId="{7C92956E-A827-4D58-BF93-3D9012D9C021}" srcOrd="1" destOrd="0" presId="urn:microsoft.com/office/officeart/2008/layout/LinedList"/>
    <dgm:cxn modelId="{A20BA82C-2E0D-44BF-9838-F544C43F22A0}" type="presParOf" srcId="{F3924D0F-73CC-4481-A142-DC0DD2F37EC6}" destId="{02097BBB-F721-4E05-ABF9-EDB797A5B3B3}" srcOrd="4" destOrd="0" presId="urn:microsoft.com/office/officeart/2008/layout/LinedList"/>
    <dgm:cxn modelId="{8381427B-2720-4ACD-8807-A624AD13C3E8}" type="presParOf" srcId="{F3924D0F-73CC-4481-A142-DC0DD2F37EC6}" destId="{C3E53194-2A8C-4F5B-B85A-6E0BEB2E4CF9}" srcOrd="5" destOrd="0" presId="urn:microsoft.com/office/officeart/2008/layout/LinedList"/>
    <dgm:cxn modelId="{FDD6D21B-C4C7-42AD-8716-A207E4030DAF}" type="presParOf" srcId="{C3E53194-2A8C-4F5B-B85A-6E0BEB2E4CF9}" destId="{AC9B7C23-1507-43B1-B160-E483E5458104}" srcOrd="0" destOrd="0" presId="urn:microsoft.com/office/officeart/2008/layout/LinedList"/>
    <dgm:cxn modelId="{398B6C69-FF2A-4AA5-923E-5BD487A31BF7}" type="presParOf" srcId="{C3E53194-2A8C-4F5B-B85A-6E0BEB2E4CF9}" destId="{2996A4CC-75A3-40B4-9E77-2FC42EE3080F}" srcOrd="1" destOrd="0" presId="urn:microsoft.com/office/officeart/2008/layout/LinedList"/>
    <dgm:cxn modelId="{0D48021A-5381-4D6C-B0ED-494D8B318251}" type="presParOf" srcId="{F3924D0F-73CC-4481-A142-DC0DD2F37EC6}" destId="{EF1831A9-2B87-4502-8DFD-FF5B26A9AB68}" srcOrd="6" destOrd="0" presId="urn:microsoft.com/office/officeart/2008/layout/LinedList"/>
    <dgm:cxn modelId="{11B68FB8-4F59-4619-99FE-5C7F8B28B25E}" type="presParOf" srcId="{F3924D0F-73CC-4481-A142-DC0DD2F37EC6}" destId="{3A3EE34D-FB5C-4AF9-9FE0-C4B52BE926E1}" srcOrd="7" destOrd="0" presId="urn:microsoft.com/office/officeart/2008/layout/LinedList"/>
    <dgm:cxn modelId="{0BA23B42-2C8E-4388-93ED-35FA957BA516}" type="presParOf" srcId="{3A3EE34D-FB5C-4AF9-9FE0-C4B52BE926E1}" destId="{CDAD851E-F3A0-462D-B4DC-772C59DD65F6}" srcOrd="0" destOrd="0" presId="urn:microsoft.com/office/officeart/2008/layout/LinedList"/>
    <dgm:cxn modelId="{DC9D0C2C-DECC-4682-8D1E-641C80EEF541}" type="presParOf" srcId="{3A3EE34D-FB5C-4AF9-9FE0-C4B52BE926E1}" destId="{BDCF77DA-FB5E-44DD-AD1B-75ABF100493A}" srcOrd="1" destOrd="0" presId="urn:microsoft.com/office/officeart/2008/layout/LinedList"/>
    <dgm:cxn modelId="{11D9FF34-21C4-4BCC-AC55-0FFAD36A27A2}" type="presParOf" srcId="{F3924D0F-73CC-4481-A142-DC0DD2F37EC6}" destId="{483EDB7C-BD4D-4922-B2EB-24C9682CE766}" srcOrd="8" destOrd="0" presId="urn:microsoft.com/office/officeart/2008/layout/LinedList"/>
    <dgm:cxn modelId="{992E1603-22A6-4015-A67A-AB8072BFC955}" type="presParOf" srcId="{F3924D0F-73CC-4481-A142-DC0DD2F37EC6}" destId="{867E9637-E1FA-45AC-8278-0D45C8578F8F}" srcOrd="9" destOrd="0" presId="urn:microsoft.com/office/officeart/2008/layout/LinedList"/>
    <dgm:cxn modelId="{AE69D883-A5A7-4C71-A882-97193B4FD680}" type="presParOf" srcId="{867E9637-E1FA-45AC-8278-0D45C8578F8F}" destId="{8B729E6D-FC33-4788-B8B7-D113D005C163}" srcOrd="0" destOrd="0" presId="urn:microsoft.com/office/officeart/2008/layout/LinedList"/>
    <dgm:cxn modelId="{5A0FC5F1-030D-4212-8C1E-9CE105073A3F}" type="presParOf" srcId="{867E9637-E1FA-45AC-8278-0D45C8578F8F}" destId="{4BB3BF3E-00D1-456D-8D19-F1D06C8A582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1DD85B-5AB9-4B21-95FD-751F5A009368}"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DB0364DC-69BC-4E13-875B-CCBDB7442A09}">
      <dgm:prSet phldrT="[Text]"/>
      <dgm:spPr/>
      <dgm:t>
        <a:bodyPr/>
        <a:lstStyle/>
        <a:p>
          <a:r>
            <a:rPr lang="en-US" dirty="0">
              <a:solidFill>
                <a:schemeClr val="tx1"/>
              </a:solidFill>
            </a:rPr>
            <a:t>Instructional Objectives</a:t>
          </a:r>
        </a:p>
      </dgm:t>
    </dgm:pt>
    <dgm:pt modelId="{8A49319D-C00C-4670-B179-F974E53D2F04}" type="parTrans" cxnId="{E8BBD50D-1F62-4AF3-9217-69DEF1F53592}">
      <dgm:prSet/>
      <dgm:spPr/>
      <dgm:t>
        <a:bodyPr/>
        <a:lstStyle/>
        <a:p>
          <a:endParaRPr lang="en-US"/>
        </a:p>
      </dgm:t>
    </dgm:pt>
    <dgm:pt modelId="{37A9997B-6B59-4FFD-A9F2-B6DD7811B009}" type="sibTrans" cxnId="{E8BBD50D-1F62-4AF3-9217-69DEF1F53592}">
      <dgm:prSet/>
      <dgm:spPr/>
      <dgm:t>
        <a:bodyPr/>
        <a:lstStyle/>
        <a:p>
          <a:endParaRPr lang="en-US"/>
        </a:p>
      </dgm:t>
    </dgm:pt>
    <dgm:pt modelId="{C93EDD82-7301-4D02-93B5-3F780431C61D}">
      <dgm:prSet phldrT="[Text]"/>
      <dgm:spPr/>
      <dgm:t>
        <a:bodyPr/>
        <a:lstStyle/>
        <a:p>
          <a:r>
            <a:rPr lang="en-US" dirty="0">
              <a:solidFill>
                <a:schemeClr val="tx1"/>
              </a:solidFill>
            </a:rPr>
            <a:t>Course SLO</a:t>
          </a:r>
        </a:p>
      </dgm:t>
    </dgm:pt>
    <dgm:pt modelId="{1CFD9188-F277-4A0A-9783-BED441D0F920}" type="parTrans" cxnId="{407153A8-B0C9-42D7-8BAE-982741446626}">
      <dgm:prSet/>
      <dgm:spPr/>
      <dgm:t>
        <a:bodyPr/>
        <a:lstStyle/>
        <a:p>
          <a:endParaRPr lang="en-US"/>
        </a:p>
      </dgm:t>
    </dgm:pt>
    <dgm:pt modelId="{130DA6C5-D04F-4B80-A2A9-EF2666A8E7F7}" type="sibTrans" cxnId="{407153A8-B0C9-42D7-8BAE-982741446626}">
      <dgm:prSet/>
      <dgm:spPr/>
      <dgm:t>
        <a:bodyPr/>
        <a:lstStyle/>
        <a:p>
          <a:endParaRPr lang="en-US"/>
        </a:p>
      </dgm:t>
    </dgm:pt>
    <dgm:pt modelId="{37566B6F-B223-48A3-94BC-657BB02FB1A6}">
      <dgm:prSet phldrT="[Text]"/>
      <dgm:spPr/>
      <dgm:t>
        <a:bodyPr/>
        <a:lstStyle/>
        <a:p>
          <a:r>
            <a:rPr lang="en-US" dirty="0">
              <a:solidFill>
                <a:schemeClr val="tx1"/>
              </a:solidFill>
            </a:rPr>
            <a:t>Program Learning Outcome</a:t>
          </a:r>
        </a:p>
      </dgm:t>
    </dgm:pt>
    <dgm:pt modelId="{3298E10B-CA88-4D6C-8BA6-D98203AEC548}" type="parTrans" cxnId="{C00AEECC-B408-4EFC-BC26-D665C76BEF59}">
      <dgm:prSet/>
      <dgm:spPr/>
      <dgm:t>
        <a:bodyPr/>
        <a:lstStyle/>
        <a:p>
          <a:endParaRPr lang="en-US"/>
        </a:p>
      </dgm:t>
    </dgm:pt>
    <dgm:pt modelId="{78D267DF-8BBC-4525-A6D3-B8CF5F78D9A3}" type="sibTrans" cxnId="{C00AEECC-B408-4EFC-BC26-D665C76BEF59}">
      <dgm:prSet/>
      <dgm:spPr/>
      <dgm:t>
        <a:bodyPr/>
        <a:lstStyle/>
        <a:p>
          <a:endParaRPr lang="en-US"/>
        </a:p>
      </dgm:t>
    </dgm:pt>
    <dgm:pt modelId="{C88A1BED-086E-4252-9CF8-B3F0682A99BD}">
      <dgm:prSet/>
      <dgm:spPr/>
      <dgm:t>
        <a:bodyPr/>
        <a:lstStyle/>
        <a:p>
          <a:r>
            <a:rPr lang="en-US" dirty="0">
              <a:solidFill>
                <a:schemeClr val="tx1"/>
              </a:solidFill>
            </a:rPr>
            <a:t>Institutional Learning Outcome</a:t>
          </a:r>
        </a:p>
      </dgm:t>
    </dgm:pt>
    <dgm:pt modelId="{4FF44B63-9AC4-4F7E-90D2-ACBF1C32B428}" type="parTrans" cxnId="{DF24265F-98CF-41BA-9E90-4681EC489AD7}">
      <dgm:prSet/>
      <dgm:spPr/>
      <dgm:t>
        <a:bodyPr/>
        <a:lstStyle/>
        <a:p>
          <a:endParaRPr lang="en-US"/>
        </a:p>
      </dgm:t>
    </dgm:pt>
    <dgm:pt modelId="{90F23168-5BD4-4231-8AB3-51F5DBEEB3C7}" type="sibTrans" cxnId="{DF24265F-98CF-41BA-9E90-4681EC489AD7}">
      <dgm:prSet/>
      <dgm:spPr/>
      <dgm:t>
        <a:bodyPr/>
        <a:lstStyle/>
        <a:p>
          <a:endParaRPr lang="en-US"/>
        </a:p>
      </dgm:t>
    </dgm:pt>
    <dgm:pt modelId="{EF6377EF-C43B-42B9-A968-DEA71F994ACD}">
      <dgm:prSet/>
      <dgm:spPr/>
      <dgm:t>
        <a:bodyPr/>
        <a:lstStyle/>
        <a:p>
          <a:r>
            <a:rPr lang="en-US" dirty="0">
              <a:solidFill>
                <a:schemeClr val="tx1"/>
              </a:solidFill>
            </a:rPr>
            <a:t>Action Plan</a:t>
          </a:r>
        </a:p>
      </dgm:t>
    </dgm:pt>
    <dgm:pt modelId="{240C7A91-9E6A-46F1-84A5-11F3EDF97725}" type="parTrans" cxnId="{B5DEAC62-75FB-4852-BD5F-B719CE4B3DCD}">
      <dgm:prSet/>
      <dgm:spPr/>
      <dgm:t>
        <a:bodyPr/>
        <a:lstStyle/>
        <a:p>
          <a:endParaRPr lang="en-US"/>
        </a:p>
      </dgm:t>
    </dgm:pt>
    <dgm:pt modelId="{13406C7E-BA7B-4948-974B-E7406F80E9C6}" type="sibTrans" cxnId="{B5DEAC62-75FB-4852-BD5F-B719CE4B3DCD}">
      <dgm:prSet/>
      <dgm:spPr/>
      <dgm:t>
        <a:bodyPr/>
        <a:lstStyle/>
        <a:p>
          <a:endParaRPr lang="en-US"/>
        </a:p>
      </dgm:t>
    </dgm:pt>
    <dgm:pt modelId="{B5ECCE45-6CA7-4257-B370-7B31185BF9E8}" type="pres">
      <dgm:prSet presAssocID="{981DD85B-5AB9-4B21-95FD-751F5A009368}" presName="diagram" presStyleCnt="0">
        <dgm:presLayoutVars>
          <dgm:chPref val="1"/>
          <dgm:dir/>
          <dgm:animOne val="branch"/>
          <dgm:animLvl val="lvl"/>
          <dgm:resizeHandles val="exact"/>
        </dgm:presLayoutVars>
      </dgm:prSet>
      <dgm:spPr/>
    </dgm:pt>
    <dgm:pt modelId="{80CB60BC-E096-40E5-A1F4-20DC116FF9C5}" type="pres">
      <dgm:prSet presAssocID="{DB0364DC-69BC-4E13-875B-CCBDB7442A09}" presName="root1" presStyleCnt="0"/>
      <dgm:spPr/>
    </dgm:pt>
    <dgm:pt modelId="{06544F79-D336-4FB9-93D4-B16EE4D6DDE8}" type="pres">
      <dgm:prSet presAssocID="{DB0364DC-69BC-4E13-875B-CCBDB7442A09}" presName="LevelOneTextNode" presStyleLbl="node0" presStyleIdx="0" presStyleCnt="1">
        <dgm:presLayoutVars>
          <dgm:chPref val="3"/>
        </dgm:presLayoutVars>
      </dgm:prSet>
      <dgm:spPr/>
    </dgm:pt>
    <dgm:pt modelId="{D9930E43-ABA3-405D-8DE4-20909EC2F880}" type="pres">
      <dgm:prSet presAssocID="{DB0364DC-69BC-4E13-875B-CCBDB7442A09}" presName="level2hierChild" presStyleCnt="0"/>
      <dgm:spPr/>
    </dgm:pt>
    <dgm:pt modelId="{E2E244A6-1EC0-47B0-A47A-38FCD017B7D6}" type="pres">
      <dgm:prSet presAssocID="{1CFD9188-F277-4A0A-9783-BED441D0F920}" presName="conn2-1" presStyleLbl="parChTrans1D2" presStyleIdx="0" presStyleCnt="1"/>
      <dgm:spPr/>
    </dgm:pt>
    <dgm:pt modelId="{1F10885E-8578-45EB-BCA5-1813F6BECC57}" type="pres">
      <dgm:prSet presAssocID="{1CFD9188-F277-4A0A-9783-BED441D0F920}" presName="connTx" presStyleLbl="parChTrans1D2" presStyleIdx="0" presStyleCnt="1"/>
      <dgm:spPr/>
    </dgm:pt>
    <dgm:pt modelId="{A85A34CF-6FDA-4348-8E6A-EAEF19D02677}" type="pres">
      <dgm:prSet presAssocID="{C93EDD82-7301-4D02-93B5-3F780431C61D}" presName="root2" presStyleCnt="0"/>
      <dgm:spPr/>
    </dgm:pt>
    <dgm:pt modelId="{361EED4C-3FF7-40F0-9331-80A597163B5D}" type="pres">
      <dgm:prSet presAssocID="{C93EDD82-7301-4D02-93B5-3F780431C61D}" presName="LevelTwoTextNode" presStyleLbl="node2" presStyleIdx="0" presStyleCnt="1">
        <dgm:presLayoutVars>
          <dgm:chPref val="3"/>
        </dgm:presLayoutVars>
      </dgm:prSet>
      <dgm:spPr/>
    </dgm:pt>
    <dgm:pt modelId="{CA60EF66-51B7-42A2-B73F-26EBA6254852}" type="pres">
      <dgm:prSet presAssocID="{C93EDD82-7301-4D02-93B5-3F780431C61D}" presName="level3hierChild" presStyleCnt="0"/>
      <dgm:spPr/>
    </dgm:pt>
    <dgm:pt modelId="{611F09E1-B461-4361-8363-5F9D1818D903}" type="pres">
      <dgm:prSet presAssocID="{3298E10B-CA88-4D6C-8BA6-D98203AEC548}" presName="conn2-1" presStyleLbl="parChTrans1D3" presStyleIdx="0" presStyleCnt="1"/>
      <dgm:spPr/>
    </dgm:pt>
    <dgm:pt modelId="{04AC1154-5B8F-422A-BF83-29E124E819F3}" type="pres">
      <dgm:prSet presAssocID="{3298E10B-CA88-4D6C-8BA6-D98203AEC548}" presName="connTx" presStyleLbl="parChTrans1D3" presStyleIdx="0" presStyleCnt="1"/>
      <dgm:spPr/>
    </dgm:pt>
    <dgm:pt modelId="{29729997-A4A7-456E-885C-A4B1E508D4A0}" type="pres">
      <dgm:prSet presAssocID="{37566B6F-B223-48A3-94BC-657BB02FB1A6}" presName="root2" presStyleCnt="0"/>
      <dgm:spPr/>
    </dgm:pt>
    <dgm:pt modelId="{8D294F3E-C2DD-4750-8B80-87A41B8B61A3}" type="pres">
      <dgm:prSet presAssocID="{37566B6F-B223-48A3-94BC-657BB02FB1A6}" presName="LevelTwoTextNode" presStyleLbl="node3" presStyleIdx="0" presStyleCnt="1">
        <dgm:presLayoutVars>
          <dgm:chPref val="3"/>
        </dgm:presLayoutVars>
      </dgm:prSet>
      <dgm:spPr/>
    </dgm:pt>
    <dgm:pt modelId="{86C1D2CF-5646-465D-8F50-CD002F69C598}" type="pres">
      <dgm:prSet presAssocID="{37566B6F-B223-48A3-94BC-657BB02FB1A6}" presName="level3hierChild" presStyleCnt="0"/>
      <dgm:spPr/>
    </dgm:pt>
    <dgm:pt modelId="{4EA31FDF-6002-4B24-9BF2-0DDED3417266}" type="pres">
      <dgm:prSet presAssocID="{4FF44B63-9AC4-4F7E-90D2-ACBF1C32B428}" presName="conn2-1" presStyleLbl="parChTrans1D4" presStyleIdx="0" presStyleCnt="2"/>
      <dgm:spPr/>
    </dgm:pt>
    <dgm:pt modelId="{1DB9C976-A496-4F98-AD7B-034FE9D27F8E}" type="pres">
      <dgm:prSet presAssocID="{4FF44B63-9AC4-4F7E-90D2-ACBF1C32B428}" presName="connTx" presStyleLbl="parChTrans1D4" presStyleIdx="0" presStyleCnt="2"/>
      <dgm:spPr/>
    </dgm:pt>
    <dgm:pt modelId="{F29314DE-E335-41C9-AFF5-51B34A645E23}" type="pres">
      <dgm:prSet presAssocID="{C88A1BED-086E-4252-9CF8-B3F0682A99BD}" presName="root2" presStyleCnt="0"/>
      <dgm:spPr/>
    </dgm:pt>
    <dgm:pt modelId="{24E658F2-1978-4A95-841B-560A078A47AF}" type="pres">
      <dgm:prSet presAssocID="{C88A1BED-086E-4252-9CF8-B3F0682A99BD}" presName="LevelTwoTextNode" presStyleLbl="node4" presStyleIdx="0" presStyleCnt="2" custLinFactNeighborX="339" custLinFactNeighborY="56012">
        <dgm:presLayoutVars>
          <dgm:chPref val="3"/>
        </dgm:presLayoutVars>
      </dgm:prSet>
      <dgm:spPr/>
    </dgm:pt>
    <dgm:pt modelId="{2A51E44C-911E-4341-9C07-6A8EDEA93264}" type="pres">
      <dgm:prSet presAssocID="{C88A1BED-086E-4252-9CF8-B3F0682A99BD}" presName="level3hierChild" presStyleCnt="0"/>
      <dgm:spPr/>
    </dgm:pt>
    <dgm:pt modelId="{CB1D80B1-750B-466C-A200-5FD34B191E42}" type="pres">
      <dgm:prSet presAssocID="{240C7A91-9E6A-46F1-84A5-11F3EDF97725}" presName="conn2-1" presStyleLbl="parChTrans1D4" presStyleIdx="1" presStyleCnt="2"/>
      <dgm:spPr/>
    </dgm:pt>
    <dgm:pt modelId="{C752E8EF-0560-43BA-B1BE-1E6D7E4237E6}" type="pres">
      <dgm:prSet presAssocID="{240C7A91-9E6A-46F1-84A5-11F3EDF97725}" presName="connTx" presStyleLbl="parChTrans1D4" presStyleIdx="1" presStyleCnt="2"/>
      <dgm:spPr/>
    </dgm:pt>
    <dgm:pt modelId="{45C315D7-66B4-41C1-8295-2FED6AE45134}" type="pres">
      <dgm:prSet presAssocID="{EF6377EF-C43B-42B9-A968-DEA71F994ACD}" presName="root2" presStyleCnt="0"/>
      <dgm:spPr/>
    </dgm:pt>
    <dgm:pt modelId="{ADE2EA3A-53B0-4868-81C6-9DEB040790AE}" type="pres">
      <dgm:prSet presAssocID="{EF6377EF-C43B-42B9-A968-DEA71F994ACD}" presName="LevelTwoTextNode" presStyleLbl="node4" presStyleIdx="1" presStyleCnt="2" custLinFactNeighborX="-39970" custLinFactNeighborY="96478">
        <dgm:presLayoutVars>
          <dgm:chPref val="3"/>
        </dgm:presLayoutVars>
      </dgm:prSet>
      <dgm:spPr/>
    </dgm:pt>
    <dgm:pt modelId="{E4AE86A3-E4A1-4E02-B3F7-CB0A8B51199E}" type="pres">
      <dgm:prSet presAssocID="{EF6377EF-C43B-42B9-A968-DEA71F994ACD}" presName="level3hierChild" presStyleCnt="0"/>
      <dgm:spPr/>
    </dgm:pt>
  </dgm:ptLst>
  <dgm:cxnLst>
    <dgm:cxn modelId="{E8BBD50D-1F62-4AF3-9217-69DEF1F53592}" srcId="{981DD85B-5AB9-4B21-95FD-751F5A009368}" destId="{DB0364DC-69BC-4E13-875B-CCBDB7442A09}" srcOrd="0" destOrd="0" parTransId="{8A49319D-C00C-4670-B179-F974E53D2F04}" sibTransId="{37A9997B-6B59-4FFD-A9F2-B6DD7811B009}"/>
    <dgm:cxn modelId="{17464318-1995-45F7-963A-DA8334B9B0CA}" type="presOf" srcId="{240C7A91-9E6A-46F1-84A5-11F3EDF97725}" destId="{CB1D80B1-750B-466C-A200-5FD34B191E42}" srcOrd="0" destOrd="0" presId="urn:microsoft.com/office/officeart/2005/8/layout/hierarchy2"/>
    <dgm:cxn modelId="{17965A1A-7B80-4435-82E0-5D224CC702D7}" type="presOf" srcId="{4FF44B63-9AC4-4F7E-90D2-ACBF1C32B428}" destId="{4EA31FDF-6002-4B24-9BF2-0DDED3417266}" srcOrd="0" destOrd="0" presId="urn:microsoft.com/office/officeart/2005/8/layout/hierarchy2"/>
    <dgm:cxn modelId="{64FA0A2B-5A00-48D1-9C16-2E9AA72EDBA3}" type="presOf" srcId="{4FF44B63-9AC4-4F7E-90D2-ACBF1C32B428}" destId="{1DB9C976-A496-4F98-AD7B-034FE9D27F8E}" srcOrd="1" destOrd="0" presId="urn:microsoft.com/office/officeart/2005/8/layout/hierarchy2"/>
    <dgm:cxn modelId="{DF24265F-98CF-41BA-9E90-4681EC489AD7}" srcId="{37566B6F-B223-48A3-94BC-657BB02FB1A6}" destId="{C88A1BED-086E-4252-9CF8-B3F0682A99BD}" srcOrd="0" destOrd="0" parTransId="{4FF44B63-9AC4-4F7E-90D2-ACBF1C32B428}" sibTransId="{90F23168-5BD4-4231-8AB3-51F5DBEEB3C7}"/>
    <dgm:cxn modelId="{B5DEAC62-75FB-4852-BD5F-B719CE4B3DCD}" srcId="{37566B6F-B223-48A3-94BC-657BB02FB1A6}" destId="{EF6377EF-C43B-42B9-A968-DEA71F994ACD}" srcOrd="1" destOrd="0" parTransId="{240C7A91-9E6A-46F1-84A5-11F3EDF97725}" sibTransId="{13406C7E-BA7B-4948-974B-E7406F80E9C6}"/>
    <dgm:cxn modelId="{7825DD46-3D79-4C3C-9530-0A4ECBB4D617}" type="presOf" srcId="{981DD85B-5AB9-4B21-95FD-751F5A009368}" destId="{B5ECCE45-6CA7-4257-B370-7B31185BF9E8}" srcOrd="0" destOrd="0" presId="urn:microsoft.com/office/officeart/2005/8/layout/hierarchy2"/>
    <dgm:cxn modelId="{A723124E-A661-44A8-A487-5D29BDDAA118}" type="presOf" srcId="{DB0364DC-69BC-4E13-875B-CCBDB7442A09}" destId="{06544F79-D336-4FB9-93D4-B16EE4D6DDE8}" srcOrd="0" destOrd="0" presId="urn:microsoft.com/office/officeart/2005/8/layout/hierarchy2"/>
    <dgm:cxn modelId="{75C3C392-3564-4287-8981-CB0736F2BD1D}" type="presOf" srcId="{EF6377EF-C43B-42B9-A968-DEA71F994ACD}" destId="{ADE2EA3A-53B0-4868-81C6-9DEB040790AE}" srcOrd="0" destOrd="0" presId="urn:microsoft.com/office/officeart/2005/8/layout/hierarchy2"/>
    <dgm:cxn modelId="{D59C8AA7-C0CB-45F8-BD10-8F31B19242E2}" type="presOf" srcId="{C88A1BED-086E-4252-9CF8-B3F0682A99BD}" destId="{24E658F2-1978-4A95-841B-560A078A47AF}" srcOrd="0" destOrd="0" presId="urn:microsoft.com/office/officeart/2005/8/layout/hierarchy2"/>
    <dgm:cxn modelId="{407153A8-B0C9-42D7-8BAE-982741446626}" srcId="{DB0364DC-69BC-4E13-875B-CCBDB7442A09}" destId="{C93EDD82-7301-4D02-93B5-3F780431C61D}" srcOrd="0" destOrd="0" parTransId="{1CFD9188-F277-4A0A-9783-BED441D0F920}" sibTransId="{130DA6C5-D04F-4B80-A2A9-EF2666A8E7F7}"/>
    <dgm:cxn modelId="{F1F6CABE-DA05-4DA7-A5DC-D86657234EAC}" type="presOf" srcId="{37566B6F-B223-48A3-94BC-657BB02FB1A6}" destId="{8D294F3E-C2DD-4750-8B80-87A41B8B61A3}" srcOrd="0" destOrd="0" presId="urn:microsoft.com/office/officeart/2005/8/layout/hierarchy2"/>
    <dgm:cxn modelId="{D01C7BC8-2A79-4766-8DB7-F7AF182D0DFC}" type="presOf" srcId="{1CFD9188-F277-4A0A-9783-BED441D0F920}" destId="{E2E244A6-1EC0-47B0-A47A-38FCD017B7D6}" srcOrd="0" destOrd="0" presId="urn:microsoft.com/office/officeart/2005/8/layout/hierarchy2"/>
    <dgm:cxn modelId="{C00AEECC-B408-4EFC-BC26-D665C76BEF59}" srcId="{C93EDD82-7301-4D02-93B5-3F780431C61D}" destId="{37566B6F-B223-48A3-94BC-657BB02FB1A6}" srcOrd="0" destOrd="0" parTransId="{3298E10B-CA88-4D6C-8BA6-D98203AEC548}" sibTransId="{78D267DF-8BBC-4525-A6D3-B8CF5F78D9A3}"/>
    <dgm:cxn modelId="{F6BB5CF0-96E0-4A13-B134-AEED2F209110}" type="presOf" srcId="{3298E10B-CA88-4D6C-8BA6-D98203AEC548}" destId="{04AC1154-5B8F-422A-BF83-29E124E819F3}" srcOrd="1" destOrd="0" presId="urn:microsoft.com/office/officeart/2005/8/layout/hierarchy2"/>
    <dgm:cxn modelId="{5CEC42F2-6467-48F8-8464-07E8A91E3B99}" type="presOf" srcId="{C93EDD82-7301-4D02-93B5-3F780431C61D}" destId="{361EED4C-3FF7-40F0-9331-80A597163B5D}" srcOrd="0" destOrd="0" presId="urn:microsoft.com/office/officeart/2005/8/layout/hierarchy2"/>
    <dgm:cxn modelId="{C711F3F3-D333-44B0-A684-09EE401B3956}" type="presOf" srcId="{3298E10B-CA88-4D6C-8BA6-D98203AEC548}" destId="{611F09E1-B461-4361-8363-5F9D1818D903}" srcOrd="0" destOrd="0" presId="urn:microsoft.com/office/officeart/2005/8/layout/hierarchy2"/>
    <dgm:cxn modelId="{2D5F19F5-9A88-4899-A1E5-D28386641ECC}" type="presOf" srcId="{1CFD9188-F277-4A0A-9783-BED441D0F920}" destId="{1F10885E-8578-45EB-BCA5-1813F6BECC57}" srcOrd="1" destOrd="0" presId="urn:microsoft.com/office/officeart/2005/8/layout/hierarchy2"/>
    <dgm:cxn modelId="{3CAC30FC-C09C-417A-A473-635C08E2C1EB}" type="presOf" srcId="{240C7A91-9E6A-46F1-84A5-11F3EDF97725}" destId="{C752E8EF-0560-43BA-B1BE-1E6D7E4237E6}" srcOrd="1" destOrd="0" presId="urn:microsoft.com/office/officeart/2005/8/layout/hierarchy2"/>
    <dgm:cxn modelId="{F587D302-3BD4-4AF5-B154-2A214025E7A3}" type="presParOf" srcId="{B5ECCE45-6CA7-4257-B370-7B31185BF9E8}" destId="{80CB60BC-E096-40E5-A1F4-20DC116FF9C5}" srcOrd="0" destOrd="0" presId="urn:microsoft.com/office/officeart/2005/8/layout/hierarchy2"/>
    <dgm:cxn modelId="{F8DAA27D-8A30-4493-9F9F-503131F83C37}" type="presParOf" srcId="{80CB60BC-E096-40E5-A1F4-20DC116FF9C5}" destId="{06544F79-D336-4FB9-93D4-B16EE4D6DDE8}" srcOrd="0" destOrd="0" presId="urn:microsoft.com/office/officeart/2005/8/layout/hierarchy2"/>
    <dgm:cxn modelId="{46D6375B-94A8-4793-8A65-2EC353718833}" type="presParOf" srcId="{80CB60BC-E096-40E5-A1F4-20DC116FF9C5}" destId="{D9930E43-ABA3-405D-8DE4-20909EC2F880}" srcOrd="1" destOrd="0" presId="urn:microsoft.com/office/officeart/2005/8/layout/hierarchy2"/>
    <dgm:cxn modelId="{A7DDB058-3133-48F7-9AF9-37D1BAD21D1A}" type="presParOf" srcId="{D9930E43-ABA3-405D-8DE4-20909EC2F880}" destId="{E2E244A6-1EC0-47B0-A47A-38FCD017B7D6}" srcOrd="0" destOrd="0" presId="urn:microsoft.com/office/officeart/2005/8/layout/hierarchy2"/>
    <dgm:cxn modelId="{59D9980F-E601-45B2-B4EA-74468C4D279E}" type="presParOf" srcId="{E2E244A6-1EC0-47B0-A47A-38FCD017B7D6}" destId="{1F10885E-8578-45EB-BCA5-1813F6BECC57}" srcOrd="0" destOrd="0" presId="urn:microsoft.com/office/officeart/2005/8/layout/hierarchy2"/>
    <dgm:cxn modelId="{83AB3E6B-28C4-4E2B-91E9-908F9E4B3849}" type="presParOf" srcId="{D9930E43-ABA3-405D-8DE4-20909EC2F880}" destId="{A85A34CF-6FDA-4348-8E6A-EAEF19D02677}" srcOrd="1" destOrd="0" presId="urn:microsoft.com/office/officeart/2005/8/layout/hierarchy2"/>
    <dgm:cxn modelId="{5C30E030-8981-4F48-AF6C-879605A7DF00}" type="presParOf" srcId="{A85A34CF-6FDA-4348-8E6A-EAEF19D02677}" destId="{361EED4C-3FF7-40F0-9331-80A597163B5D}" srcOrd="0" destOrd="0" presId="urn:microsoft.com/office/officeart/2005/8/layout/hierarchy2"/>
    <dgm:cxn modelId="{C24DEBB0-D1AF-4283-9EDA-516296C68755}" type="presParOf" srcId="{A85A34CF-6FDA-4348-8E6A-EAEF19D02677}" destId="{CA60EF66-51B7-42A2-B73F-26EBA6254852}" srcOrd="1" destOrd="0" presId="urn:microsoft.com/office/officeart/2005/8/layout/hierarchy2"/>
    <dgm:cxn modelId="{8126AE88-D720-4FB3-B8D4-13A755B76064}" type="presParOf" srcId="{CA60EF66-51B7-42A2-B73F-26EBA6254852}" destId="{611F09E1-B461-4361-8363-5F9D1818D903}" srcOrd="0" destOrd="0" presId="urn:microsoft.com/office/officeart/2005/8/layout/hierarchy2"/>
    <dgm:cxn modelId="{17B94D6A-864E-4927-AA55-8FF8996524B1}" type="presParOf" srcId="{611F09E1-B461-4361-8363-5F9D1818D903}" destId="{04AC1154-5B8F-422A-BF83-29E124E819F3}" srcOrd="0" destOrd="0" presId="urn:microsoft.com/office/officeart/2005/8/layout/hierarchy2"/>
    <dgm:cxn modelId="{2BF783E0-FE96-4131-BA9B-71E1EA241562}" type="presParOf" srcId="{CA60EF66-51B7-42A2-B73F-26EBA6254852}" destId="{29729997-A4A7-456E-885C-A4B1E508D4A0}" srcOrd="1" destOrd="0" presId="urn:microsoft.com/office/officeart/2005/8/layout/hierarchy2"/>
    <dgm:cxn modelId="{BFC3369E-F4D1-4852-BC2A-49EBF9507D83}" type="presParOf" srcId="{29729997-A4A7-456E-885C-A4B1E508D4A0}" destId="{8D294F3E-C2DD-4750-8B80-87A41B8B61A3}" srcOrd="0" destOrd="0" presId="urn:microsoft.com/office/officeart/2005/8/layout/hierarchy2"/>
    <dgm:cxn modelId="{8FDA066B-E371-4DF5-9B6F-BAC0043A6487}" type="presParOf" srcId="{29729997-A4A7-456E-885C-A4B1E508D4A0}" destId="{86C1D2CF-5646-465D-8F50-CD002F69C598}" srcOrd="1" destOrd="0" presId="urn:microsoft.com/office/officeart/2005/8/layout/hierarchy2"/>
    <dgm:cxn modelId="{7E3CF981-E9AC-4C05-9C47-7E57A818499E}" type="presParOf" srcId="{86C1D2CF-5646-465D-8F50-CD002F69C598}" destId="{4EA31FDF-6002-4B24-9BF2-0DDED3417266}" srcOrd="0" destOrd="0" presId="urn:microsoft.com/office/officeart/2005/8/layout/hierarchy2"/>
    <dgm:cxn modelId="{6B8B0DD8-34D2-4155-9CBF-365E00534F0D}" type="presParOf" srcId="{4EA31FDF-6002-4B24-9BF2-0DDED3417266}" destId="{1DB9C976-A496-4F98-AD7B-034FE9D27F8E}" srcOrd="0" destOrd="0" presId="urn:microsoft.com/office/officeart/2005/8/layout/hierarchy2"/>
    <dgm:cxn modelId="{FB7F1973-26D4-451F-A1A9-87396354D6BE}" type="presParOf" srcId="{86C1D2CF-5646-465D-8F50-CD002F69C598}" destId="{F29314DE-E335-41C9-AFF5-51B34A645E23}" srcOrd="1" destOrd="0" presId="urn:microsoft.com/office/officeart/2005/8/layout/hierarchy2"/>
    <dgm:cxn modelId="{4947777B-DC8C-41C9-ADDD-C5BD72895D1B}" type="presParOf" srcId="{F29314DE-E335-41C9-AFF5-51B34A645E23}" destId="{24E658F2-1978-4A95-841B-560A078A47AF}" srcOrd="0" destOrd="0" presId="urn:microsoft.com/office/officeart/2005/8/layout/hierarchy2"/>
    <dgm:cxn modelId="{960F368D-3A17-463A-A318-A980D8D2404C}" type="presParOf" srcId="{F29314DE-E335-41C9-AFF5-51B34A645E23}" destId="{2A51E44C-911E-4341-9C07-6A8EDEA93264}" srcOrd="1" destOrd="0" presId="urn:microsoft.com/office/officeart/2005/8/layout/hierarchy2"/>
    <dgm:cxn modelId="{D55EB660-022A-4B87-A916-3BEA3C1FE137}" type="presParOf" srcId="{86C1D2CF-5646-465D-8F50-CD002F69C598}" destId="{CB1D80B1-750B-466C-A200-5FD34B191E42}" srcOrd="2" destOrd="0" presId="urn:microsoft.com/office/officeart/2005/8/layout/hierarchy2"/>
    <dgm:cxn modelId="{7D1FD195-3F5A-4FE3-87C9-D73A98B43A3B}" type="presParOf" srcId="{CB1D80B1-750B-466C-A200-5FD34B191E42}" destId="{C752E8EF-0560-43BA-B1BE-1E6D7E4237E6}" srcOrd="0" destOrd="0" presId="urn:microsoft.com/office/officeart/2005/8/layout/hierarchy2"/>
    <dgm:cxn modelId="{042C496E-E870-4330-8DED-B528C3E6CE99}" type="presParOf" srcId="{86C1D2CF-5646-465D-8F50-CD002F69C598}" destId="{45C315D7-66B4-41C1-8295-2FED6AE45134}" srcOrd="3" destOrd="0" presId="urn:microsoft.com/office/officeart/2005/8/layout/hierarchy2"/>
    <dgm:cxn modelId="{1BE5631C-AF41-4444-AC47-75192C5106AE}" type="presParOf" srcId="{45C315D7-66B4-41C1-8295-2FED6AE45134}" destId="{ADE2EA3A-53B0-4868-81C6-9DEB040790AE}" srcOrd="0" destOrd="0" presId="urn:microsoft.com/office/officeart/2005/8/layout/hierarchy2"/>
    <dgm:cxn modelId="{2E181162-414B-4782-BC9B-609511148D7A}" type="presParOf" srcId="{45C315D7-66B4-41C1-8295-2FED6AE45134}" destId="{E4AE86A3-E4A1-4E02-B3F7-CB0A8B51199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350A5-1868-4717-80F0-9E1C882A8495}">
      <dsp:nvSpPr>
        <dsp:cNvPr id="0" name=""/>
        <dsp:cNvSpPr/>
      </dsp:nvSpPr>
      <dsp:spPr>
        <a:xfrm>
          <a:off x="0" y="531"/>
          <a:ext cx="10515600" cy="0"/>
        </a:xfrm>
        <a:prstGeom prst="lin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A8AD32E-EA9B-47FF-9537-CE7AD0B4FE05}">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2009</a:t>
          </a:r>
        </a:p>
      </dsp:txBody>
      <dsp:txXfrm>
        <a:off x="0" y="531"/>
        <a:ext cx="10515600" cy="870055"/>
      </dsp:txXfrm>
    </dsp:sp>
    <dsp:sp modelId="{1F670127-7340-4D97-B305-B943B94C803E}">
      <dsp:nvSpPr>
        <dsp:cNvPr id="0" name=""/>
        <dsp:cNvSpPr/>
      </dsp:nvSpPr>
      <dsp:spPr>
        <a:xfrm>
          <a:off x="0" y="870586"/>
          <a:ext cx="10515600" cy="0"/>
        </a:xfrm>
        <a:prstGeom prst="lin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D7C3721-76FC-46A3-9C3D-BEAEA5CA2AB8}">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Pilot Team</a:t>
          </a:r>
        </a:p>
      </dsp:txBody>
      <dsp:txXfrm>
        <a:off x="0" y="870586"/>
        <a:ext cx="10515600" cy="870055"/>
      </dsp:txXfrm>
    </dsp:sp>
    <dsp:sp modelId="{02097BBB-F721-4E05-ABF9-EDB797A5B3B3}">
      <dsp:nvSpPr>
        <dsp:cNvPr id="0" name=""/>
        <dsp:cNvSpPr/>
      </dsp:nvSpPr>
      <dsp:spPr>
        <a:xfrm>
          <a:off x="0" y="1740641"/>
          <a:ext cx="10515600" cy="0"/>
        </a:xfrm>
        <a:prstGeom prst="lin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C9B7C23-1507-43B1-B160-E483E5458104}">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Training</a:t>
          </a:r>
        </a:p>
      </dsp:txBody>
      <dsp:txXfrm>
        <a:off x="0" y="1740641"/>
        <a:ext cx="10515600" cy="870055"/>
      </dsp:txXfrm>
    </dsp:sp>
    <dsp:sp modelId="{EF1831A9-2B87-4502-8DFD-FF5B26A9AB68}">
      <dsp:nvSpPr>
        <dsp:cNvPr id="0" name=""/>
        <dsp:cNvSpPr/>
      </dsp:nvSpPr>
      <dsp:spPr>
        <a:xfrm>
          <a:off x="0" y="2610696"/>
          <a:ext cx="10515600" cy="0"/>
        </a:xfrm>
        <a:prstGeom prst="lin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DAD851E-F3A0-462D-B4DC-772C59DD65F6}">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Reporting templates</a:t>
          </a:r>
        </a:p>
      </dsp:txBody>
      <dsp:txXfrm>
        <a:off x="0" y="2610696"/>
        <a:ext cx="10515600" cy="870055"/>
      </dsp:txXfrm>
    </dsp:sp>
    <dsp:sp modelId="{483EDB7C-BD4D-4922-B2EB-24C9682CE766}">
      <dsp:nvSpPr>
        <dsp:cNvPr id="0" name=""/>
        <dsp:cNvSpPr/>
      </dsp:nvSpPr>
      <dsp:spPr>
        <a:xfrm>
          <a:off x="0" y="3480751"/>
          <a:ext cx="10515600" cy="0"/>
        </a:xfrm>
        <a:prstGeom prst="lin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B729E6D-FC33-4788-B8B7-D113D005C163}">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Alignment</a:t>
          </a:r>
        </a:p>
      </dsp:txBody>
      <dsp:txXfrm>
        <a:off x="0" y="3480751"/>
        <a:ext cx="10515600"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44F79-D336-4FB9-93D4-B16EE4D6DDE8}">
      <dsp:nvSpPr>
        <dsp:cNvPr id="0" name=""/>
        <dsp:cNvSpPr/>
      </dsp:nvSpPr>
      <dsp:spPr>
        <a:xfrm>
          <a:off x="3488" y="1702781"/>
          <a:ext cx="1561735" cy="78086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Instructional Objectives</a:t>
          </a:r>
        </a:p>
      </dsp:txBody>
      <dsp:txXfrm>
        <a:off x="26359" y="1725652"/>
        <a:ext cx="1515993" cy="735125"/>
      </dsp:txXfrm>
    </dsp:sp>
    <dsp:sp modelId="{E2E244A6-1EC0-47B0-A47A-38FCD017B7D6}">
      <dsp:nvSpPr>
        <dsp:cNvPr id="0" name=""/>
        <dsp:cNvSpPr/>
      </dsp:nvSpPr>
      <dsp:spPr>
        <a:xfrm>
          <a:off x="1565223" y="2076428"/>
          <a:ext cx="624694" cy="33574"/>
        </a:xfrm>
        <a:custGeom>
          <a:avLst/>
          <a:gdLst/>
          <a:ahLst/>
          <a:cxnLst/>
          <a:rect l="0" t="0" r="0" b="0"/>
          <a:pathLst>
            <a:path>
              <a:moveTo>
                <a:pt x="0" y="16787"/>
              </a:moveTo>
              <a:lnTo>
                <a:pt x="624694" y="1678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61953" y="2077598"/>
        <a:ext cx="31234" cy="31234"/>
      </dsp:txXfrm>
    </dsp:sp>
    <dsp:sp modelId="{361EED4C-3FF7-40F0-9331-80A597163B5D}">
      <dsp:nvSpPr>
        <dsp:cNvPr id="0" name=""/>
        <dsp:cNvSpPr/>
      </dsp:nvSpPr>
      <dsp:spPr>
        <a:xfrm>
          <a:off x="2189917" y="1702781"/>
          <a:ext cx="1561735" cy="78086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Course SLO</a:t>
          </a:r>
        </a:p>
      </dsp:txBody>
      <dsp:txXfrm>
        <a:off x="2212788" y="1725652"/>
        <a:ext cx="1515993" cy="735125"/>
      </dsp:txXfrm>
    </dsp:sp>
    <dsp:sp modelId="{611F09E1-B461-4361-8363-5F9D1818D903}">
      <dsp:nvSpPr>
        <dsp:cNvPr id="0" name=""/>
        <dsp:cNvSpPr/>
      </dsp:nvSpPr>
      <dsp:spPr>
        <a:xfrm>
          <a:off x="3751652" y="2076428"/>
          <a:ext cx="624694" cy="33574"/>
        </a:xfrm>
        <a:custGeom>
          <a:avLst/>
          <a:gdLst/>
          <a:ahLst/>
          <a:cxnLst/>
          <a:rect l="0" t="0" r="0" b="0"/>
          <a:pathLst>
            <a:path>
              <a:moveTo>
                <a:pt x="0" y="16787"/>
              </a:moveTo>
              <a:lnTo>
                <a:pt x="624694" y="1678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48382" y="2077598"/>
        <a:ext cx="31234" cy="31234"/>
      </dsp:txXfrm>
    </dsp:sp>
    <dsp:sp modelId="{8D294F3E-C2DD-4750-8B80-87A41B8B61A3}">
      <dsp:nvSpPr>
        <dsp:cNvPr id="0" name=""/>
        <dsp:cNvSpPr/>
      </dsp:nvSpPr>
      <dsp:spPr>
        <a:xfrm>
          <a:off x="4376347" y="1702781"/>
          <a:ext cx="1561735" cy="7808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Program Learning Outcome</a:t>
          </a:r>
        </a:p>
      </dsp:txBody>
      <dsp:txXfrm>
        <a:off x="4399218" y="1725652"/>
        <a:ext cx="1515993" cy="735125"/>
      </dsp:txXfrm>
    </dsp:sp>
    <dsp:sp modelId="{4EA31FDF-6002-4B24-9BF2-0DDED3417266}">
      <dsp:nvSpPr>
        <dsp:cNvPr id="0" name=""/>
        <dsp:cNvSpPr/>
      </dsp:nvSpPr>
      <dsp:spPr>
        <a:xfrm rot="21536420">
          <a:off x="5938028" y="2070618"/>
          <a:ext cx="628290" cy="33574"/>
        </a:xfrm>
        <a:custGeom>
          <a:avLst/>
          <a:gdLst/>
          <a:ahLst/>
          <a:cxnLst/>
          <a:rect l="0" t="0" r="0" b="0"/>
          <a:pathLst>
            <a:path>
              <a:moveTo>
                <a:pt x="0" y="16787"/>
              </a:moveTo>
              <a:lnTo>
                <a:pt x="628290" y="1678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236466" y="2071698"/>
        <a:ext cx="31414" cy="31414"/>
      </dsp:txXfrm>
    </dsp:sp>
    <dsp:sp modelId="{24E658F2-1978-4A95-841B-560A078A47AF}">
      <dsp:nvSpPr>
        <dsp:cNvPr id="0" name=""/>
        <dsp:cNvSpPr/>
      </dsp:nvSpPr>
      <dsp:spPr>
        <a:xfrm>
          <a:off x="6566264" y="1691162"/>
          <a:ext cx="1561735" cy="7808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Institutional Learning Outcome</a:t>
          </a:r>
        </a:p>
      </dsp:txBody>
      <dsp:txXfrm>
        <a:off x="6589135" y="1714033"/>
        <a:ext cx="1515993" cy="735125"/>
      </dsp:txXfrm>
    </dsp:sp>
    <dsp:sp modelId="{CB1D80B1-750B-466C-A200-5FD34B191E42}">
      <dsp:nvSpPr>
        <dsp:cNvPr id="0" name=""/>
        <dsp:cNvSpPr/>
      </dsp:nvSpPr>
      <dsp:spPr>
        <a:xfrm rot="5398660">
          <a:off x="5337134" y="2677610"/>
          <a:ext cx="1202364" cy="33574"/>
        </a:xfrm>
        <a:custGeom>
          <a:avLst/>
          <a:gdLst/>
          <a:ahLst/>
          <a:cxnLst/>
          <a:rect l="0" t="0" r="0" b="0"/>
          <a:pathLst>
            <a:path>
              <a:moveTo>
                <a:pt x="0" y="16787"/>
              </a:moveTo>
              <a:lnTo>
                <a:pt x="1202364" y="1678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08257" y="2664338"/>
        <a:ext cx="60118" cy="60118"/>
      </dsp:txXfrm>
    </dsp:sp>
    <dsp:sp modelId="{ADE2EA3A-53B0-4868-81C6-9DEB040790AE}">
      <dsp:nvSpPr>
        <dsp:cNvPr id="0" name=""/>
        <dsp:cNvSpPr/>
      </dsp:nvSpPr>
      <dsp:spPr>
        <a:xfrm>
          <a:off x="5938550" y="2905145"/>
          <a:ext cx="1561735" cy="7808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Action Plan</a:t>
          </a:r>
        </a:p>
      </dsp:txBody>
      <dsp:txXfrm>
        <a:off x="5961421" y="2928016"/>
        <a:ext cx="1515993" cy="7351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0DF6B9-6DC9-4BDB-9D0C-360CC1EF453B}"/>
              </a:ext>
            </a:extLst>
          </p:cNvPr>
          <p:cNvSpPr>
            <a:spLocks noGrp="1"/>
          </p:cNvSpPr>
          <p:nvPr>
            <p:ph type="hdr" sz="quarter"/>
          </p:nvPr>
        </p:nvSpPr>
        <p:spPr>
          <a:xfrm>
            <a:off x="0" y="0"/>
            <a:ext cx="2971800" cy="1079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3FDF9E-EED8-4B10-A62B-0644DF1467DA}"/>
              </a:ext>
            </a:extLst>
          </p:cNvPr>
          <p:cNvSpPr>
            <a:spLocks noGrp="1"/>
          </p:cNvSpPr>
          <p:nvPr>
            <p:ph type="dt" sz="quarter" idx="1"/>
          </p:nvPr>
        </p:nvSpPr>
        <p:spPr>
          <a:xfrm>
            <a:off x="3884613" y="0"/>
            <a:ext cx="2971800" cy="107950"/>
          </a:xfrm>
          <a:prstGeom prst="rect">
            <a:avLst/>
          </a:prstGeom>
        </p:spPr>
        <p:txBody>
          <a:bodyPr vert="horz" lIns="91440" tIns="45720" rIns="91440" bIns="45720" rtlCol="0"/>
          <a:lstStyle>
            <a:lvl1pPr algn="r">
              <a:defRPr sz="1200"/>
            </a:lvl1pPr>
          </a:lstStyle>
          <a:p>
            <a:fld id="{2021146B-EE99-4D3A-B63E-F085A17F85B2}" type="datetimeFigureOut">
              <a:rPr lang="en-US" smtClean="0"/>
              <a:t>1/24/2019</a:t>
            </a:fld>
            <a:endParaRPr lang="en-US"/>
          </a:p>
        </p:txBody>
      </p:sp>
      <p:sp>
        <p:nvSpPr>
          <p:cNvPr id="4" name="Footer Placeholder 3">
            <a:extLst>
              <a:ext uri="{FF2B5EF4-FFF2-40B4-BE49-F238E27FC236}">
                <a16:creationId xmlns:a16="http://schemas.microsoft.com/office/drawing/2014/main" id="{D0A91B0A-7E57-49FE-BC04-A64383E38799}"/>
              </a:ext>
            </a:extLst>
          </p:cNvPr>
          <p:cNvSpPr>
            <a:spLocks noGrp="1"/>
          </p:cNvSpPr>
          <p:nvPr>
            <p:ph type="ftr" sz="quarter" idx="2"/>
          </p:nvPr>
        </p:nvSpPr>
        <p:spPr>
          <a:xfrm>
            <a:off x="0" y="2044700"/>
            <a:ext cx="2971800" cy="1079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F190A2-2612-4DB8-B9DF-2FF0C22256C1}"/>
              </a:ext>
            </a:extLst>
          </p:cNvPr>
          <p:cNvSpPr>
            <a:spLocks noGrp="1"/>
          </p:cNvSpPr>
          <p:nvPr>
            <p:ph type="sldNum" sz="quarter" idx="3"/>
          </p:nvPr>
        </p:nvSpPr>
        <p:spPr>
          <a:xfrm>
            <a:off x="3884613" y="2044700"/>
            <a:ext cx="2971800" cy="107950"/>
          </a:xfrm>
          <a:prstGeom prst="rect">
            <a:avLst/>
          </a:prstGeom>
        </p:spPr>
        <p:txBody>
          <a:bodyPr vert="horz" lIns="91440" tIns="45720" rIns="91440" bIns="45720" rtlCol="0" anchor="b"/>
          <a:lstStyle>
            <a:lvl1pPr algn="r">
              <a:defRPr sz="1200"/>
            </a:lvl1pPr>
          </a:lstStyle>
          <a:p>
            <a:fld id="{983856C7-9D40-4AAF-9DCA-403DB53DC337}" type="slidenum">
              <a:rPr lang="en-US" smtClean="0"/>
              <a:t>‹#›</a:t>
            </a:fld>
            <a:endParaRPr lang="en-US"/>
          </a:p>
        </p:txBody>
      </p:sp>
    </p:spTree>
    <p:extLst>
      <p:ext uri="{BB962C8B-B14F-4D97-AF65-F5344CB8AC3E}">
        <p14:creationId xmlns:p14="http://schemas.microsoft.com/office/powerpoint/2010/main" val="30345099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4D526-CD5A-45DA-B978-851F5A8F274F}" type="datetimeFigureOut">
              <a:rPr lang="en-US"/>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DABDC-8607-48C2-9DD2-81D6D7B1D461}" type="slidenum">
              <a:rPr lang="en-US"/>
              <a:t>‹#›</a:t>
            </a:fld>
            <a:endParaRPr lang="en-US"/>
          </a:p>
        </p:txBody>
      </p:sp>
    </p:spTree>
    <p:extLst>
      <p:ext uri="{BB962C8B-B14F-4D97-AF65-F5344CB8AC3E}">
        <p14:creationId xmlns:p14="http://schemas.microsoft.com/office/powerpoint/2010/main" val="18356530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6431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There are three ways we are using the data:</a:t>
            </a:r>
          </a:p>
        </p:txBody>
      </p:sp>
    </p:spTree>
    <p:extLst>
      <p:ext uri="{BB962C8B-B14F-4D97-AF65-F5344CB8AC3E}">
        <p14:creationId xmlns:p14="http://schemas.microsoft.com/office/powerpoint/2010/main" val="1049175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Once the assessments are done, the faculty should be asking two questions:</a:t>
            </a:r>
          </a:p>
          <a:p>
            <a:endParaRPr lang="en-US" dirty="0">
              <a:cs typeface="Calibri" panose="020F0502020204030204"/>
            </a:endParaRPr>
          </a:p>
          <a:p>
            <a:r>
              <a:rPr lang="en-US" dirty="0">
                <a:cs typeface="Calibri" panose="020F0502020204030204"/>
              </a:rPr>
              <a:t>Based on their responses, there are four options:</a:t>
            </a:r>
          </a:p>
        </p:txBody>
      </p:sp>
    </p:spTree>
    <p:extLst>
      <p:ext uri="{BB962C8B-B14F-4D97-AF65-F5344CB8AC3E}">
        <p14:creationId xmlns:p14="http://schemas.microsoft.com/office/powerpoint/2010/main" val="570130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We report out the results of the program and institutional SLOs</a:t>
            </a:r>
          </a:p>
          <a:p>
            <a:pPr marL="171450" indent="-171450">
              <a:buFont typeface="Arial" panose="020B0604020202020204" pitchFamily="34" charset="0"/>
              <a:buChar char="•"/>
            </a:pPr>
            <a:r>
              <a:rPr lang="en-US" dirty="0"/>
              <a:t> Each program develops an action plan based on the data.</a:t>
            </a:r>
            <a:endParaRPr lang="en-US" dirty="0">
              <a:cs typeface="Calibri"/>
            </a:endParaRPr>
          </a:p>
          <a:p>
            <a:pPr marL="171450" indent="-171450">
              <a:buFont typeface="Arial" panose="020B0604020202020204" pitchFamily="34" charset="0"/>
              <a:buChar char="•"/>
            </a:pPr>
            <a:r>
              <a:rPr lang="en-US" dirty="0"/>
              <a:t> Academic Senate has a say in how the data will be displayed as to not influence evaluations.</a:t>
            </a:r>
            <a:endParaRPr lang="en-US" dirty="0">
              <a:cs typeface="Calibri"/>
            </a:endParaRPr>
          </a:p>
          <a:p>
            <a:pPr marL="171450" indent="-171450">
              <a:buFont typeface="Arial" panose="020B0604020202020204" pitchFamily="34" charset="0"/>
              <a:buChar char="•"/>
            </a:pPr>
            <a:r>
              <a:rPr lang="en-US" dirty="0"/>
              <a:t> That’s why it is so important for faculty to understand and be invested in the process.</a:t>
            </a:r>
          </a:p>
        </p:txBody>
      </p:sp>
    </p:spTree>
    <p:extLst>
      <p:ext uri="{BB962C8B-B14F-4D97-AF65-F5344CB8AC3E}">
        <p14:creationId xmlns:p14="http://schemas.microsoft.com/office/powerpoint/2010/main" val="2535652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accreditation team wants to be able to trace backwards from the Institutional SLOs and link them to the programs/courses.</a:t>
            </a:r>
          </a:p>
        </p:txBody>
      </p:sp>
    </p:spTree>
    <p:extLst>
      <p:ext uri="{BB962C8B-B14F-4D97-AF65-F5344CB8AC3E}">
        <p14:creationId xmlns:p14="http://schemas.microsoft.com/office/powerpoint/2010/main" val="121111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8142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NOCE is an effective and affordable noncredit option for a diverse student population that is looking to acquire personal, academic, and career skills. We serve the needs of individuals</a:t>
            </a:r>
            <a:r>
              <a:rPr lang="en-US" dirty="0">
                <a:cs typeface="Calibri"/>
              </a:rPr>
              <a:t>, businesses and our community. </a:t>
            </a:r>
          </a:p>
          <a:p>
            <a:pPr algn="just"/>
            <a:endParaRPr lang="en-US" dirty="0"/>
          </a:p>
          <a:p>
            <a:pPr algn="just"/>
            <a:r>
              <a:rPr lang="en-US" dirty="0">
                <a:cs typeface="Calibri"/>
              </a:rPr>
              <a:t>We are accredited by the Accrediting Commission for Schools, (WASC) Western Association of Schools and Colleges.</a:t>
            </a:r>
          </a:p>
          <a:p>
            <a:pPr algn="just"/>
            <a:endParaRPr lang="en-US" dirty="0">
              <a:cs typeface="Calibri"/>
            </a:endParaRPr>
          </a:p>
          <a:p>
            <a:pPr algn="just"/>
            <a:r>
              <a:rPr lang="en-US" dirty="0">
                <a:cs typeface="Calibri"/>
              </a:rPr>
              <a:t>We provide classes in:</a:t>
            </a:r>
          </a:p>
          <a:p>
            <a:pPr algn="just"/>
            <a:r>
              <a:rPr lang="en-US" dirty="0">
                <a:cs typeface="Calibri"/>
              </a:rPr>
              <a:t>English as a Second Language</a:t>
            </a:r>
          </a:p>
          <a:p>
            <a:pPr algn="just"/>
            <a:r>
              <a:rPr lang="en-US" dirty="0" err="1">
                <a:cs typeface="Calibri"/>
              </a:rPr>
              <a:t>Lifeskills</a:t>
            </a:r>
            <a:r>
              <a:rPr lang="en-US" dirty="0">
                <a:cs typeface="Calibri"/>
              </a:rPr>
              <a:t> Education Advancement Program (Older Adults)</a:t>
            </a:r>
          </a:p>
          <a:p>
            <a:pPr algn="just"/>
            <a:r>
              <a:rPr lang="en-US" dirty="0">
                <a:cs typeface="Calibri"/>
              </a:rPr>
              <a:t>Career Technical Education</a:t>
            </a:r>
          </a:p>
          <a:p>
            <a:pPr algn="just"/>
            <a:r>
              <a:rPr lang="en-US" dirty="0">
                <a:cs typeface="Calibri"/>
              </a:rPr>
              <a:t>Disability Support Services</a:t>
            </a:r>
          </a:p>
          <a:p>
            <a:pPr algn="just"/>
            <a:r>
              <a:rPr lang="en-US" dirty="0">
                <a:cs typeface="Calibri"/>
              </a:rPr>
              <a:t>Basic Skills/High School Diploma</a:t>
            </a:r>
          </a:p>
          <a:p>
            <a:pPr algn="just"/>
            <a:r>
              <a:rPr lang="en-US" dirty="0">
                <a:cs typeface="Calibri"/>
              </a:rPr>
              <a:t>Parenting</a:t>
            </a:r>
          </a:p>
          <a:p>
            <a:pPr algn="just"/>
            <a:endParaRPr lang="en-US" dirty="0">
              <a:cs typeface="Calibri"/>
            </a:endParaRPr>
          </a:p>
          <a:p>
            <a:pPr algn="just"/>
            <a:endParaRPr lang="en-US" dirty="0">
              <a:cs typeface="Calibri"/>
            </a:endParaRPr>
          </a:p>
        </p:txBody>
      </p:sp>
    </p:spTree>
    <p:extLst>
      <p:ext uri="{BB962C8B-B14F-4D97-AF65-F5344CB8AC3E}">
        <p14:creationId xmlns:p14="http://schemas.microsoft.com/office/powerpoint/2010/main" val="216518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2009 – (Pilot Team) we began the development of an institution-wide student learning outcome program; with a home-grown system</a:t>
            </a:r>
          </a:p>
          <a:p>
            <a:pPr marL="171450" indent="-171450">
              <a:buFont typeface="Arial"/>
              <a:buChar char="•"/>
            </a:pPr>
            <a:r>
              <a:rPr lang="en-US" dirty="0">
                <a:cs typeface="Calibri"/>
              </a:rPr>
              <a:t>A faculty pilot team was established. Every segment of the SLO program was and remains faculty driven and approved.</a:t>
            </a:r>
          </a:p>
          <a:p>
            <a:pPr marL="171450" indent="-171450">
              <a:buFont typeface="Arial"/>
              <a:buChar char="•"/>
            </a:pPr>
            <a:r>
              <a:rPr lang="en-US" dirty="0">
                <a:cs typeface="Calibri"/>
              </a:rPr>
              <a:t>Began training with guided practice,  implementation, learning to develop rubrics, and incorporating assessment strategies and various instructional methodologies in correlation with our diverse student populations</a:t>
            </a:r>
          </a:p>
          <a:p>
            <a:pPr marL="171450" indent="-171450">
              <a:buFont typeface="Arial"/>
              <a:buChar char="•"/>
            </a:pPr>
            <a:r>
              <a:rPr lang="en-US" dirty="0">
                <a:cs typeface="Calibri"/>
              </a:rPr>
              <a:t>Developed reporting templates with input from the SLO coordinator, a researcher, a dean, and a programmer. </a:t>
            </a:r>
          </a:p>
          <a:p>
            <a:pPr marL="171450" indent="-171450">
              <a:buFont typeface="Arial"/>
              <a:buChar char="•"/>
            </a:pPr>
            <a:r>
              <a:rPr lang="en-US" dirty="0">
                <a:cs typeface="Calibri"/>
              </a:rPr>
              <a:t>SLOs began to weave into the culture of NOCE and find depth and value in correlation to the institutional mission, vision and goals. Faculty began working with deans to align course outcomes with program and institutional outcomes.</a:t>
            </a:r>
          </a:p>
          <a:p>
            <a:pPr marL="171450" indent="-171450">
              <a:buFont typeface="Arial"/>
              <a:buChar char="•"/>
            </a:pPr>
            <a:endParaRPr lang="en-US" dirty="0">
              <a:cs typeface="Calibri"/>
            </a:endParaRPr>
          </a:p>
        </p:txBody>
      </p:sp>
    </p:spTree>
    <p:extLst>
      <p:ext uri="{BB962C8B-B14F-4D97-AF65-F5344CB8AC3E}">
        <p14:creationId xmlns:p14="http://schemas.microsoft.com/office/powerpoint/2010/main" val="93774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br>
              <a:rPr lang="en-US" dirty="0">
                <a:cs typeface="Calibri"/>
              </a:rPr>
            </a:br>
            <a:r>
              <a:rPr lang="en-US" dirty="0">
                <a:cs typeface="Calibri"/>
              </a:rPr>
              <a:t>My history with </a:t>
            </a:r>
            <a:r>
              <a:rPr lang="en-US">
                <a:cs typeface="Calibri"/>
              </a:rPr>
              <a:t>Academic Computing</a:t>
            </a:r>
            <a:endParaRPr lang="en-US" dirty="0">
              <a:cs typeface="Calibri"/>
            </a:endParaRPr>
          </a:p>
        </p:txBody>
      </p:sp>
    </p:spTree>
    <p:extLst>
      <p:ext uri="{BB962C8B-B14F-4D97-AF65-F5344CB8AC3E}">
        <p14:creationId xmlns:p14="http://schemas.microsoft.com/office/powerpoint/2010/main" val="352109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started the letter welcoming them back and hoped they were rested and rejuvenated from the holiday. I informed them that it was time for us to do the 6 year curriculum review and what that meant:</a:t>
            </a:r>
          </a:p>
          <a:p>
            <a:pPr marL="628650" lvl="1" indent="-171450">
              <a:buFont typeface="Arial" panose="020B0604020202020204" pitchFamily="34" charset="0"/>
              <a:buChar char="•"/>
            </a:pPr>
            <a:r>
              <a:rPr lang="en-US" dirty="0">
                <a:cs typeface="Calibri"/>
              </a:rPr>
              <a:t>Each course must be reviewed and updated if needed</a:t>
            </a:r>
          </a:p>
          <a:p>
            <a:pPr marL="628650" lvl="1" indent="-171450">
              <a:buFont typeface="Arial" panose="020B0604020202020204" pitchFamily="34" charset="0"/>
              <a:buChar char="•"/>
            </a:pPr>
            <a:r>
              <a:rPr lang="en-US" dirty="0">
                <a:cs typeface="Calibri"/>
              </a:rPr>
              <a:t>Develop Student Learning Outcomes</a:t>
            </a:r>
          </a:p>
          <a:p>
            <a:pPr marL="628650" lvl="1" indent="-171450">
              <a:buFont typeface="Arial" panose="020B0604020202020204" pitchFamily="34" charset="0"/>
              <a:buChar char="•"/>
            </a:pPr>
            <a:endParaRPr lang="en-US" dirty="0">
              <a:cs typeface="Calibri"/>
            </a:endParaRPr>
          </a:p>
          <a:p>
            <a:pPr marL="0" lvl="0" indent="0">
              <a:buFont typeface="Arial" panose="020B0604020202020204" pitchFamily="34" charset="0"/>
              <a:buNone/>
            </a:pPr>
            <a:r>
              <a:rPr lang="en-US" dirty="0">
                <a:cs typeface="Calibri"/>
              </a:rPr>
              <a:t>Then I asked. (Slide)</a:t>
            </a:r>
          </a:p>
          <a:p>
            <a:pPr marL="628650" lvl="1" indent="-171450">
              <a:buFont typeface="Arial" panose="020B0604020202020204" pitchFamily="34" charset="0"/>
              <a:buChar char="•"/>
            </a:pPr>
            <a:endParaRPr lang="en-US" dirty="0">
              <a:cs typeface="Calibri"/>
            </a:endParaRPr>
          </a:p>
          <a:p>
            <a:r>
              <a:rPr lang="en-US" dirty="0">
                <a:cs typeface="Calibri"/>
              </a:rPr>
              <a:t>This allowed them to see that I valued them and their input and who they would be working with. Some will get involved because they want to be and others will get involved because they don't want John telling them what to do. Either way it doesn’t matter. Just get them involved.</a:t>
            </a:r>
            <a:endParaRPr lang="en-US" dirty="0"/>
          </a:p>
        </p:txBody>
      </p:sp>
    </p:spTree>
    <p:extLst>
      <p:ext uri="{BB962C8B-B14F-4D97-AF65-F5344CB8AC3E}">
        <p14:creationId xmlns:p14="http://schemas.microsoft.com/office/powerpoint/2010/main" val="3163425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 very specific in what you want them to do.</a:t>
            </a:r>
          </a:p>
          <a:p>
            <a:endParaRPr lang="en-US" dirty="0">
              <a:cs typeface="Calibri"/>
            </a:endParaRPr>
          </a:p>
          <a:p>
            <a:r>
              <a:rPr lang="en-US" dirty="0">
                <a:cs typeface="Calibri"/>
              </a:rPr>
              <a:t>Give them the timeline upfront so there are no questions</a:t>
            </a:r>
          </a:p>
        </p:txBody>
      </p:sp>
    </p:spTree>
    <p:extLst>
      <p:ext uri="{BB962C8B-B14F-4D97-AF65-F5344CB8AC3E}">
        <p14:creationId xmlns:p14="http://schemas.microsoft.com/office/powerpoint/2010/main" val="4166101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Nothing is being done with out your knowledge.</a:t>
            </a:r>
          </a:p>
        </p:txBody>
      </p:sp>
    </p:spTree>
    <p:extLst>
      <p:ext uri="{BB962C8B-B14F-4D97-AF65-F5344CB8AC3E}">
        <p14:creationId xmlns:p14="http://schemas.microsoft.com/office/powerpoint/2010/main" val="136072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no way to get everyone on campus at the same time to conduct multiple meetings. </a:t>
            </a:r>
          </a:p>
          <a:p>
            <a:endParaRPr lang="en-US" dirty="0"/>
          </a:p>
          <a:p>
            <a:r>
              <a:rPr lang="en-US" dirty="0"/>
              <a:t>If only one person sent in there SLOs, then I would send the individual input to the group for approval. There were groups that never spoke to one another. They funneled everything through me. I was okay with that as long as it got done.</a:t>
            </a:r>
          </a:p>
          <a:p>
            <a:endParaRPr lang="en-US" dirty="0"/>
          </a:p>
          <a:p>
            <a:r>
              <a:rPr lang="en-US" dirty="0"/>
              <a:t>Photo: Online writing document – Gravy Anecdote  gravyanecdote.com</a:t>
            </a:r>
          </a:p>
        </p:txBody>
      </p:sp>
    </p:spTree>
    <p:extLst>
      <p:ext uri="{BB962C8B-B14F-4D97-AF65-F5344CB8AC3E}">
        <p14:creationId xmlns:p14="http://schemas.microsoft.com/office/powerpoint/2010/main" val="1855028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In order to use the data, we must start with an assessment method. Remind your faculty that when selecting and crafting their SLOs that they are achievable and measurable. They also need to fit faculty ‘s comfort and skill level, and yield data suitable for measuring the specific SLO.</a:t>
            </a:r>
          </a:p>
          <a:p>
            <a:pPr marL="285750" indent="-285750">
              <a:buFont typeface="Arial"/>
              <a:buChar char="•"/>
            </a:pPr>
            <a:r>
              <a:rPr lang="en-US" dirty="0">
                <a:cs typeface="Calibri"/>
              </a:rPr>
              <a:t>Faculty and management will determine when the assessment method and collecting of the data will take place. (Every term – couldn’t according to the lay out of the class)</a:t>
            </a:r>
          </a:p>
          <a:p>
            <a:pPr marL="285750" indent="-285750">
              <a:buFont typeface="Arial"/>
              <a:buChar char="•"/>
            </a:pPr>
            <a:r>
              <a:rPr lang="en-US" dirty="0">
                <a:cs typeface="Calibri"/>
              </a:rPr>
              <a:t>A Criterion level must be selected by faculty as the minimum level students must achieve in order to demonstrate SLO achievement.</a:t>
            </a:r>
          </a:p>
          <a:p>
            <a:pPr marL="285750" indent="-285750">
              <a:buFont typeface="Arial"/>
              <a:buChar char="•"/>
            </a:pPr>
            <a:endParaRPr lang="en-US" dirty="0">
              <a:cs typeface="Calibri"/>
            </a:endParaRPr>
          </a:p>
          <a:p>
            <a:pPr marL="0" indent="0">
              <a:buFont typeface="Arial"/>
              <a:buNone/>
            </a:pPr>
            <a:endParaRPr lang="en-US" dirty="0">
              <a:cs typeface="Calibri"/>
            </a:endParaRPr>
          </a:p>
        </p:txBody>
      </p:sp>
    </p:spTree>
    <p:extLst>
      <p:ext uri="{BB962C8B-B14F-4D97-AF65-F5344CB8AC3E}">
        <p14:creationId xmlns:p14="http://schemas.microsoft.com/office/powerpoint/2010/main" val="3792171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C856-8166-497E-A676-B4B501E53B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F64E94-6CBB-4523-97CC-C43371C031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A8C3C7-08E4-46C3-89E6-183479B0CBA7}"/>
              </a:ext>
            </a:extLst>
          </p:cNvPr>
          <p:cNvSpPr>
            <a:spLocks noGrp="1"/>
          </p:cNvSpPr>
          <p:nvPr>
            <p:ph type="dt" sz="half" idx="10"/>
          </p:nvPr>
        </p:nvSpPr>
        <p:spPr/>
        <p:txBody>
          <a:bodyPr/>
          <a:lstStyle/>
          <a:p>
            <a:fld id="{C1406C7D-49E7-46D3-BC21-4557F9FB2515}" type="datetimeFigureOut">
              <a:rPr lang="en-US" smtClean="0"/>
              <a:t>1/24/2019</a:t>
            </a:fld>
            <a:endParaRPr lang="en-US"/>
          </a:p>
        </p:txBody>
      </p:sp>
      <p:sp>
        <p:nvSpPr>
          <p:cNvPr id="5" name="Footer Placeholder 4">
            <a:extLst>
              <a:ext uri="{FF2B5EF4-FFF2-40B4-BE49-F238E27FC236}">
                <a16:creationId xmlns:a16="http://schemas.microsoft.com/office/drawing/2014/main" id="{D55E2936-65AC-4FB9-9B59-BB95ECD0F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50D9A-2CE6-478B-98CE-63545B0C7BD7}"/>
              </a:ext>
            </a:extLst>
          </p:cNvPr>
          <p:cNvSpPr>
            <a:spLocks noGrp="1"/>
          </p:cNvSpPr>
          <p:nvPr>
            <p:ph type="sldNum" sz="quarter" idx="12"/>
          </p:nvPr>
        </p:nvSpPr>
        <p:spPr/>
        <p:txBody>
          <a:bodyPr/>
          <a:lstStyle/>
          <a:p>
            <a:fld id="{2FA94C2D-7896-45B9-9DA1-733E3784F4A6}" type="slidenum">
              <a:rPr lang="en-US" smtClean="0"/>
              <a:t>‹#›</a:t>
            </a:fld>
            <a:endParaRPr lang="en-US"/>
          </a:p>
        </p:txBody>
      </p:sp>
    </p:spTree>
    <p:extLst>
      <p:ext uri="{BB962C8B-B14F-4D97-AF65-F5344CB8AC3E}">
        <p14:creationId xmlns:p14="http://schemas.microsoft.com/office/powerpoint/2010/main" val="10984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ADC5-3A9F-4C58-A2EB-4647372C12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7FFFA5-C288-4613-AA44-AD8C7D60DF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F3C91-B7BC-482D-9B03-166303545257}"/>
              </a:ext>
            </a:extLst>
          </p:cNvPr>
          <p:cNvSpPr>
            <a:spLocks noGrp="1"/>
          </p:cNvSpPr>
          <p:nvPr>
            <p:ph type="dt" sz="half" idx="10"/>
          </p:nvPr>
        </p:nvSpPr>
        <p:spPr/>
        <p:txBody>
          <a:bodyPr/>
          <a:lstStyle/>
          <a:p>
            <a:fld id="{C1406C7D-49E7-46D3-BC21-4557F9FB2515}" type="datetimeFigureOut">
              <a:rPr lang="en-US" smtClean="0"/>
              <a:t>1/24/2019</a:t>
            </a:fld>
            <a:endParaRPr lang="en-US"/>
          </a:p>
        </p:txBody>
      </p:sp>
      <p:sp>
        <p:nvSpPr>
          <p:cNvPr id="5" name="Footer Placeholder 4">
            <a:extLst>
              <a:ext uri="{FF2B5EF4-FFF2-40B4-BE49-F238E27FC236}">
                <a16:creationId xmlns:a16="http://schemas.microsoft.com/office/drawing/2014/main" id="{410ADD66-1506-44D0-BA2C-D612B4F82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6AB14-936D-4336-8596-B72A09913D59}"/>
              </a:ext>
            </a:extLst>
          </p:cNvPr>
          <p:cNvSpPr>
            <a:spLocks noGrp="1"/>
          </p:cNvSpPr>
          <p:nvPr>
            <p:ph type="sldNum" sz="quarter" idx="12"/>
          </p:nvPr>
        </p:nvSpPr>
        <p:spPr/>
        <p:txBody>
          <a:bodyPr/>
          <a:lstStyle/>
          <a:p>
            <a:fld id="{2FA94C2D-7896-45B9-9DA1-733E3784F4A6}" type="slidenum">
              <a:rPr lang="en-US" smtClean="0"/>
              <a:t>‹#›</a:t>
            </a:fld>
            <a:endParaRPr lang="en-US"/>
          </a:p>
        </p:txBody>
      </p:sp>
    </p:spTree>
    <p:extLst>
      <p:ext uri="{BB962C8B-B14F-4D97-AF65-F5344CB8AC3E}">
        <p14:creationId xmlns:p14="http://schemas.microsoft.com/office/powerpoint/2010/main" val="46364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F6A9C4-DCF6-45EF-89D9-0BF4520E86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0CC4F5-A5FE-470C-B79B-0B1EE9240E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BC3FC-19CC-4984-973F-B06740738D48}"/>
              </a:ext>
            </a:extLst>
          </p:cNvPr>
          <p:cNvSpPr>
            <a:spLocks noGrp="1"/>
          </p:cNvSpPr>
          <p:nvPr>
            <p:ph type="dt" sz="half" idx="10"/>
          </p:nvPr>
        </p:nvSpPr>
        <p:spPr/>
        <p:txBody>
          <a:bodyPr/>
          <a:lstStyle/>
          <a:p>
            <a:fld id="{C1406C7D-49E7-46D3-BC21-4557F9FB2515}" type="datetimeFigureOut">
              <a:rPr lang="en-US" smtClean="0"/>
              <a:t>1/24/2019</a:t>
            </a:fld>
            <a:endParaRPr lang="en-US"/>
          </a:p>
        </p:txBody>
      </p:sp>
      <p:sp>
        <p:nvSpPr>
          <p:cNvPr id="5" name="Footer Placeholder 4">
            <a:extLst>
              <a:ext uri="{FF2B5EF4-FFF2-40B4-BE49-F238E27FC236}">
                <a16:creationId xmlns:a16="http://schemas.microsoft.com/office/drawing/2014/main" id="{E0DF6BC0-9A27-4013-95C7-2B969C873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6035D-78F7-4374-97C1-D4A3A9203FA8}"/>
              </a:ext>
            </a:extLst>
          </p:cNvPr>
          <p:cNvSpPr>
            <a:spLocks noGrp="1"/>
          </p:cNvSpPr>
          <p:nvPr>
            <p:ph type="sldNum" sz="quarter" idx="12"/>
          </p:nvPr>
        </p:nvSpPr>
        <p:spPr/>
        <p:txBody>
          <a:bodyPr/>
          <a:lstStyle/>
          <a:p>
            <a:fld id="{2FA94C2D-7896-45B9-9DA1-733E3784F4A6}" type="slidenum">
              <a:rPr lang="en-US" smtClean="0"/>
              <a:t>‹#›</a:t>
            </a:fld>
            <a:endParaRPr lang="en-US"/>
          </a:p>
        </p:txBody>
      </p:sp>
    </p:spTree>
    <p:extLst>
      <p:ext uri="{BB962C8B-B14F-4D97-AF65-F5344CB8AC3E}">
        <p14:creationId xmlns:p14="http://schemas.microsoft.com/office/powerpoint/2010/main" val="115189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2EFC-F329-4378-BF4E-48890CD25C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86B98F-C2A5-4B9E-B6A4-49DFAA35E5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989F1-051B-4439-A9C9-BACABEAAAF66}"/>
              </a:ext>
            </a:extLst>
          </p:cNvPr>
          <p:cNvSpPr>
            <a:spLocks noGrp="1"/>
          </p:cNvSpPr>
          <p:nvPr>
            <p:ph type="dt" sz="half" idx="10"/>
          </p:nvPr>
        </p:nvSpPr>
        <p:spPr/>
        <p:txBody>
          <a:bodyPr/>
          <a:lstStyle/>
          <a:p>
            <a:fld id="{C1406C7D-49E7-46D3-BC21-4557F9FB2515}" type="datetimeFigureOut">
              <a:rPr lang="en-US" smtClean="0"/>
              <a:t>1/24/2019</a:t>
            </a:fld>
            <a:endParaRPr lang="en-US"/>
          </a:p>
        </p:txBody>
      </p:sp>
      <p:sp>
        <p:nvSpPr>
          <p:cNvPr id="5" name="Footer Placeholder 4">
            <a:extLst>
              <a:ext uri="{FF2B5EF4-FFF2-40B4-BE49-F238E27FC236}">
                <a16:creationId xmlns:a16="http://schemas.microsoft.com/office/drawing/2014/main" id="{0622B497-CC99-48BB-8D22-7BDB84EA7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E9D8E-CB04-4C24-9FD5-03681352038E}"/>
              </a:ext>
            </a:extLst>
          </p:cNvPr>
          <p:cNvSpPr>
            <a:spLocks noGrp="1"/>
          </p:cNvSpPr>
          <p:nvPr>
            <p:ph type="sldNum" sz="quarter" idx="12"/>
          </p:nvPr>
        </p:nvSpPr>
        <p:spPr/>
        <p:txBody>
          <a:bodyPr/>
          <a:lstStyle/>
          <a:p>
            <a:fld id="{2FA94C2D-7896-45B9-9DA1-733E3784F4A6}" type="slidenum">
              <a:rPr lang="en-US" smtClean="0"/>
              <a:t>‹#›</a:t>
            </a:fld>
            <a:endParaRPr lang="en-US"/>
          </a:p>
        </p:txBody>
      </p:sp>
    </p:spTree>
    <p:extLst>
      <p:ext uri="{BB962C8B-B14F-4D97-AF65-F5344CB8AC3E}">
        <p14:creationId xmlns:p14="http://schemas.microsoft.com/office/powerpoint/2010/main" val="39937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48546-53D2-4A3D-8656-AD490C7CD8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3CC46-D36F-4C15-B637-4B8FB03603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141EAD-7CF8-4A33-860D-7E745FCE83FC}"/>
              </a:ext>
            </a:extLst>
          </p:cNvPr>
          <p:cNvSpPr>
            <a:spLocks noGrp="1"/>
          </p:cNvSpPr>
          <p:nvPr>
            <p:ph type="dt" sz="half" idx="10"/>
          </p:nvPr>
        </p:nvSpPr>
        <p:spPr/>
        <p:txBody>
          <a:bodyPr/>
          <a:lstStyle/>
          <a:p>
            <a:fld id="{C1406C7D-49E7-46D3-BC21-4557F9FB2515}" type="datetimeFigureOut">
              <a:rPr lang="en-US" smtClean="0"/>
              <a:t>1/24/2019</a:t>
            </a:fld>
            <a:endParaRPr lang="en-US"/>
          </a:p>
        </p:txBody>
      </p:sp>
      <p:sp>
        <p:nvSpPr>
          <p:cNvPr id="5" name="Footer Placeholder 4">
            <a:extLst>
              <a:ext uri="{FF2B5EF4-FFF2-40B4-BE49-F238E27FC236}">
                <a16:creationId xmlns:a16="http://schemas.microsoft.com/office/drawing/2014/main" id="{5EF55AC9-75D1-4D56-B3F0-7D3AF4F37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73457-31BD-467B-98DE-667945DFACD0}"/>
              </a:ext>
            </a:extLst>
          </p:cNvPr>
          <p:cNvSpPr>
            <a:spLocks noGrp="1"/>
          </p:cNvSpPr>
          <p:nvPr>
            <p:ph type="sldNum" sz="quarter" idx="12"/>
          </p:nvPr>
        </p:nvSpPr>
        <p:spPr/>
        <p:txBody>
          <a:bodyPr/>
          <a:lstStyle/>
          <a:p>
            <a:fld id="{2FA94C2D-7896-45B9-9DA1-733E3784F4A6}" type="slidenum">
              <a:rPr lang="en-US" smtClean="0"/>
              <a:t>‹#›</a:t>
            </a:fld>
            <a:endParaRPr lang="en-US"/>
          </a:p>
        </p:txBody>
      </p:sp>
    </p:spTree>
    <p:extLst>
      <p:ext uri="{BB962C8B-B14F-4D97-AF65-F5344CB8AC3E}">
        <p14:creationId xmlns:p14="http://schemas.microsoft.com/office/powerpoint/2010/main" val="35832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DF7DC-3048-4D89-816E-C507C54533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DC6A68-10AF-43D4-8A75-5F404CC311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782851-8E0C-4605-AADD-2212578084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074083-EA3E-4C0C-902A-0DD585D8DE30}"/>
              </a:ext>
            </a:extLst>
          </p:cNvPr>
          <p:cNvSpPr>
            <a:spLocks noGrp="1"/>
          </p:cNvSpPr>
          <p:nvPr>
            <p:ph type="dt" sz="half" idx="10"/>
          </p:nvPr>
        </p:nvSpPr>
        <p:spPr/>
        <p:txBody>
          <a:bodyPr/>
          <a:lstStyle/>
          <a:p>
            <a:fld id="{C1406C7D-49E7-46D3-BC21-4557F9FB2515}" type="datetimeFigureOut">
              <a:rPr lang="en-US" smtClean="0"/>
              <a:t>1/24/2019</a:t>
            </a:fld>
            <a:endParaRPr lang="en-US"/>
          </a:p>
        </p:txBody>
      </p:sp>
      <p:sp>
        <p:nvSpPr>
          <p:cNvPr id="6" name="Footer Placeholder 5">
            <a:extLst>
              <a:ext uri="{FF2B5EF4-FFF2-40B4-BE49-F238E27FC236}">
                <a16:creationId xmlns:a16="http://schemas.microsoft.com/office/drawing/2014/main" id="{1656B2CA-8AC7-496C-8DD2-6143BDDEB9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A93E81-9265-4302-A258-223B02636A36}"/>
              </a:ext>
            </a:extLst>
          </p:cNvPr>
          <p:cNvSpPr>
            <a:spLocks noGrp="1"/>
          </p:cNvSpPr>
          <p:nvPr>
            <p:ph type="sldNum" sz="quarter" idx="12"/>
          </p:nvPr>
        </p:nvSpPr>
        <p:spPr/>
        <p:txBody>
          <a:bodyPr/>
          <a:lstStyle/>
          <a:p>
            <a:fld id="{2FA94C2D-7896-45B9-9DA1-733E3784F4A6}" type="slidenum">
              <a:rPr lang="en-US" smtClean="0"/>
              <a:t>‹#›</a:t>
            </a:fld>
            <a:endParaRPr lang="en-US"/>
          </a:p>
        </p:txBody>
      </p:sp>
    </p:spTree>
    <p:extLst>
      <p:ext uri="{BB962C8B-B14F-4D97-AF65-F5344CB8AC3E}">
        <p14:creationId xmlns:p14="http://schemas.microsoft.com/office/powerpoint/2010/main" val="3366919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57423-A35F-42F5-9A4D-AADFF2D08D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A040F2-B57F-40F4-BD7A-736038A28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100F5E-5643-4E84-8062-F079DDE2DB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694D59-B3E6-409D-99D6-2B091D04C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B02E2F-F176-4B6F-AC63-05C0C03AE3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6FFB18-B745-4205-A87F-831CFCD6F7CC}"/>
              </a:ext>
            </a:extLst>
          </p:cNvPr>
          <p:cNvSpPr>
            <a:spLocks noGrp="1"/>
          </p:cNvSpPr>
          <p:nvPr>
            <p:ph type="dt" sz="half" idx="10"/>
          </p:nvPr>
        </p:nvSpPr>
        <p:spPr/>
        <p:txBody>
          <a:bodyPr/>
          <a:lstStyle/>
          <a:p>
            <a:fld id="{C1406C7D-49E7-46D3-BC21-4557F9FB2515}" type="datetimeFigureOut">
              <a:rPr lang="en-US" smtClean="0"/>
              <a:t>1/24/2019</a:t>
            </a:fld>
            <a:endParaRPr lang="en-US"/>
          </a:p>
        </p:txBody>
      </p:sp>
      <p:sp>
        <p:nvSpPr>
          <p:cNvPr id="8" name="Footer Placeholder 7">
            <a:extLst>
              <a:ext uri="{FF2B5EF4-FFF2-40B4-BE49-F238E27FC236}">
                <a16:creationId xmlns:a16="http://schemas.microsoft.com/office/drawing/2014/main" id="{5990BB79-984E-4222-B745-F5DA369235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5CC0F9-DD24-49F1-BF40-C459195A1B2B}"/>
              </a:ext>
            </a:extLst>
          </p:cNvPr>
          <p:cNvSpPr>
            <a:spLocks noGrp="1"/>
          </p:cNvSpPr>
          <p:nvPr>
            <p:ph type="sldNum" sz="quarter" idx="12"/>
          </p:nvPr>
        </p:nvSpPr>
        <p:spPr/>
        <p:txBody>
          <a:bodyPr/>
          <a:lstStyle/>
          <a:p>
            <a:fld id="{2FA94C2D-7896-45B9-9DA1-733E3784F4A6}" type="slidenum">
              <a:rPr lang="en-US" smtClean="0"/>
              <a:t>‹#›</a:t>
            </a:fld>
            <a:endParaRPr lang="en-US"/>
          </a:p>
        </p:txBody>
      </p:sp>
    </p:spTree>
    <p:extLst>
      <p:ext uri="{BB962C8B-B14F-4D97-AF65-F5344CB8AC3E}">
        <p14:creationId xmlns:p14="http://schemas.microsoft.com/office/powerpoint/2010/main" val="235348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70D8-18E4-4746-B28C-6A0722F7BF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6C8758-B597-4D72-A6F8-F7C2B744F3C2}"/>
              </a:ext>
            </a:extLst>
          </p:cNvPr>
          <p:cNvSpPr>
            <a:spLocks noGrp="1"/>
          </p:cNvSpPr>
          <p:nvPr>
            <p:ph type="dt" sz="half" idx="10"/>
          </p:nvPr>
        </p:nvSpPr>
        <p:spPr/>
        <p:txBody>
          <a:bodyPr/>
          <a:lstStyle/>
          <a:p>
            <a:fld id="{C1406C7D-49E7-46D3-BC21-4557F9FB2515}" type="datetimeFigureOut">
              <a:rPr lang="en-US" smtClean="0"/>
              <a:t>1/24/2019</a:t>
            </a:fld>
            <a:endParaRPr lang="en-US"/>
          </a:p>
        </p:txBody>
      </p:sp>
      <p:sp>
        <p:nvSpPr>
          <p:cNvPr id="4" name="Footer Placeholder 3">
            <a:extLst>
              <a:ext uri="{FF2B5EF4-FFF2-40B4-BE49-F238E27FC236}">
                <a16:creationId xmlns:a16="http://schemas.microsoft.com/office/drawing/2014/main" id="{1F29AED6-3B95-4D31-831B-BC752F68B1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E89715-3D26-4154-A478-5A3BB5369614}"/>
              </a:ext>
            </a:extLst>
          </p:cNvPr>
          <p:cNvSpPr>
            <a:spLocks noGrp="1"/>
          </p:cNvSpPr>
          <p:nvPr>
            <p:ph type="sldNum" sz="quarter" idx="12"/>
          </p:nvPr>
        </p:nvSpPr>
        <p:spPr/>
        <p:txBody>
          <a:bodyPr/>
          <a:lstStyle/>
          <a:p>
            <a:fld id="{2FA94C2D-7896-45B9-9DA1-733E3784F4A6}" type="slidenum">
              <a:rPr lang="en-US" smtClean="0"/>
              <a:t>‹#›</a:t>
            </a:fld>
            <a:endParaRPr lang="en-US"/>
          </a:p>
        </p:txBody>
      </p:sp>
    </p:spTree>
    <p:extLst>
      <p:ext uri="{BB962C8B-B14F-4D97-AF65-F5344CB8AC3E}">
        <p14:creationId xmlns:p14="http://schemas.microsoft.com/office/powerpoint/2010/main" val="1638048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5ED2F1-35ED-4F89-A44F-7B3AE1BF0CD6}"/>
              </a:ext>
            </a:extLst>
          </p:cNvPr>
          <p:cNvSpPr>
            <a:spLocks noGrp="1"/>
          </p:cNvSpPr>
          <p:nvPr>
            <p:ph type="dt" sz="half" idx="10"/>
          </p:nvPr>
        </p:nvSpPr>
        <p:spPr/>
        <p:txBody>
          <a:bodyPr/>
          <a:lstStyle/>
          <a:p>
            <a:fld id="{C1406C7D-49E7-46D3-BC21-4557F9FB2515}" type="datetimeFigureOut">
              <a:rPr lang="en-US" smtClean="0"/>
              <a:t>1/24/2019</a:t>
            </a:fld>
            <a:endParaRPr lang="en-US"/>
          </a:p>
        </p:txBody>
      </p:sp>
      <p:sp>
        <p:nvSpPr>
          <p:cNvPr id="3" name="Footer Placeholder 2">
            <a:extLst>
              <a:ext uri="{FF2B5EF4-FFF2-40B4-BE49-F238E27FC236}">
                <a16:creationId xmlns:a16="http://schemas.microsoft.com/office/drawing/2014/main" id="{81CAF359-DFC1-4503-B94A-6AAE59CE95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F6040D-E903-41CB-84E8-3AC1FCD0B576}"/>
              </a:ext>
            </a:extLst>
          </p:cNvPr>
          <p:cNvSpPr>
            <a:spLocks noGrp="1"/>
          </p:cNvSpPr>
          <p:nvPr>
            <p:ph type="sldNum" sz="quarter" idx="12"/>
          </p:nvPr>
        </p:nvSpPr>
        <p:spPr/>
        <p:txBody>
          <a:bodyPr/>
          <a:lstStyle/>
          <a:p>
            <a:fld id="{2FA94C2D-7896-45B9-9DA1-733E3784F4A6}" type="slidenum">
              <a:rPr lang="en-US" smtClean="0"/>
              <a:t>‹#›</a:t>
            </a:fld>
            <a:endParaRPr lang="en-US"/>
          </a:p>
        </p:txBody>
      </p:sp>
    </p:spTree>
    <p:extLst>
      <p:ext uri="{BB962C8B-B14F-4D97-AF65-F5344CB8AC3E}">
        <p14:creationId xmlns:p14="http://schemas.microsoft.com/office/powerpoint/2010/main" val="2333440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7E91E-D245-4733-8306-0B8475E29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B14996-CC78-48E1-A8FE-A3B692E4DC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AC4AC-5644-4CA0-A087-20ECB8E4F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C710BF-71A7-46CE-B7C3-7ED96B828345}"/>
              </a:ext>
            </a:extLst>
          </p:cNvPr>
          <p:cNvSpPr>
            <a:spLocks noGrp="1"/>
          </p:cNvSpPr>
          <p:nvPr>
            <p:ph type="dt" sz="half" idx="10"/>
          </p:nvPr>
        </p:nvSpPr>
        <p:spPr/>
        <p:txBody>
          <a:bodyPr/>
          <a:lstStyle/>
          <a:p>
            <a:fld id="{C1406C7D-49E7-46D3-BC21-4557F9FB2515}" type="datetimeFigureOut">
              <a:rPr lang="en-US" smtClean="0"/>
              <a:t>1/24/2019</a:t>
            </a:fld>
            <a:endParaRPr lang="en-US"/>
          </a:p>
        </p:txBody>
      </p:sp>
      <p:sp>
        <p:nvSpPr>
          <p:cNvPr id="6" name="Footer Placeholder 5">
            <a:extLst>
              <a:ext uri="{FF2B5EF4-FFF2-40B4-BE49-F238E27FC236}">
                <a16:creationId xmlns:a16="http://schemas.microsoft.com/office/drawing/2014/main" id="{33900523-FAC1-46D4-8EB4-A45C27A636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3AC27-DEE2-4425-8C14-A490E891AE09}"/>
              </a:ext>
            </a:extLst>
          </p:cNvPr>
          <p:cNvSpPr>
            <a:spLocks noGrp="1"/>
          </p:cNvSpPr>
          <p:nvPr>
            <p:ph type="sldNum" sz="quarter" idx="12"/>
          </p:nvPr>
        </p:nvSpPr>
        <p:spPr/>
        <p:txBody>
          <a:bodyPr/>
          <a:lstStyle/>
          <a:p>
            <a:fld id="{2FA94C2D-7896-45B9-9DA1-733E3784F4A6}" type="slidenum">
              <a:rPr lang="en-US" smtClean="0"/>
              <a:t>‹#›</a:t>
            </a:fld>
            <a:endParaRPr lang="en-US"/>
          </a:p>
        </p:txBody>
      </p:sp>
    </p:spTree>
    <p:extLst>
      <p:ext uri="{BB962C8B-B14F-4D97-AF65-F5344CB8AC3E}">
        <p14:creationId xmlns:p14="http://schemas.microsoft.com/office/powerpoint/2010/main" val="428935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BEAD-072F-4394-9628-9DE36B086C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32F421-5ABA-4E16-A4CB-D26CBC3B8C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B086FD-56AF-49B3-87BA-5A491FFBB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151090-7D09-4A29-94FF-DB015E71C01A}"/>
              </a:ext>
            </a:extLst>
          </p:cNvPr>
          <p:cNvSpPr>
            <a:spLocks noGrp="1"/>
          </p:cNvSpPr>
          <p:nvPr>
            <p:ph type="dt" sz="half" idx="10"/>
          </p:nvPr>
        </p:nvSpPr>
        <p:spPr/>
        <p:txBody>
          <a:bodyPr/>
          <a:lstStyle/>
          <a:p>
            <a:fld id="{C1406C7D-49E7-46D3-BC21-4557F9FB2515}" type="datetimeFigureOut">
              <a:rPr lang="en-US" smtClean="0"/>
              <a:t>1/24/2019</a:t>
            </a:fld>
            <a:endParaRPr lang="en-US"/>
          </a:p>
        </p:txBody>
      </p:sp>
      <p:sp>
        <p:nvSpPr>
          <p:cNvPr id="6" name="Footer Placeholder 5">
            <a:extLst>
              <a:ext uri="{FF2B5EF4-FFF2-40B4-BE49-F238E27FC236}">
                <a16:creationId xmlns:a16="http://schemas.microsoft.com/office/drawing/2014/main" id="{8A4BE6A1-C405-46D2-840E-DBE357E76F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71C0E-0D69-4320-BFFE-A725FD7498C0}"/>
              </a:ext>
            </a:extLst>
          </p:cNvPr>
          <p:cNvSpPr>
            <a:spLocks noGrp="1"/>
          </p:cNvSpPr>
          <p:nvPr>
            <p:ph type="sldNum" sz="quarter" idx="12"/>
          </p:nvPr>
        </p:nvSpPr>
        <p:spPr/>
        <p:txBody>
          <a:bodyPr/>
          <a:lstStyle/>
          <a:p>
            <a:fld id="{2FA94C2D-7896-45B9-9DA1-733E3784F4A6}" type="slidenum">
              <a:rPr lang="en-US" smtClean="0"/>
              <a:t>‹#›</a:t>
            </a:fld>
            <a:endParaRPr lang="en-US"/>
          </a:p>
        </p:txBody>
      </p:sp>
    </p:spTree>
    <p:extLst>
      <p:ext uri="{BB962C8B-B14F-4D97-AF65-F5344CB8AC3E}">
        <p14:creationId xmlns:p14="http://schemas.microsoft.com/office/powerpoint/2010/main" val="2033497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E99410-48DD-48CB-925E-60272C6817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B11F4D-575B-4E2B-830A-179A5E296B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5EEB2-0058-4F97-A707-C928A5338A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06C7D-49E7-46D3-BC21-4557F9FB2515}" type="datetimeFigureOut">
              <a:rPr lang="en-US" smtClean="0"/>
              <a:t>1/24/2019</a:t>
            </a:fld>
            <a:endParaRPr lang="en-US"/>
          </a:p>
        </p:txBody>
      </p:sp>
      <p:sp>
        <p:nvSpPr>
          <p:cNvPr id="5" name="Footer Placeholder 4">
            <a:extLst>
              <a:ext uri="{FF2B5EF4-FFF2-40B4-BE49-F238E27FC236}">
                <a16:creationId xmlns:a16="http://schemas.microsoft.com/office/drawing/2014/main" id="{4CD76AF7-5378-4C46-8B9B-97D571D73C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75C746-A620-425A-8578-1E0952C17D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94C2D-7896-45B9-9DA1-733E3784F4A6}" type="slidenum">
              <a:rPr lang="en-US" smtClean="0"/>
              <a:t>‹#›</a:t>
            </a:fld>
            <a:endParaRPr lang="en-US"/>
          </a:p>
        </p:txBody>
      </p:sp>
    </p:spTree>
    <p:extLst>
      <p:ext uri="{BB962C8B-B14F-4D97-AF65-F5344CB8AC3E}">
        <p14:creationId xmlns:p14="http://schemas.microsoft.com/office/powerpoint/2010/main" val="783817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Tmcclurkin@noce.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552894-852E-4BD7-B7CB-96D4D95CDD93}"/>
              </a:ext>
            </a:extLst>
          </p:cNvPr>
          <p:cNvSpPr>
            <a:spLocks noGrp="1"/>
          </p:cNvSpPr>
          <p:nvPr>
            <p:ph type="ctrTitle"/>
          </p:nvPr>
        </p:nvSpPr>
        <p:spPr>
          <a:xfrm>
            <a:off x="838199" y="4525347"/>
            <a:ext cx="6801321" cy="1737360"/>
          </a:xfrm>
        </p:spPr>
        <p:txBody>
          <a:bodyPr anchor="ctr">
            <a:normAutofit/>
          </a:bodyPr>
          <a:lstStyle/>
          <a:p>
            <a:pPr algn="r"/>
            <a:r>
              <a:rPr lang="en-US" sz="5100"/>
              <a:t>A Noncredit Institutions </a:t>
            </a:r>
            <a:br>
              <a:rPr lang="en-US" sz="5100"/>
            </a:br>
            <a:r>
              <a:rPr lang="en-US" sz="5100"/>
              <a:t>SLO Journey</a:t>
            </a:r>
          </a:p>
        </p:txBody>
      </p:sp>
      <p:sp>
        <p:nvSpPr>
          <p:cNvPr id="3" name="Subtitle 2">
            <a:extLst>
              <a:ext uri="{FF2B5EF4-FFF2-40B4-BE49-F238E27FC236}">
                <a16:creationId xmlns:a16="http://schemas.microsoft.com/office/drawing/2014/main" id="{2BC82B8D-74A8-4D22-B343-29BB71BAE529}"/>
              </a:ext>
            </a:extLst>
          </p:cNvPr>
          <p:cNvSpPr>
            <a:spLocks noGrp="1"/>
          </p:cNvSpPr>
          <p:nvPr>
            <p:ph type="subTitle" idx="1"/>
          </p:nvPr>
        </p:nvSpPr>
        <p:spPr>
          <a:xfrm>
            <a:off x="7961258" y="4525347"/>
            <a:ext cx="3258675" cy="1737360"/>
          </a:xfrm>
        </p:spPr>
        <p:txBody>
          <a:bodyPr anchor="ctr">
            <a:normAutofit/>
          </a:bodyPr>
          <a:lstStyle/>
          <a:p>
            <a:pPr algn="l"/>
            <a:r>
              <a:rPr lang="en-US" dirty="0"/>
              <a:t>Presented by: </a:t>
            </a:r>
            <a:endParaRPr lang="en-US"/>
          </a:p>
          <a:p>
            <a:pPr algn="l"/>
            <a:r>
              <a:rPr lang="en-US"/>
              <a:t>Tina </a:t>
            </a:r>
            <a:r>
              <a:rPr lang="en-US" dirty="0"/>
              <a:t>McClurkin</a:t>
            </a:r>
            <a:endParaRPr lang="en-US" dirty="0">
              <a:cs typeface="Calibri"/>
            </a:endParaRPr>
          </a:p>
        </p:txBody>
      </p:sp>
      <p:sp>
        <p:nvSpPr>
          <p:cNvPr id="21" name="Oval 24">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descr="A close up of a sign&#10;&#10;Description generated with high confidence">
            <a:extLst>
              <a:ext uri="{FF2B5EF4-FFF2-40B4-BE49-F238E27FC236}">
                <a16:creationId xmlns:a16="http://schemas.microsoft.com/office/drawing/2014/main" id="{B074DCB9-BE95-42F9-9428-946A9570881A}"/>
              </a:ext>
            </a:extLst>
          </p:cNvPr>
          <p:cNvPicPr>
            <a:picLocks noChangeAspect="1"/>
          </p:cNvPicPr>
          <p:nvPr/>
        </p:nvPicPr>
        <p:blipFill>
          <a:blip r:embed="rId3"/>
          <a:stretch>
            <a:fillRect/>
          </a:stretch>
        </p:blipFill>
        <p:spPr>
          <a:xfrm>
            <a:off x="8112087" y="5998785"/>
            <a:ext cx="1237562" cy="570838"/>
          </a:xfrm>
          <a:prstGeom prst="rect">
            <a:avLst/>
          </a:prstGeom>
        </p:spPr>
      </p:pic>
      <p:pic>
        <p:nvPicPr>
          <p:cNvPr id="6" name="Picture 6" descr="A close up of a sign&#10;&#10;Description generated with very high confidence">
            <a:extLst>
              <a:ext uri="{FF2B5EF4-FFF2-40B4-BE49-F238E27FC236}">
                <a16:creationId xmlns:a16="http://schemas.microsoft.com/office/drawing/2014/main" id="{DB9468B9-650A-4C7D-AC39-C6AF3A8CCEF0}"/>
              </a:ext>
            </a:extLst>
          </p:cNvPr>
          <p:cNvPicPr>
            <a:picLocks noChangeAspect="1"/>
          </p:cNvPicPr>
          <p:nvPr/>
        </p:nvPicPr>
        <p:blipFill>
          <a:blip r:embed="rId4"/>
          <a:stretch>
            <a:fillRect/>
          </a:stretch>
        </p:blipFill>
        <p:spPr>
          <a:xfrm>
            <a:off x="9586970" y="5891728"/>
            <a:ext cx="803314" cy="794133"/>
          </a:xfrm>
          <a:prstGeom prst="rect">
            <a:avLst/>
          </a:prstGeom>
        </p:spPr>
      </p:pic>
    </p:spTree>
    <p:extLst>
      <p:ext uri="{BB962C8B-B14F-4D97-AF65-F5344CB8AC3E}">
        <p14:creationId xmlns:p14="http://schemas.microsoft.com/office/powerpoint/2010/main" val="3438333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93959ACA-C20D-4608-B188-0D436CEBC711}"/>
              </a:ext>
            </a:extLst>
          </p:cNvPr>
          <p:cNvPicPr>
            <a:picLocks noChangeAspect="1"/>
          </p:cNvPicPr>
          <p:nvPr/>
        </p:nvPicPr>
        <p:blipFill rotWithShape="1">
          <a:blip r:embed="rId3"/>
          <a:srcRect t="7631" b="2829"/>
          <a:stretch/>
        </p:blipFill>
        <p:spPr>
          <a:xfrm>
            <a:off x="-1" y="10"/>
            <a:ext cx="12192001" cy="4666928"/>
          </a:xfrm>
          <a:prstGeom prst="rect">
            <a:avLst/>
          </a:prstGeom>
        </p:spPr>
      </p:pic>
      <p:pic>
        <p:nvPicPr>
          <p:cNvPr id="12" name="Picture 11">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Oval 13">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E289E-7100-46A8-A16A-E0DA125BBEFB}"/>
              </a:ext>
            </a:extLst>
          </p:cNvPr>
          <p:cNvSpPr>
            <a:spLocks noGrp="1"/>
          </p:cNvSpPr>
          <p:nvPr>
            <p:ph type="title"/>
          </p:nvPr>
        </p:nvSpPr>
        <p:spPr>
          <a:xfrm>
            <a:off x="804998" y="4551037"/>
            <a:ext cx="5021782" cy="1509931"/>
          </a:xfrm>
        </p:spPr>
        <p:txBody>
          <a:bodyPr>
            <a:normAutofit/>
          </a:bodyPr>
          <a:lstStyle/>
          <a:p>
            <a:r>
              <a:rPr lang="en-US" sz="4000">
                <a:solidFill>
                  <a:srgbClr val="000000"/>
                </a:solidFill>
              </a:rPr>
              <a:t>Using the Data</a:t>
            </a:r>
          </a:p>
        </p:txBody>
      </p:sp>
      <p:sp>
        <p:nvSpPr>
          <p:cNvPr id="9" name="Content Placeholder 8">
            <a:extLst>
              <a:ext uri="{FF2B5EF4-FFF2-40B4-BE49-F238E27FC236}">
                <a16:creationId xmlns:a16="http://schemas.microsoft.com/office/drawing/2014/main" id="{AFFE664A-5CB3-4526-90CA-F22DBBBD2428}"/>
              </a:ext>
            </a:extLst>
          </p:cNvPr>
          <p:cNvSpPr>
            <a:spLocks noGrp="1"/>
          </p:cNvSpPr>
          <p:nvPr>
            <p:ph idx="1"/>
          </p:nvPr>
        </p:nvSpPr>
        <p:spPr>
          <a:xfrm>
            <a:off x="6470247" y="4551037"/>
            <a:ext cx="4926411" cy="1509935"/>
          </a:xfrm>
        </p:spPr>
        <p:txBody>
          <a:bodyPr anchor="ctr">
            <a:noAutofit/>
          </a:bodyPr>
          <a:lstStyle/>
          <a:p>
            <a:r>
              <a:rPr lang="en-US" sz="3200" dirty="0">
                <a:solidFill>
                  <a:srgbClr val="000000"/>
                </a:solidFill>
                <a:cs typeface="Calibri"/>
              </a:rPr>
              <a:t>Faculty</a:t>
            </a:r>
          </a:p>
          <a:p>
            <a:r>
              <a:rPr lang="en-US" sz="3200" dirty="0">
                <a:solidFill>
                  <a:srgbClr val="000000"/>
                </a:solidFill>
                <a:cs typeface="Calibri"/>
              </a:rPr>
              <a:t>Administration</a:t>
            </a:r>
          </a:p>
          <a:p>
            <a:r>
              <a:rPr lang="en-US" sz="3200" dirty="0">
                <a:solidFill>
                  <a:srgbClr val="000000"/>
                </a:solidFill>
                <a:cs typeface="Calibri"/>
              </a:rPr>
              <a:t>Accreditation</a:t>
            </a:r>
          </a:p>
        </p:txBody>
      </p:sp>
    </p:spTree>
    <p:extLst>
      <p:ext uri="{BB962C8B-B14F-4D97-AF65-F5344CB8AC3E}">
        <p14:creationId xmlns:p14="http://schemas.microsoft.com/office/powerpoint/2010/main" val="401494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8B74-6290-49B3-B8A6-FBA03F726D5F}"/>
              </a:ext>
            </a:extLst>
          </p:cNvPr>
          <p:cNvSpPr>
            <a:spLocks noGrp="1"/>
          </p:cNvSpPr>
          <p:nvPr>
            <p:ph type="title"/>
          </p:nvPr>
        </p:nvSpPr>
        <p:spPr/>
        <p:txBody>
          <a:bodyPr/>
          <a:lstStyle/>
          <a:p>
            <a:r>
              <a:rPr lang="en-US" dirty="0"/>
              <a:t>Faculty Data</a:t>
            </a:r>
          </a:p>
        </p:txBody>
      </p:sp>
      <p:sp>
        <p:nvSpPr>
          <p:cNvPr id="3" name="Content Placeholder 2">
            <a:extLst>
              <a:ext uri="{FF2B5EF4-FFF2-40B4-BE49-F238E27FC236}">
                <a16:creationId xmlns:a16="http://schemas.microsoft.com/office/drawing/2014/main" id="{E99AD544-5B98-4560-997E-357276008BBA}"/>
              </a:ext>
            </a:extLst>
          </p:cNvPr>
          <p:cNvSpPr>
            <a:spLocks noGrp="1"/>
          </p:cNvSpPr>
          <p:nvPr>
            <p:ph idx="1"/>
          </p:nvPr>
        </p:nvSpPr>
        <p:spPr>
          <a:xfrm>
            <a:off x="838200" y="1452282"/>
            <a:ext cx="10515600" cy="5163671"/>
          </a:xfrm>
        </p:spPr>
        <p:txBody>
          <a:bodyPr vert="horz" lIns="91440" tIns="45720" rIns="91440" bIns="45720" rtlCol="0" anchor="t">
            <a:normAutofit/>
          </a:bodyPr>
          <a:lstStyle/>
          <a:p>
            <a:pPr lvl="1">
              <a:buFont typeface="Wingdings" panose="05000000000000000000" pitchFamily="2" charset="2"/>
              <a:buChar char="q"/>
            </a:pPr>
            <a:r>
              <a:rPr lang="en-US" dirty="0"/>
              <a:t>Does the data affirm the SLO was achieved or    is being achieved at the desired criterion level?</a:t>
            </a:r>
          </a:p>
          <a:p>
            <a:pPr lvl="1">
              <a:buFont typeface="Wingdings" panose="05000000000000000000" pitchFamily="2" charset="2"/>
              <a:buChar char="q"/>
            </a:pPr>
            <a:r>
              <a:rPr lang="en-US" dirty="0"/>
              <a:t>What action(s) is/are warranted by the data?</a:t>
            </a:r>
          </a:p>
          <a:p>
            <a:pPr marL="0" indent="0">
              <a:buNone/>
            </a:pPr>
            <a:endParaRPr lang="en-US" dirty="0"/>
          </a:p>
          <a:p>
            <a:pPr>
              <a:buFont typeface="Wingdings" panose="020F0302020204030204"/>
              <a:buChar char="ü"/>
            </a:pPr>
            <a:r>
              <a:rPr lang="en-US" dirty="0"/>
              <a:t>Do nothing and retain the SLO; continue on the same path.</a:t>
            </a:r>
            <a:endParaRPr lang="en-US" dirty="0">
              <a:cs typeface="Calibri" panose="020F0502020204030204"/>
            </a:endParaRPr>
          </a:p>
          <a:p>
            <a:pPr>
              <a:buFont typeface="Wingdings" panose="020F0302020204030204"/>
              <a:buChar char="ü"/>
            </a:pPr>
            <a:r>
              <a:rPr lang="en-US" dirty="0"/>
              <a:t>Identify what minor adjustments in the instructional and/or assessment methods are needed to facilitate achieving the SLO; or perhaps just more time is needed.</a:t>
            </a:r>
            <a:endParaRPr lang="en-US" dirty="0">
              <a:cs typeface="Calibri" panose="020F0502020204030204"/>
            </a:endParaRPr>
          </a:p>
          <a:p>
            <a:pPr>
              <a:buFont typeface="Wingdings" panose="020F0302020204030204"/>
              <a:buChar char="ü"/>
            </a:pPr>
            <a:r>
              <a:rPr lang="en-US" dirty="0"/>
              <a:t>Determine and implement major adjustments in the instructional and/or assessment methods as needed to facilitate achieving the SLO.</a:t>
            </a:r>
            <a:endParaRPr lang="en-US" dirty="0">
              <a:cs typeface="Calibri" panose="020F0502020204030204"/>
            </a:endParaRPr>
          </a:p>
          <a:p>
            <a:pPr>
              <a:buFont typeface="Wingdings" panose="020F0302020204030204"/>
              <a:buChar char="ü"/>
            </a:pPr>
            <a:r>
              <a:rPr lang="en-US" dirty="0"/>
              <a:t>Delete the SLO and replace it with a more appropriate SLO.</a:t>
            </a:r>
            <a:endParaRPr lang="en-US" dirty="0">
              <a:cs typeface="Calibri" panose="020F0502020204030204"/>
            </a:endParaRPr>
          </a:p>
        </p:txBody>
      </p:sp>
      <p:pic>
        <p:nvPicPr>
          <p:cNvPr id="3074" name="Picture 2" descr="Image result for cartoon teacher">
            <a:extLst>
              <a:ext uri="{FF2B5EF4-FFF2-40B4-BE49-F238E27FC236}">
                <a16:creationId xmlns:a16="http://schemas.microsoft.com/office/drawing/2014/main" id="{FC024BCC-B93C-4663-8CA9-F9FCA7D8E68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94057" y="0"/>
            <a:ext cx="2066925"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136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66894-BDF7-4651-B1B3-88D316AEB4F5}"/>
              </a:ext>
            </a:extLst>
          </p:cNvPr>
          <p:cNvSpPr>
            <a:spLocks noGrp="1"/>
          </p:cNvSpPr>
          <p:nvPr>
            <p:ph type="title"/>
          </p:nvPr>
        </p:nvSpPr>
        <p:spPr>
          <a:xfrm>
            <a:off x="838200" y="365125"/>
            <a:ext cx="10515600" cy="1325563"/>
          </a:xfrm>
        </p:spPr>
        <p:txBody>
          <a:bodyPr/>
          <a:lstStyle/>
          <a:p>
            <a:r>
              <a:rPr lang="en-US" dirty="0"/>
              <a:t>Reporting Results to Administration</a:t>
            </a:r>
          </a:p>
        </p:txBody>
      </p:sp>
      <p:sp>
        <p:nvSpPr>
          <p:cNvPr id="3" name="Content Placeholder 2">
            <a:extLst>
              <a:ext uri="{FF2B5EF4-FFF2-40B4-BE49-F238E27FC236}">
                <a16:creationId xmlns:a16="http://schemas.microsoft.com/office/drawing/2014/main" id="{D9450935-14A5-4D35-AEA6-56E0BB1B246C}"/>
              </a:ext>
            </a:extLst>
          </p:cNvPr>
          <p:cNvSpPr>
            <a:spLocks noGrp="1"/>
          </p:cNvSpPr>
          <p:nvPr>
            <p:ph idx="1"/>
          </p:nvPr>
        </p:nvSpPr>
        <p:spPr/>
        <p:txBody>
          <a:bodyPr>
            <a:normAutofit lnSpcReduction="10000"/>
          </a:bodyPr>
          <a:lstStyle/>
          <a:p>
            <a:r>
              <a:rPr lang="en-US" dirty="0"/>
              <a:t>An official report is required each year.</a:t>
            </a:r>
            <a:br>
              <a:rPr lang="en-US" dirty="0"/>
            </a:br>
            <a:endParaRPr lang="en-US" dirty="0"/>
          </a:p>
          <a:p>
            <a:r>
              <a:rPr lang="en-US" dirty="0"/>
              <a:t>Programs indicate the SLOs assessed during the past year, including actions taken or planning based on the assessment results.</a:t>
            </a:r>
            <a:br>
              <a:rPr lang="en-US" dirty="0"/>
            </a:br>
            <a:endParaRPr lang="en-US" dirty="0"/>
          </a:p>
          <a:p>
            <a:r>
              <a:rPr lang="en-US" dirty="0"/>
              <a:t>Administrative reports only contain course and program data </a:t>
            </a:r>
            <a:r>
              <a:rPr lang="en-US" u="sng" dirty="0"/>
              <a:t>without</a:t>
            </a:r>
            <a:r>
              <a:rPr lang="en-US" dirty="0"/>
              <a:t> identifying specific course sections.*</a:t>
            </a:r>
            <a:br>
              <a:rPr lang="en-US" dirty="0"/>
            </a:br>
            <a:endParaRPr lang="en-US" dirty="0"/>
          </a:p>
          <a:p>
            <a:r>
              <a:rPr lang="en-US" dirty="0"/>
              <a:t>It is not sufficient to merely collect and analyze assessment data. Results must inform decision making </a:t>
            </a:r>
            <a:r>
              <a:rPr lang="en-US" u="sng" dirty="0"/>
              <a:t>related to </a:t>
            </a:r>
            <a:r>
              <a:rPr lang="en-US" dirty="0"/>
              <a:t>making program improvements.</a:t>
            </a:r>
          </a:p>
          <a:p>
            <a:endParaRPr lang="en-US" dirty="0"/>
          </a:p>
        </p:txBody>
      </p:sp>
      <p:pic>
        <p:nvPicPr>
          <p:cNvPr id="4098" name="Picture 2" descr="Image result for cartoon administrator">
            <a:extLst>
              <a:ext uri="{FF2B5EF4-FFF2-40B4-BE49-F238E27FC236}">
                <a16:creationId xmlns:a16="http://schemas.microsoft.com/office/drawing/2014/main" id="{69EF09EA-6CCE-4D8A-9347-61FAF26EDCA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417467" y="517208"/>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80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7E4C1-8C39-4558-B956-87FA593FF697}"/>
              </a:ext>
            </a:extLst>
          </p:cNvPr>
          <p:cNvSpPr>
            <a:spLocks noGrp="1"/>
          </p:cNvSpPr>
          <p:nvPr>
            <p:ph type="title"/>
          </p:nvPr>
        </p:nvSpPr>
        <p:spPr/>
        <p:txBody>
          <a:bodyPr/>
          <a:lstStyle/>
          <a:p>
            <a:r>
              <a:rPr lang="en-US" dirty="0"/>
              <a:t>Accreditation</a:t>
            </a:r>
          </a:p>
        </p:txBody>
      </p:sp>
      <p:sp>
        <p:nvSpPr>
          <p:cNvPr id="3" name="Content Placeholder 2">
            <a:extLst>
              <a:ext uri="{FF2B5EF4-FFF2-40B4-BE49-F238E27FC236}">
                <a16:creationId xmlns:a16="http://schemas.microsoft.com/office/drawing/2014/main" id="{F7968979-892A-4ED3-9395-1C04186624F9}"/>
              </a:ext>
            </a:extLst>
          </p:cNvPr>
          <p:cNvSpPr>
            <a:spLocks noGrp="1"/>
          </p:cNvSpPr>
          <p:nvPr>
            <p:ph idx="1"/>
          </p:nvPr>
        </p:nvSpPr>
        <p:spPr/>
        <p:txBody>
          <a:bodyPr/>
          <a:lstStyle/>
          <a:p>
            <a:r>
              <a:rPr lang="en-US" dirty="0"/>
              <a:t>By collecting course/program data, we are ensuring that the institution’s overarching goals (SLOs) are current and relevant.</a:t>
            </a:r>
          </a:p>
          <a:p>
            <a:endParaRPr lang="en-US" dirty="0"/>
          </a:p>
        </p:txBody>
      </p:sp>
      <p:graphicFrame>
        <p:nvGraphicFramePr>
          <p:cNvPr id="11" name="Diagram 10">
            <a:extLst>
              <a:ext uri="{FF2B5EF4-FFF2-40B4-BE49-F238E27FC236}">
                <a16:creationId xmlns:a16="http://schemas.microsoft.com/office/drawing/2014/main" id="{E4D3C2C4-2519-4186-8496-9F94EE3D1965}"/>
              </a:ext>
            </a:extLst>
          </p:cNvPr>
          <p:cNvGraphicFramePr/>
          <p:nvPr>
            <p:extLst>
              <p:ext uri="{D42A27DB-BD31-4B8C-83A1-F6EECF244321}">
                <p14:modId xmlns:p14="http://schemas.microsoft.com/office/powerpoint/2010/main" val="499160143"/>
              </p:ext>
            </p:extLst>
          </p:nvPr>
        </p:nvGraphicFramePr>
        <p:xfrm>
          <a:off x="1633966" y="1825625"/>
          <a:ext cx="8128000" cy="418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0923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C5D4CF8-5767-40A0-8F46-E3A980CF7465}"/>
              </a:ext>
            </a:extLst>
          </p:cNvPr>
          <p:cNvPicPr>
            <a:picLocks noChangeAspect="1"/>
          </p:cNvPicPr>
          <p:nvPr/>
        </p:nvPicPr>
        <p:blipFill>
          <a:blip r:embed="rId3"/>
          <a:stretch>
            <a:fillRect/>
          </a:stretch>
        </p:blipFill>
        <p:spPr>
          <a:xfrm>
            <a:off x="1890174" y="1293514"/>
            <a:ext cx="5191124" cy="5176747"/>
          </a:xfrm>
          <a:prstGeom prst="rect">
            <a:avLst/>
          </a:prstGeom>
        </p:spPr>
      </p:pic>
      <p:sp>
        <p:nvSpPr>
          <p:cNvPr id="4" name="Title 3">
            <a:extLst>
              <a:ext uri="{FF2B5EF4-FFF2-40B4-BE49-F238E27FC236}">
                <a16:creationId xmlns:a16="http://schemas.microsoft.com/office/drawing/2014/main" id="{71477E24-7814-4B2A-849B-8D3A1F3B9EC2}"/>
              </a:ext>
            </a:extLst>
          </p:cNvPr>
          <p:cNvSpPr>
            <a:spLocks noGrp="1"/>
          </p:cNvSpPr>
          <p:nvPr>
            <p:ph type="title"/>
          </p:nvPr>
        </p:nvSpPr>
        <p:spPr/>
        <p:txBody>
          <a:bodyPr/>
          <a:lstStyle/>
          <a:p>
            <a:pPr algn="ctr"/>
            <a:r>
              <a:rPr lang="en-US">
                <a:cs typeface="Calibri Light"/>
              </a:rPr>
              <a:t>Questions</a:t>
            </a:r>
          </a:p>
        </p:txBody>
      </p:sp>
      <p:sp>
        <p:nvSpPr>
          <p:cNvPr id="5" name="TextBox 4">
            <a:extLst>
              <a:ext uri="{FF2B5EF4-FFF2-40B4-BE49-F238E27FC236}">
                <a16:creationId xmlns:a16="http://schemas.microsoft.com/office/drawing/2014/main" id="{4C7F0779-E9C0-41C3-8082-8B8AD7C52226}"/>
              </a:ext>
            </a:extLst>
          </p:cNvPr>
          <p:cNvSpPr txBox="1"/>
          <p:nvPr/>
        </p:nvSpPr>
        <p:spPr>
          <a:xfrm>
            <a:off x="7599872" y="4228381"/>
            <a:ext cx="4051539"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Tina McClurkin</a:t>
            </a:r>
            <a:endParaRPr lang="en-US" sz="3200">
              <a:cs typeface="Calibri"/>
            </a:endParaRPr>
          </a:p>
          <a:p>
            <a:r>
              <a:rPr lang="en-US" sz="3200" dirty="0">
                <a:cs typeface="Calibri"/>
                <a:hlinkClick r:id="rId4"/>
              </a:rPr>
              <a:t>Tmcclurkin@noce.edu</a:t>
            </a:r>
            <a:endParaRPr lang="en-US" sz="3200">
              <a:cs typeface="Calibri"/>
            </a:endParaRPr>
          </a:p>
          <a:p>
            <a:r>
              <a:rPr lang="en-US" sz="3200">
                <a:cs typeface="Calibri"/>
              </a:rPr>
              <a:t>714-808-4927</a:t>
            </a:r>
            <a:endParaRPr lang="en-US" sz="3200" dirty="0">
              <a:cs typeface="Calibri"/>
            </a:endParaRPr>
          </a:p>
        </p:txBody>
      </p:sp>
      <p:pic>
        <p:nvPicPr>
          <p:cNvPr id="3" name="Picture 4" descr="A close up of a sign&#10;&#10;Description generated with high confidence">
            <a:extLst>
              <a:ext uri="{FF2B5EF4-FFF2-40B4-BE49-F238E27FC236}">
                <a16:creationId xmlns:a16="http://schemas.microsoft.com/office/drawing/2014/main" id="{6573DE79-B6F8-4538-B1C1-D5F6C16D6976}"/>
              </a:ext>
            </a:extLst>
          </p:cNvPr>
          <p:cNvPicPr>
            <a:picLocks noChangeAspect="1"/>
          </p:cNvPicPr>
          <p:nvPr/>
        </p:nvPicPr>
        <p:blipFill>
          <a:blip r:embed="rId5"/>
          <a:stretch>
            <a:fillRect/>
          </a:stretch>
        </p:blipFill>
        <p:spPr>
          <a:xfrm>
            <a:off x="7781581" y="5925339"/>
            <a:ext cx="1237562" cy="570838"/>
          </a:xfrm>
          <a:prstGeom prst="rect">
            <a:avLst/>
          </a:prstGeom>
        </p:spPr>
      </p:pic>
      <p:pic>
        <p:nvPicPr>
          <p:cNvPr id="8" name="Picture 6" descr="A close up of a sign&#10;&#10;Description generated with very high confidence">
            <a:extLst>
              <a:ext uri="{FF2B5EF4-FFF2-40B4-BE49-F238E27FC236}">
                <a16:creationId xmlns:a16="http://schemas.microsoft.com/office/drawing/2014/main" id="{B36D3766-8809-48D6-881B-CC1DBC3D6422}"/>
              </a:ext>
            </a:extLst>
          </p:cNvPr>
          <p:cNvPicPr>
            <a:picLocks noChangeAspect="1"/>
          </p:cNvPicPr>
          <p:nvPr/>
        </p:nvPicPr>
        <p:blipFill>
          <a:blip r:embed="rId6"/>
          <a:stretch>
            <a:fillRect/>
          </a:stretch>
        </p:blipFill>
        <p:spPr>
          <a:xfrm>
            <a:off x="9256464" y="5818282"/>
            <a:ext cx="803314" cy="794133"/>
          </a:xfrm>
          <a:prstGeom prst="rect">
            <a:avLst/>
          </a:prstGeom>
        </p:spPr>
      </p:pic>
    </p:spTree>
    <p:extLst>
      <p:ext uri="{BB962C8B-B14F-4D97-AF65-F5344CB8AC3E}">
        <p14:creationId xmlns:p14="http://schemas.microsoft.com/office/powerpoint/2010/main" val="2471598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4" descr="A group of people sitting at a table looking at a computer&#10;&#10;Description generated with very high confidence">
            <a:extLst>
              <a:ext uri="{FF2B5EF4-FFF2-40B4-BE49-F238E27FC236}">
                <a16:creationId xmlns:a16="http://schemas.microsoft.com/office/drawing/2014/main" id="{BF9E7D52-8312-4483-8D91-75376069D33D}"/>
              </a:ext>
            </a:extLst>
          </p:cNvPr>
          <p:cNvPicPr>
            <a:picLocks noChangeAspect="1"/>
          </p:cNvPicPr>
          <p:nvPr/>
        </p:nvPicPr>
        <p:blipFill rotWithShape="1">
          <a:blip r:embed="rId3"/>
          <a:srcRect b="13981"/>
          <a:stretch/>
        </p:blipFill>
        <p:spPr>
          <a:xfrm>
            <a:off x="-1" y="10"/>
            <a:ext cx="12192001" cy="4666928"/>
          </a:xfrm>
          <a:prstGeom prst="rect">
            <a:avLst/>
          </a:prstGeom>
        </p:spPr>
      </p:pic>
      <p:pic>
        <p:nvPicPr>
          <p:cNvPr id="24" name="Picture 23">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Oval 25">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A56846-E434-47C3-9041-4710649CCD26}"/>
              </a:ext>
            </a:extLst>
          </p:cNvPr>
          <p:cNvSpPr>
            <a:spLocks noGrp="1"/>
          </p:cNvSpPr>
          <p:nvPr>
            <p:ph type="title"/>
          </p:nvPr>
        </p:nvSpPr>
        <p:spPr>
          <a:xfrm>
            <a:off x="804998" y="4551037"/>
            <a:ext cx="5021782" cy="1509931"/>
          </a:xfrm>
        </p:spPr>
        <p:txBody>
          <a:bodyPr vert="horz" lIns="91440" tIns="45720" rIns="91440" bIns="45720" rtlCol="0">
            <a:normAutofit/>
          </a:bodyPr>
          <a:lstStyle/>
          <a:p>
            <a:r>
              <a:rPr lang="en-US" sz="4000">
                <a:solidFill>
                  <a:srgbClr val="000000"/>
                </a:solidFill>
              </a:rPr>
              <a:t>Who are we?</a:t>
            </a:r>
          </a:p>
        </p:txBody>
      </p:sp>
      <p:sp>
        <p:nvSpPr>
          <p:cNvPr id="14" name="Content Placeholder 13">
            <a:extLst>
              <a:ext uri="{FF2B5EF4-FFF2-40B4-BE49-F238E27FC236}">
                <a16:creationId xmlns:a16="http://schemas.microsoft.com/office/drawing/2014/main" id="{064A503F-B009-4442-AB5C-7104BAAB2C62}"/>
              </a:ext>
            </a:extLst>
          </p:cNvPr>
          <p:cNvSpPr>
            <a:spLocks noGrp="1"/>
          </p:cNvSpPr>
          <p:nvPr>
            <p:ph idx="1"/>
          </p:nvPr>
        </p:nvSpPr>
        <p:spPr>
          <a:xfrm>
            <a:off x="5075644" y="4809829"/>
            <a:ext cx="6306637" cy="1509935"/>
          </a:xfrm>
        </p:spPr>
        <p:txBody>
          <a:bodyPr vert="horz" lIns="91440" tIns="45720" rIns="91440" bIns="45720" rtlCol="0" anchor="ctr">
            <a:noAutofit/>
          </a:bodyPr>
          <a:lstStyle/>
          <a:p>
            <a:r>
              <a:rPr lang="en-US" sz="3200">
                <a:solidFill>
                  <a:srgbClr val="000000"/>
                </a:solidFill>
                <a:cs typeface="Calibri"/>
              </a:rPr>
              <a:t>North Orange Continuing Education</a:t>
            </a:r>
            <a:endParaRPr lang="en-US" sz="3200" dirty="0">
              <a:solidFill>
                <a:srgbClr val="000000"/>
              </a:solidFill>
              <a:cs typeface="Calibri"/>
            </a:endParaRPr>
          </a:p>
          <a:p>
            <a:r>
              <a:rPr lang="en-US" sz="3200">
                <a:solidFill>
                  <a:srgbClr val="000000"/>
                </a:solidFill>
                <a:cs typeface="Calibri"/>
              </a:rPr>
              <a:t>WASC</a:t>
            </a:r>
            <a:endParaRPr lang="en-US" sz="3200" dirty="0">
              <a:solidFill>
                <a:srgbClr val="000000"/>
              </a:solidFill>
              <a:cs typeface="Calibri"/>
            </a:endParaRPr>
          </a:p>
          <a:p>
            <a:r>
              <a:rPr lang="en-US" sz="3200">
                <a:solidFill>
                  <a:srgbClr val="000000"/>
                </a:solidFill>
                <a:cs typeface="Calibri"/>
              </a:rPr>
              <a:t>Variety of classes</a:t>
            </a:r>
          </a:p>
        </p:txBody>
      </p:sp>
    </p:spTree>
    <p:extLst>
      <p:ext uri="{BB962C8B-B14F-4D97-AF65-F5344CB8AC3E}">
        <p14:creationId xmlns:p14="http://schemas.microsoft.com/office/powerpoint/2010/main" val="224062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2DB7-DE2C-4800-B3FC-91419F8A65B5}"/>
              </a:ext>
            </a:extLst>
          </p:cNvPr>
          <p:cNvSpPr>
            <a:spLocks noGrp="1"/>
          </p:cNvSpPr>
          <p:nvPr>
            <p:ph type="title"/>
          </p:nvPr>
        </p:nvSpPr>
        <p:spPr>
          <a:xfrm>
            <a:off x="838200" y="365125"/>
            <a:ext cx="10515600" cy="1325563"/>
          </a:xfrm>
        </p:spPr>
        <p:txBody>
          <a:bodyPr>
            <a:normAutofit/>
          </a:bodyPr>
          <a:lstStyle/>
          <a:p>
            <a:r>
              <a:rPr lang="en-US"/>
              <a:t>Brief </a:t>
            </a:r>
            <a:r>
              <a:rPr lang="en-US">
                <a:cs typeface="Calibri Light"/>
              </a:rPr>
              <a:t>History</a:t>
            </a:r>
            <a:endParaRPr lang="en-US"/>
          </a:p>
        </p:txBody>
      </p:sp>
      <p:graphicFrame>
        <p:nvGraphicFramePr>
          <p:cNvPr id="5" name="Content Placeholder 2">
            <a:extLst>
              <a:ext uri="{FF2B5EF4-FFF2-40B4-BE49-F238E27FC236}">
                <a16:creationId xmlns:a16="http://schemas.microsoft.com/office/drawing/2014/main" id="{2F8742AE-6200-4223-8A54-814731A3849B}"/>
              </a:ext>
            </a:extLst>
          </p:cNvPr>
          <p:cNvGraphicFramePr>
            <a:graphicFrameLocks noGrp="1"/>
          </p:cNvGraphicFramePr>
          <p:nvPr>
            <p:ph idx="1"/>
            <p:extLst>
              <p:ext uri="{D42A27DB-BD31-4B8C-83A1-F6EECF244321}">
                <p14:modId xmlns:p14="http://schemas.microsoft.com/office/powerpoint/2010/main" val="25784796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463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29C0-C956-408F-BDC1-6D633FA26FD4}"/>
              </a:ext>
            </a:extLst>
          </p:cNvPr>
          <p:cNvSpPr>
            <a:spLocks noGrp="1"/>
          </p:cNvSpPr>
          <p:nvPr>
            <p:ph type="title"/>
          </p:nvPr>
        </p:nvSpPr>
        <p:spPr>
          <a:xfrm>
            <a:off x="648929" y="629266"/>
            <a:ext cx="3651467" cy="1676603"/>
          </a:xfrm>
        </p:spPr>
        <p:txBody>
          <a:bodyPr vert="horz" lIns="91440" tIns="45720" rIns="91440" bIns="45720" rtlCol="0">
            <a:normAutofit/>
          </a:bodyPr>
          <a:lstStyle/>
          <a:p>
            <a:r>
              <a:rPr lang="en-US" sz="3700" kern="1200">
                <a:latin typeface="+mj-lt"/>
                <a:ea typeface="+mj-ea"/>
                <a:cs typeface="+mj-cs"/>
              </a:rPr>
              <a:t>Engaging</a:t>
            </a:r>
            <a:r>
              <a:rPr lang="en-US" sz="3700"/>
              <a:t> Noncredit </a:t>
            </a:r>
            <a:br>
              <a:rPr lang="en-US" sz="3700" dirty="0">
                <a:cs typeface="Calibri Light"/>
              </a:rPr>
            </a:br>
            <a:r>
              <a:rPr lang="en-US" sz="3700" kern="1200">
                <a:latin typeface="+mj-lt"/>
                <a:ea typeface="+mj-ea"/>
                <a:cs typeface="+mj-cs"/>
              </a:rPr>
              <a:t>Part-time Faculty</a:t>
            </a:r>
          </a:p>
        </p:txBody>
      </p:sp>
      <p:sp>
        <p:nvSpPr>
          <p:cNvPr id="17" name="Content Placeholder 17">
            <a:extLst>
              <a:ext uri="{FF2B5EF4-FFF2-40B4-BE49-F238E27FC236}">
                <a16:creationId xmlns:a16="http://schemas.microsoft.com/office/drawing/2014/main" id="{CE5EDD20-664E-4F07-94C2-5648D8A40D63}"/>
              </a:ext>
            </a:extLst>
          </p:cNvPr>
          <p:cNvSpPr>
            <a:spLocks noGrp="1"/>
          </p:cNvSpPr>
          <p:nvPr>
            <p:ph idx="1"/>
          </p:nvPr>
        </p:nvSpPr>
        <p:spPr>
          <a:xfrm>
            <a:off x="648931" y="2438400"/>
            <a:ext cx="3651466" cy="3785419"/>
          </a:xfrm>
        </p:spPr>
        <p:txBody>
          <a:bodyPr vert="horz" lIns="91440" tIns="45720" rIns="91440" bIns="45720" rtlCol="0" anchor="t">
            <a:normAutofit/>
          </a:bodyPr>
          <a:lstStyle/>
          <a:p>
            <a:endParaRPr lang="en-US" sz="3200" dirty="0">
              <a:cs typeface="Calibri"/>
            </a:endParaRPr>
          </a:p>
          <a:p>
            <a:r>
              <a:rPr lang="en-US" sz="3200" dirty="0">
                <a:cs typeface="Calibri"/>
              </a:rPr>
              <a:t>Investment</a:t>
            </a:r>
            <a:endParaRPr lang="en-US" sz="3200" dirty="0"/>
          </a:p>
          <a:p>
            <a:endParaRPr lang="en-US" sz="3200" dirty="0">
              <a:cs typeface="Calibri"/>
            </a:endParaRPr>
          </a:p>
          <a:p>
            <a:r>
              <a:rPr lang="en-US" sz="3200" dirty="0">
                <a:cs typeface="Calibri"/>
              </a:rPr>
              <a:t>Facilitation</a:t>
            </a:r>
          </a:p>
          <a:p>
            <a:endParaRPr lang="en-US" sz="3200" dirty="0">
              <a:cs typeface="Calibri"/>
            </a:endParaRPr>
          </a:p>
          <a:p>
            <a:r>
              <a:rPr lang="en-US" sz="3200" dirty="0">
                <a:cs typeface="Calibri"/>
              </a:rPr>
              <a:t>Support</a:t>
            </a:r>
          </a:p>
        </p:txBody>
      </p:sp>
      <p:pic>
        <p:nvPicPr>
          <p:cNvPr id="19" name="Picture 6">
            <a:extLst>
              <a:ext uri="{FF2B5EF4-FFF2-40B4-BE49-F238E27FC236}">
                <a16:creationId xmlns:a16="http://schemas.microsoft.com/office/drawing/2014/main" id="{42C64D07-110C-476D-871C-B562CA463D00}"/>
              </a:ext>
            </a:extLst>
          </p:cNvPr>
          <p:cNvPicPr>
            <a:picLocks noChangeAspect="1"/>
          </p:cNvPicPr>
          <p:nvPr/>
        </p:nvPicPr>
        <p:blipFill rotWithShape="1">
          <a:blip r:embed="rId3"/>
          <a:srcRect l="7753" r="9920" b="-2"/>
          <a:stretch/>
        </p:blipFill>
        <p:spPr>
          <a:xfrm>
            <a:off x="4639056" y="10"/>
            <a:ext cx="7552944" cy="6857990"/>
          </a:xfrm>
          <a:prstGeom prst="rect">
            <a:avLst/>
          </a:prstGeom>
          <a:effectLst/>
        </p:spPr>
      </p:pic>
    </p:spTree>
    <p:extLst>
      <p:ext uri="{BB962C8B-B14F-4D97-AF65-F5344CB8AC3E}">
        <p14:creationId xmlns:p14="http://schemas.microsoft.com/office/powerpoint/2010/main" val="265058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B05404-DD2E-4C0D-AF04-11E61A02600A}"/>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cs typeface="Calibri Light"/>
              </a:rPr>
              <a:t>Investment</a:t>
            </a:r>
            <a:endParaRPr lang="en-US">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2538C3-FFCB-40F1-ADF8-0579444C2F8D}"/>
              </a:ext>
            </a:extLst>
          </p:cNvPr>
          <p:cNvSpPr>
            <a:spLocks noGrp="1"/>
          </p:cNvSpPr>
          <p:nvPr>
            <p:ph idx="1"/>
          </p:nvPr>
        </p:nvSpPr>
        <p:spPr>
          <a:xfrm>
            <a:off x="4976031" y="963877"/>
            <a:ext cx="6377769" cy="4930246"/>
          </a:xfrm>
        </p:spPr>
        <p:txBody>
          <a:bodyPr vert="horz" lIns="91440" tIns="45720" rIns="91440" bIns="45720" rtlCol="0" anchor="ctr">
            <a:normAutofit/>
          </a:bodyPr>
          <a:lstStyle/>
          <a:p>
            <a:pPr marL="0" indent="0">
              <a:buNone/>
            </a:pPr>
            <a:r>
              <a:rPr lang="en-US" sz="2400">
                <a:cs typeface="Calibri"/>
              </a:rPr>
              <a:t>I am asking you to contribute to this process. I am a firm believer that instructors should have input on what they will be held accountable for. That is why your input is so valuable.</a:t>
            </a:r>
          </a:p>
          <a:p>
            <a:pPr marL="0" indent="0">
              <a:buNone/>
            </a:pPr>
            <a:endParaRPr lang="en-US" sz="2400">
              <a:cs typeface="Calibri"/>
            </a:endParaRPr>
          </a:p>
          <a:p>
            <a:pPr marL="0" indent="0">
              <a:buNone/>
            </a:pPr>
            <a:r>
              <a:rPr lang="en-US" sz="2400">
                <a:cs typeface="Calibri"/>
              </a:rPr>
              <a:t>You have been selected as part of the Introduction to Computers group. Your group consists of the following Introduction to Computers instructors: John, Sue, and Raquel.</a:t>
            </a:r>
          </a:p>
        </p:txBody>
      </p:sp>
    </p:spTree>
    <p:extLst>
      <p:ext uri="{BB962C8B-B14F-4D97-AF65-F5344CB8AC3E}">
        <p14:creationId xmlns:p14="http://schemas.microsoft.com/office/powerpoint/2010/main" val="58796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4DF5FF-9CBE-41E5-99FD-F5B7A573E9CC}"/>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cs typeface="Calibri Light"/>
              </a:rPr>
              <a:t>Facilitate</a:t>
            </a:r>
            <a:endParaRPr lang="en-US">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881386A-A885-497A-B00A-26888EF76B85}"/>
              </a:ext>
            </a:extLst>
          </p:cNvPr>
          <p:cNvSpPr>
            <a:spLocks noGrp="1"/>
          </p:cNvSpPr>
          <p:nvPr>
            <p:ph idx="1"/>
          </p:nvPr>
        </p:nvSpPr>
        <p:spPr>
          <a:xfrm>
            <a:off x="4976031" y="963877"/>
            <a:ext cx="6377769" cy="4930246"/>
          </a:xfrm>
        </p:spPr>
        <p:txBody>
          <a:bodyPr vert="horz" lIns="91440" tIns="45720" rIns="91440" bIns="45720" rtlCol="0" anchor="ctr">
            <a:normAutofit/>
          </a:bodyPr>
          <a:lstStyle/>
          <a:p>
            <a:pPr marL="0" indent="0">
              <a:buNone/>
            </a:pPr>
            <a:r>
              <a:rPr lang="en-US" sz="2400" dirty="0">
                <a:cs typeface="Calibri" panose="020F0502020204030204"/>
              </a:rPr>
              <a:t>Your task is as follows:</a:t>
            </a:r>
          </a:p>
          <a:p>
            <a:pPr marL="514350" indent="-514350">
              <a:buAutoNum type="arabicPeriod"/>
            </a:pPr>
            <a:r>
              <a:rPr lang="en-US" sz="2400" dirty="0">
                <a:cs typeface="Calibri" panose="020F0502020204030204"/>
              </a:rPr>
              <a:t>Review the course outline. Determine if there needs to be any updates or revisions. The outline should reflect what is actually being taught in all of your classrooms. How we teach can be different, but what we teach cannot.</a:t>
            </a:r>
          </a:p>
          <a:p>
            <a:pPr marL="514350" indent="-514350">
              <a:buAutoNum type="arabicPeriod"/>
            </a:pPr>
            <a:r>
              <a:rPr lang="en-US" sz="2400" dirty="0">
                <a:cs typeface="Calibri" panose="020F0502020204030204"/>
              </a:rPr>
              <a:t>Develop 3-5 Student Learning Outcomes.</a:t>
            </a:r>
          </a:p>
          <a:p>
            <a:pPr marL="971550" lvl="1" indent="-514350">
              <a:buAutoNum type="alphaLcParenR"/>
            </a:pPr>
            <a:r>
              <a:rPr lang="en-US" dirty="0">
                <a:cs typeface="Calibri" panose="020F0502020204030204"/>
              </a:rPr>
              <a:t>One set of SLOs must be developed for all </a:t>
            </a:r>
            <a:r>
              <a:rPr lang="en-US">
                <a:cs typeface="Calibri" panose="020F0502020204030204"/>
              </a:rPr>
              <a:t>sections of a course.</a:t>
            </a:r>
          </a:p>
          <a:p>
            <a:pPr marL="971550" lvl="1" indent="-514350">
              <a:buAutoNum type="alphaLcParenR"/>
            </a:pPr>
            <a:r>
              <a:rPr lang="en-US" dirty="0">
                <a:cs typeface="Calibri" panose="020F0502020204030204"/>
              </a:rPr>
              <a:t>Each SLO must be assessable.</a:t>
            </a:r>
          </a:p>
          <a:p>
            <a:pPr marL="971550" lvl="1" indent="-514350">
              <a:buAutoNum type="alphaLcParenR"/>
            </a:pPr>
            <a:endParaRPr lang="en-US">
              <a:cs typeface="Calibri" panose="020F0502020204030204"/>
            </a:endParaRPr>
          </a:p>
        </p:txBody>
      </p:sp>
    </p:spTree>
    <p:extLst>
      <p:ext uri="{BB962C8B-B14F-4D97-AF65-F5344CB8AC3E}">
        <p14:creationId xmlns:p14="http://schemas.microsoft.com/office/powerpoint/2010/main" val="732050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6DC0B0-EF52-4413-92E9-D309E06F73D9}"/>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Support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4515E6-FED3-4818-B5AE-D44F46909224}"/>
              </a:ext>
            </a:extLst>
          </p:cNvPr>
          <p:cNvSpPr>
            <a:spLocks noGrp="1"/>
          </p:cNvSpPr>
          <p:nvPr>
            <p:ph idx="1"/>
          </p:nvPr>
        </p:nvSpPr>
        <p:spPr>
          <a:xfrm>
            <a:off x="4976031" y="963877"/>
            <a:ext cx="6377769" cy="4930246"/>
          </a:xfrm>
        </p:spPr>
        <p:txBody>
          <a:bodyPr vert="horz" lIns="91440" tIns="45720" rIns="91440" bIns="45720" rtlCol="0" anchor="ctr">
            <a:normAutofit/>
          </a:bodyPr>
          <a:lstStyle/>
          <a:p>
            <a:pPr marL="0" indent="0">
              <a:buNone/>
            </a:pPr>
            <a:r>
              <a:rPr lang="en-US" sz="2200" dirty="0">
                <a:cs typeface="Calibri" panose="020F0502020204030204"/>
              </a:rPr>
              <a:t>Attached you will find two documents. The first document is called Getting a Handle on SLOs. This document provides information about the difference in objectives and outcomes, academic freedom, and tips for writing SLOs. The second document is the course outline for Introduction to Computers.</a:t>
            </a:r>
          </a:p>
          <a:p>
            <a:pPr marL="0" indent="0">
              <a:buNone/>
            </a:pPr>
            <a:endParaRPr lang="en-US" sz="2200" dirty="0">
              <a:cs typeface="Calibri" panose="020F0502020204030204"/>
            </a:endParaRPr>
          </a:p>
          <a:p>
            <a:pPr marL="0" indent="0">
              <a:buNone/>
            </a:pPr>
            <a:r>
              <a:rPr lang="en-US" sz="2200" dirty="0">
                <a:cs typeface="Calibri" panose="020F0502020204030204"/>
              </a:rPr>
              <a:t>Once the groups input has been submitted and compiled, it will be sent back to the group for discussion, approval, and resubmission. Once your final document is submitted, the document will be reviewed for final edits and submitted to the curriculum committee by the deadline. If substantial edits are needed, the document will be sent back to the committee prior to submission for your approval.</a:t>
            </a:r>
          </a:p>
        </p:txBody>
      </p:sp>
    </p:spTree>
    <p:extLst>
      <p:ext uri="{BB962C8B-B14F-4D97-AF65-F5344CB8AC3E}">
        <p14:creationId xmlns:p14="http://schemas.microsoft.com/office/powerpoint/2010/main" val="2477067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Image result for online">
            <a:extLst>
              <a:ext uri="{FF2B5EF4-FFF2-40B4-BE49-F238E27FC236}">
                <a16:creationId xmlns:a16="http://schemas.microsoft.com/office/drawing/2014/main" id="{43168865-03B8-4628-A2CE-7DA16023C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6873" y="708517"/>
            <a:ext cx="7044596" cy="527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00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93959ACA-C20D-4608-B188-0D436CEBC711}"/>
              </a:ext>
            </a:extLst>
          </p:cNvPr>
          <p:cNvPicPr>
            <a:picLocks noChangeAspect="1"/>
          </p:cNvPicPr>
          <p:nvPr/>
        </p:nvPicPr>
        <p:blipFill rotWithShape="1">
          <a:blip r:embed="rId3"/>
          <a:srcRect t="7631" b="2829"/>
          <a:stretch/>
        </p:blipFill>
        <p:spPr>
          <a:xfrm>
            <a:off x="-1" y="10"/>
            <a:ext cx="12192001" cy="4666928"/>
          </a:xfrm>
          <a:prstGeom prst="rect">
            <a:avLst/>
          </a:prstGeom>
        </p:spPr>
      </p:pic>
      <p:pic>
        <p:nvPicPr>
          <p:cNvPr id="12" name="Picture 11">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Oval 13">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E289E-7100-46A8-A16A-E0DA125BBEFB}"/>
              </a:ext>
            </a:extLst>
          </p:cNvPr>
          <p:cNvSpPr>
            <a:spLocks noGrp="1"/>
          </p:cNvSpPr>
          <p:nvPr>
            <p:ph type="title"/>
          </p:nvPr>
        </p:nvSpPr>
        <p:spPr>
          <a:xfrm>
            <a:off x="804998" y="4551037"/>
            <a:ext cx="5021782" cy="1509931"/>
          </a:xfrm>
        </p:spPr>
        <p:txBody>
          <a:bodyPr>
            <a:normAutofit/>
          </a:bodyPr>
          <a:lstStyle/>
          <a:p>
            <a:r>
              <a:rPr lang="en-US" sz="4000" dirty="0">
                <a:solidFill>
                  <a:srgbClr val="000000"/>
                </a:solidFill>
              </a:rPr>
              <a:t>Guiding the Data</a:t>
            </a:r>
          </a:p>
        </p:txBody>
      </p:sp>
      <p:sp>
        <p:nvSpPr>
          <p:cNvPr id="9" name="Content Placeholder 8">
            <a:extLst>
              <a:ext uri="{FF2B5EF4-FFF2-40B4-BE49-F238E27FC236}">
                <a16:creationId xmlns:a16="http://schemas.microsoft.com/office/drawing/2014/main" id="{AFFE664A-5CB3-4526-90CA-F22DBBBD2428}"/>
              </a:ext>
            </a:extLst>
          </p:cNvPr>
          <p:cNvSpPr>
            <a:spLocks noGrp="1"/>
          </p:cNvSpPr>
          <p:nvPr>
            <p:ph idx="1"/>
          </p:nvPr>
        </p:nvSpPr>
        <p:spPr>
          <a:xfrm>
            <a:off x="6470247" y="4551037"/>
            <a:ext cx="4926411" cy="1509935"/>
          </a:xfrm>
        </p:spPr>
        <p:txBody>
          <a:bodyPr anchor="ctr">
            <a:noAutofit/>
          </a:bodyPr>
          <a:lstStyle/>
          <a:p>
            <a:r>
              <a:rPr lang="en-US" sz="3200" dirty="0">
                <a:solidFill>
                  <a:srgbClr val="000000"/>
                </a:solidFill>
                <a:cs typeface="Calibri"/>
              </a:rPr>
              <a:t>Assessment Methods</a:t>
            </a:r>
          </a:p>
          <a:p>
            <a:r>
              <a:rPr lang="en-US" sz="3200" dirty="0">
                <a:solidFill>
                  <a:srgbClr val="000000"/>
                </a:solidFill>
                <a:cs typeface="Calibri"/>
              </a:rPr>
              <a:t>Collecting </a:t>
            </a:r>
          </a:p>
          <a:p>
            <a:r>
              <a:rPr lang="en-US" sz="3200" dirty="0">
                <a:solidFill>
                  <a:srgbClr val="000000"/>
                </a:solidFill>
                <a:cs typeface="Calibri"/>
              </a:rPr>
              <a:t>Analyzing </a:t>
            </a:r>
          </a:p>
        </p:txBody>
      </p:sp>
    </p:spTree>
    <p:extLst>
      <p:ext uri="{BB962C8B-B14F-4D97-AF65-F5344CB8AC3E}">
        <p14:creationId xmlns:p14="http://schemas.microsoft.com/office/powerpoint/2010/main" val="1166937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959</Words>
  <Application>Microsoft Office PowerPoint</Application>
  <PresentationFormat>Widescreen</PresentationFormat>
  <Paragraphs>111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A Noncredit Institutions  SLO Journey</vt:lpstr>
      <vt:lpstr>Who are we?</vt:lpstr>
      <vt:lpstr>Brief History</vt:lpstr>
      <vt:lpstr>Engaging Noncredit  Part-time Faculty</vt:lpstr>
      <vt:lpstr>Investment</vt:lpstr>
      <vt:lpstr>Facilitate</vt:lpstr>
      <vt:lpstr>Support</vt:lpstr>
      <vt:lpstr>PowerPoint Presentation</vt:lpstr>
      <vt:lpstr>Guiding the Data</vt:lpstr>
      <vt:lpstr>Using the Data</vt:lpstr>
      <vt:lpstr>Faculty Data</vt:lpstr>
      <vt:lpstr>Reporting Results to Administration</vt:lpstr>
      <vt:lpstr>Accreditation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Noncredit Institutions  SLO Journey</dc:title>
  <dc:creator>Tina M. McClurkin</dc:creator>
  <cp:lastModifiedBy>Tina M. McClurkin</cp:lastModifiedBy>
  <cp:revision>61</cp:revision>
  <dcterms:created xsi:type="dcterms:W3CDTF">2019-01-11T17:51:11Z</dcterms:created>
  <dcterms:modified xsi:type="dcterms:W3CDTF">2019-01-25T05:09:00Z</dcterms:modified>
</cp:coreProperties>
</file>