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9"/>
  </p:notesMasterIdLst>
  <p:sldIdLst>
    <p:sldId id="256" r:id="rId2"/>
    <p:sldId id="294" r:id="rId3"/>
    <p:sldId id="259" r:id="rId4"/>
    <p:sldId id="290" r:id="rId5"/>
    <p:sldId id="265" r:id="rId6"/>
    <p:sldId id="291" r:id="rId7"/>
    <p:sldId id="289" r:id="rId8"/>
    <p:sldId id="267" r:id="rId9"/>
    <p:sldId id="293" r:id="rId10"/>
    <p:sldId id="296" r:id="rId11"/>
    <p:sldId id="287" r:id="rId12"/>
    <p:sldId id="264" r:id="rId13"/>
    <p:sldId id="298" r:id="rId14"/>
    <p:sldId id="261" r:id="rId15"/>
    <p:sldId id="300" r:id="rId16"/>
    <p:sldId id="301" r:id="rId17"/>
    <p:sldId id="303" r:id="rId18"/>
    <p:sldId id="302" r:id="rId19"/>
    <p:sldId id="269" r:id="rId20"/>
    <p:sldId id="305" r:id="rId21"/>
    <p:sldId id="306" r:id="rId22"/>
    <p:sldId id="266" r:id="rId23"/>
    <p:sldId id="276" r:id="rId24"/>
    <p:sldId id="278" r:id="rId25"/>
    <p:sldId id="312" r:id="rId26"/>
    <p:sldId id="310" r:id="rId27"/>
    <p:sldId id="311" r:id="rId28"/>
  </p:sldIdLst>
  <p:sldSz cx="9144000" cy="5143500" type="screen16x9"/>
  <p:notesSz cx="9144000" cy="6858000"/>
  <p:embeddedFontLst>
    <p:embeddedFont>
      <p:font typeface="Nixie One" panose="020B0604020202020204" charset="0"/>
      <p:regular r:id="rId30"/>
    </p:embeddedFont>
    <p:embeddedFont>
      <p:font typeface="Varela Round" panose="020B0604020202020204" charset="-79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819B22-9319-4018-96DF-C2101932EB1F}">
  <a:tblStyle styleId="{8C819B22-9319-4018-96DF-C2101932EB1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57" autoAdjust="0"/>
    <p:restoredTop sz="94712" autoAdjust="0"/>
  </p:normalViewPr>
  <p:slideViewPr>
    <p:cSldViewPr snapToGrid="0">
      <p:cViewPr varScale="1">
        <p:scale>
          <a:sx n="125" d="100"/>
          <a:sy n="125" d="100"/>
        </p:scale>
        <p:origin x="138" y="432"/>
      </p:cViewPr>
      <p:guideLst/>
    </p:cSldViewPr>
  </p:slideViewPr>
  <p:outlineViewPr>
    <p:cViewPr>
      <p:scale>
        <a:sx n="33" d="100"/>
        <a:sy n="33" d="100"/>
      </p:scale>
      <p:origin x="0" y="-292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5f391192_07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42659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3370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5f391192_04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5f391192_07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04968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p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p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14244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p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51846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p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85613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p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55931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35f391192_08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5f391192_07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52640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35f391192_08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73270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35f391192_08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55788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5f391192_06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35ed75ccf_08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35ed75ccf_010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5f391192_07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05971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35ed75ccf_013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0529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d22b52997_14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d22b52997_140_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9646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5f391192_05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5f391192_01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4491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5f391192_05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8754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5f391192_07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35ed75ccf_04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4053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209425" y="502200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255425" y="1991825"/>
            <a:ext cx="4633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67550" y="-886750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348875" y="2882375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255425" y="541800"/>
            <a:ext cx="657600" cy="65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752750" y="3465100"/>
            <a:ext cx="2284200" cy="2284200"/>
          </a:xfrm>
          <a:prstGeom prst="donut">
            <a:avLst>
              <a:gd name="adj" fmla="val 11909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37775" y="3193200"/>
            <a:ext cx="657600" cy="65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376550" y="4217275"/>
            <a:ext cx="1207800" cy="1207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244625" y="25419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7598775" y="-300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8244625" y="802850"/>
            <a:ext cx="657600" cy="657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213975" y="695900"/>
            <a:ext cx="871500" cy="8715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-122175" y="2933250"/>
            <a:ext cx="1177500" cy="11775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8150075" y="708300"/>
            <a:ext cx="846600" cy="8466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1055325" y="3904575"/>
            <a:ext cx="206100" cy="2061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3058200" y="-295450"/>
            <a:ext cx="3027600" cy="30279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1773750" y="2421550"/>
            <a:ext cx="5596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1773750" y="3449654"/>
            <a:ext cx="5596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None/>
              <a:defRPr b="1">
                <a:solidFill>
                  <a:srgbClr val="A1BEC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1414538" y="3988225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>
            <a:off x="7630150" y="2469625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376550" y="1139200"/>
            <a:ext cx="978600" cy="978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7240275" y="4662700"/>
            <a:ext cx="657600" cy="6576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231175" y="-571700"/>
            <a:ext cx="2284200" cy="2284200"/>
          </a:xfrm>
          <a:prstGeom prst="donut">
            <a:avLst>
              <a:gd name="adj" fmla="val 11909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7507625" y="917475"/>
            <a:ext cx="657600" cy="65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8065925" y="-295450"/>
            <a:ext cx="1207800" cy="1207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1417200" y="20526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180500" y="4023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46046" y="3365546"/>
            <a:ext cx="456000" cy="4560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7072325" y="4494725"/>
            <a:ext cx="993600" cy="9933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7370250" y="780100"/>
            <a:ext cx="932400" cy="9324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180500" y="3300000"/>
            <a:ext cx="586800" cy="5868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7733375" y="467300"/>
            <a:ext cx="206100" cy="2061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598175" y="-204700"/>
            <a:ext cx="1550100" cy="155010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"/>
          <p:cNvSpPr/>
          <p:nvPr/>
        </p:nvSpPr>
        <p:spPr>
          <a:xfrm>
            <a:off x="1144200" y="2698575"/>
            <a:ext cx="893700" cy="8937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body" idx="1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◎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259925" y="-206300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5"/>
          <p:cNvSpPr/>
          <p:nvPr/>
        </p:nvSpPr>
        <p:spPr>
          <a:xfrm>
            <a:off x="-152925" y="1360050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"/>
          <p:cNvSpPr/>
          <p:nvPr/>
        </p:nvSpPr>
        <p:spPr>
          <a:xfrm>
            <a:off x="2339600" y="243625"/>
            <a:ext cx="657600" cy="65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/>
          <p:nvPr/>
        </p:nvSpPr>
        <p:spPr>
          <a:xfrm>
            <a:off x="788725" y="2338650"/>
            <a:ext cx="811200" cy="811200"/>
          </a:xfrm>
          <a:prstGeom prst="donut">
            <a:avLst>
              <a:gd name="adj" fmla="val 22275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"/>
          <p:cNvSpPr/>
          <p:nvPr/>
        </p:nvSpPr>
        <p:spPr>
          <a:xfrm>
            <a:off x="153675" y="4149950"/>
            <a:ext cx="1207800" cy="1207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1315800" y="3860975"/>
            <a:ext cx="550500" cy="5505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"/>
          <p:cNvSpPr/>
          <p:nvPr/>
        </p:nvSpPr>
        <p:spPr>
          <a:xfrm>
            <a:off x="438575" y="2993025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/>
          <p:nvPr/>
        </p:nvSpPr>
        <p:spPr>
          <a:xfrm>
            <a:off x="7744850" y="420475"/>
            <a:ext cx="550500" cy="5505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8839500" y="1019775"/>
            <a:ext cx="397500" cy="397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/>
          <p:nvPr/>
        </p:nvSpPr>
        <p:spPr>
          <a:xfrm>
            <a:off x="8295350" y="-321125"/>
            <a:ext cx="741600" cy="741600"/>
          </a:xfrm>
          <a:prstGeom prst="donut">
            <a:avLst>
              <a:gd name="adj" fmla="val 31897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"/>
          <p:cNvSpPr/>
          <p:nvPr/>
        </p:nvSpPr>
        <p:spPr>
          <a:xfrm>
            <a:off x="8651500" y="161632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5"/>
          <p:cNvSpPr/>
          <p:nvPr/>
        </p:nvSpPr>
        <p:spPr>
          <a:xfrm>
            <a:off x="2179100" y="83125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5"/>
          <p:cNvSpPr/>
          <p:nvPr/>
        </p:nvSpPr>
        <p:spPr>
          <a:xfrm>
            <a:off x="8062825" y="688875"/>
            <a:ext cx="449700" cy="4497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+ image">
  <p:cSld name="TITLE_AND_BODY_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"/>
          <p:cNvSpPr txBox="1">
            <a:spLocks noGrp="1"/>
          </p:cNvSpPr>
          <p:nvPr>
            <p:ph type="title"/>
          </p:nvPr>
        </p:nvSpPr>
        <p:spPr>
          <a:xfrm>
            <a:off x="4572000" y="909050"/>
            <a:ext cx="36396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"/>
          <p:cNvSpPr txBox="1">
            <a:spLocks noGrp="1"/>
          </p:cNvSpPr>
          <p:nvPr>
            <p:ph type="body" idx="1"/>
          </p:nvPr>
        </p:nvSpPr>
        <p:spPr>
          <a:xfrm>
            <a:off x="4572000" y="1525754"/>
            <a:ext cx="36396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￮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5" name="Google Shape;85;p6"/>
          <p:cNvSpPr/>
          <p:nvPr/>
        </p:nvSpPr>
        <p:spPr>
          <a:xfrm>
            <a:off x="580275" y="751950"/>
            <a:ext cx="3639600" cy="3639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6"/>
          <p:cNvSpPr/>
          <p:nvPr/>
        </p:nvSpPr>
        <p:spPr>
          <a:xfrm>
            <a:off x="-295650" y="-356450"/>
            <a:ext cx="1057800" cy="1057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6"/>
          <p:cNvSpPr/>
          <p:nvPr/>
        </p:nvSpPr>
        <p:spPr>
          <a:xfrm>
            <a:off x="2836600" y="179825"/>
            <a:ext cx="978600" cy="978600"/>
          </a:xfrm>
          <a:prstGeom prst="donut">
            <a:avLst>
              <a:gd name="adj" fmla="val 39527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6"/>
          <p:cNvSpPr/>
          <p:nvPr/>
        </p:nvSpPr>
        <p:spPr>
          <a:xfrm>
            <a:off x="465975" y="3692750"/>
            <a:ext cx="1019400" cy="10194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6"/>
          <p:cNvSpPr/>
          <p:nvPr/>
        </p:nvSpPr>
        <p:spPr>
          <a:xfrm>
            <a:off x="1485375" y="4559750"/>
            <a:ext cx="361500" cy="361500"/>
          </a:xfrm>
          <a:prstGeom prst="donut">
            <a:avLst>
              <a:gd name="adj" fmla="val 29951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6"/>
          <p:cNvSpPr/>
          <p:nvPr/>
        </p:nvSpPr>
        <p:spPr>
          <a:xfrm>
            <a:off x="2364800" y="346950"/>
            <a:ext cx="274200" cy="2739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6"/>
          <p:cNvSpPr/>
          <p:nvPr/>
        </p:nvSpPr>
        <p:spPr>
          <a:xfrm>
            <a:off x="-472600" y="-533400"/>
            <a:ext cx="1411800" cy="14118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6"/>
          <p:cNvSpPr/>
          <p:nvPr/>
        </p:nvSpPr>
        <p:spPr>
          <a:xfrm>
            <a:off x="2899000" y="242225"/>
            <a:ext cx="853800" cy="8538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6"/>
          <p:cNvSpPr/>
          <p:nvPr/>
        </p:nvSpPr>
        <p:spPr>
          <a:xfrm>
            <a:off x="1061150" y="142950"/>
            <a:ext cx="538500" cy="5382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6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7"/>
          <p:cNvSpPr txBox="1">
            <a:spLocks noGrp="1"/>
          </p:cNvSpPr>
          <p:nvPr>
            <p:ph type="body" idx="1"/>
          </p:nvPr>
        </p:nvSpPr>
        <p:spPr>
          <a:xfrm>
            <a:off x="2935875" y="1550150"/>
            <a:ext cx="2560500" cy="3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8" name="Google Shape;98;p7"/>
          <p:cNvSpPr txBox="1">
            <a:spLocks noGrp="1"/>
          </p:cNvSpPr>
          <p:nvPr>
            <p:ph type="body" idx="2"/>
          </p:nvPr>
        </p:nvSpPr>
        <p:spPr>
          <a:xfrm>
            <a:off x="5650849" y="1550150"/>
            <a:ext cx="2560500" cy="3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9" name="Google Shape;99;p7"/>
          <p:cNvSpPr/>
          <p:nvPr/>
        </p:nvSpPr>
        <p:spPr>
          <a:xfrm>
            <a:off x="-358950" y="2194400"/>
            <a:ext cx="2347200" cy="2347200"/>
          </a:xfrm>
          <a:prstGeom prst="donut">
            <a:avLst>
              <a:gd name="adj" fmla="val 36789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"/>
          <p:cNvSpPr/>
          <p:nvPr/>
        </p:nvSpPr>
        <p:spPr>
          <a:xfrm>
            <a:off x="198450" y="-321125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"/>
          <p:cNvSpPr/>
          <p:nvPr/>
        </p:nvSpPr>
        <p:spPr>
          <a:xfrm>
            <a:off x="198450" y="420475"/>
            <a:ext cx="657600" cy="657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/>
          <p:nvPr/>
        </p:nvSpPr>
        <p:spPr>
          <a:xfrm>
            <a:off x="1177051" y="657475"/>
            <a:ext cx="846900" cy="846900"/>
          </a:xfrm>
          <a:prstGeom prst="donut">
            <a:avLst>
              <a:gd name="adj" fmla="val 22275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/>
          <p:nvPr/>
        </p:nvSpPr>
        <p:spPr>
          <a:xfrm>
            <a:off x="887650" y="4142300"/>
            <a:ext cx="1207800" cy="12078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>
            <a:off x="153675" y="4799600"/>
            <a:ext cx="550500" cy="550500"/>
          </a:xfrm>
          <a:prstGeom prst="donut">
            <a:avLst>
              <a:gd name="adj" fmla="val 18606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7"/>
          <p:cNvSpPr/>
          <p:nvPr/>
        </p:nvSpPr>
        <p:spPr>
          <a:xfrm>
            <a:off x="1172525" y="1696950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7"/>
          <p:cNvSpPr/>
          <p:nvPr/>
        </p:nvSpPr>
        <p:spPr>
          <a:xfrm>
            <a:off x="7844250" y="6192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7"/>
          <p:cNvSpPr/>
          <p:nvPr/>
        </p:nvSpPr>
        <p:spPr>
          <a:xfrm>
            <a:off x="7515500" y="-72500"/>
            <a:ext cx="397500" cy="3975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"/>
          <p:cNvSpPr/>
          <p:nvPr/>
        </p:nvSpPr>
        <p:spPr>
          <a:xfrm>
            <a:off x="8651500" y="1030850"/>
            <a:ext cx="304800" cy="304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7"/>
          <p:cNvSpPr/>
          <p:nvPr/>
        </p:nvSpPr>
        <p:spPr>
          <a:xfrm>
            <a:off x="8097900" y="167450"/>
            <a:ext cx="741600" cy="741600"/>
          </a:xfrm>
          <a:prstGeom prst="donut">
            <a:avLst>
              <a:gd name="adj" fmla="val 8064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7"/>
          <p:cNvSpPr/>
          <p:nvPr/>
        </p:nvSpPr>
        <p:spPr>
          <a:xfrm>
            <a:off x="8394750" y="15043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7"/>
          <p:cNvSpPr/>
          <p:nvPr/>
        </p:nvSpPr>
        <p:spPr>
          <a:xfrm>
            <a:off x="-205625" y="2347725"/>
            <a:ext cx="2040600" cy="20406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7"/>
          <p:cNvSpPr/>
          <p:nvPr/>
        </p:nvSpPr>
        <p:spPr>
          <a:xfrm>
            <a:off x="305125" y="-214450"/>
            <a:ext cx="765300" cy="7653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7"/>
          <p:cNvSpPr/>
          <p:nvPr/>
        </p:nvSpPr>
        <p:spPr>
          <a:xfrm>
            <a:off x="8532600" y="911950"/>
            <a:ext cx="542700" cy="5427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7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/>
          <p:nvPr/>
        </p:nvSpPr>
        <p:spPr>
          <a:xfrm>
            <a:off x="8638525" y="1472600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8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8"/>
          <p:cNvSpPr txBox="1">
            <a:spLocks noGrp="1"/>
          </p:cNvSpPr>
          <p:nvPr>
            <p:ph type="body" idx="1"/>
          </p:nvPr>
        </p:nvSpPr>
        <p:spPr>
          <a:xfrm>
            <a:off x="2935875" y="1550150"/>
            <a:ext cx="1700400" cy="3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9" name="Google Shape;119;p8"/>
          <p:cNvSpPr txBox="1">
            <a:spLocks noGrp="1"/>
          </p:cNvSpPr>
          <p:nvPr>
            <p:ph type="body" idx="2"/>
          </p:nvPr>
        </p:nvSpPr>
        <p:spPr>
          <a:xfrm>
            <a:off x="4723373" y="1550150"/>
            <a:ext cx="1700400" cy="3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20" name="Google Shape;120;p8"/>
          <p:cNvSpPr txBox="1">
            <a:spLocks noGrp="1"/>
          </p:cNvSpPr>
          <p:nvPr>
            <p:ph type="body" idx="3"/>
          </p:nvPr>
        </p:nvSpPr>
        <p:spPr>
          <a:xfrm>
            <a:off x="6510871" y="1550150"/>
            <a:ext cx="1700400" cy="3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21" name="Google Shape;121;p8"/>
          <p:cNvSpPr/>
          <p:nvPr/>
        </p:nvSpPr>
        <p:spPr>
          <a:xfrm>
            <a:off x="1016475" y="2981600"/>
            <a:ext cx="440400" cy="4404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8"/>
          <p:cNvSpPr/>
          <p:nvPr/>
        </p:nvSpPr>
        <p:spPr>
          <a:xfrm>
            <a:off x="-68725" y="3346150"/>
            <a:ext cx="819600" cy="819600"/>
          </a:xfrm>
          <a:prstGeom prst="ellipse">
            <a:avLst/>
          </a:prstGeom>
          <a:noFill/>
          <a:ln w="9525" cap="flat" cmpd="sng">
            <a:solidFill>
              <a:srgbClr val="00D1C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8"/>
          <p:cNvSpPr/>
          <p:nvPr/>
        </p:nvSpPr>
        <p:spPr>
          <a:xfrm>
            <a:off x="1361475" y="140725"/>
            <a:ext cx="862800" cy="863400"/>
          </a:xfrm>
          <a:prstGeom prst="donut">
            <a:avLst>
              <a:gd name="adj" fmla="val 43200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8"/>
          <p:cNvSpPr/>
          <p:nvPr/>
        </p:nvSpPr>
        <p:spPr>
          <a:xfrm>
            <a:off x="1438125" y="3422000"/>
            <a:ext cx="1062000" cy="1062000"/>
          </a:xfrm>
          <a:prstGeom prst="donut">
            <a:avLst>
              <a:gd name="adj" fmla="val 9905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8"/>
          <p:cNvSpPr/>
          <p:nvPr/>
        </p:nvSpPr>
        <p:spPr>
          <a:xfrm>
            <a:off x="2059425" y="1112475"/>
            <a:ext cx="304800" cy="3048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8"/>
          <p:cNvSpPr/>
          <p:nvPr/>
        </p:nvSpPr>
        <p:spPr>
          <a:xfrm>
            <a:off x="8723500" y="270225"/>
            <a:ext cx="550500" cy="5505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8"/>
          <p:cNvSpPr/>
          <p:nvPr/>
        </p:nvSpPr>
        <p:spPr>
          <a:xfrm>
            <a:off x="8546800" y="608625"/>
            <a:ext cx="397500" cy="3975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8"/>
          <p:cNvSpPr/>
          <p:nvPr/>
        </p:nvSpPr>
        <p:spPr>
          <a:xfrm>
            <a:off x="8211275" y="1152650"/>
            <a:ext cx="397500" cy="3975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8"/>
          <p:cNvSpPr/>
          <p:nvPr/>
        </p:nvSpPr>
        <p:spPr>
          <a:xfrm>
            <a:off x="7599600" y="-275250"/>
            <a:ext cx="741600" cy="7416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8"/>
          <p:cNvSpPr/>
          <p:nvPr/>
        </p:nvSpPr>
        <p:spPr>
          <a:xfrm>
            <a:off x="9033775" y="1867850"/>
            <a:ext cx="188100" cy="1881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8"/>
          <p:cNvSpPr/>
          <p:nvPr/>
        </p:nvSpPr>
        <p:spPr>
          <a:xfrm>
            <a:off x="-480225" y="243625"/>
            <a:ext cx="2347200" cy="2347200"/>
          </a:xfrm>
          <a:prstGeom prst="donut">
            <a:avLst>
              <a:gd name="adj" fmla="val 2109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8"/>
          <p:cNvSpPr/>
          <p:nvPr/>
        </p:nvSpPr>
        <p:spPr>
          <a:xfrm>
            <a:off x="1016475" y="4091700"/>
            <a:ext cx="1207800" cy="1207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"/>
          <p:cNvSpPr/>
          <p:nvPr/>
        </p:nvSpPr>
        <p:spPr>
          <a:xfrm>
            <a:off x="204075" y="927925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8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9"/>
          <p:cNvSpPr/>
          <p:nvPr/>
        </p:nvSpPr>
        <p:spPr>
          <a:xfrm>
            <a:off x="1280688" y="3669150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"/>
          <p:cNvSpPr/>
          <p:nvPr/>
        </p:nvSpPr>
        <p:spPr>
          <a:xfrm>
            <a:off x="180500" y="4023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"/>
          <p:cNvSpPr/>
          <p:nvPr/>
        </p:nvSpPr>
        <p:spPr>
          <a:xfrm>
            <a:off x="246046" y="3213146"/>
            <a:ext cx="456000" cy="4560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"/>
          <p:cNvSpPr/>
          <p:nvPr/>
        </p:nvSpPr>
        <p:spPr>
          <a:xfrm>
            <a:off x="71500" y="3038600"/>
            <a:ext cx="804900" cy="8049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9"/>
          <p:cNvSpPr/>
          <p:nvPr/>
        </p:nvSpPr>
        <p:spPr>
          <a:xfrm>
            <a:off x="1280700" y="1608475"/>
            <a:ext cx="1043400" cy="1044000"/>
          </a:xfrm>
          <a:prstGeom prst="donut">
            <a:avLst>
              <a:gd name="adj" fmla="val 43200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9"/>
          <p:cNvSpPr/>
          <p:nvPr/>
        </p:nvSpPr>
        <p:spPr>
          <a:xfrm>
            <a:off x="1640475" y="-201875"/>
            <a:ext cx="750300" cy="7503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9"/>
          <p:cNvSpPr/>
          <p:nvPr/>
        </p:nvSpPr>
        <p:spPr>
          <a:xfrm>
            <a:off x="-480225" y="243625"/>
            <a:ext cx="2347200" cy="2347200"/>
          </a:xfrm>
          <a:prstGeom prst="donut">
            <a:avLst>
              <a:gd name="adj" fmla="val 6129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9"/>
          <p:cNvSpPr/>
          <p:nvPr/>
        </p:nvSpPr>
        <p:spPr>
          <a:xfrm>
            <a:off x="-222975" y="500875"/>
            <a:ext cx="1832700" cy="18327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9"/>
          <p:cNvSpPr/>
          <p:nvPr/>
        </p:nvSpPr>
        <p:spPr>
          <a:xfrm>
            <a:off x="1280700" y="3950125"/>
            <a:ext cx="750300" cy="7503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9"/>
          <p:cNvSpPr/>
          <p:nvPr/>
        </p:nvSpPr>
        <p:spPr>
          <a:xfrm>
            <a:off x="7913000" y="60022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"/>
          <p:cNvSpPr/>
          <p:nvPr/>
        </p:nvSpPr>
        <p:spPr>
          <a:xfrm>
            <a:off x="8703400" y="1608475"/>
            <a:ext cx="287100" cy="287100"/>
          </a:xfrm>
          <a:prstGeom prst="donut">
            <a:avLst>
              <a:gd name="adj" fmla="val 18608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9"/>
          <p:cNvSpPr/>
          <p:nvPr/>
        </p:nvSpPr>
        <p:spPr>
          <a:xfrm>
            <a:off x="8809377" y="886439"/>
            <a:ext cx="416400" cy="4164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9"/>
          <p:cNvSpPr/>
          <p:nvPr/>
        </p:nvSpPr>
        <p:spPr>
          <a:xfrm>
            <a:off x="8118000" y="-244550"/>
            <a:ext cx="741600" cy="74160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9"/>
          <p:cNvSpPr/>
          <p:nvPr/>
        </p:nvSpPr>
        <p:spPr>
          <a:xfrm>
            <a:off x="7813725" y="3127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9"/>
          <p:cNvSpPr/>
          <p:nvPr/>
        </p:nvSpPr>
        <p:spPr>
          <a:xfrm>
            <a:off x="8646900" y="723963"/>
            <a:ext cx="741600" cy="7416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9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"/>
          <p:cNvSpPr/>
          <p:nvPr/>
        </p:nvSpPr>
        <p:spPr>
          <a:xfrm>
            <a:off x="419100" y="-1581150"/>
            <a:ext cx="8305800" cy="83058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1"/>
          <p:cNvSpPr/>
          <p:nvPr/>
        </p:nvSpPr>
        <p:spPr>
          <a:xfrm>
            <a:off x="-164200" y="6861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1"/>
          <p:cNvSpPr/>
          <p:nvPr/>
        </p:nvSpPr>
        <p:spPr>
          <a:xfrm>
            <a:off x="8204500" y="3898800"/>
            <a:ext cx="447000" cy="44700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1"/>
          <p:cNvSpPr/>
          <p:nvPr/>
        </p:nvSpPr>
        <p:spPr>
          <a:xfrm>
            <a:off x="100425" y="-196925"/>
            <a:ext cx="741600" cy="74160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1"/>
          <p:cNvSpPr/>
          <p:nvPr/>
        </p:nvSpPr>
        <p:spPr>
          <a:xfrm>
            <a:off x="419100" y="6861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1"/>
          <p:cNvSpPr/>
          <p:nvPr/>
        </p:nvSpPr>
        <p:spPr>
          <a:xfrm>
            <a:off x="8333725" y="4482500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1"/>
          <p:cNvSpPr/>
          <p:nvPr/>
        </p:nvSpPr>
        <p:spPr>
          <a:xfrm>
            <a:off x="741750" y="4449750"/>
            <a:ext cx="397500" cy="3975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1"/>
          <p:cNvSpPr/>
          <p:nvPr/>
        </p:nvSpPr>
        <p:spPr>
          <a:xfrm>
            <a:off x="8956300" y="4058696"/>
            <a:ext cx="287100" cy="287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1"/>
          <p:cNvSpPr/>
          <p:nvPr/>
        </p:nvSpPr>
        <p:spPr>
          <a:xfrm>
            <a:off x="-164200" y="4277700"/>
            <a:ext cx="741600" cy="7416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1"/>
          <p:cNvSpPr/>
          <p:nvPr/>
        </p:nvSpPr>
        <p:spPr>
          <a:xfrm>
            <a:off x="8568725" y="4717500"/>
            <a:ext cx="508500" cy="5085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1"/>
          <p:cNvSpPr/>
          <p:nvPr/>
        </p:nvSpPr>
        <p:spPr>
          <a:xfrm>
            <a:off x="8077475" y="224125"/>
            <a:ext cx="304800" cy="3048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1"/>
          <p:cNvSpPr/>
          <p:nvPr/>
        </p:nvSpPr>
        <p:spPr>
          <a:xfrm>
            <a:off x="8553248" y="328373"/>
            <a:ext cx="585600" cy="585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1"/>
          <p:cNvSpPr/>
          <p:nvPr/>
        </p:nvSpPr>
        <p:spPr>
          <a:xfrm>
            <a:off x="8876350" y="1187325"/>
            <a:ext cx="447000" cy="4470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1"/>
          <p:cNvSpPr/>
          <p:nvPr/>
        </p:nvSpPr>
        <p:spPr>
          <a:xfrm>
            <a:off x="8449000" y="224125"/>
            <a:ext cx="794400" cy="7944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1"/>
          <p:cNvSpPr/>
          <p:nvPr/>
        </p:nvSpPr>
        <p:spPr>
          <a:xfrm>
            <a:off x="100425" y="3830625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1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BLANK_1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/>
          <p:nvPr/>
        </p:nvSpPr>
        <p:spPr>
          <a:xfrm>
            <a:off x="419100" y="-1581150"/>
            <a:ext cx="8305800" cy="83058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2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◎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◉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￮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Ywjf3dE8a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9j_ycvO-mQ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hyperlink" Target="https://unsplash.com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zoom.us/hc/en-us/articles/360046912351-Sharing-slides-as-a-Virtual-Background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9FK4S2UmhY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Ikr74tMNDo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networkofeducators.org/pocket-pd-guides/microlectures/" TargetMode="External"/><Relationship Id="rId2" Type="http://schemas.openxmlformats.org/officeDocument/2006/relationships/hyperlink" Target="https://onlinenetworkofeducators.org/pocket-pd-guides/humanizing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support.zoom.us/hc/en-us/articles/203741855-Cloud-recording" TargetMode="External"/><Relationship Id="rId5" Type="http://schemas.openxmlformats.org/officeDocument/2006/relationships/hyperlink" Target="https://support.zoom.us/hc/en-us/articles/360046912351-Sharing-slides-as-a-Virtual-Background" TargetMode="External"/><Relationship Id="rId4" Type="http://schemas.openxmlformats.org/officeDocument/2006/relationships/hyperlink" Target="https://support.zoom.us/hc/en-us/articles/115002595343-Video-enhancements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pexels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9LyVQzYsmL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jp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3"/>
          <p:cNvSpPr txBox="1">
            <a:spLocks noGrp="1"/>
          </p:cNvSpPr>
          <p:nvPr>
            <p:ph type="ctrTitle"/>
          </p:nvPr>
        </p:nvSpPr>
        <p:spPr>
          <a:xfrm>
            <a:off x="2255400" y="1456474"/>
            <a:ext cx="4633200" cy="22305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Moving Past the Fear of Filming</a:t>
            </a:r>
            <a:endParaRPr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5F0557-9D4C-40B5-96E8-88C9CB857DBC}"/>
              </a:ext>
            </a:extLst>
          </p:cNvPr>
          <p:cNvSpPr txBox="1"/>
          <p:nvPr/>
        </p:nvSpPr>
        <p:spPr>
          <a:xfrm>
            <a:off x="7028330" y="4186997"/>
            <a:ext cx="1757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Nixie One" panose="020B0604020202020204" charset="0"/>
              </a:rPr>
              <a:t>Tracy Schaelen</a:t>
            </a:r>
          </a:p>
          <a:p>
            <a:pPr algn="ctr"/>
            <a:r>
              <a:rPr lang="en-US" sz="1600" dirty="0">
                <a:latin typeface="Nixie One" panose="020B0604020202020204" charset="0"/>
              </a:rPr>
              <a:t>Southwestern College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4"/>
          <p:cNvSpPr txBox="1">
            <a:spLocks noGrp="1"/>
          </p:cNvSpPr>
          <p:nvPr>
            <p:ph type="title" idx="4294967295"/>
          </p:nvPr>
        </p:nvSpPr>
        <p:spPr>
          <a:xfrm>
            <a:off x="1381990" y="175356"/>
            <a:ext cx="6373091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accent4"/>
                </a:solidFill>
              </a:rPr>
              <a:t>Webcam Bookend Example</a:t>
            </a:r>
            <a:endParaRPr sz="3600" b="1" dirty="0">
              <a:solidFill>
                <a:schemeClr val="accent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4DD201-F398-4304-8EFF-64E8DF9CF99D}"/>
              </a:ext>
            </a:extLst>
          </p:cNvPr>
          <p:cNvSpPr txBox="1"/>
          <p:nvPr/>
        </p:nvSpPr>
        <p:spPr>
          <a:xfrm>
            <a:off x="3325615" y="773241"/>
            <a:ext cx="2962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Varela Round" panose="020B0604020202020204" charset="-79"/>
                <a:cs typeface="Varela Round" panose="020B0604020202020204" charset="-79"/>
              </a:rPr>
              <a:t>Course Tour Video</a:t>
            </a:r>
          </a:p>
        </p:txBody>
      </p:sp>
      <p:pic>
        <p:nvPicPr>
          <p:cNvPr id="6" name="Picture 5" descr="video still of Tracy on airplane">
            <a:hlinkClick r:id="rId3"/>
            <a:extLst>
              <a:ext uri="{FF2B5EF4-FFF2-40B4-BE49-F238E27FC236}">
                <a16:creationId xmlns:a16="http://schemas.microsoft.com/office/drawing/2014/main" id="{10E0DBD1-F245-4E5F-AE65-38D870864B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9571" y="1416270"/>
            <a:ext cx="5484858" cy="3106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0" name="Google Shape;290;p24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7400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6"/>
          <p:cNvSpPr txBox="1">
            <a:spLocks noGrp="1"/>
          </p:cNvSpPr>
          <p:nvPr>
            <p:ph type="ctrTitle"/>
          </p:nvPr>
        </p:nvSpPr>
        <p:spPr>
          <a:xfrm>
            <a:off x="1773750" y="2841715"/>
            <a:ext cx="5596500" cy="7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chemeClr val="accent4"/>
                </a:solidFill>
              </a:rPr>
              <a:t>Zoom Magic</a:t>
            </a:r>
            <a:endParaRPr sz="4400" b="1" dirty="0">
              <a:solidFill>
                <a:schemeClr val="accent4"/>
              </a:solidFill>
            </a:endParaRPr>
          </a:p>
        </p:txBody>
      </p:sp>
      <p:sp>
        <p:nvSpPr>
          <p:cNvPr id="219" name="Google Shape;219;p16"/>
          <p:cNvSpPr txBox="1">
            <a:spLocks noGrp="1"/>
          </p:cNvSpPr>
          <p:nvPr>
            <p:ph type="subTitle" idx="1"/>
          </p:nvPr>
        </p:nvSpPr>
        <p:spPr>
          <a:xfrm>
            <a:off x="1773750" y="3626515"/>
            <a:ext cx="5596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simple strategies to try</a:t>
            </a:r>
            <a:endParaRPr dirty="0"/>
          </a:p>
        </p:txBody>
      </p:sp>
      <p:sp>
        <p:nvSpPr>
          <p:cNvPr id="220" name="Google Shape;220;p16"/>
          <p:cNvSpPr txBox="1"/>
          <p:nvPr/>
        </p:nvSpPr>
        <p:spPr>
          <a:xfrm>
            <a:off x="3050275" y="47550"/>
            <a:ext cx="2975400" cy="19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 dirty="0">
                <a:solidFill>
                  <a:srgbClr val="00ACC3"/>
                </a:solidFill>
                <a:latin typeface="Varela Round"/>
                <a:ea typeface="Varela Round"/>
                <a:cs typeface="Varela Round"/>
                <a:sym typeface="Varela Round"/>
              </a:rPr>
              <a:t>2</a:t>
            </a:r>
            <a:endParaRPr sz="9600" b="1" dirty="0">
              <a:solidFill>
                <a:srgbClr val="00ACC3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21" name="Google Shape;221;p16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5289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1"/>
          <p:cNvSpPr txBox="1">
            <a:spLocks noGrp="1"/>
          </p:cNvSpPr>
          <p:nvPr>
            <p:ph type="title"/>
          </p:nvPr>
        </p:nvSpPr>
        <p:spPr>
          <a:xfrm>
            <a:off x="2935875" y="555768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accent4"/>
                </a:solidFill>
              </a:rPr>
              <a:t>Record a Video in Zoom</a:t>
            </a:r>
            <a:endParaRPr sz="3200" b="1" dirty="0">
              <a:solidFill>
                <a:schemeClr val="accent4"/>
              </a:solidFill>
            </a:endParaRPr>
          </a:p>
        </p:txBody>
      </p:sp>
      <p:sp>
        <p:nvSpPr>
          <p:cNvPr id="264" name="Google Shape;264;p21"/>
          <p:cNvSpPr txBox="1">
            <a:spLocks noGrp="1"/>
          </p:cNvSpPr>
          <p:nvPr>
            <p:ph type="body" idx="1"/>
          </p:nvPr>
        </p:nvSpPr>
        <p:spPr>
          <a:xfrm>
            <a:off x="2935875" y="1260590"/>
            <a:ext cx="1700400" cy="18798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accent6"/>
                </a:solidFill>
              </a:rPr>
              <a:t>1. Record</a:t>
            </a:r>
            <a:endParaRPr b="1" dirty="0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Use your empty Zoom room as a recording studio.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" dirty="0"/>
          </a:p>
        </p:txBody>
      </p:sp>
      <p:pic>
        <p:nvPicPr>
          <p:cNvPr id="3" name="Picture 2" descr="Zoom record button">
            <a:extLst>
              <a:ext uri="{FF2B5EF4-FFF2-40B4-BE49-F238E27FC236}">
                <a16:creationId xmlns:a16="http://schemas.microsoft.com/office/drawing/2014/main" id="{93C2CA6F-B335-408F-A2DB-6F31625251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627"/>
          <a:stretch/>
        </p:blipFill>
        <p:spPr>
          <a:xfrm>
            <a:off x="3022973" y="2430370"/>
            <a:ext cx="1401338" cy="518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5" name="Google Shape;265;p21"/>
          <p:cNvSpPr txBox="1">
            <a:spLocks noGrp="1"/>
          </p:cNvSpPr>
          <p:nvPr>
            <p:ph type="body" idx="2"/>
          </p:nvPr>
        </p:nvSpPr>
        <p:spPr>
          <a:xfrm>
            <a:off x="4723373" y="1260590"/>
            <a:ext cx="1700400" cy="23893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6"/>
                </a:solidFill>
              </a:rPr>
              <a:t>2. Download</a:t>
            </a:r>
            <a:endParaRPr b="1" dirty="0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Download cloud recording and edit if you wish.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" dirty="0"/>
          </a:p>
        </p:txBody>
      </p:sp>
      <p:pic>
        <p:nvPicPr>
          <p:cNvPr id="4" name="Picture 3" descr="download option on Zoom recording">
            <a:extLst>
              <a:ext uri="{FF2B5EF4-FFF2-40B4-BE49-F238E27FC236}">
                <a16:creationId xmlns:a16="http://schemas.microsoft.com/office/drawing/2014/main" id="{9C11CB85-A2BA-4CF2-8F6E-6387DAEC0E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789" t="322" r="91" b="74204"/>
          <a:stretch/>
        </p:blipFill>
        <p:spPr>
          <a:xfrm>
            <a:off x="4816284" y="2475340"/>
            <a:ext cx="1340379" cy="822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Google Shape;265;p21">
            <a:extLst>
              <a:ext uri="{FF2B5EF4-FFF2-40B4-BE49-F238E27FC236}">
                <a16:creationId xmlns:a16="http://schemas.microsoft.com/office/drawing/2014/main" id="{083FD980-AEAC-49A9-B217-6D68509599A4}"/>
              </a:ext>
            </a:extLst>
          </p:cNvPr>
          <p:cNvSpPr txBox="1">
            <a:spLocks/>
          </p:cNvSpPr>
          <p:nvPr/>
        </p:nvSpPr>
        <p:spPr>
          <a:xfrm>
            <a:off x="6423773" y="1260590"/>
            <a:ext cx="1700400" cy="3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◎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◉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￮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●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○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■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●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○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■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>
              <a:buFont typeface="Varela Round"/>
              <a:buNone/>
            </a:pPr>
            <a:r>
              <a:rPr lang="en-US" b="1" dirty="0">
                <a:solidFill>
                  <a:schemeClr val="accent6"/>
                </a:solidFill>
              </a:rPr>
              <a:t>3. Upload</a:t>
            </a:r>
          </a:p>
          <a:p>
            <a:pPr marL="0" indent="0">
              <a:buFont typeface="Varela Round"/>
              <a:buNone/>
            </a:pPr>
            <a:r>
              <a:rPr lang="en-US" dirty="0"/>
              <a:t>Upload mp4 to YouTube, 3C Media, Canvas Studio, etc.</a:t>
            </a:r>
          </a:p>
        </p:txBody>
      </p:sp>
      <p:sp>
        <p:nvSpPr>
          <p:cNvPr id="266" name="Google Shape;266;p21"/>
          <p:cNvSpPr txBox="1">
            <a:spLocks noGrp="1"/>
          </p:cNvSpPr>
          <p:nvPr>
            <p:ph type="body" idx="3"/>
          </p:nvPr>
        </p:nvSpPr>
        <p:spPr>
          <a:xfrm>
            <a:off x="2935875" y="3430018"/>
            <a:ext cx="1700400" cy="16312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6"/>
                </a:solidFill>
              </a:rPr>
              <a:t>4. Caption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Edit automatic captions or use captioning service.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3B4C9C73-F345-4B8A-9BFD-E7E8B74C4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0588394">
            <a:off x="4986890" y="2505712"/>
            <a:ext cx="575242" cy="375902"/>
          </a:xfrm>
          <a:prstGeom prst="rightArrow">
            <a:avLst/>
          </a:prstGeom>
          <a:solidFill>
            <a:schemeClr val="accent5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Google Shape;266;p21">
            <a:extLst>
              <a:ext uri="{FF2B5EF4-FFF2-40B4-BE49-F238E27FC236}">
                <a16:creationId xmlns:a16="http://schemas.microsoft.com/office/drawing/2014/main" id="{EA6515F8-8858-487A-AEC3-AC82733E0CDB}"/>
              </a:ext>
            </a:extLst>
          </p:cNvPr>
          <p:cNvSpPr txBox="1">
            <a:spLocks/>
          </p:cNvSpPr>
          <p:nvPr/>
        </p:nvSpPr>
        <p:spPr>
          <a:xfrm>
            <a:off x="6518668" y="3253117"/>
            <a:ext cx="2116957" cy="1631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◎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◉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￮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●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○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■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●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○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■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>
              <a:buFont typeface="Varela Round"/>
              <a:buNone/>
            </a:pPr>
            <a:r>
              <a:rPr lang="en-US" dirty="0">
                <a:solidFill>
                  <a:schemeClr val="accent6"/>
                </a:solidFill>
              </a:rPr>
              <a:t>5. </a:t>
            </a:r>
            <a:r>
              <a:rPr lang="en-US" b="1" dirty="0">
                <a:solidFill>
                  <a:schemeClr val="accent6"/>
                </a:solidFill>
              </a:rPr>
              <a:t>Embed</a:t>
            </a:r>
          </a:p>
          <a:p>
            <a:pPr marL="0" indent="0">
              <a:buFont typeface="Varela Round"/>
              <a:buNone/>
            </a:pPr>
            <a:r>
              <a:rPr lang="en-US" dirty="0"/>
              <a:t>Place video into page.</a:t>
            </a:r>
          </a:p>
          <a:p>
            <a:pPr marL="0" indent="0">
              <a:buFont typeface="Varela Round"/>
              <a:buNone/>
            </a:pPr>
            <a:endParaRPr lang="en-US" dirty="0"/>
          </a:p>
          <a:p>
            <a:pPr marL="0" indent="0">
              <a:buFont typeface="Varela Round"/>
              <a:buNone/>
            </a:pPr>
            <a:endParaRPr lang="en-US" dirty="0"/>
          </a:p>
        </p:txBody>
      </p:sp>
      <p:pic>
        <p:nvPicPr>
          <p:cNvPr id="7" name="Picture 6" descr="Insert/Edit media tool in Canvas">
            <a:extLst>
              <a:ext uri="{FF2B5EF4-FFF2-40B4-BE49-F238E27FC236}">
                <a16:creationId xmlns:a16="http://schemas.microsoft.com/office/drawing/2014/main" id="{EAE6B8F1-AA22-4E44-8DA3-50F7C01483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8137" y="4021793"/>
            <a:ext cx="2027488" cy="991943"/>
          </a:xfrm>
          <a:prstGeom prst="rect">
            <a:avLst/>
          </a:prstGeom>
        </p:spPr>
      </p:pic>
      <p:sp>
        <p:nvSpPr>
          <p:cNvPr id="267" name="Google Shape;267;p21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4"/>
          <p:cNvSpPr txBox="1">
            <a:spLocks noGrp="1"/>
          </p:cNvSpPr>
          <p:nvPr>
            <p:ph type="title" idx="4294967295"/>
          </p:nvPr>
        </p:nvSpPr>
        <p:spPr>
          <a:xfrm>
            <a:off x="1385454" y="391321"/>
            <a:ext cx="6373091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accent4"/>
                </a:solidFill>
              </a:rPr>
              <a:t>Zoom Recording Example</a:t>
            </a:r>
            <a:endParaRPr sz="3600" b="1" dirty="0">
              <a:solidFill>
                <a:schemeClr val="accent4"/>
              </a:solidFill>
            </a:endParaRPr>
          </a:p>
        </p:txBody>
      </p:sp>
      <p:sp>
        <p:nvSpPr>
          <p:cNvPr id="290" name="Google Shape;290;p24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3" name="Picture 2" descr="Video still of Tracy with office background">
            <a:hlinkClick r:id="rId3"/>
            <a:extLst>
              <a:ext uri="{FF2B5EF4-FFF2-40B4-BE49-F238E27FC236}">
                <a16:creationId xmlns:a16="http://schemas.microsoft.com/office/drawing/2014/main" id="{EB4AFF7B-7C4A-4AF3-83BD-9F1E757A56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737" y="1165860"/>
            <a:ext cx="5888526" cy="3318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2448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8"/>
          <p:cNvSpPr txBox="1">
            <a:spLocks noGrp="1"/>
          </p:cNvSpPr>
          <p:nvPr>
            <p:ph type="title"/>
          </p:nvPr>
        </p:nvSpPr>
        <p:spPr>
          <a:xfrm>
            <a:off x="3139439" y="1097234"/>
            <a:ext cx="5425439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accent4"/>
                </a:solidFill>
              </a:rPr>
              <a:t>Fun Zoom Features </a:t>
            </a:r>
            <a:r>
              <a:rPr lang="en" sz="2800" b="1" dirty="0">
                <a:solidFill>
                  <a:schemeClr val="accent4"/>
                </a:solidFill>
              </a:rPr>
              <a:t>using Desktop Client (downloaded Zoom app)</a:t>
            </a:r>
            <a:endParaRPr sz="3600" dirty="0">
              <a:solidFill>
                <a:schemeClr val="accent2"/>
              </a:solidFill>
              <a:latin typeface="Varela Round" panose="020B0604020202020204" charset="-79"/>
              <a:cs typeface="Varela Round" panose="020B0604020202020204" charset="-79"/>
            </a:endParaRPr>
          </a:p>
        </p:txBody>
      </p:sp>
      <p:sp>
        <p:nvSpPr>
          <p:cNvPr id="233" name="Google Shape;233;p18"/>
          <p:cNvSpPr txBox="1">
            <a:spLocks noGrp="1"/>
          </p:cNvSpPr>
          <p:nvPr>
            <p:ph type="body" idx="1"/>
          </p:nvPr>
        </p:nvSpPr>
        <p:spPr>
          <a:xfrm>
            <a:off x="3139438" y="2072129"/>
            <a:ext cx="5425439" cy="19870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0">
              <a:buNone/>
            </a:pPr>
            <a:r>
              <a:rPr lang="en" b="1" dirty="0">
                <a:solidFill>
                  <a:schemeClr val="accent2"/>
                </a:solidFill>
                <a:latin typeface="Varela Round" panose="020B0604020202020204" charset="-79"/>
                <a:cs typeface="Varela Round" panose="020B0604020202020204" charset="-79"/>
              </a:rPr>
              <a:t>It all starts in Video Settings:</a:t>
            </a:r>
            <a:endParaRPr dirty="0"/>
          </a:p>
        </p:txBody>
      </p:sp>
      <p:pic>
        <p:nvPicPr>
          <p:cNvPr id="5" name="Picture 4" descr="Zoom Vide Settings, from Stop/Start Video menu">
            <a:extLst>
              <a:ext uri="{FF2B5EF4-FFF2-40B4-BE49-F238E27FC236}">
                <a16:creationId xmlns:a16="http://schemas.microsoft.com/office/drawing/2014/main" id="{B668A2EF-91CD-4360-877A-0931A7BE3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219" y="2695544"/>
            <a:ext cx="4669901" cy="2006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4" name="Google Shape;234;p18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8"/>
          <p:cNvSpPr txBox="1">
            <a:spLocks noGrp="1"/>
          </p:cNvSpPr>
          <p:nvPr>
            <p:ph type="title"/>
          </p:nvPr>
        </p:nvSpPr>
        <p:spPr>
          <a:xfrm>
            <a:off x="3147059" y="619490"/>
            <a:ext cx="5425439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accent4"/>
                </a:solidFill>
              </a:rPr>
              <a:t>Video Options</a:t>
            </a:r>
            <a:endParaRPr sz="3600" dirty="0">
              <a:solidFill>
                <a:schemeClr val="accent2"/>
              </a:solidFill>
              <a:latin typeface="Varela Round" panose="020B0604020202020204" charset="-79"/>
              <a:cs typeface="Varela Round" panose="020B0604020202020204" charset="-79"/>
            </a:endParaRPr>
          </a:p>
        </p:txBody>
      </p:sp>
      <p:sp>
        <p:nvSpPr>
          <p:cNvPr id="233" name="Google Shape;233;p18"/>
          <p:cNvSpPr txBox="1">
            <a:spLocks noGrp="1"/>
          </p:cNvSpPr>
          <p:nvPr>
            <p:ph type="body" idx="1"/>
          </p:nvPr>
        </p:nvSpPr>
        <p:spPr>
          <a:xfrm>
            <a:off x="3147059" y="1205718"/>
            <a:ext cx="5552806" cy="19870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600"/>
              </a:spcAft>
              <a:buSzPts val="2400"/>
              <a:buChar char="◎"/>
            </a:pPr>
            <a:r>
              <a:rPr lang="en" dirty="0"/>
              <a:t>Look well rested with “</a:t>
            </a:r>
            <a:r>
              <a:rPr lang="en" dirty="0">
                <a:solidFill>
                  <a:schemeClr val="accent5">
                    <a:lumMod val="75000"/>
                  </a:schemeClr>
                </a:solidFill>
              </a:rPr>
              <a:t>Touch up my appearance.</a:t>
            </a:r>
            <a:r>
              <a:rPr lang="en" dirty="0"/>
              <a:t>”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◎"/>
            </a:pPr>
            <a:r>
              <a:rPr lang="en" dirty="0"/>
              <a:t>Fix lighting problems with “</a:t>
            </a:r>
            <a:r>
              <a:rPr lang="en" dirty="0">
                <a:solidFill>
                  <a:schemeClr val="accent5">
                    <a:lumMod val="75000"/>
                  </a:schemeClr>
                </a:solidFill>
              </a:rPr>
              <a:t>Adjust for low light.</a:t>
            </a:r>
            <a:r>
              <a:rPr lang="en" dirty="0"/>
              <a:t>”</a:t>
            </a:r>
            <a:endParaRPr dirty="0"/>
          </a:p>
        </p:txBody>
      </p:sp>
      <p:pic>
        <p:nvPicPr>
          <p:cNvPr id="3" name="Picture 2" descr="My Video area of Video Options">
            <a:extLst>
              <a:ext uri="{FF2B5EF4-FFF2-40B4-BE49-F238E27FC236}">
                <a16:creationId xmlns:a16="http://schemas.microsoft.com/office/drawing/2014/main" id="{97E2FAED-4F30-422E-AEA8-E1E4E59C6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5275" y="3192780"/>
            <a:ext cx="3676166" cy="1753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4" name="Google Shape;234;p18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0660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8"/>
          <p:cNvSpPr txBox="1">
            <a:spLocks noGrp="1"/>
          </p:cNvSpPr>
          <p:nvPr>
            <p:ph type="title"/>
          </p:nvPr>
        </p:nvSpPr>
        <p:spPr>
          <a:xfrm>
            <a:off x="3223260" y="619490"/>
            <a:ext cx="5166358" cy="8054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accent4"/>
                </a:solidFill>
              </a:rPr>
              <a:t>Backgrounds </a:t>
            </a:r>
            <a:br>
              <a:rPr lang="en" sz="3600" b="1" dirty="0">
                <a:solidFill>
                  <a:schemeClr val="accent4"/>
                </a:solidFill>
              </a:rPr>
            </a:br>
            <a:r>
              <a:rPr lang="en" sz="3600" b="1" dirty="0">
                <a:solidFill>
                  <a:schemeClr val="accent4"/>
                </a:solidFill>
              </a:rPr>
              <a:t>&amp; Filters</a:t>
            </a:r>
            <a:endParaRPr sz="3600" dirty="0">
              <a:solidFill>
                <a:schemeClr val="accent2"/>
              </a:solidFill>
              <a:latin typeface="Varela Round" panose="020B0604020202020204" charset="-79"/>
              <a:cs typeface="Varela Round" panose="020B0604020202020204" charset="-79"/>
            </a:endParaRPr>
          </a:p>
        </p:txBody>
      </p:sp>
      <p:sp>
        <p:nvSpPr>
          <p:cNvPr id="233" name="Google Shape;233;p18"/>
          <p:cNvSpPr txBox="1">
            <a:spLocks noGrp="1"/>
          </p:cNvSpPr>
          <p:nvPr>
            <p:ph type="body" idx="1"/>
          </p:nvPr>
        </p:nvSpPr>
        <p:spPr>
          <a:xfrm>
            <a:off x="3116577" y="1243818"/>
            <a:ext cx="5519047" cy="19870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" sz="2000" dirty="0"/>
              <a:t>Upload images and short videos to use as </a:t>
            </a:r>
            <a:r>
              <a:rPr lang="en" sz="2000" dirty="0">
                <a:solidFill>
                  <a:schemeClr val="accent5">
                    <a:lumMod val="75000"/>
                  </a:schemeClr>
                </a:solidFill>
              </a:rPr>
              <a:t>virtual backgrounds. </a:t>
            </a:r>
          </a:p>
          <a:p>
            <a:pPr>
              <a:spcAft>
                <a:spcPts val="600"/>
              </a:spcAft>
            </a:pPr>
            <a:r>
              <a:rPr lang="en" sz="2000" dirty="0">
                <a:solidFill>
                  <a:schemeClr val="bg2"/>
                </a:solidFill>
              </a:rPr>
              <a:t>Free images: </a:t>
            </a:r>
            <a:r>
              <a:rPr lang="en" sz="2000" dirty="0">
                <a:solidFill>
                  <a:schemeClr val="accent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Pexels</a:t>
            </a:r>
            <a:r>
              <a:rPr lang="en" sz="2000" dirty="0">
                <a:solidFill>
                  <a:schemeClr val="bg2"/>
                </a:solidFill>
              </a:rPr>
              <a:t> (videos too!) and </a:t>
            </a:r>
            <a:r>
              <a:rPr lang="en" sz="2000" dirty="0">
                <a:solidFill>
                  <a:schemeClr val="accent1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r>
              <a:rPr lang="en" sz="2000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234" name="Google Shape;234;p18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4" name="Picture 3" descr="Tracy with shopping cart background">
            <a:extLst>
              <a:ext uri="{FF2B5EF4-FFF2-40B4-BE49-F238E27FC236}">
                <a16:creationId xmlns:a16="http://schemas.microsoft.com/office/drawing/2014/main" id="{A65DED76-FED3-4483-A55C-6DBD8713CF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2812580"/>
            <a:ext cx="4122420" cy="2184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6779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8"/>
          <p:cNvSpPr txBox="1">
            <a:spLocks noGrp="1"/>
          </p:cNvSpPr>
          <p:nvPr>
            <p:ph type="title"/>
          </p:nvPr>
        </p:nvSpPr>
        <p:spPr>
          <a:xfrm>
            <a:off x="3253740" y="619490"/>
            <a:ext cx="5280658" cy="8054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accent4"/>
                </a:solidFill>
              </a:rPr>
              <a:t>Backgrounds </a:t>
            </a:r>
            <a:br>
              <a:rPr lang="en" sz="3600" b="1" dirty="0">
                <a:solidFill>
                  <a:schemeClr val="accent4"/>
                </a:solidFill>
              </a:rPr>
            </a:br>
            <a:r>
              <a:rPr lang="en" sz="3600" b="1" dirty="0">
                <a:solidFill>
                  <a:schemeClr val="accent4"/>
                </a:solidFill>
              </a:rPr>
              <a:t>&amp; Filters</a:t>
            </a:r>
            <a:endParaRPr sz="3600" dirty="0">
              <a:solidFill>
                <a:schemeClr val="accent2"/>
              </a:solidFill>
              <a:latin typeface="Varela Round" panose="020B0604020202020204" charset="-79"/>
              <a:cs typeface="Varela Round" panose="020B0604020202020204" charset="-79"/>
            </a:endParaRPr>
          </a:p>
        </p:txBody>
      </p:sp>
      <p:sp>
        <p:nvSpPr>
          <p:cNvPr id="233" name="Google Shape;233;p18"/>
          <p:cNvSpPr txBox="1">
            <a:spLocks noGrp="1"/>
          </p:cNvSpPr>
          <p:nvPr>
            <p:ph type="body" idx="1"/>
          </p:nvPr>
        </p:nvSpPr>
        <p:spPr>
          <a:xfrm>
            <a:off x="3185160" y="1243818"/>
            <a:ext cx="5430888" cy="19870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0" algn="l" rtl="0">
              <a:spcBef>
                <a:spcPts val="600"/>
              </a:spcBef>
              <a:spcAft>
                <a:spcPts val="600"/>
              </a:spcAft>
              <a:buSzPts val="2400"/>
              <a:buNone/>
            </a:pPr>
            <a:r>
              <a:rPr lang="en" dirty="0"/>
              <a:t>Add humor with </a:t>
            </a:r>
            <a:r>
              <a:rPr lang="en" dirty="0">
                <a:solidFill>
                  <a:schemeClr val="accent5">
                    <a:lumMod val="75000"/>
                  </a:schemeClr>
                </a:solidFill>
              </a:rPr>
              <a:t>video filters.</a:t>
            </a:r>
          </a:p>
        </p:txBody>
      </p:sp>
      <p:sp>
        <p:nvSpPr>
          <p:cNvPr id="234" name="Google Shape;234;p18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577353-A98D-4063-9219-BCC10F4BF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210" y="3391841"/>
            <a:ext cx="3610188" cy="14409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B4B88F-46B7-4E28-8947-4EBD4298AD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26" r="-1"/>
          <a:stretch/>
        </p:blipFill>
        <p:spPr>
          <a:xfrm>
            <a:off x="2545080" y="1989600"/>
            <a:ext cx="3551070" cy="140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192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8"/>
          <p:cNvSpPr txBox="1">
            <a:spLocks noGrp="1"/>
          </p:cNvSpPr>
          <p:nvPr>
            <p:ph type="title"/>
          </p:nvPr>
        </p:nvSpPr>
        <p:spPr>
          <a:xfrm>
            <a:off x="3253740" y="550910"/>
            <a:ext cx="4975860" cy="90626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accent4"/>
                </a:solidFill>
              </a:rPr>
              <a:t>Backgrounds &amp; Filters</a:t>
            </a:r>
            <a:endParaRPr sz="3600" dirty="0">
              <a:solidFill>
                <a:schemeClr val="accent2"/>
              </a:solidFill>
              <a:latin typeface="Varela Round" panose="020B0604020202020204" charset="-79"/>
              <a:cs typeface="Varela Round" panose="020B0604020202020204" charset="-79"/>
            </a:endParaRPr>
          </a:p>
        </p:txBody>
      </p:sp>
      <p:sp>
        <p:nvSpPr>
          <p:cNvPr id="233" name="Google Shape;233;p18"/>
          <p:cNvSpPr txBox="1">
            <a:spLocks noGrp="1"/>
          </p:cNvSpPr>
          <p:nvPr>
            <p:ph type="body" idx="1"/>
          </p:nvPr>
        </p:nvSpPr>
        <p:spPr>
          <a:xfrm>
            <a:off x="3185161" y="1255656"/>
            <a:ext cx="5450464" cy="19870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0" algn="l" rtl="0">
              <a:spcBef>
                <a:spcPts val="600"/>
              </a:spcBef>
              <a:spcAft>
                <a:spcPts val="600"/>
              </a:spcAft>
              <a:buSzPts val="2400"/>
              <a:buNone/>
            </a:pPr>
            <a:r>
              <a:rPr lang="en-US" dirty="0"/>
              <a:t>Try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Studio Effects </a:t>
            </a:r>
            <a:r>
              <a:rPr lang="en-US" dirty="0"/>
              <a:t>for a no-commitment makeover.</a:t>
            </a:r>
          </a:p>
        </p:txBody>
      </p:sp>
      <p:pic>
        <p:nvPicPr>
          <p:cNvPr id="5" name="Picture 4" descr="Studio Effects of green eyebrows, pink mustache, and blue lips">
            <a:extLst>
              <a:ext uri="{FF2B5EF4-FFF2-40B4-BE49-F238E27FC236}">
                <a16:creationId xmlns:a16="http://schemas.microsoft.com/office/drawing/2014/main" id="{0E59B21C-A54D-49E1-A63D-693F4D5D9B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82" t="10417"/>
          <a:stretch/>
        </p:blipFill>
        <p:spPr>
          <a:xfrm>
            <a:off x="3406140" y="2249187"/>
            <a:ext cx="4549140" cy="2665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4" name="Google Shape;234;p18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3997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6"/>
          <p:cNvSpPr txBox="1">
            <a:spLocks noGrp="1"/>
          </p:cNvSpPr>
          <p:nvPr>
            <p:ph type="title"/>
          </p:nvPr>
        </p:nvSpPr>
        <p:spPr>
          <a:xfrm>
            <a:off x="2625089" y="1202055"/>
            <a:ext cx="5582475" cy="20002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accent4"/>
                </a:solidFill>
              </a:rPr>
              <a:t>Newest Zoom Background:</a:t>
            </a:r>
            <a:br>
              <a:rPr lang="en" sz="3600" b="1" dirty="0">
                <a:solidFill>
                  <a:schemeClr val="accent4"/>
                </a:solidFill>
              </a:rPr>
            </a:br>
            <a:r>
              <a:rPr lang="en" sz="3200" b="1" dirty="0">
                <a:solidFill>
                  <a:schemeClr val="accent4"/>
                </a:solidFill>
              </a:rPr>
              <a:t> </a:t>
            </a:r>
            <a:br>
              <a:rPr lang="en" sz="3600" b="1" dirty="0">
                <a:solidFill>
                  <a:schemeClr val="accent4"/>
                </a:solidFill>
              </a:rPr>
            </a:br>
            <a:r>
              <a:rPr lang="en" sz="6600" b="1" dirty="0">
                <a:solidFill>
                  <a:schemeClr val="accent2"/>
                </a:solidFill>
                <a:latin typeface="Varela Round" panose="020B0604020202020204" charset="-79"/>
                <a:cs typeface="Varela Round" panose="020B0604020202020204" charset="-79"/>
              </a:rPr>
              <a:t>Your Slides!</a:t>
            </a:r>
            <a:endParaRPr sz="3600" b="1" dirty="0">
              <a:solidFill>
                <a:schemeClr val="accent2"/>
              </a:solidFill>
              <a:latin typeface="Varela Round" panose="020B0604020202020204" charset="-79"/>
              <a:cs typeface="Varela Round" panose="020B0604020202020204" charset="-79"/>
            </a:endParaRPr>
          </a:p>
        </p:txBody>
      </p:sp>
      <p:sp>
        <p:nvSpPr>
          <p:cNvPr id="329" name="Google Shape;329;p26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4"/>
          <p:cNvSpPr txBox="1">
            <a:spLocks noGrp="1"/>
          </p:cNvSpPr>
          <p:nvPr>
            <p:ph type="title" idx="4294967295"/>
          </p:nvPr>
        </p:nvSpPr>
        <p:spPr>
          <a:xfrm>
            <a:off x="1934250" y="32488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accent1"/>
                </a:solidFill>
              </a:rPr>
              <a:t>You can do this!</a:t>
            </a:r>
            <a:endParaRPr sz="4000" b="1" dirty="0">
              <a:solidFill>
                <a:schemeClr val="accent1"/>
              </a:solidFill>
            </a:endParaRPr>
          </a:p>
        </p:txBody>
      </p:sp>
      <p:sp>
        <p:nvSpPr>
          <p:cNvPr id="290" name="Google Shape;290;p24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3" name="Picture 2" descr="clay person with thumbs up, and with bag over head featuring drawn face">
            <a:extLst>
              <a:ext uri="{FF2B5EF4-FFF2-40B4-BE49-F238E27FC236}">
                <a16:creationId xmlns:a16="http://schemas.microsoft.com/office/drawing/2014/main" id="{4A084ABC-63E5-4558-9E8F-12CFF5A95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1019" y="1101163"/>
            <a:ext cx="4041962" cy="404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6810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6"/>
          <p:cNvSpPr txBox="1">
            <a:spLocks noGrp="1"/>
          </p:cNvSpPr>
          <p:nvPr>
            <p:ph type="title"/>
          </p:nvPr>
        </p:nvSpPr>
        <p:spPr>
          <a:xfrm>
            <a:off x="-55245" y="899457"/>
            <a:ext cx="1708785" cy="87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accent4"/>
                </a:solidFill>
              </a:rPr>
              <a:t>How?</a:t>
            </a:r>
            <a:endParaRPr sz="3600" b="1" dirty="0">
              <a:solidFill>
                <a:schemeClr val="accent2"/>
              </a:solidFill>
              <a:latin typeface="Varela Round" panose="020B0604020202020204" charset="-79"/>
              <a:cs typeface="Varela Round" panose="020B0604020202020204" charset="-79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B748B6-8CBB-427B-B43F-46FD5F2EB2C9}"/>
              </a:ext>
            </a:extLst>
          </p:cNvPr>
          <p:cNvSpPr txBox="1"/>
          <p:nvPr/>
        </p:nvSpPr>
        <p:spPr>
          <a:xfrm>
            <a:off x="2592704" y="465147"/>
            <a:ext cx="59340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bg2"/>
              </a:buClr>
              <a:buFont typeface="+mj-lt"/>
              <a:buAutoNum type="arabicPeriod"/>
            </a:pPr>
            <a:r>
              <a:rPr lang="en-US" sz="2400" dirty="0">
                <a:solidFill>
                  <a:srgbClr val="617A86"/>
                </a:solidFill>
                <a:latin typeface="Varela Round"/>
                <a:cs typeface="Varela Round"/>
                <a:sym typeface="Varela Round"/>
              </a:rPr>
              <a:t>Select </a:t>
            </a:r>
            <a:r>
              <a:rPr lang="en-US" sz="2400" b="1" dirty="0">
                <a:solidFill>
                  <a:srgbClr val="617A86"/>
                </a:solidFill>
                <a:latin typeface="Varela Round"/>
                <a:cs typeface="Varela Round"/>
                <a:sym typeface="Varela Round"/>
              </a:rPr>
              <a:t>Share Screen</a:t>
            </a:r>
          </a:p>
          <a:p>
            <a:pPr marL="457200" indent="-457200">
              <a:buClr>
                <a:schemeClr val="bg2"/>
              </a:buClr>
              <a:buFont typeface="+mj-lt"/>
              <a:buAutoNum type="arabicPeriod"/>
            </a:pPr>
            <a:r>
              <a:rPr lang="en-US" sz="2400" dirty="0">
                <a:solidFill>
                  <a:srgbClr val="617A86"/>
                </a:solidFill>
                <a:latin typeface="Varela Round"/>
                <a:cs typeface="Varela Round"/>
                <a:sym typeface="Varela Round"/>
              </a:rPr>
              <a:t>Select </a:t>
            </a:r>
            <a:r>
              <a:rPr lang="en-US" sz="2400" b="1" dirty="0">
                <a:solidFill>
                  <a:srgbClr val="617A86"/>
                </a:solidFill>
                <a:latin typeface="Varela Round"/>
                <a:cs typeface="Varela Round"/>
                <a:sym typeface="Varela Round"/>
              </a:rPr>
              <a:t>Advanced</a:t>
            </a:r>
            <a:r>
              <a:rPr lang="en-US" sz="2400" dirty="0">
                <a:solidFill>
                  <a:srgbClr val="617A86"/>
                </a:solidFill>
                <a:latin typeface="Varela Round"/>
                <a:cs typeface="Varela Round"/>
                <a:sym typeface="Varela Round"/>
              </a:rPr>
              <a:t> tab</a:t>
            </a:r>
          </a:p>
          <a:p>
            <a:pPr marL="457200" indent="-457200">
              <a:buClr>
                <a:schemeClr val="bg2"/>
              </a:buClr>
              <a:buFont typeface="+mj-lt"/>
              <a:buAutoNum type="arabicPeriod"/>
            </a:pPr>
            <a:r>
              <a:rPr lang="en-US" sz="2400" dirty="0">
                <a:solidFill>
                  <a:srgbClr val="617A86"/>
                </a:solidFill>
                <a:latin typeface="Varela Round"/>
                <a:cs typeface="Varela Round"/>
                <a:sym typeface="Varela Round"/>
              </a:rPr>
              <a:t>Select </a:t>
            </a:r>
            <a:r>
              <a:rPr lang="en-US" sz="2400" b="1" dirty="0">
                <a:solidFill>
                  <a:srgbClr val="617A86"/>
                </a:solidFill>
                <a:latin typeface="Varela Round"/>
                <a:cs typeface="Varela Round"/>
                <a:sym typeface="Varela Round"/>
              </a:rPr>
              <a:t>PowerPoint as Virtual Background</a:t>
            </a:r>
            <a:r>
              <a:rPr lang="en-US" sz="2400" dirty="0">
                <a:solidFill>
                  <a:srgbClr val="617A86"/>
                </a:solidFill>
                <a:latin typeface="Varela Round"/>
                <a:cs typeface="Varela Round"/>
                <a:sym typeface="Varela Round"/>
              </a:rPr>
              <a:t>, then </a:t>
            </a:r>
            <a:r>
              <a:rPr lang="en-US" sz="2400" b="1" dirty="0">
                <a:solidFill>
                  <a:srgbClr val="617A86"/>
                </a:solidFill>
                <a:latin typeface="Varela Round"/>
                <a:cs typeface="Varela Round"/>
                <a:sym typeface="Varela Round"/>
              </a:rPr>
              <a:t>Share</a:t>
            </a:r>
            <a:endParaRPr lang="en-US" b="1" dirty="0"/>
          </a:p>
        </p:txBody>
      </p:sp>
      <p:pic>
        <p:nvPicPr>
          <p:cNvPr id="6" name="Picture 5" descr="Steps: share screen--advanced--PowerPoint as Virtual Background">
            <a:extLst>
              <a:ext uri="{FF2B5EF4-FFF2-40B4-BE49-F238E27FC236}">
                <a16:creationId xmlns:a16="http://schemas.microsoft.com/office/drawing/2014/main" id="{8E18E112-80CA-456A-9BB0-ABF24E134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704" y="2155954"/>
            <a:ext cx="4495800" cy="2307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9" name="Google Shape;329;p26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79401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6"/>
          <p:cNvSpPr txBox="1">
            <a:spLocks noGrp="1"/>
          </p:cNvSpPr>
          <p:nvPr>
            <p:ph type="title"/>
          </p:nvPr>
        </p:nvSpPr>
        <p:spPr>
          <a:xfrm>
            <a:off x="-55245" y="899457"/>
            <a:ext cx="1708785" cy="87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accent4"/>
                </a:solidFill>
              </a:rPr>
              <a:t>Guide</a:t>
            </a:r>
            <a:endParaRPr sz="3600" b="1" dirty="0">
              <a:solidFill>
                <a:schemeClr val="accent2"/>
              </a:solidFill>
              <a:latin typeface="Varela Round" panose="020B0604020202020204" charset="-79"/>
              <a:cs typeface="Varela Round" panose="020B0604020202020204" charset="-79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B748B6-8CBB-427B-B43F-46FD5F2EB2C9}"/>
              </a:ext>
            </a:extLst>
          </p:cNvPr>
          <p:cNvSpPr txBox="1"/>
          <p:nvPr/>
        </p:nvSpPr>
        <p:spPr>
          <a:xfrm>
            <a:off x="2425064" y="693747"/>
            <a:ext cx="5934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2"/>
              </a:buClr>
            </a:pPr>
            <a:r>
              <a:rPr lang="en-US" sz="2400" dirty="0">
                <a:solidFill>
                  <a:srgbClr val="617A86"/>
                </a:solidFill>
                <a:latin typeface="Varela Round"/>
                <a:cs typeface="Varela Round"/>
                <a:sym typeface="Varela Round"/>
              </a:rPr>
              <a:t>Check out the Zoom guide: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Varela Round"/>
                <a:cs typeface="Varela Round"/>
                <a:sym typeface="Varela Rou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Sharing Slides as a Virtual Background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Varela Round"/>
                <a:cs typeface="Varela Round"/>
                <a:sym typeface="Varela Round"/>
              </a:rPr>
              <a:t>.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 descr="Section of guide showing how to resize and split video from slides">
            <a:extLst>
              <a:ext uri="{FF2B5EF4-FFF2-40B4-BE49-F238E27FC236}">
                <a16:creationId xmlns:a16="http://schemas.microsoft.com/office/drawing/2014/main" id="{9E021E96-14D4-40D7-B8EC-14FF072110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6259" y="1645920"/>
            <a:ext cx="4316772" cy="2599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9" name="Google Shape;329;p26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9780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3"/>
          <p:cNvSpPr txBox="1">
            <a:spLocks noGrp="1"/>
          </p:cNvSpPr>
          <p:nvPr>
            <p:ph type="title" idx="4294967295"/>
          </p:nvPr>
        </p:nvSpPr>
        <p:spPr>
          <a:xfrm>
            <a:off x="723900" y="302715"/>
            <a:ext cx="7696200" cy="58293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accent4"/>
                </a:solidFill>
              </a:rPr>
              <a:t>Breakouts: Try a Trick!</a:t>
            </a:r>
            <a:endParaRPr sz="4400" b="1" dirty="0">
              <a:solidFill>
                <a:schemeClr val="accent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852856-21D8-416C-A38F-E359AC331B79}"/>
              </a:ext>
            </a:extLst>
          </p:cNvPr>
          <p:cNvSpPr txBox="1"/>
          <p:nvPr/>
        </p:nvSpPr>
        <p:spPr>
          <a:xfrm>
            <a:off x="579505" y="1553234"/>
            <a:ext cx="405739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Varela Round" panose="020B0604020202020204" charset="-79"/>
                <a:cs typeface="Varela Round" panose="020B0604020202020204" charset="-79"/>
              </a:rPr>
              <a:t>Sidekick</a:t>
            </a:r>
          </a:p>
          <a:p>
            <a:pPr marL="342900" indent="-342900">
              <a:spcAft>
                <a:spcPts val="600"/>
              </a:spcAft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Varela Round" panose="020B0604020202020204" charset="-79"/>
                <a:cs typeface="Varela Round" panose="020B0604020202020204" charset="-79"/>
              </a:rPr>
              <a:t>Prop</a:t>
            </a:r>
          </a:p>
          <a:p>
            <a:pPr marL="342900" indent="-342900">
              <a:spcAft>
                <a:spcPts val="600"/>
              </a:spcAft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Varela Round" panose="020B0604020202020204" charset="-79"/>
                <a:cs typeface="Varela Round" panose="020B0604020202020204" charset="-79"/>
              </a:rPr>
              <a:t>Touch up</a:t>
            </a:r>
          </a:p>
          <a:p>
            <a:pPr marL="342900" indent="-342900">
              <a:spcAft>
                <a:spcPts val="600"/>
              </a:spcAft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Varela Round" panose="020B0604020202020204" charset="-79"/>
                <a:cs typeface="Varela Round" panose="020B0604020202020204" charset="-79"/>
              </a:rPr>
              <a:t>Low light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Varela Round" panose="020B0604020202020204" charset="-79"/>
              <a:cs typeface="Varela Round" panose="020B0604020202020204" charset="-79"/>
            </a:endParaRPr>
          </a:p>
          <a:p>
            <a:endParaRPr lang="en-US" dirty="0">
              <a:solidFill>
                <a:schemeClr val="accent6">
                  <a:lumMod val="75000"/>
                </a:schemeClr>
              </a:solidFill>
              <a:latin typeface="Varela Round" panose="020B0604020202020204" charset="-79"/>
              <a:cs typeface="Varela Round" panose="020B0604020202020204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589A19-58E2-4E94-8774-CDD9CF6DD671}"/>
              </a:ext>
            </a:extLst>
          </p:cNvPr>
          <p:cNvSpPr txBox="1"/>
          <p:nvPr/>
        </p:nvSpPr>
        <p:spPr>
          <a:xfrm>
            <a:off x="3898608" y="1094422"/>
            <a:ext cx="24284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Varela Round" panose="020B0604020202020204" charset="-79"/>
                <a:cs typeface="Varela Round" panose="020B0604020202020204" charset="-79"/>
              </a:rPr>
              <a:t>Virtual background</a:t>
            </a:r>
          </a:p>
          <a:p>
            <a:pPr marL="342900" indent="-342900">
              <a:spcAft>
                <a:spcPts val="600"/>
              </a:spcAft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Varela Round" panose="020B0604020202020204" charset="-79"/>
                <a:cs typeface="Varela Round" panose="020B0604020202020204" charset="-79"/>
              </a:rPr>
              <a:t>Video filters</a:t>
            </a:r>
          </a:p>
          <a:p>
            <a:pPr marL="342900" indent="-342900">
              <a:spcAft>
                <a:spcPts val="600"/>
              </a:spcAft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Varela Round" panose="020B0604020202020204" charset="-79"/>
                <a:cs typeface="Varela Round" panose="020B0604020202020204" charset="-79"/>
              </a:rPr>
              <a:t>Studio effects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6A3EDF-137C-47E4-AB6E-8982E4C3BEC6}"/>
              </a:ext>
            </a:extLst>
          </p:cNvPr>
          <p:cNvSpPr txBox="1"/>
          <p:nvPr/>
        </p:nvSpPr>
        <p:spPr>
          <a:xfrm>
            <a:off x="5588718" y="2928547"/>
            <a:ext cx="4057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Varela Round" panose="020B0604020202020204" charset="-79"/>
                <a:cs typeface="Varela Round" panose="020B0604020202020204" charset="-79"/>
              </a:rPr>
              <a:t>Slides as background</a:t>
            </a:r>
          </a:p>
          <a:p>
            <a:endParaRPr lang="en-US" dirty="0">
              <a:solidFill>
                <a:schemeClr val="accent6">
                  <a:lumMod val="75000"/>
                </a:schemeClr>
              </a:solidFill>
              <a:latin typeface="Varela Round" panose="020B0604020202020204" charset="-79"/>
              <a:cs typeface="Varela Round" panose="020B0604020202020204" charset="-79"/>
            </a:endParaRPr>
          </a:p>
          <a:p>
            <a:endParaRPr lang="en-US" dirty="0">
              <a:solidFill>
                <a:schemeClr val="accent6">
                  <a:lumMod val="75000"/>
                </a:schemeClr>
              </a:solidFill>
              <a:latin typeface="Varela Round" panose="020B0604020202020204" charset="-79"/>
              <a:cs typeface="Varela Round" panose="020B0604020202020204" charset="-79"/>
            </a:endParaRPr>
          </a:p>
        </p:txBody>
      </p:sp>
      <p:sp>
        <p:nvSpPr>
          <p:cNvPr id="281" name="Google Shape;281;p23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9AFC7D-3EF8-4317-B3FD-103D64F6C5E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34249" y="357539"/>
            <a:ext cx="5275500" cy="641100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accent4"/>
                </a:solidFill>
              </a:rPr>
              <a:t>Phone Fun</a:t>
            </a:r>
          </a:p>
        </p:txBody>
      </p:sp>
      <p:sp>
        <p:nvSpPr>
          <p:cNvPr id="401" name="Google Shape;401;p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3301601" y="-156278"/>
            <a:ext cx="2540797" cy="4972200"/>
          </a:xfrm>
          <a:custGeom>
            <a:avLst/>
            <a:gdLst/>
            <a:ahLst/>
            <a:cxnLst/>
            <a:rect l="l" t="t" r="r" b="b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A1BE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 descr="video still of Tracy in car at gas station">
            <a:hlinkClick r:id="rId3"/>
            <a:extLst>
              <a:ext uri="{FF2B5EF4-FFF2-40B4-BE49-F238E27FC236}">
                <a16:creationId xmlns:a16="http://schemas.microsoft.com/office/drawing/2014/main" id="{72D32D95-02C4-482B-ADA4-D4F18233C9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0640" y="1173747"/>
            <a:ext cx="4107931" cy="2365690"/>
          </a:xfrm>
          <a:prstGeom prst="rect">
            <a:avLst/>
          </a:prstGeom>
        </p:spPr>
      </p:pic>
      <p:sp>
        <p:nvSpPr>
          <p:cNvPr id="6" name="Google Shape;402;p33">
            <a:extLst>
              <a:ext uri="{FF2B5EF4-FFF2-40B4-BE49-F238E27FC236}">
                <a16:creationId xmlns:a16="http://schemas.microsoft.com/office/drawing/2014/main" id="{27C7AEC1-0D3B-4B76-8548-C4F669672033}"/>
              </a:ext>
            </a:extLst>
          </p:cNvPr>
          <p:cNvSpPr txBox="1">
            <a:spLocks/>
          </p:cNvSpPr>
          <p:nvPr/>
        </p:nvSpPr>
        <p:spPr>
          <a:xfrm>
            <a:off x="1941227" y="3600221"/>
            <a:ext cx="5546758" cy="791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◎"/>
              <a:defRPr sz="2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◉"/>
              <a:defRPr sz="2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￮"/>
              <a:defRPr sz="2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 algn="ctr">
              <a:buFont typeface="Varela Round"/>
              <a:buNone/>
            </a:pPr>
            <a:r>
              <a:rPr lang="en-US" sz="2000" dirty="0"/>
              <a:t>Record on the go for video announcements, virtual fieldtrips, video postcards, and more.</a:t>
            </a:r>
          </a:p>
        </p:txBody>
      </p:sp>
      <p:sp>
        <p:nvSpPr>
          <p:cNvPr id="404" name="Google Shape;404;p33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9DA5D7C-04C1-4B68-8B7F-82D8464D7AA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47295" y="593904"/>
            <a:ext cx="6519209" cy="641100"/>
          </a:xfrm>
        </p:spPr>
        <p:txBody>
          <a:bodyPr/>
          <a:lstStyle/>
          <a:p>
            <a:r>
              <a:rPr lang="en-US" sz="4000" b="1" dirty="0">
                <a:solidFill>
                  <a:schemeClr val="accent4"/>
                </a:solidFill>
              </a:rPr>
              <a:t>Mobile</a:t>
            </a:r>
            <a:r>
              <a:rPr lang="en-US" sz="4000" b="1" baseline="0" dirty="0">
                <a:solidFill>
                  <a:schemeClr val="accent4"/>
                </a:solidFill>
              </a:rPr>
              <a:t> Recording Tips</a:t>
            </a:r>
            <a:endParaRPr lang="en-US" sz="4000" b="1" dirty="0">
              <a:solidFill>
                <a:schemeClr val="accent4"/>
              </a:solidFill>
            </a:endParaRPr>
          </a:p>
        </p:txBody>
      </p:sp>
      <p:sp>
        <p:nvSpPr>
          <p:cNvPr id="419" name="Google Shape;419;p35"/>
          <p:cNvSpPr txBox="1">
            <a:spLocks noGrp="1"/>
          </p:cNvSpPr>
          <p:nvPr>
            <p:ph type="body" idx="4294967295"/>
          </p:nvPr>
        </p:nvSpPr>
        <p:spPr>
          <a:xfrm>
            <a:off x="1971145" y="1094347"/>
            <a:ext cx="5671510" cy="21530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/>
            <a:r>
              <a:rPr lang="en" sz="2000" dirty="0"/>
              <a:t>Find camera and look there, not at screen</a:t>
            </a:r>
          </a:p>
          <a:p>
            <a:pPr marL="342900" indent="-342900"/>
            <a:r>
              <a:rPr lang="en" sz="2000" dirty="0"/>
              <a:t>Record in landscape mode</a:t>
            </a:r>
          </a:p>
          <a:p>
            <a:pPr marL="342900" indent="-342900"/>
            <a:r>
              <a:rPr lang="en-US" sz="2000" dirty="0"/>
              <a:t>P</a:t>
            </a:r>
            <a:r>
              <a:rPr lang="en" sz="2000" dirty="0"/>
              <a:t>lug in a microphone for better audio</a:t>
            </a:r>
          </a:p>
          <a:p>
            <a:pPr marL="342900" indent="-342900"/>
            <a:r>
              <a:rPr lang="en" sz="2000" dirty="0"/>
              <a:t>Trim start and end after recording</a:t>
            </a:r>
          </a:p>
          <a:p>
            <a:pPr marL="342900" indent="-342900"/>
            <a:endParaRPr sz="2000" dirty="0"/>
          </a:p>
        </p:txBody>
      </p:sp>
      <p:sp>
        <p:nvSpPr>
          <p:cNvPr id="3" name="Google Shape;401;p33">
            <a:extLst>
              <a:ext uri="{FF2B5EF4-FFF2-40B4-BE49-F238E27FC236}">
                <a16:creationId xmlns:a16="http://schemas.microsoft.com/office/drawing/2014/main" id="{777FB294-8D41-49D5-84BB-231B9E36C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3565796" y="1931236"/>
            <a:ext cx="2012408" cy="4232454"/>
          </a:xfrm>
          <a:custGeom>
            <a:avLst/>
            <a:gdLst/>
            <a:ahLst/>
            <a:cxnLst/>
            <a:rect l="l" t="t" r="r" b="b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A1BE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4" descr="video still of Tracy outside">
            <a:hlinkClick r:id="rId3"/>
            <a:extLst>
              <a:ext uri="{FF2B5EF4-FFF2-40B4-BE49-F238E27FC236}">
                <a16:creationId xmlns:a16="http://schemas.microsoft.com/office/drawing/2014/main" id="{DCAB8F2C-8BF1-4D6E-B937-567AE5406F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70" t="268" b="2647"/>
          <a:stretch/>
        </p:blipFill>
        <p:spPr>
          <a:xfrm>
            <a:off x="2782832" y="3125450"/>
            <a:ext cx="3583332" cy="1860666"/>
          </a:xfrm>
          <a:prstGeom prst="rect">
            <a:avLst/>
          </a:prstGeom>
        </p:spPr>
      </p:pic>
      <p:sp>
        <p:nvSpPr>
          <p:cNvPr id="420" name="Google Shape;420;p35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3189A1E-F617-4DE6-81A0-17FC01FC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267" y="511634"/>
            <a:ext cx="5275500" cy="641100"/>
          </a:xfrm>
        </p:spPr>
        <p:txBody>
          <a:bodyPr/>
          <a:lstStyle/>
          <a:p>
            <a:r>
              <a:rPr lang="en-US" sz="4000" b="1" dirty="0">
                <a:solidFill>
                  <a:schemeClr val="accent4"/>
                </a:solidFill>
              </a:rPr>
              <a:t>Resources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A5F221D-EE6A-4A9A-9535-C22F5E98E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38266" y="1152734"/>
            <a:ext cx="5698343" cy="33759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@ONE Pocket PD Guide: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Humanizing Online Teaching &amp; Learning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n-US" dirty="0"/>
              <a:t>@ONE Pocket PD Guide: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Microlectures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n-US" dirty="0"/>
              <a:t>Zoom Guide: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 Enhancements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n-US" dirty="0"/>
              <a:t>Zoom Guide: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Sharing Slides as a Virtual Background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n-US" dirty="0"/>
              <a:t>Zoom Guide: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Cloud Recording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114300" indent="0">
              <a:spcAft>
                <a:spcPts val="600"/>
              </a:spcAft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8526BE-613B-4E9F-92E2-772B43CC11D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69840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4"/>
          <p:cNvSpPr txBox="1">
            <a:spLocks noGrp="1"/>
          </p:cNvSpPr>
          <p:nvPr>
            <p:ph type="ctrTitle"/>
          </p:nvPr>
        </p:nvSpPr>
        <p:spPr>
          <a:xfrm>
            <a:off x="2150791" y="1227072"/>
            <a:ext cx="4842418" cy="90127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solidFill>
                  <a:schemeClr val="accent4"/>
                </a:solidFill>
              </a:rPr>
              <a:t>Questions?</a:t>
            </a:r>
            <a:endParaRPr sz="6000" b="1" dirty="0">
              <a:solidFill>
                <a:schemeClr val="accent4"/>
              </a:solidFill>
            </a:endParaRPr>
          </a:p>
        </p:txBody>
      </p:sp>
      <p:sp>
        <p:nvSpPr>
          <p:cNvPr id="290" name="Google Shape;290;p24"/>
          <p:cNvSpPr txBox="1">
            <a:spLocks noGrp="1"/>
          </p:cNvSpPr>
          <p:nvPr>
            <p:ph type="sldNum" idx="4294967295"/>
          </p:nvPr>
        </p:nvSpPr>
        <p:spPr>
          <a:xfrm>
            <a:off x="0" y="4751388"/>
            <a:ext cx="469900" cy="3921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pic>
        <p:nvPicPr>
          <p:cNvPr id="3" name="Picture 2" descr="clay figure with bag over head, still with thumbs up">
            <a:extLst>
              <a:ext uri="{FF2B5EF4-FFF2-40B4-BE49-F238E27FC236}">
                <a16:creationId xmlns:a16="http://schemas.microsoft.com/office/drawing/2014/main" id="{4A084ABC-63E5-4558-9E8F-12CFF5A95F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95" b="-157"/>
          <a:stretch/>
        </p:blipFill>
        <p:spPr>
          <a:xfrm>
            <a:off x="2781946" y="1999280"/>
            <a:ext cx="3304061" cy="314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7464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9"/>
          <p:cNvSpPr txBox="1">
            <a:spLocks noGrp="1"/>
          </p:cNvSpPr>
          <p:nvPr>
            <p:ph type="title"/>
          </p:nvPr>
        </p:nvSpPr>
        <p:spPr>
          <a:xfrm>
            <a:off x="2674618" y="1246507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accent4"/>
                </a:solidFill>
              </a:rPr>
              <a:t>Credits</a:t>
            </a:r>
            <a:endParaRPr sz="4000" b="1" dirty="0">
              <a:solidFill>
                <a:schemeClr val="accent4"/>
              </a:solidFill>
            </a:endParaRPr>
          </a:p>
        </p:txBody>
      </p:sp>
      <p:sp>
        <p:nvSpPr>
          <p:cNvPr id="451" name="Google Shape;451;p39"/>
          <p:cNvSpPr txBox="1">
            <a:spLocks noGrp="1"/>
          </p:cNvSpPr>
          <p:nvPr>
            <p:ph type="body" idx="1"/>
          </p:nvPr>
        </p:nvSpPr>
        <p:spPr>
          <a:xfrm>
            <a:off x="2674618" y="1863215"/>
            <a:ext cx="52755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buClr>
                <a:srgbClr val="617A86"/>
              </a:buClr>
            </a:pPr>
            <a:r>
              <a:rPr lang="en" dirty="0"/>
              <a:t>Presentation template by </a:t>
            </a:r>
            <a:r>
              <a:rPr lang="en" u="sng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SlidesCarnival</a:t>
            </a:r>
            <a:endParaRPr lang="en" u="sng" dirty="0">
              <a:solidFill>
                <a:schemeClr val="accent2"/>
              </a:solidFill>
            </a:endParaRPr>
          </a:p>
          <a:p>
            <a:pPr lvl="0">
              <a:lnSpc>
                <a:spcPct val="115000"/>
              </a:lnSpc>
              <a:buClr>
                <a:srgbClr val="617A86"/>
              </a:buClr>
            </a:pPr>
            <a:r>
              <a:rPr lang="en" dirty="0"/>
              <a:t>Images from </a:t>
            </a:r>
            <a:r>
              <a:rPr lang="en-US" u="sng" dirty="0" err="1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Pexels</a:t>
            </a:r>
            <a:endParaRPr lang="en" dirty="0">
              <a:solidFill>
                <a:schemeClr val="accent2"/>
              </a:solidFill>
            </a:endParaRPr>
          </a:p>
        </p:txBody>
      </p:sp>
      <p:sp>
        <p:nvSpPr>
          <p:cNvPr id="452" name="Google Shape;452;p39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258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6"/>
          <p:cNvSpPr txBox="1">
            <a:spLocks noGrp="1"/>
          </p:cNvSpPr>
          <p:nvPr>
            <p:ph type="ctrTitle"/>
          </p:nvPr>
        </p:nvSpPr>
        <p:spPr>
          <a:xfrm>
            <a:off x="1773750" y="2955390"/>
            <a:ext cx="5596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chemeClr val="accent4"/>
                </a:solidFill>
              </a:rPr>
              <a:t>How to Move from Fear to Fun</a:t>
            </a:r>
            <a:endParaRPr sz="4400" b="1" dirty="0">
              <a:solidFill>
                <a:schemeClr val="accent4"/>
              </a:solidFill>
            </a:endParaRPr>
          </a:p>
        </p:txBody>
      </p:sp>
      <p:sp>
        <p:nvSpPr>
          <p:cNvPr id="219" name="Google Shape;219;p16"/>
          <p:cNvSpPr txBox="1">
            <a:spLocks noGrp="1"/>
          </p:cNvSpPr>
          <p:nvPr>
            <p:ph type="subTitle" idx="1"/>
          </p:nvPr>
        </p:nvSpPr>
        <p:spPr>
          <a:xfrm>
            <a:off x="1773750" y="3983494"/>
            <a:ext cx="5596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simple strategies to try</a:t>
            </a:r>
            <a:endParaRPr dirty="0"/>
          </a:p>
        </p:txBody>
      </p:sp>
      <p:sp>
        <p:nvSpPr>
          <p:cNvPr id="220" name="Google Shape;220;p16"/>
          <p:cNvSpPr txBox="1"/>
          <p:nvPr/>
        </p:nvSpPr>
        <p:spPr>
          <a:xfrm>
            <a:off x="3050275" y="47550"/>
            <a:ext cx="2975400" cy="19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00ACC3"/>
                </a:solidFill>
                <a:latin typeface="Varela Round"/>
                <a:ea typeface="Varela Round"/>
                <a:cs typeface="Varela Round"/>
                <a:sym typeface="Varela Round"/>
              </a:rPr>
              <a:t>1</a:t>
            </a:r>
            <a:endParaRPr sz="9600" b="1">
              <a:solidFill>
                <a:srgbClr val="00ACC3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21" name="Google Shape;221;p16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5"/>
          <p:cNvSpPr txBox="1">
            <a:spLocks noGrp="1"/>
          </p:cNvSpPr>
          <p:nvPr>
            <p:ph type="title"/>
          </p:nvPr>
        </p:nvSpPr>
        <p:spPr>
          <a:xfrm>
            <a:off x="2547349" y="970041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 b="1" dirty="0">
                <a:solidFill>
                  <a:schemeClr val="accent4"/>
                </a:solidFill>
              </a:rPr>
              <a:t>Speak to your Students</a:t>
            </a:r>
            <a:endParaRPr sz="4000" dirty="0"/>
          </a:p>
        </p:txBody>
      </p:sp>
      <p:pic>
        <p:nvPicPr>
          <p:cNvPr id="4" name="Picture 3" descr="webcam with smiley stickers">
            <a:extLst>
              <a:ext uri="{FF2B5EF4-FFF2-40B4-BE49-F238E27FC236}">
                <a16:creationId xmlns:a16="http://schemas.microsoft.com/office/drawing/2014/main" id="{2BA384B9-72F3-43FC-8DCE-54E77E7BC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102" y="1611141"/>
            <a:ext cx="4272825" cy="2563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7A2EF7-DCFC-4736-AF9B-AB94014A1350}"/>
              </a:ext>
            </a:extLst>
          </p:cNvPr>
          <p:cNvSpPr txBox="1"/>
          <p:nvPr/>
        </p:nvSpPr>
        <p:spPr>
          <a:xfrm>
            <a:off x="3282181" y="4397682"/>
            <a:ext cx="4540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chemeClr val="accent4"/>
                </a:solidFill>
                <a:latin typeface="Nixie One" panose="020B0604020202020204" charset="0"/>
              </a:rPr>
              <a:t> . . .and smile!</a:t>
            </a:r>
          </a:p>
        </p:txBody>
      </p:sp>
      <p:sp>
        <p:nvSpPr>
          <p:cNvPr id="322" name="Google Shape;322;p25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0216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2"/>
          <p:cNvSpPr txBox="1">
            <a:spLocks noGrp="1"/>
          </p:cNvSpPr>
          <p:nvPr>
            <p:ph type="title"/>
          </p:nvPr>
        </p:nvSpPr>
        <p:spPr>
          <a:xfrm>
            <a:off x="4571999" y="738721"/>
            <a:ext cx="4063625" cy="10542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accent4"/>
                </a:solidFill>
              </a:rPr>
              <a:t>Nosecam Nightmares?</a:t>
            </a:r>
            <a:endParaRPr sz="4000" b="1" dirty="0">
              <a:solidFill>
                <a:schemeClr val="accent4"/>
              </a:solidFill>
            </a:endParaRPr>
          </a:p>
        </p:txBody>
      </p:sp>
      <p:sp>
        <p:nvSpPr>
          <p:cNvPr id="273" name="Google Shape;273;p22"/>
          <p:cNvSpPr txBox="1">
            <a:spLocks noGrp="1"/>
          </p:cNvSpPr>
          <p:nvPr>
            <p:ph type="body" idx="1"/>
          </p:nvPr>
        </p:nvSpPr>
        <p:spPr>
          <a:xfrm>
            <a:off x="4572000" y="1982951"/>
            <a:ext cx="3639600" cy="19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Sit at camera level so people aren’t looking up your nose.</a:t>
            </a:r>
            <a:endParaRPr dirty="0"/>
          </a:p>
        </p:txBody>
      </p:sp>
      <p:pic>
        <p:nvPicPr>
          <p:cNvPr id="274" name="Google Shape;274;p22" descr="nosecam view in laptop&#10;"/>
          <p:cNvPicPr preferRelativeResize="0"/>
          <p:nvPr/>
        </p:nvPicPr>
        <p:blipFill>
          <a:blip r:embed="rId3"/>
          <a:srcRect/>
          <a:stretch/>
        </p:blipFill>
        <p:spPr>
          <a:xfrm>
            <a:off x="867000" y="1123950"/>
            <a:ext cx="3076200" cy="2924175"/>
          </a:xfrm>
          <a:prstGeom prst="ellipse">
            <a:avLst/>
          </a:prstGeom>
          <a:noFill/>
          <a:ln>
            <a:noFill/>
          </a:ln>
        </p:spPr>
      </p:pic>
      <p:sp>
        <p:nvSpPr>
          <p:cNvPr id="275" name="Google Shape;275;p22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00724" y="4752000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0"/>
          <p:cNvSpPr txBox="1">
            <a:spLocks noGrp="1"/>
          </p:cNvSpPr>
          <p:nvPr>
            <p:ph type="title"/>
          </p:nvPr>
        </p:nvSpPr>
        <p:spPr>
          <a:xfrm>
            <a:off x="2760542" y="909050"/>
            <a:ext cx="5450833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accent4"/>
                </a:solidFill>
              </a:rPr>
              <a:t>Make Seeing &amp; Hearing You Easy</a:t>
            </a:r>
            <a:endParaRPr sz="4000" dirty="0"/>
          </a:p>
        </p:txBody>
      </p:sp>
      <p:sp>
        <p:nvSpPr>
          <p:cNvPr id="255" name="Google Shape;255;p20"/>
          <p:cNvSpPr txBox="1">
            <a:spLocks noGrp="1"/>
          </p:cNvSpPr>
          <p:nvPr>
            <p:ph type="body" idx="1"/>
          </p:nvPr>
        </p:nvSpPr>
        <p:spPr>
          <a:xfrm>
            <a:off x="2935874" y="1550150"/>
            <a:ext cx="2661633" cy="3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Lighting</a:t>
            </a:r>
            <a:endParaRPr b="1" dirty="0"/>
          </a:p>
          <a:p>
            <a:pPr marL="285750" indent="-285750"/>
            <a:r>
              <a:rPr lang="en-US" dirty="0"/>
              <a:t>Light source should be </a:t>
            </a:r>
            <a:r>
              <a:rPr lang="en-US" i="1" dirty="0"/>
              <a:t>behind your device</a:t>
            </a:r>
            <a:r>
              <a:rPr lang="en-US" dirty="0"/>
              <a:t>, NOT behind </a:t>
            </a:r>
            <a:r>
              <a:rPr lang="en-US" i="1" dirty="0"/>
              <a:t>you</a:t>
            </a:r>
            <a:r>
              <a:rPr lang="en-US" dirty="0"/>
              <a:t>. </a:t>
            </a:r>
          </a:p>
          <a:p>
            <a:pPr marL="285750" indent="-285750"/>
            <a:r>
              <a:rPr lang="en-US" dirty="0"/>
              <a:t>Aim for even light on both sides of your face.</a:t>
            </a:r>
            <a:endParaRPr dirty="0"/>
          </a:p>
        </p:txBody>
      </p:sp>
      <p:pic>
        <p:nvPicPr>
          <p:cNvPr id="3" name="Picture 2" descr="ring light on tripod">
            <a:extLst>
              <a:ext uri="{FF2B5EF4-FFF2-40B4-BE49-F238E27FC236}">
                <a16:creationId xmlns:a16="http://schemas.microsoft.com/office/drawing/2014/main" id="{B6E5BCDB-7940-45E0-B92A-16A48184D5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90" r="31989"/>
          <a:stretch/>
        </p:blipFill>
        <p:spPr>
          <a:xfrm>
            <a:off x="2133599" y="2373744"/>
            <a:ext cx="1093689" cy="2229923"/>
          </a:xfrm>
          <a:prstGeom prst="rect">
            <a:avLst/>
          </a:prstGeom>
        </p:spPr>
      </p:pic>
      <p:sp>
        <p:nvSpPr>
          <p:cNvPr id="257" name="Google Shape;257;p20"/>
          <p:cNvSpPr txBox="1">
            <a:spLocks noGrp="1"/>
          </p:cNvSpPr>
          <p:nvPr>
            <p:ph type="body" idx="2"/>
          </p:nvPr>
        </p:nvSpPr>
        <p:spPr>
          <a:xfrm>
            <a:off x="5812433" y="1550150"/>
            <a:ext cx="2613867" cy="3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Microphone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Consider a USB mic or earbuds</a:t>
            </a:r>
            <a:endParaRPr dirty="0"/>
          </a:p>
        </p:txBody>
      </p:sp>
      <p:pic>
        <p:nvPicPr>
          <p:cNvPr id="2" name="Picture 1" descr="Blue Snowball microphone">
            <a:extLst>
              <a:ext uri="{FF2B5EF4-FFF2-40B4-BE49-F238E27FC236}">
                <a16:creationId xmlns:a16="http://schemas.microsoft.com/office/drawing/2014/main" id="{753F7F3C-83D5-49E6-B648-DA47E75637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5783" y="2919084"/>
            <a:ext cx="1747165" cy="2006966"/>
          </a:xfrm>
          <a:prstGeom prst="rect">
            <a:avLst/>
          </a:prstGeom>
        </p:spPr>
      </p:pic>
      <p:sp>
        <p:nvSpPr>
          <p:cNvPr id="258" name="Google Shape;258;p20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3340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2"/>
          <p:cNvSpPr txBox="1">
            <a:spLocks noGrp="1"/>
          </p:cNvSpPr>
          <p:nvPr>
            <p:ph type="title"/>
          </p:nvPr>
        </p:nvSpPr>
        <p:spPr>
          <a:xfrm>
            <a:off x="4571999" y="738721"/>
            <a:ext cx="4063625" cy="10542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accent4"/>
                </a:solidFill>
              </a:rPr>
              <a:t>Find a Sidekick</a:t>
            </a:r>
            <a:endParaRPr sz="4000" b="1" dirty="0">
              <a:solidFill>
                <a:schemeClr val="accent4"/>
              </a:solidFill>
            </a:endParaRPr>
          </a:p>
        </p:txBody>
      </p:sp>
      <p:sp>
        <p:nvSpPr>
          <p:cNvPr id="273" name="Google Shape;273;p22"/>
          <p:cNvSpPr txBox="1">
            <a:spLocks noGrp="1"/>
          </p:cNvSpPr>
          <p:nvPr>
            <p:ph type="body" idx="1"/>
          </p:nvPr>
        </p:nvSpPr>
        <p:spPr>
          <a:xfrm>
            <a:off x="4572000" y="1982951"/>
            <a:ext cx="3639600" cy="19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dirty="0"/>
              <a:t>S</a:t>
            </a:r>
            <a:r>
              <a:rPr lang="en" dirty="0"/>
              <a:t>hare the spotlight by including your parrot, your pup, or a favorite prop.</a:t>
            </a:r>
            <a:endParaRPr dirty="0"/>
          </a:p>
        </p:txBody>
      </p:sp>
      <p:pic>
        <p:nvPicPr>
          <p:cNvPr id="274" name="Google Shape;274;p22" descr="video still of woman with dog">
            <a:hlinkClick r:id="rId3"/>
          </p:cNvPr>
          <p:cNvPicPr preferRelativeResize="0"/>
          <p:nvPr/>
        </p:nvPicPr>
        <p:blipFill>
          <a:blip r:embed="rId4"/>
          <a:srcRect/>
          <a:stretch/>
        </p:blipFill>
        <p:spPr>
          <a:xfrm>
            <a:off x="867000" y="1165860"/>
            <a:ext cx="3076200" cy="2743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A6FF06-0C92-4293-8AA0-2BFAA3C91F03}"/>
              </a:ext>
            </a:extLst>
          </p:cNvPr>
          <p:cNvSpPr txBox="1"/>
          <p:nvPr/>
        </p:nvSpPr>
        <p:spPr>
          <a:xfrm>
            <a:off x="6350431" y="4751625"/>
            <a:ext cx="22851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2">
                    <a:lumMod val="50000"/>
                  </a:schemeClr>
                </a:solidFill>
                <a:latin typeface="Varela Round" panose="020B0604020202020204" charset="-79"/>
                <a:cs typeface="Varela Round" panose="020B0604020202020204" charset="-79"/>
              </a:rPr>
              <a:t>Prof. Michaela Vargas, English</a:t>
            </a:r>
          </a:p>
        </p:txBody>
      </p:sp>
      <p:sp>
        <p:nvSpPr>
          <p:cNvPr id="275" name="Google Shape;275;p22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0981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75796" y="792480"/>
            <a:ext cx="2911950" cy="2911950"/>
          </a:xfrm>
          <a:prstGeom prst="ellipse">
            <a:avLst/>
          </a:prstGeom>
          <a:solidFill>
            <a:srgbClr val="E8004C">
              <a:alpha val="86670"/>
            </a:srgbClr>
          </a:solidFill>
          <a:ln w="9525" cap="flat" cmpd="sng">
            <a:solidFill>
              <a:srgbClr val="617A8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86" name="Google Shape;286;p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4983" y="792480"/>
            <a:ext cx="2911950" cy="2911950"/>
          </a:xfrm>
          <a:prstGeom prst="ellipse">
            <a:avLst/>
          </a:prstGeom>
          <a:solidFill>
            <a:srgbClr val="F8BB00">
              <a:alpha val="86670"/>
            </a:srgbClr>
          </a:solidFill>
          <a:ln w="9525" cap="flat" cmpd="sng">
            <a:solidFill>
              <a:srgbClr val="617A8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89" name="Google Shape;289;p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03396" y="1828800"/>
            <a:ext cx="2911950" cy="2911950"/>
          </a:xfrm>
          <a:prstGeom prst="ellipse">
            <a:avLst/>
          </a:prstGeom>
          <a:solidFill>
            <a:srgbClr val="ED4A00">
              <a:alpha val="86670"/>
            </a:srgbClr>
          </a:solidFill>
          <a:ln w="9525" cap="flat" cmpd="sng">
            <a:solidFill>
              <a:srgbClr val="617A8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88" name="Google Shape;288;p24"/>
          <p:cNvSpPr txBox="1">
            <a:spLocks noGrp="1"/>
          </p:cNvSpPr>
          <p:nvPr>
            <p:ph type="title" idx="4294967295"/>
          </p:nvPr>
        </p:nvSpPr>
        <p:spPr>
          <a:xfrm>
            <a:off x="1934250" y="1545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accent4"/>
                </a:solidFill>
              </a:rPr>
              <a:t>Prop Inspiration</a:t>
            </a:r>
            <a:endParaRPr sz="4000" b="1" dirty="0">
              <a:solidFill>
                <a:schemeClr val="accent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4DD201-F398-4304-8EFF-64E8DF9CF99D}"/>
              </a:ext>
            </a:extLst>
          </p:cNvPr>
          <p:cNvSpPr txBox="1"/>
          <p:nvPr/>
        </p:nvSpPr>
        <p:spPr>
          <a:xfrm>
            <a:off x="3161140" y="792480"/>
            <a:ext cx="2854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Varela Round" panose="020B0604020202020204" charset="-79"/>
                <a:cs typeface="Varela Round" panose="020B0604020202020204" charset="-79"/>
              </a:rPr>
              <a:t>How about hats?</a:t>
            </a:r>
          </a:p>
        </p:txBody>
      </p:sp>
      <p:pic>
        <p:nvPicPr>
          <p:cNvPr id="7" name="Picture 6" descr="man with floppy sun hat">
            <a:extLst>
              <a:ext uri="{FF2B5EF4-FFF2-40B4-BE49-F238E27FC236}">
                <a16:creationId xmlns:a16="http://schemas.microsoft.com/office/drawing/2014/main" id="{67984239-E250-4BA4-9EE8-A44D969B2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611" y="1377827"/>
            <a:ext cx="2321530" cy="17444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man with fur hat with ear flaps">
            <a:extLst>
              <a:ext uri="{FF2B5EF4-FFF2-40B4-BE49-F238E27FC236}">
                <a16:creationId xmlns:a16="http://schemas.microsoft.com/office/drawing/2014/main" id="{D1478019-2343-4593-9865-16DB8D9ECD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7361" y="2410977"/>
            <a:ext cx="2349277" cy="17444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 descr="man in cap and gown with face mask">
            <a:extLst>
              <a:ext uri="{FF2B5EF4-FFF2-40B4-BE49-F238E27FC236}">
                <a16:creationId xmlns:a16="http://schemas.microsoft.com/office/drawing/2014/main" id="{556BC14A-1C91-4985-AD0B-A90F801A28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4407" y="1377827"/>
            <a:ext cx="2374727" cy="17444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FB7DA88-3010-4CBB-9923-06A206247184}"/>
              </a:ext>
            </a:extLst>
          </p:cNvPr>
          <p:cNvSpPr txBox="1"/>
          <p:nvPr/>
        </p:nvSpPr>
        <p:spPr>
          <a:xfrm>
            <a:off x="5944407" y="4786260"/>
            <a:ext cx="22851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2">
                    <a:lumMod val="50000"/>
                  </a:schemeClr>
                </a:solidFill>
                <a:latin typeface="Varela Round" panose="020B0604020202020204" charset="-79"/>
                <a:cs typeface="Varela Round" panose="020B0604020202020204" charset="-79"/>
              </a:rPr>
              <a:t>Prof. Frank </a:t>
            </a:r>
            <a:r>
              <a:rPr lang="en-US" sz="1100" dirty="0" err="1">
                <a:solidFill>
                  <a:schemeClr val="tx2">
                    <a:lumMod val="50000"/>
                  </a:schemeClr>
                </a:solidFill>
                <a:latin typeface="Varela Round" panose="020B0604020202020204" charset="-79"/>
                <a:cs typeface="Varela Round" panose="020B0604020202020204" charset="-79"/>
              </a:rPr>
              <a:t>Paiano</a:t>
            </a:r>
            <a:r>
              <a:rPr lang="en-US" sz="1100" dirty="0">
                <a:solidFill>
                  <a:schemeClr val="tx2">
                    <a:lumMod val="50000"/>
                  </a:schemeClr>
                </a:solidFill>
                <a:latin typeface="Varela Round" panose="020B0604020202020204" charset="-79"/>
                <a:cs typeface="Varela Round" panose="020B0604020202020204" charset="-79"/>
              </a:rPr>
              <a:t>, Business </a:t>
            </a:r>
          </a:p>
        </p:txBody>
      </p:sp>
      <p:sp>
        <p:nvSpPr>
          <p:cNvPr id="290" name="Google Shape;290;p24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6" name="Google Shape;366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-4800" y="2571750"/>
            <a:ext cx="9153600" cy="0"/>
          </a:xfrm>
          <a:prstGeom prst="straightConnector1">
            <a:avLst/>
          </a:prstGeom>
          <a:noFill/>
          <a:ln w="9525" cap="flat" cmpd="sng">
            <a:solidFill>
              <a:srgbClr val="617A86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67" name="Google Shape;367;p30"/>
          <p:cNvSpPr txBox="1">
            <a:spLocks noGrp="1"/>
          </p:cNvSpPr>
          <p:nvPr>
            <p:ph type="title" idx="4294967295"/>
          </p:nvPr>
        </p:nvSpPr>
        <p:spPr>
          <a:xfrm>
            <a:off x="1272988" y="667050"/>
            <a:ext cx="6598023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accent4"/>
                </a:solidFill>
              </a:rPr>
              <a:t>Give Youself a Break with Webcam Bookends</a:t>
            </a:r>
            <a:endParaRPr sz="4000" b="1" dirty="0">
              <a:solidFill>
                <a:schemeClr val="accent4"/>
              </a:solidFill>
            </a:endParaRPr>
          </a:p>
        </p:txBody>
      </p:sp>
      <p:sp>
        <p:nvSpPr>
          <p:cNvPr id="368" name="Google Shape;368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47719" y="2362050"/>
            <a:ext cx="419100" cy="419400"/>
          </a:xfrm>
          <a:prstGeom prst="donut">
            <a:avLst>
              <a:gd name="adj" fmla="val 241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69" name="Google Shape;369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10800000">
            <a:off x="2257419" y="1733550"/>
            <a:ext cx="0" cy="876300"/>
          </a:xfrm>
          <a:prstGeom prst="straightConnector1">
            <a:avLst/>
          </a:prstGeom>
          <a:noFill/>
          <a:ln w="19050" cap="flat" cmpd="sng">
            <a:solidFill>
              <a:srgbClr val="617A86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70" name="Google Shape;370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62450" y="2362050"/>
            <a:ext cx="419100" cy="419400"/>
          </a:xfrm>
          <a:prstGeom prst="donut">
            <a:avLst>
              <a:gd name="adj" fmla="val 24108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49173" y="2362050"/>
            <a:ext cx="419100" cy="419400"/>
          </a:xfrm>
          <a:prstGeom prst="donut">
            <a:avLst>
              <a:gd name="adj" fmla="val 2410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72" name="Google Shape;372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572000" y="2524125"/>
            <a:ext cx="0" cy="690130"/>
          </a:xfrm>
          <a:prstGeom prst="straightConnector1">
            <a:avLst/>
          </a:prstGeom>
          <a:noFill/>
          <a:ln w="19050" cap="flat" cmpd="sng">
            <a:solidFill>
              <a:srgbClr val="617A86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373" name="Google Shape;373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10800000">
            <a:off x="6858873" y="1733550"/>
            <a:ext cx="0" cy="876300"/>
          </a:xfrm>
          <a:prstGeom prst="straightConnector1">
            <a:avLst/>
          </a:prstGeom>
          <a:noFill/>
          <a:ln w="19050" cap="flat" cmpd="sng">
            <a:solidFill>
              <a:srgbClr val="617A86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74" name="Google Shape;374;p30"/>
          <p:cNvSpPr txBox="1"/>
          <p:nvPr/>
        </p:nvSpPr>
        <p:spPr>
          <a:xfrm>
            <a:off x="1633569" y="1336675"/>
            <a:ext cx="12477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warm hello</a:t>
            </a:r>
            <a:endParaRPr b="1" dirty="0">
              <a:solidFill>
                <a:srgbClr val="617A86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1026" name="Picture 2" descr="still image of smiling webcam video">
            <a:extLst>
              <a:ext uri="{FF2B5EF4-FFF2-40B4-BE49-F238E27FC236}">
                <a16:creationId xmlns:a16="http://schemas.microsoft.com/office/drawing/2014/main" id="{EA89676A-463D-4908-A584-DACC947141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73" t="7984" r="3497" b="1"/>
          <a:stretch/>
        </p:blipFill>
        <p:spPr bwMode="auto">
          <a:xfrm>
            <a:off x="212331" y="1355775"/>
            <a:ext cx="1440340" cy="1125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5" name="Google Shape;375;p30"/>
          <p:cNvSpPr txBox="1"/>
          <p:nvPr/>
        </p:nvSpPr>
        <p:spPr>
          <a:xfrm>
            <a:off x="3747247" y="3232767"/>
            <a:ext cx="1622612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V</a:t>
            </a:r>
            <a:r>
              <a:rPr lang="en" b="1" dirty="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isual content</a:t>
            </a:r>
            <a:endParaRPr b="1" dirty="0">
              <a:solidFill>
                <a:srgbClr val="617A86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3" name="Picture 2" descr="Slides on a computer&#10;">
            <a:extLst>
              <a:ext uri="{FF2B5EF4-FFF2-40B4-BE49-F238E27FC236}">
                <a16:creationId xmlns:a16="http://schemas.microsoft.com/office/drawing/2014/main" id="{AB2FD092-8FA9-47FF-AD63-75EF1BF575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6639" y="3617360"/>
            <a:ext cx="1950720" cy="1298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76" name="Google Shape;376;p30"/>
          <p:cNvSpPr txBox="1"/>
          <p:nvPr/>
        </p:nvSpPr>
        <p:spPr>
          <a:xfrm>
            <a:off x="6050369" y="1336675"/>
            <a:ext cx="164054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w</a:t>
            </a:r>
            <a:r>
              <a:rPr lang="en" b="1" dirty="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arm goodbye</a:t>
            </a:r>
            <a:endParaRPr b="1" dirty="0">
              <a:solidFill>
                <a:srgbClr val="617A86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5" name="Picture 2" descr="still image of smiling webcam video">
            <a:extLst>
              <a:ext uri="{FF2B5EF4-FFF2-40B4-BE49-F238E27FC236}">
                <a16:creationId xmlns:a16="http://schemas.microsoft.com/office/drawing/2014/main" id="{D0CA92D5-7EBD-439B-9C0D-CE0C17E12C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18" t="7984" r="3497" b="1"/>
          <a:stretch/>
        </p:blipFill>
        <p:spPr bwMode="auto">
          <a:xfrm>
            <a:off x="7564582" y="1335291"/>
            <a:ext cx="1437925" cy="1125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7" name="Google Shape;377;p30"/>
          <p:cNvSpPr txBox="1">
            <a:spLocks noGrp="1"/>
          </p:cNvSpPr>
          <p:nvPr>
            <p:ph type="sldNum" idx="12"/>
          </p:nvPr>
        </p:nvSpPr>
        <p:spPr>
          <a:xfrm>
            <a:off x="8592967" y="4720058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5525328"/>
      </p:ext>
    </p:extLst>
  </p:cSld>
  <p:clrMapOvr>
    <a:masterClrMapping/>
  </p:clrMapOvr>
</p:sld>
</file>

<file path=ppt/theme/theme1.xml><?xml version="1.0" encoding="utf-8"?>
<a:theme xmlns:a="http://schemas.openxmlformats.org/drawingml/2006/main" name="Puck template">
  <a:themeElements>
    <a:clrScheme name="Custom 347">
      <a:dk1>
        <a:srgbClr val="212A2E"/>
      </a:dk1>
      <a:lt1>
        <a:srgbClr val="FFFFFF"/>
      </a:lt1>
      <a:dk2>
        <a:srgbClr val="617A86"/>
      </a:dk2>
      <a:lt2>
        <a:srgbClr val="A1BECC"/>
      </a:lt2>
      <a:accent1>
        <a:srgbClr val="00D1C6"/>
      </a:accent1>
      <a:accent2>
        <a:srgbClr val="00ACC3"/>
      </a:accent2>
      <a:accent3>
        <a:srgbClr val="BBCD00"/>
      </a:accent3>
      <a:accent4>
        <a:srgbClr val="65BB48"/>
      </a:accent4>
      <a:accent5>
        <a:srgbClr val="F8BB00"/>
      </a:accent5>
      <a:accent6>
        <a:srgbClr val="EF6222"/>
      </a:accent6>
      <a:hlink>
        <a:srgbClr val="617A8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1314</TotalTime>
  <Words>495</Words>
  <Application>Microsoft Office PowerPoint</Application>
  <PresentationFormat>On-screen Show (16:9)</PresentationFormat>
  <Paragraphs>118</Paragraphs>
  <Slides>27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Nixie One</vt:lpstr>
      <vt:lpstr>Arial</vt:lpstr>
      <vt:lpstr>Varela Round</vt:lpstr>
      <vt:lpstr>Puck template</vt:lpstr>
      <vt:lpstr>Moving Past the Fear of Filming</vt:lpstr>
      <vt:lpstr>You can do this!</vt:lpstr>
      <vt:lpstr>How to Move from Fear to Fun</vt:lpstr>
      <vt:lpstr>Speak to your Students</vt:lpstr>
      <vt:lpstr>Nosecam Nightmares?</vt:lpstr>
      <vt:lpstr>Make Seeing &amp; Hearing You Easy</vt:lpstr>
      <vt:lpstr>Find a Sidekick</vt:lpstr>
      <vt:lpstr>Prop Inspiration</vt:lpstr>
      <vt:lpstr>Give Youself a Break with Webcam Bookends</vt:lpstr>
      <vt:lpstr>Webcam Bookend Example</vt:lpstr>
      <vt:lpstr>Zoom Magic</vt:lpstr>
      <vt:lpstr>Record a Video in Zoom</vt:lpstr>
      <vt:lpstr>Zoom Recording Example</vt:lpstr>
      <vt:lpstr>Fun Zoom Features using Desktop Client (downloaded Zoom app)</vt:lpstr>
      <vt:lpstr>Video Options</vt:lpstr>
      <vt:lpstr>Backgrounds  &amp; Filters</vt:lpstr>
      <vt:lpstr>Backgrounds  &amp; Filters</vt:lpstr>
      <vt:lpstr>Backgrounds &amp; Filters</vt:lpstr>
      <vt:lpstr>Newest Zoom Background:   Your Slides!</vt:lpstr>
      <vt:lpstr>How?</vt:lpstr>
      <vt:lpstr>Guide</vt:lpstr>
      <vt:lpstr>Breakouts: Try a Trick!</vt:lpstr>
      <vt:lpstr>Phone Fun</vt:lpstr>
      <vt:lpstr>Mobile Recording Tips</vt:lpstr>
      <vt:lpstr>Resources</vt:lpstr>
      <vt:lpstr>Questions?</vt:lpstr>
      <vt:lpstr>Credits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Moving Past the Fear of Filming</dc:title>
  <dc:creator>Tracy Schaelen</dc:creator>
  <cp:lastModifiedBy>Tracy Schaelen</cp:lastModifiedBy>
  <cp:revision>44</cp:revision>
  <cp:lastPrinted>2020-10-08T18:15:46Z</cp:lastPrinted>
  <dcterms:modified xsi:type="dcterms:W3CDTF">2020-10-08T19:09:59Z</dcterms:modified>
</cp:coreProperties>
</file>