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7" r:id="rId2"/>
    <p:sldId id="260" r:id="rId3"/>
    <p:sldId id="258" r:id="rId4"/>
    <p:sldId id="261" r:id="rId5"/>
    <p:sldId id="339" r:id="rId6"/>
    <p:sldId id="340" r:id="rId7"/>
    <p:sldId id="341" r:id="rId8"/>
    <p:sldId id="342" r:id="rId9"/>
    <p:sldId id="343" r:id="rId10"/>
    <p:sldId id="344" r:id="rId11"/>
    <p:sldId id="345" r:id="rId12"/>
    <p:sldId id="346" r:id="rId13"/>
    <p:sldId id="262" r:id="rId14"/>
    <p:sldId id="338" r:id="rId15"/>
    <p:sldId id="290" r:id="rId16"/>
    <p:sldId id="289" r:id="rId17"/>
    <p:sldId id="288" r:id="rId18"/>
    <p:sldId id="287" r:id="rId19"/>
    <p:sldId id="286" r:id="rId20"/>
    <p:sldId id="285" r:id="rId21"/>
    <p:sldId id="284" r:id="rId22"/>
    <p:sldId id="283" r:id="rId23"/>
    <p:sldId id="282" r:id="rId24"/>
    <p:sldId id="280" r:id="rId25"/>
    <p:sldId id="281"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5FA62-C41D-4237-84D3-BE9D4C1AA24A}" v="11" dt="2021-10-29T22:47:29.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6098"/>
  </p:normalViewPr>
  <p:slideViewPr>
    <p:cSldViewPr snapToGrid="0" snapToObjects="1">
      <p:cViewPr varScale="1">
        <p:scale>
          <a:sx n="68" d="100"/>
          <a:sy n="68" d="100"/>
        </p:scale>
        <p:origin x="150" y="6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Gillis" userId="1d2fa45cee6b8a71" providerId="LiveId" clId="{3095FA62-C41D-4237-84D3-BE9D4C1AA24A}"/>
    <pc:docChg chg="undo custSel addSld delSld modSld sldOrd">
      <pc:chgData name="Amber Gillis" userId="1d2fa45cee6b8a71" providerId="LiveId" clId="{3095FA62-C41D-4237-84D3-BE9D4C1AA24A}" dt="2021-10-29T22:56:26.611" v="1205" actId="20577"/>
      <pc:docMkLst>
        <pc:docMk/>
      </pc:docMkLst>
      <pc:sldChg chg="modSp mod">
        <pc:chgData name="Amber Gillis" userId="1d2fa45cee6b8a71" providerId="LiveId" clId="{3095FA62-C41D-4237-84D3-BE9D4C1AA24A}" dt="2021-10-29T18:41:48.921" v="303" actId="20577"/>
        <pc:sldMkLst>
          <pc:docMk/>
          <pc:sldMk cId="1925394558" sldId="257"/>
        </pc:sldMkLst>
        <pc:spChg chg="mod">
          <ac:chgData name="Amber Gillis" userId="1d2fa45cee6b8a71" providerId="LiveId" clId="{3095FA62-C41D-4237-84D3-BE9D4C1AA24A}" dt="2021-10-29T18:41:48.921" v="303" actId="20577"/>
          <ac:spMkLst>
            <pc:docMk/>
            <pc:sldMk cId="1925394558" sldId="257"/>
            <ac:spMk id="2" creationId="{77A9E2FD-70C5-0F48-9030-41438C7DA97A}"/>
          </ac:spMkLst>
        </pc:spChg>
      </pc:sldChg>
      <pc:sldChg chg="modSp mod">
        <pc:chgData name="Amber Gillis" userId="1d2fa45cee6b8a71" providerId="LiveId" clId="{3095FA62-C41D-4237-84D3-BE9D4C1AA24A}" dt="2021-10-29T16:57:08.497" v="134" actId="255"/>
        <pc:sldMkLst>
          <pc:docMk/>
          <pc:sldMk cId="691495081" sldId="258"/>
        </pc:sldMkLst>
        <pc:spChg chg="mod">
          <ac:chgData name="Amber Gillis" userId="1d2fa45cee6b8a71" providerId="LiveId" clId="{3095FA62-C41D-4237-84D3-BE9D4C1AA24A}" dt="2021-10-29T16:57:08.497" v="134" actId="255"/>
          <ac:spMkLst>
            <pc:docMk/>
            <pc:sldMk cId="691495081" sldId="258"/>
            <ac:spMk id="3" creationId="{F2DFCD95-40A8-4DA3-A33C-01D27E3CA662}"/>
          </ac:spMkLst>
        </pc:spChg>
      </pc:sldChg>
      <pc:sldChg chg="del">
        <pc:chgData name="Amber Gillis" userId="1d2fa45cee6b8a71" providerId="LiveId" clId="{3095FA62-C41D-4237-84D3-BE9D4C1AA24A}" dt="2021-10-29T16:57:24.976" v="135" actId="47"/>
        <pc:sldMkLst>
          <pc:docMk/>
          <pc:sldMk cId="3833387814" sldId="259"/>
        </pc:sldMkLst>
      </pc:sldChg>
      <pc:sldChg chg="modSp mod">
        <pc:chgData name="Amber Gillis" userId="1d2fa45cee6b8a71" providerId="LiveId" clId="{3095FA62-C41D-4237-84D3-BE9D4C1AA24A}" dt="2021-10-29T18:43:54.445" v="378" actId="20577"/>
        <pc:sldMkLst>
          <pc:docMk/>
          <pc:sldMk cId="645867060" sldId="261"/>
        </pc:sldMkLst>
        <pc:spChg chg="mod">
          <ac:chgData name="Amber Gillis" userId="1d2fa45cee6b8a71" providerId="LiveId" clId="{3095FA62-C41D-4237-84D3-BE9D4C1AA24A}" dt="2021-10-29T18:43:54.445" v="378" actId="20577"/>
          <ac:spMkLst>
            <pc:docMk/>
            <pc:sldMk cId="645867060" sldId="261"/>
            <ac:spMk id="3" creationId="{41A0BAF6-A2F4-4DE4-8FD4-396D3940389D}"/>
          </ac:spMkLst>
        </pc:spChg>
      </pc:sldChg>
      <pc:sldChg chg="ord modNotesTx">
        <pc:chgData name="Amber Gillis" userId="1d2fa45cee6b8a71" providerId="LiveId" clId="{3095FA62-C41D-4237-84D3-BE9D4C1AA24A}" dt="2021-10-29T22:48:22.028" v="715"/>
        <pc:sldMkLst>
          <pc:docMk/>
          <pc:sldMk cId="1804624533" sldId="262"/>
        </pc:sldMkLst>
      </pc:sldChg>
      <pc:sldChg chg="del modNotesTx">
        <pc:chgData name="Amber Gillis" userId="1d2fa45cee6b8a71" providerId="LiveId" clId="{3095FA62-C41D-4237-84D3-BE9D4C1AA24A}" dt="2021-10-29T17:01:42.921" v="277" actId="47"/>
        <pc:sldMkLst>
          <pc:docMk/>
          <pc:sldMk cId="3985881250" sldId="263"/>
        </pc:sldMkLst>
      </pc:sldChg>
      <pc:sldChg chg="del">
        <pc:chgData name="Amber Gillis" userId="1d2fa45cee6b8a71" providerId="LiveId" clId="{3095FA62-C41D-4237-84D3-BE9D4C1AA24A}" dt="2021-10-29T17:01:44.569" v="278" actId="47"/>
        <pc:sldMkLst>
          <pc:docMk/>
          <pc:sldMk cId="323781645" sldId="264"/>
        </pc:sldMkLst>
      </pc:sldChg>
      <pc:sldChg chg="del">
        <pc:chgData name="Amber Gillis" userId="1d2fa45cee6b8a71" providerId="LiveId" clId="{3095FA62-C41D-4237-84D3-BE9D4C1AA24A}" dt="2021-10-29T17:01:45.992" v="279" actId="47"/>
        <pc:sldMkLst>
          <pc:docMk/>
          <pc:sldMk cId="1704766267" sldId="265"/>
        </pc:sldMkLst>
      </pc:sldChg>
      <pc:sldChg chg="del">
        <pc:chgData name="Amber Gillis" userId="1d2fa45cee6b8a71" providerId="LiveId" clId="{3095FA62-C41D-4237-84D3-BE9D4C1AA24A}" dt="2021-10-29T17:01:47.139" v="280" actId="47"/>
        <pc:sldMkLst>
          <pc:docMk/>
          <pc:sldMk cId="3041168976" sldId="266"/>
        </pc:sldMkLst>
      </pc:sldChg>
      <pc:sldChg chg="del">
        <pc:chgData name="Amber Gillis" userId="1d2fa45cee6b8a71" providerId="LiveId" clId="{3095FA62-C41D-4237-84D3-BE9D4C1AA24A}" dt="2021-10-29T17:01:48.073" v="281" actId="47"/>
        <pc:sldMkLst>
          <pc:docMk/>
          <pc:sldMk cId="2541470741" sldId="267"/>
        </pc:sldMkLst>
      </pc:sldChg>
      <pc:sldChg chg="del">
        <pc:chgData name="Amber Gillis" userId="1d2fa45cee6b8a71" providerId="LiveId" clId="{3095FA62-C41D-4237-84D3-BE9D4C1AA24A}" dt="2021-10-29T17:01:49.802" v="282" actId="47"/>
        <pc:sldMkLst>
          <pc:docMk/>
          <pc:sldMk cId="2773243667" sldId="268"/>
        </pc:sldMkLst>
      </pc:sldChg>
      <pc:sldChg chg="del">
        <pc:chgData name="Amber Gillis" userId="1d2fa45cee6b8a71" providerId="LiveId" clId="{3095FA62-C41D-4237-84D3-BE9D4C1AA24A}" dt="2021-10-29T17:01:51.034" v="283" actId="47"/>
        <pc:sldMkLst>
          <pc:docMk/>
          <pc:sldMk cId="1528067644" sldId="269"/>
        </pc:sldMkLst>
      </pc:sldChg>
      <pc:sldChg chg="del">
        <pc:chgData name="Amber Gillis" userId="1d2fa45cee6b8a71" providerId="LiveId" clId="{3095FA62-C41D-4237-84D3-BE9D4C1AA24A}" dt="2021-10-29T17:01:54.066" v="284" actId="47"/>
        <pc:sldMkLst>
          <pc:docMk/>
          <pc:sldMk cId="609753723" sldId="270"/>
        </pc:sldMkLst>
      </pc:sldChg>
      <pc:sldChg chg="del">
        <pc:chgData name="Amber Gillis" userId="1d2fa45cee6b8a71" providerId="LiveId" clId="{3095FA62-C41D-4237-84D3-BE9D4C1AA24A}" dt="2021-10-29T17:01:55.535" v="285" actId="47"/>
        <pc:sldMkLst>
          <pc:docMk/>
          <pc:sldMk cId="2586561471" sldId="271"/>
        </pc:sldMkLst>
      </pc:sldChg>
      <pc:sldChg chg="del">
        <pc:chgData name="Amber Gillis" userId="1d2fa45cee6b8a71" providerId="LiveId" clId="{3095FA62-C41D-4237-84D3-BE9D4C1AA24A}" dt="2021-10-29T17:01:57.575" v="286" actId="47"/>
        <pc:sldMkLst>
          <pc:docMk/>
          <pc:sldMk cId="286058664" sldId="272"/>
        </pc:sldMkLst>
      </pc:sldChg>
      <pc:sldChg chg="del">
        <pc:chgData name="Amber Gillis" userId="1d2fa45cee6b8a71" providerId="LiveId" clId="{3095FA62-C41D-4237-84D3-BE9D4C1AA24A}" dt="2021-10-29T17:02:06.173" v="287" actId="47"/>
        <pc:sldMkLst>
          <pc:docMk/>
          <pc:sldMk cId="1166393234" sldId="273"/>
        </pc:sldMkLst>
      </pc:sldChg>
      <pc:sldChg chg="del">
        <pc:chgData name="Amber Gillis" userId="1d2fa45cee6b8a71" providerId="LiveId" clId="{3095FA62-C41D-4237-84D3-BE9D4C1AA24A}" dt="2021-10-29T17:02:09.130" v="288" actId="47"/>
        <pc:sldMkLst>
          <pc:docMk/>
          <pc:sldMk cId="1455123608" sldId="274"/>
        </pc:sldMkLst>
      </pc:sldChg>
      <pc:sldChg chg="del">
        <pc:chgData name="Amber Gillis" userId="1d2fa45cee6b8a71" providerId="LiveId" clId="{3095FA62-C41D-4237-84D3-BE9D4C1AA24A}" dt="2021-10-29T17:02:11.409" v="289" actId="47"/>
        <pc:sldMkLst>
          <pc:docMk/>
          <pc:sldMk cId="2236368233" sldId="275"/>
        </pc:sldMkLst>
      </pc:sldChg>
      <pc:sldChg chg="del">
        <pc:chgData name="Amber Gillis" userId="1d2fa45cee6b8a71" providerId="LiveId" clId="{3095FA62-C41D-4237-84D3-BE9D4C1AA24A}" dt="2021-10-29T17:02:12.351" v="290" actId="47"/>
        <pc:sldMkLst>
          <pc:docMk/>
          <pc:sldMk cId="999005485" sldId="276"/>
        </pc:sldMkLst>
      </pc:sldChg>
      <pc:sldChg chg="del">
        <pc:chgData name="Amber Gillis" userId="1d2fa45cee6b8a71" providerId="LiveId" clId="{3095FA62-C41D-4237-84D3-BE9D4C1AA24A}" dt="2021-10-29T17:02:14.254" v="291" actId="47"/>
        <pc:sldMkLst>
          <pc:docMk/>
          <pc:sldMk cId="2774491277" sldId="277"/>
        </pc:sldMkLst>
      </pc:sldChg>
      <pc:sldChg chg="del">
        <pc:chgData name="Amber Gillis" userId="1d2fa45cee6b8a71" providerId="LiveId" clId="{3095FA62-C41D-4237-84D3-BE9D4C1AA24A}" dt="2021-10-29T18:38:49.169" v="292" actId="47"/>
        <pc:sldMkLst>
          <pc:docMk/>
          <pc:sldMk cId="2743973296" sldId="278"/>
        </pc:sldMkLst>
      </pc:sldChg>
      <pc:sldChg chg="del">
        <pc:chgData name="Amber Gillis" userId="1d2fa45cee6b8a71" providerId="LiveId" clId="{3095FA62-C41D-4237-84D3-BE9D4C1AA24A}" dt="2021-10-29T18:38:51.224" v="293" actId="47"/>
        <pc:sldMkLst>
          <pc:docMk/>
          <pc:sldMk cId="4051705294" sldId="279"/>
        </pc:sldMkLst>
      </pc:sldChg>
      <pc:sldChg chg="addSp delSp modSp new mod">
        <pc:chgData name="Amber Gillis" userId="1d2fa45cee6b8a71" providerId="LiveId" clId="{3095FA62-C41D-4237-84D3-BE9D4C1AA24A}" dt="2021-10-29T22:36:49.763" v="418" actId="207"/>
        <pc:sldMkLst>
          <pc:docMk/>
          <pc:sldMk cId="293995417" sldId="282"/>
        </pc:sldMkLst>
        <pc:spChg chg="mod">
          <ac:chgData name="Amber Gillis" userId="1d2fa45cee6b8a71" providerId="LiveId" clId="{3095FA62-C41D-4237-84D3-BE9D4C1AA24A}" dt="2021-10-29T22:36:49.763" v="418" actId="207"/>
          <ac:spMkLst>
            <pc:docMk/>
            <pc:sldMk cId="293995417" sldId="282"/>
            <ac:spMk id="2" creationId="{FFE1E3D9-DA57-4742-BE6A-F63975CB3640}"/>
          </ac:spMkLst>
        </pc:spChg>
        <pc:spChg chg="del">
          <ac:chgData name="Amber Gillis" userId="1d2fa45cee6b8a71" providerId="LiveId" clId="{3095FA62-C41D-4237-84D3-BE9D4C1AA24A}" dt="2021-10-29T22:36:11.666" v="383" actId="478"/>
          <ac:spMkLst>
            <pc:docMk/>
            <pc:sldMk cId="293995417" sldId="282"/>
            <ac:spMk id="3" creationId="{0F67BF8C-F0D0-4BC3-9A48-9C735857B64D}"/>
          </ac:spMkLst>
        </pc:spChg>
        <pc:spChg chg="add del">
          <ac:chgData name="Amber Gillis" userId="1d2fa45cee6b8a71" providerId="LiveId" clId="{3095FA62-C41D-4237-84D3-BE9D4C1AA24A}" dt="2021-10-29T22:35:52.883" v="381" actId="22"/>
          <ac:spMkLst>
            <pc:docMk/>
            <pc:sldMk cId="293995417" sldId="282"/>
            <ac:spMk id="6" creationId="{427912B1-A561-4B50-A96F-3A35C8660585}"/>
          </ac:spMkLst>
        </pc:spChg>
        <pc:spChg chg="add mod">
          <ac:chgData name="Amber Gillis" userId="1d2fa45cee6b8a71" providerId="LiveId" clId="{3095FA62-C41D-4237-84D3-BE9D4C1AA24A}" dt="2021-10-29T22:36:32.397" v="389" actId="255"/>
          <ac:spMkLst>
            <pc:docMk/>
            <pc:sldMk cId="293995417" sldId="282"/>
            <ac:spMk id="8" creationId="{17A73DCD-BB9F-4BD1-886F-5DE7D1A5D162}"/>
          </ac:spMkLst>
        </pc:spChg>
      </pc:sldChg>
      <pc:sldChg chg="modSp new mod ord">
        <pc:chgData name="Amber Gillis" userId="1d2fa45cee6b8a71" providerId="LiveId" clId="{3095FA62-C41D-4237-84D3-BE9D4C1AA24A}" dt="2021-10-29T22:37:45.993" v="461" actId="207"/>
        <pc:sldMkLst>
          <pc:docMk/>
          <pc:sldMk cId="1497151473" sldId="283"/>
        </pc:sldMkLst>
        <pc:spChg chg="mod">
          <ac:chgData name="Amber Gillis" userId="1d2fa45cee6b8a71" providerId="LiveId" clId="{3095FA62-C41D-4237-84D3-BE9D4C1AA24A}" dt="2021-10-29T22:37:45.993" v="461" actId="207"/>
          <ac:spMkLst>
            <pc:docMk/>
            <pc:sldMk cId="1497151473" sldId="283"/>
            <ac:spMk id="2" creationId="{1794B74C-4624-490F-90D1-CEF28134E395}"/>
          </ac:spMkLst>
        </pc:spChg>
        <pc:spChg chg="mod">
          <ac:chgData name="Amber Gillis" userId="1d2fa45cee6b8a71" providerId="LiveId" clId="{3095FA62-C41D-4237-84D3-BE9D4C1AA24A}" dt="2021-10-29T22:37:23.249" v="424" actId="255"/>
          <ac:spMkLst>
            <pc:docMk/>
            <pc:sldMk cId="1497151473" sldId="283"/>
            <ac:spMk id="3" creationId="{62990DD1-2A71-41FC-81FE-7EDE80CACF8D}"/>
          </ac:spMkLst>
        </pc:spChg>
      </pc:sldChg>
      <pc:sldChg chg="modSp new mod">
        <pc:chgData name="Amber Gillis" userId="1d2fa45cee6b8a71" providerId="LiveId" clId="{3095FA62-C41D-4237-84D3-BE9D4C1AA24A}" dt="2021-10-29T22:38:36.798" v="484" actId="207"/>
        <pc:sldMkLst>
          <pc:docMk/>
          <pc:sldMk cId="4267067547" sldId="284"/>
        </pc:sldMkLst>
        <pc:spChg chg="mod">
          <ac:chgData name="Amber Gillis" userId="1d2fa45cee6b8a71" providerId="LiveId" clId="{3095FA62-C41D-4237-84D3-BE9D4C1AA24A}" dt="2021-10-29T22:38:36.798" v="484" actId="207"/>
          <ac:spMkLst>
            <pc:docMk/>
            <pc:sldMk cId="4267067547" sldId="284"/>
            <ac:spMk id="2" creationId="{00FFD703-0C96-4FB6-8594-28916DA0F70B}"/>
          </ac:spMkLst>
        </pc:spChg>
        <pc:spChg chg="mod">
          <ac:chgData name="Amber Gillis" userId="1d2fa45cee6b8a71" providerId="LiveId" clId="{3095FA62-C41D-4237-84D3-BE9D4C1AA24A}" dt="2021-10-29T22:38:20.809" v="467" actId="20577"/>
          <ac:spMkLst>
            <pc:docMk/>
            <pc:sldMk cId="4267067547" sldId="284"/>
            <ac:spMk id="3" creationId="{E27FE6CB-F127-4628-927D-D9EA6B050128}"/>
          </ac:spMkLst>
        </pc:spChg>
      </pc:sldChg>
      <pc:sldChg chg="modSp new mod">
        <pc:chgData name="Amber Gillis" userId="1d2fa45cee6b8a71" providerId="LiveId" clId="{3095FA62-C41D-4237-84D3-BE9D4C1AA24A}" dt="2021-10-29T22:39:12.082" v="508" actId="207"/>
        <pc:sldMkLst>
          <pc:docMk/>
          <pc:sldMk cId="3141649359" sldId="285"/>
        </pc:sldMkLst>
        <pc:spChg chg="mod">
          <ac:chgData name="Amber Gillis" userId="1d2fa45cee6b8a71" providerId="LiveId" clId="{3095FA62-C41D-4237-84D3-BE9D4C1AA24A}" dt="2021-10-29T22:39:12.082" v="508" actId="207"/>
          <ac:spMkLst>
            <pc:docMk/>
            <pc:sldMk cId="3141649359" sldId="285"/>
            <ac:spMk id="2" creationId="{CB80BC15-9EB4-4A0A-9982-3A050D1B9780}"/>
          </ac:spMkLst>
        </pc:spChg>
        <pc:spChg chg="mod">
          <ac:chgData name="Amber Gillis" userId="1d2fa45cee6b8a71" providerId="LiveId" clId="{3095FA62-C41D-4237-84D3-BE9D4C1AA24A}" dt="2021-10-29T22:39:02.278" v="488" actId="207"/>
          <ac:spMkLst>
            <pc:docMk/>
            <pc:sldMk cId="3141649359" sldId="285"/>
            <ac:spMk id="3" creationId="{991E5255-ED19-4D34-8FB7-A33B33498563}"/>
          </ac:spMkLst>
        </pc:spChg>
      </pc:sldChg>
      <pc:sldChg chg="modSp new mod">
        <pc:chgData name="Amber Gillis" userId="1d2fa45cee6b8a71" providerId="LiveId" clId="{3095FA62-C41D-4237-84D3-BE9D4C1AA24A}" dt="2021-10-29T22:42:07.759" v="553" actId="207"/>
        <pc:sldMkLst>
          <pc:docMk/>
          <pc:sldMk cId="441309292" sldId="286"/>
        </pc:sldMkLst>
        <pc:spChg chg="mod">
          <ac:chgData name="Amber Gillis" userId="1d2fa45cee6b8a71" providerId="LiveId" clId="{3095FA62-C41D-4237-84D3-BE9D4C1AA24A}" dt="2021-10-29T22:42:07.759" v="553" actId="207"/>
          <ac:spMkLst>
            <pc:docMk/>
            <pc:sldMk cId="441309292" sldId="286"/>
            <ac:spMk id="2" creationId="{3BDF5A6D-9B12-4572-8C9F-0E38474DA92E}"/>
          </ac:spMkLst>
        </pc:spChg>
        <pc:spChg chg="mod">
          <ac:chgData name="Amber Gillis" userId="1d2fa45cee6b8a71" providerId="LiveId" clId="{3095FA62-C41D-4237-84D3-BE9D4C1AA24A}" dt="2021-10-29T22:39:50.155" v="513" actId="207"/>
          <ac:spMkLst>
            <pc:docMk/>
            <pc:sldMk cId="441309292" sldId="286"/>
            <ac:spMk id="3" creationId="{22BCCF4E-17AE-4027-8A55-B4A773305A52}"/>
          </ac:spMkLst>
        </pc:spChg>
      </pc:sldChg>
      <pc:sldChg chg="modSp new mod">
        <pc:chgData name="Amber Gillis" userId="1d2fa45cee6b8a71" providerId="LiveId" clId="{3095FA62-C41D-4237-84D3-BE9D4C1AA24A}" dt="2021-10-29T22:42:45.129" v="582" actId="207"/>
        <pc:sldMkLst>
          <pc:docMk/>
          <pc:sldMk cId="3808204728" sldId="287"/>
        </pc:sldMkLst>
        <pc:spChg chg="mod">
          <ac:chgData name="Amber Gillis" userId="1d2fa45cee6b8a71" providerId="LiveId" clId="{3095FA62-C41D-4237-84D3-BE9D4C1AA24A}" dt="2021-10-29T22:42:45.129" v="582" actId="207"/>
          <ac:spMkLst>
            <pc:docMk/>
            <pc:sldMk cId="3808204728" sldId="287"/>
            <ac:spMk id="2" creationId="{A90CC502-9914-4C45-AAA4-AF7DD7EB124C}"/>
          </ac:spMkLst>
        </pc:spChg>
        <pc:spChg chg="mod">
          <ac:chgData name="Amber Gillis" userId="1d2fa45cee6b8a71" providerId="LiveId" clId="{3095FA62-C41D-4237-84D3-BE9D4C1AA24A}" dt="2021-10-29T22:42:36.318" v="558" actId="207"/>
          <ac:spMkLst>
            <pc:docMk/>
            <pc:sldMk cId="3808204728" sldId="287"/>
            <ac:spMk id="3" creationId="{8C9DEA4F-2853-4920-B972-D5A94E624E2B}"/>
          </ac:spMkLst>
        </pc:spChg>
      </pc:sldChg>
      <pc:sldChg chg="modSp new mod">
        <pc:chgData name="Amber Gillis" userId="1d2fa45cee6b8a71" providerId="LiveId" clId="{3095FA62-C41D-4237-84D3-BE9D4C1AA24A}" dt="2021-10-29T22:44:27.277" v="637" actId="207"/>
        <pc:sldMkLst>
          <pc:docMk/>
          <pc:sldMk cId="3310027560" sldId="288"/>
        </pc:sldMkLst>
        <pc:spChg chg="mod">
          <ac:chgData name="Amber Gillis" userId="1d2fa45cee6b8a71" providerId="LiveId" clId="{3095FA62-C41D-4237-84D3-BE9D4C1AA24A}" dt="2021-10-29T22:44:27.277" v="637" actId="207"/>
          <ac:spMkLst>
            <pc:docMk/>
            <pc:sldMk cId="3310027560" sldId="288"/>
            <ac:spMk id="2" creationId="{1EB2F5A6-2D27-4991-BCB5-1D1E9F446297}"/>
          </ac:spMkLst>
        </pc:spChg>
        <pc:spChg chg="mod">
          <ac:chgData name="Amber Gillis" userId="1d2fa45cee6b8a71" providerId="LiveId" clId="{3095FA62-C41D-4237-84D3-BE9D4C1AA24A}" dt="2021-10-29T22:44:15.574" v="616" actId="207"/>
          <ac:spMkLst>
            <pc:docMk/>
            <pc:sldMk cId="3310027560" sldId="288"/>
            <ac:spMk id="3" creationId="{66D6FF31-AD00-4D4C-B102-BAA26D919B87}"/>
          </ac:spMkLst>
        </pc:spChg>
      </pc:sldChg>
      <pc:sldChg chg="addSp delSp modSp new mod ord">
        <pc:chgData name="Amber Gillis" userId="1d2fa45cee6b8a71" providerId="LiveId" clId="{3095FA62-C41D-4237-84D3-BE9D4C1AA24A}" dt="2021-10-29T22:43:40.269" v="612"/>
        <pc:sldMkLst>
          <pc:docMk/>
          <pc:sldMk cId="2052333278" sldId="289"/>
        </pc:sldMkLst>
        <pc:spChg chg="mod">
          <ac:chgData name="Amber Gillis" userId="1d2fa45cee6b8a71" providerId="LiveId" clId="{3095FA62-C41D-4237-84D3-BE9D4C1AA24A}" dt="2021-10-29T22:43:11.917" v="607" actId="20577"/>
          <ac:spMkLst>
            <pc:docMk/>
            <pc:sldMk cId="2052333278" sldId="289"/>
            <ac:spMk id="2" creationId="{50D3203B-2AFF-448E-B0A5-A674974EBA18}"/>
          </ac:spMkLst>
        </pc:spChg>
        <pc:spChg chg="del">
          <ac:chgData name="Amber Gillis" userId="1d2fa45cee6b8a71" providerId="LiveId" clId="{3095FA62-C41D-4237-84D3-BE9D4C1AA24A}" dt="2021-10-29T22:43:20.028" v="608"/>
          <ac:spMkLst>
            <pc:docMk/>
            <pc:sldMk cId="2052333278" sldId="289"/>
            <ac:spMk id="3" creationId="{50D90E52-ACA9-4DE6-9AA0-C136A034A00D}"/>
          </ac:spMkLst>
        </pc:spChg>
        <pc:spChg chg="mod">
          <ac:chgData name="Amber Gillis" userId="1d2fa45cee6b8a71" providerId="LiveId" clId="{3095FA62-C41D-4237-84D3-BE9D4C1AA24A}" dt="2021-10-29T22:43:07.096" v="585"/>
          <ac:spMkLst>
            <pc:docMk/>
            <pc:sldMk cId="2052333278" sldId="289"/>
            <ac:spMk id="4" creationId="{D2374451-A514-49F4-9789-FFC80F5E9B12}"/>
          </ac:spMkLst>
        </pc:spChg>
        <pc:picChg chg="add mod">
          <ac:chgData name="Amber Gillis" userId="1d2fa45cee6b8a71" providerId="LiveId" clId="{3095FA62-C41D-4237-84D3-BE9D4C1AA24A}" dt="2021-10-29T22:43:25.876" v="610" actId="1076"/>
          <ac:picMkLst>
            <pc:docMk/>
            <pc:sldMk cId="2052333278" sldId="289"/>
            <ac:picMk id="6" creationId="{9BB56193-049B-4CBC-BD27-B0A1515A029D}"/>
          </ac:picMkLst>
        </pc:picChg>
      </pc:sldChg>
      <pc:sldChg chg="addSp delSp modSp new mod modClrScheme chgLayout modNotesTx">
        <pc:chgData name="Amber Gillis" userId="1d2fa45cee6b8a71" providerId="LiveId" clId="{3095FA62-C41D-4237-84D3-BE9D4C1AA24A}" dt="2021-10-29T22:45:22.073" v="657" actId="20577"/>
        <pc:sldMkLst>
          <pc:docMk/>
          <pc:sldMk cId="2898102653" sldId="290"/>
        </pc:sldMkLst>
        <pc:spChg chg="add del">
          <ac:chgData name="Amber Gillis" userId="1d2fa45cee6b8a71" providerId="LiveId" clId="{3095FA62-C41D-4237-84D3-BE9D4C1AA24A}" dt="2021-10-29T22:45:17.008" v="644" actId="26606"/>
          <ac:spMkLst>
            <pc:docMk/>
            <pc:sldMk cId="2898102653" sldId="290"/>
            <ac:spMk id="2" creationId="{CF10F77B-E613-4A5A-AB44-C94FEF85FD35}"/>
          </ac:spMkLst>
        </pc:spChg>
        <pc:spChg chg="del">
          <ac:chgData name="Amber Gillis" userId="1d2fa45cee6b8a71" providerId="LiveId" clId="{3095FA62-C41D-4237-84D3-BE9D4C1AA24A}" dt="2021-10-29T22:44:51.917" v="639"/>
          <ac:spMkLst>
            <pc:docMk/>
            <pc:sldMk cId="2898102653" sldId="290"/>
            <ac:spMk id="3" creationId="{127C3F67-8BC1-4E0E-B418-8AEBF6A6C679}"/>
          </ac:spMkLst>
        </pc:spChg>
        <pc:spChg chg="mod ord modVis">
          <ac:chgData name="Amber Gillis" userId="1d2fa45cee6b8a71" providerId="LiveId" clId="{3095FA62-C41D-4237-84D3-BE9D4C1AA24A}" dt="2021-10-29T22:45:17.008" v="644" actId="26606"/>
          <ac:spMkLst>
            <pc:docMk/>
            <pc:sldMk cId="2898102653" sldId="290"/>
            <ac:spMk id="4" creationId="{74246492-4942-47AD-BB73-847BBE2E3300}"/>
          </ac:spMkLst>
        </pc:spChg>
        <pc:picChg chg="add mod">
          <ac:chgData name="Amber Gillis" userId="1d2fa45cee6b8a71" providerId="LiveId" clId="{3095FA62-C41D-4237-84D3-BE9D4C1AA24A}" dt="2021-10-29T22:45:17.008" v="644" actId="26606"/>
          <ac:picMkLst>
            <pc:docMk/>
            <pc:sldMk cId="2898102653" sldId="290"/>
            <ac:picMk id="5" creationId="{63D6AB3A-5396-423C-90B9-0BC9662C8F5F}"/>
          </ac:picMkLst>
        </pc:picChg>
      </pc:sldChg>
      <pc:sldChg chg="new del">
        <pc:chgData name="Amber Gillis" userId="1d2fa45cee6b8a71" providerId="LiveId" clId="{3095FA62-C41D-4237-84D3-BE9D4C1AA24A}" dt="2021-10-29T22:45:57.111" v="660" actId="47"/>
        <pc:sldMkLst>
          <pc:docMk/>
          <pc:sldMk cId="2199131183" sldId="291"/>
        </pc:sldMkLst>
      </pc:sldChg>
      <pc:sldChg chg="modSp add mod">
        <pc:chgData name="Amber Gillis" userId="1d2fa45cee6b8a71" providerId="LiveId" clId="{3095FA62-C41D-4237-84D3-BE9D4C1AA24A}" dt="2021-10-29T22:46:06.413" v="661" actId="207"/>
        <pc:sldMkLst>
          <pc:docMk/>
          <pc:sldMk cId="383138100" sldId="338"/>
        </pc:sldMkLst>
        <pc:spChg chg="mod">
          <ac:chgData name="Amber Gillis" userId="1d2fa45cee6b8a71" providerId="LiveId" clId="{3095FA62-C41D-4237-84D3-BE9D4C1AA24A}" dt="2021-10-29T22:46:06.413" v="661" actId="207"/>
          <ac:spMkLst>
            <pc:docMk/>
            <pc:sldMk cId="383138100" sldId="338"/>
            <ac:spMk id="2" creationId="{00000000-0000-0000-0000-000000000000}"/>
          </ac:spMkLst>
        </pc:spChg>
      </pc:sldChg>
      <pc:sldChg chg="addSp delSp modSp new mod">
        <pc:chgData name="Amber Gillis" userId="1d2fa45cee6b8a71" providerId="LiveId" clId="{3095FA62-C41D-4237-84D3-BE9D4C1AA24A}" dt="2021-10-29T22:48:58.370" v="723" actId="207"/>
        <pc:sldMkLst>
          <pc:docMk/>
          <pc:sldMk cId="2947789492" sldId="339"/>
        </pc:sldMkLst>
        <pc:spChg chg="mod">
          <ac:chgData name="Amber Gillis" userId="1d2fa45cee6b8a71" providerId="LiveId" clId="{3095FA62-C41D-4237-84D3-BE9D4C1AA24A}" dt="2021-10-29T22:48:11.634" v="711" actId="207"/>
          <ac:spMkLst>
            <pc:docMk/>
            <pc:sldMk cId="2947789492" sldId="339"/>
            <ac:spMk id="2" creationId="{2271B572-B036-4BA7-A88A-884FFBD07751}"/>
          </ac:spMkLst>
        </pc:spChg>
        <pc:spChg chg="del">
          <ac:chgData name="Amber Gillis" userId="1d2fa45cee6b8a71" providerId="LiveId" clId="{3095FA62-C41D-4237-84D3-BE9D4C1AA24A}" dt="2021-10-29T22:47:29.352" v="667"/>
          <ac:spMkLst>
            <pc:docMk/>
            <pc:sldMk cId="2947789492" sldId="339"/>
            <ac:spMk id="3" creationId="{1FE825B6-0095-45A5-BB8B-60C88B52001A}"/>
          </ac:spMkLst>
        </pc:spChg>
        <pc:spChg chg="add mod">
          <ac:chgData name="Amber Gillis" userId="1d2fa45cee6b8a71" providerId="LiveId" clId="{3095FA62-C41D-4237-84D3-BE9D4C1AA24A}" dt="2021-10-29T22:48:58.370" v="723" actId="207"/>
          <ac:spMkLst>
            <pc:docMk/>
            <pc:sldMk cId="2947789492" sldId="339"/>
            <ac:spMk id="5" creationId="{6ACC1337-C4BD-43AD-A002-9C89BB750297}"/>
          </ac:spMkLst>
        </pc:spChg>
      </pc:sldChg>
      <pc:sldChg chg="modSp new mod ord">
        <pc:chgData name="Amber Gillis" userId="1d2fa45cee6b8a71" providerId="LiveId" clId="{3095FA62-C41D-4237-84D3-BE9D4C1AA24A}" dt="2021-10-29T22:48:52.308" v="722"/>
        <pc:sldMkLst>
          <pc:docMk/>
          <pc:sldMk cId="4145761425" sldId="340"/>
        </pc:sldMkLst>
        <pc:spChg chg="mod">
          <ac:chgData name="Amber Gillis" userId="1d2fa45cee6b8a71" providerId="LiveId" clId="{3095FA62-C41D-4237-84D3-BE9D4C1AA24A}" dt="2021-10-29T22:48:52.308" v="722"/>
          <ac:spMkLst>
            <pc:docMk/>
            <pc:sldMk cId="4145761425" sldId="340"/>
            <ac:spMk id="2" creationId="{B10599C7-0842-4B8F-983D-7E6E4BACB107}"/>
          </ac:spMkLst>
        </pc:spChg>
        <pc:spChg chg="mod">
          <ac:chgData name="Amber Gillis" userId="1d2fa45cee6b8a71" providerId="LiveId" clId="{3095FA62-C41D-4237-84D3-BE9D4C1AA24A}" dt="2021-10-29T22:48:43.562" v="721" actId="207"/>
          <ac:spMkLst>
            <pc:docMk/>
            <pc:sldMk cId="4145761425" sldId="340"/>
            <ac:spMk id="3" creationId="{062CF63D-3AEE-4151-A60F-570F136AE76E}"/>
          </ac:spMkLst>
        </pc:spChg>
      </pc:sldChg>
      <pc:sldChg chg="modSp new mod">
        <pc:chgData name="Amber Gillis" userId="1d2fa45cee6b8a71" providerId="LiveId" clId="{3095FA62-C41D-4237-84D3-BE9D4C1AA24A}" dt="2021-10-29T22:50:10.736" v="785" actId="207"/>
        <pc:sldMkLst>
          <pc:docMk/>
          <pc:sldMk cId="1353408603" sldId="341"/>
        </pc:sldMkLst>
        <pc:spChg chg="mod">
          <ac:chgData name="Amber Gillis" userId="1d2fa45cee6b8a71" providerId="LiveId" clId="{3095FA62-C41D-4237-84D3-BE9D4C1AA24A}" dt="2021-10-29T22:50:10.736" v="785" actId="207"/>
          <ac:spMkLst>
            <pc:docMk/>
            <pc:sldMk cId="1353408603" sldId="341"/>
            <ac:spMk id="2" creationId="{E10713C0-6EB0-4051-B191-0FE833E76135}"/>
          </ac:spMkLst>
        </pc:spChg>
        <pc:spChg chg="mod">
          <ac:chgData name="Amber Gillis" userId="1d2fa45cee6b8a71" providerId="LiveId" clId="{3095FA62-C41D-4237-84D3-BE9D4C1AA24A}" dt="2021-10-29T22:49:32.443" v="728" actId="255"/>
          <ac:spMkLst>
            <pc:docMk/>
            <pc:sldMk cId="1353408603" sldId="341"/>
            <ac:spMk id="3" creationId="{919DA29A-1115-490B-B0B2-B8923F17FD6B}"/>
          </ac:spMkLst>
        </pc:spChg>
      </pc:sldChg>
      <pc:sldChg chg="modSp new mod">
        <pc:chgData name="Amber Gillis" userId="1d2fa45cee6b8a71" providerId="LiveId" clId="{3095FA62-C41D-4237-84D3-BE9D4C1AA24A}" dt="2021-10-29T22:51:42.604" v="901" actId="207"/>
        <pc:sldMkLst>
          <pc:docMk/>
          <pc:sldMk cId="2001167524" sldId="342"/>
        </pc:sldMkLst>
        <pc:spChg chg="mod">
          <ac:chgData name="Amber Gillis" userId="1d2fa45cee6b8a71" providerId="LiveId" clId="{3095FA62-C41D-4237-84D3-BE9D4C1AA24A}" dt="2021-10-29T22:51:42.604" v="901" actId="207"/>
          <ac:spMkLst>
            <pc:docMk/>
            <pc:sldMk cId="2001167524" sldId="342"/>
            <ac:spMk id="2" creationId="{EE80E3A4-4C3F-49B1-BD23-9C95E82C37D9}"/>
          </ac:spMkLst>
        </pc:spChg>
        <pc:spChg chg="mod">
          <ac:chgData name="Amber Gillis" userId="1d2fa45cee6b8a71" providerId="LiveId" clId="{3095FA62-C41D-4237-84D3-BE9D4C1AA24A}" dt="2021-10-29T22:50:44.048" v="793" actId="20577"/>
          <ac:spMkLst>
            <pc:docMk/>
            <pc:sldMk cId="2001167524" sldId="342"/>
            <ac:spMk id="3" creationId="{B86FE059-2AA2-4287-B365-2E62C8869157}"/>
          </ac:spMkLst>
        </pc:spChg>
      </pc:sldChg>
      <pc:sldChg chg="modSp new mod">
        <pc:chgData name="Amber Gillis" userId="1d2fa45cee6b8a71" providerId="LiveId" clId="{3095FA62-C41D-4237-84D3-BE9D4C1AA24A}" dt="2021-10-29T22:52:15.774" v="908"/>
        <pc:sldMkLst>
          <pc:docMk/>
          <pc:sldMk cId="1488242361" sldId="343"/>
        </pc:sldMkLst>
        <pc:spChg chg="mod">
          <ac:chgData name="Amber Gillis" userId="1d2fa45cee6b8a71" providerId="LiveId" clId="{3095FA62-C41D-4237-84D3-BE9D4C1AA24A}" dt="2021-10-29T22:52:15.774" v="908"/>
          <ac:spMkLst>
            <pc:docMk/>
            <pc:sldMk cId="1488242361" sldId="343"/>
            <ac:spMk id="2" creationId="{3CCB41FC-6F2B-48DB-963C-C876D78EF170}"/>
          </ac:spMkLst>
        </pc:spChg>
        <pc:spChg chg="mod">
          <ac:chgData name="Amber Gillis" userId="1d2fa45cee6b8a71" providerId="LiveId" clId="{3095FA62-C41D-4237-84D3-BE9D4C1AA24A}" dt="2021-10-29T22:52:07.669" v="907" actId="20577"/>
          <ac:spMkLst>
            <pc:docMk/>
            <pc:sldMk cId="1488242361" sldId="343"/>
            <ac:spMk id="3" creationId="{41F2D237-2ECB-4E67-BD55-53742A37D75F}"/>
          </ac:spMkLst>
        </pc:spChg>
      </pc:sldChg>
      <pc:sldChg chg="modSp new mod">
        <pc:chgData name="Amber Gillis" userId="1d2fa45cee6b8a71" providerId="LiveId" clId="{3095FA62-C41D-4237-84D3-BE9D4C1AA24A}" dt="2021-10-29T22:53:13.080" v="968" actId="207"/>
        <pc:sldMkLst>
          <pc:docMk/>
          <pc:sldMk cId="1224625347" sldId="344"/>
        </pc:sldMkLst>
        <pc:spChg chg="mod">
          <ac:chgData name="Amber Gillis" userId="1d2fa45cee6b8a71" providerId="LiveId" clId="{3095FA62-C41D-4237-84D3-BE9D4C1AA24A}" dt="2021-10-29T22:53:13.080" v="968" actId="207"/>
          <ac:spMkLst>
            <pc:docMk/>
            <pc:sldMk cId="1224625347" sldId="344"/>
            <ac:spMk id="2" creationId="{6B170191-282A-4A51-A85E-7EB26EF1FF5C}"/>
          </ac:spMkLst>
        </pc:spChg>
        <pc:spChg chg="mod">
          <ac:chgData name="Amber Gillis" userId="1d2fa45cee6b8a71" providerId="LiveId" clId="{3095FA62-C41D-4237-84D3-BE9D4C1AA24A}" dt="2021-10-29T22:52:44.876" v="914" actId="20577"/>
          <ac:spMkLst>
            <pc:docMk/>
            <pc:sldMk cId="1224625347" sldId="344"/>
            <ac:spMk id="3" creationId="{F17A34BF-C4EB-43D2-AAF3-CD51ADE566D3}"/>
          </ac:spMkLst>
        </pc:spChg>
      </pc:sldChg>
      <pc:sldChg chg="modSp new mod">
        <pc:chgData name="Amber Gillis" userId="1d2fa45cee6b8a71" providerId="LiveId" clId="{3095FA62-C41D-4237-84D3-BE9D4C1AA24A}" dt="2021-10-29T22:54:48.400" v="1095" actId="207"/>
        <pc:sldMkLst>
          <pc:docMk/>
          <pc:sldMk cId="793375714" sldId="345"/>
        </pc:sldMkLst>
        <pc:spChg chg="mod">
          <ac:chgData name="Amber Gillis" userId="1d2fa45cee6b8a71" providerId="LiveId" clId="{3095FA62-C41D-4237-84D3-BE9D4C1AA24A}" dt="2021-10-29T22:54:48.400" v="1095" actId="207"/>
          <ac:spMkLst>
            <pc:docMk/>
            <pc:sldMk cId="793375714" sldId="345"/>
            <ac:spMk id="2" creationId="{D7BFDA6B-0639-4376-95FC-1455E532F8D6}"/>
          </ac:spMkLst>
        </pc:spChg>
        <pc:spChg chg="mod">
          <ac:chgData name="Amber Gillis" userId="1d2fa45cee6b8a71" providerId="LiveId" clId="{3095FA62-C41D-4237-84D3-BE9D4C1AA24A}" dt="2021-10-29T22:54:37.218" v="1074" actId="2711"/>
          <ac:spMkLst>
            <pc:docMk/>
            <pc:sldMk cId="793375714" sldId="345"/>
            <ac:spMk id="3" creationId="{8544AE9B-CC33-41C8-BB18-1F872909C226}"/>
          </ac:spMkLst>
        </pc:spChg>
      </pc:sldChg>
      <pc:sldChg chg="new del">
        <pc:chgData name="Amber Gillis" userId="1d2fa45cee6b8a71" providerId="LiveId" clId="{3095FA62-C41D-4237-84D3-BE9D4C1AA24A}" dt="2021-10-29T22:54:58.856" v="1097" actId="680"/>
        <pc:sldMkLst>
          <pc:docMk/>
          <pc:sldMk cId="342940757" sldId="346"/>
        </pc:sldMkLst>
      </pc:sldChg>
      <pc:sldChg chg="modSp new mod">
        <pc:chgData name="Amber Gillis" userId="1d2fa45cee6b8a71" providerId="LiveId" clId="{3095FA62-C41D-4237-84D3-BE9D4C1AA24A}" dt="2021-10-29T22:56:26.611" v="1205" actId="20577"/>
        <pc:sldMkLst>
          <pc:docMk/>
          <pc:sldMk cId="623860414" sldId="346"/>
        </pc:sldMkLst>
        <pc:spChg chg="mod">
          <ac:chgData name="Amber Gillis" userId="1d2fa45cee6b8a71" providerId="LiveId" clId="{3095FA62-C41D-4237-84D3-BE9D4C1AA24A}" dt="2021-10-29T22:55:53.261" v="1137" actId="207"/>
          <ac:spMkLst>
            <pc:docMk/>
            <pc:sldMk cId="623860414" sldId="346"/>
            <ac:spMk id="2" creationId="{B86D9434-33B8-429B-9E5F-B63DF1994079}"/>
          </ac:spMkLst>
        </pc:spChg>
        <pc:spChg chg="mod">
          <ac:chgData name="Amber Gillis" userId="1d2fa45cee6b8a71" providerId="LiveId" clId="{3095FA62-C41D-4237-84D3-BE9D4C1AA24A}" dt="2021-10-29T22:56:26.611" v="1205" actId="20577"/>
          <ac:spMkLst>
            <pc:docMk/>
            <pc:sldMk cId="623860414" sldId="346"/>
            <ac:spMk id="3" creationId="{91B769E3-46C6-47C2-96C7-83B8D67B040E}"/>
          </ac:spMkLst>
        </pc:spChg>
      </pc:sldChg>
      <pc:sldChg chg="modSp add del mod">
        <pc:chgData name="Amber Gillis" userId="1d2fa45cee6b8a71" providerId="LiveId" clId="{3095FA62-C41D-4237-84D3-BE9D4C1AA24A}" dt="2021-10-29T22:48:14.851" v="712" actId="47"/>
        <pc:sldMkLst>
          <pc:docMk/>
          <pc:sldMk cId="3234116157" sldId="472"/>
        </pc:sldMkLst>
        <pc:spChg chg="mod">
          <ac:chgData name="Amber Gillis" userId="1d2fa45cee6b8a71" providerId="LiveId" clId="{3095FA62-C41D-4237-84D3-BE9D4C1AA24A}" dt="2021-10-29T22:47:16.521" v="666" actId="27636"/>
          <ac:spMkLst>
            <pc:docMk/>
            <pc:sldMk cId="3234116157" sldId="472"/>
            <ac:spMk id="3" creationId="{00000000-0000-0000-0000-000000000000}"/>
          </ac:spMkLst>
        </pc:spChg>
      </pc:sldChg>
      <pc:sldMasterChg chg="delSldLayout">
        <pc:chgData name="Amber Gillis" userId="1d2fa45cee6b8a71" providerId="LiveId" clId="{3095FA62-C41D-4237-84D3-BE9D4C1AA24A}" dt="2021-10-29T22:48:14.851" v="712" actId="47"/>
        <pc:sldMasterMkLst>
          <pc:docMk/>
          <pc:sldMasterMk cId="0" sldId="2147483648"/>
        </pc:sldMasterMkLst>
        <pc:sldLayoutChg chg="del">
          <pc:chgData name="Amber Gillis" userId="1d2fa45cee6b8a71" providerId="LiveId" clId="{3095FA62-C41D-4237-84D3-BE9D4C1AA24A}" dt="2021-10-29T22:48:14.851" v="712" actId="47"/>
          <pc:sldLayoutMkLst>
            <pc:docMk/>
            <pc:sldMasterMk cId="0" sldId="2147483648"/>
            <pc:sldLayoutMk cId="1647176698" sldId="21474837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ADA93F-E7DF-6F4A-8E56-B48E845A5391}" type="datetimeFigureOut">
              <a:rPr lang="en-US"/>
              <a:pPr>
                <a:defRPr/>
              </a:pPr>
              <a:t>10/27/2021</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8D268D4-1DCC-C64C-A18E-8FC5FEA506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264C6E-3E86-7840-8CB1-62BD7FCE4DB1}" type="datetimeFigureOut">
              <a:rPr lang="en-US"/>
              <a:pPr>
                <a:defRPr/>
              </a:pPr>
              <a:t>10/27/2021</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C0C864-278B-374A-A6F0-4CEE3ADE8F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We’re here to support you. Resources on a later slide.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13</a:t>
            </a:fld>
            <a:endParaRPr lang="en-US" altLang="en-US"/>
          </a:p>
        </p:txBody>
      </p:sp>
    </p:spTree>
    <p:extLst>
      <p:ext uri="{BB962C8B-B14F-4D97-AF65-F5344CB8AC3E}">
        <p14:creationId xmlns:p14="http://schemas.microsoft.com/office/powerpoint/2010/main" val="137661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ASCCC Website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15</a:t>
            </a:fld>
            <a:endParaRPr lang="en-US" altLang="en-US"/>
          </a:p>
        </p:txBody>
      </p:sp>
    </p:spTree>
    <p:extLst>
      <p:ext uri="{BB962C8B-B14F-4D97-AF65-F5344CB8AC3E}">
        <p14:creationId xmlns:p14="http://schemas.microsoft.com/office/powerpoint/2010/main" val="939466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319158" y="2752853"/>
            <a:ext cx="5502727" cy="3725893"/>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034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91886" y="947057"/>
            <a:ext cx="4359729" cy="5535386"/>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97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F7D80-DBC0-904C-9E65-7A36551C7DFA}"/>
              </a:ext>
            </a:extLst>
          </p:cNvPr>
          <p:cNvPicPr>
            <a:picLocks noChangeAspect="1"/>
          </p:cNvPicPr>
          <p:nvPr userDrawn="1"/>
        </p:nvPicPr>
        <p:blipFill>
          <a:blip r:embed="rId2"/>
          <a:stretch>
            <a:fillRect/>
          </a:stretch>
        </p:blipFill>
        <p:spPr>
          <a:xfrm>
            <a:off x="370" y="1588"/>
            <a:ext cx="4007698"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F958F44-9432-314D-AE33-ACB262C2D300}"/>
              </a:ext>
            </a:extLst>
          </p:cNvPr>
          <p:cNvSpPr/>
          <p:nvPr userDrawn="1"/>
        </p:nvSpPr>
        <p:spPr>
          <a:xfrm>
            <a:off x="370" y="1133475"/>
            <a:ext cx="4007698" cy="4614182"/>
          </a:xfrm>
          <a:prstGeom prst="rect">
            <a:avLst/>
          </a:prstGeom>
          <a:solidFill>
            <a:schemeClr val="accent5">
              <a:alpha val="25000"/>
            </a:schemeClr>
          </a:solidFill>
          <a:ln>
            <a:noFill/>
          </a:ln>
          <a:effectLst>
            <a:outerShdw blurRad="393700" dir="11400000" sx="1000" sy="1000" algn="ctr" rotWithShape="0">
              <a:schemeClr val="tx2"/>
            </a:outerShdw>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8" name="Picture 7">
            <a:extLst>
              <a:ext uri="{FF2B5EF4-FFF2-40B4-BE49-F238E27FC236}">
                <a16:creationId xmlns:a16="http://schemas.microsoft.com/office/drawing/2014/main" id="{2E307029-25B3-4242-91F6-1E629F750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973C2A9-E941-1945-8517-AD68E5C2C4B7}"/>
              </a:ext>
            </a:extLst>
          </p:cNvPr>
          <p:cNvSpPr>
            <a:spLocks noGrp="1"/>
          </p:cNvSpPr>
          <p:nvPr>
            <p:ph type="sldNum" sz="quarter" idx="10"/>
          </p:nvPr>
        </p:nvSpPr>
        <p:spPr>
          <a:xfrm>
            <a:off x="9890125" y="6356350"/>
            <a:ext cx="1143000" cy="368300"/>
          </a:xfrm>
        </p:spPr>
        <p:txBody>
          <a:bodyPr/>
          <a:lstStyle>
            <a:lvl1pPr>
              <a:defRPr/>
            </a:lvl1pPr>
          </a:lstStyle>
          <a:p>
            <a:pPr>
              <a:defRPr/>
            </a:pPr>
            <a:fld id="{BA612EA7-8AF5-6D4A-BB65-EDB273F44EC3}" type="slidenum">
              <a:rPr lang="en-US" altLang="en-US"/>
              <a:pPr>
                <a:defRPr/>
              </a:pPr>
              <a:t>‹#›</a:t>
            </a:fld>
            <a:endParaRPr lang="en-US" altLang="en-US"/>
          </a:p>
        </p:txBody>
      </p:sp>
      <p:sp>
        <p:nvSpPr>
          <p:cNvPr id="10" name="Rectangle 9">
            <a:extLst>
              <a:ext uri="{FF2B5EF4-FFF2-40B4-BE49-F238E27FC236}">
                <a16:creationId xmlns:a16="http://schemas.microsoft.com/office/drawing/2014/main" id="{E6D6B82C-039A-6E43-97A5-CAA12C1E5213}"/>
              </a:ext>
            </a:extLst>
          </p:cNvPr>
          <p:cNvSpPr/>
          <p:nvPr userDrawn="1"/>
        </p:nvSpPr>
        <p:spPr>
          <a:xfrm>
            <a:off x="11377991" y="0"/>
            <a:ext cx="814010" cy="6858000"/>
          </a:xfrm>
          <a:prstGeom prst="rect">
            <a:avLst/>
          </a:prstGeom>
          <a:gradFill flip="none" rotWithShape="1">
            <a:gsLst>
              <a:gs pos="77000">
                <a:srgbClr val="B4E4E0"/>
              </a:gs>
              <a:gs pos="25000">
                <a:srgbClr val="6DD5E5"/>
              </a:gs>
              <a:gs pos="100000">
                <a:srgbClr val="F0F1DC"/>
              </a:gs>
            </a:gsLst>
            <a:lin ang="19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69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35005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7" name="Picture 6">
            <a:extLst>
              <a:ext uri="{FF2B5EF4-FFF2-40B4-BE49-F238E27FC236}">
                <a16:creationId xmlns:a16="http://schemas.microsoft.com/office/drawing/2014/main" id="{6FBF5BDE-73CE-E04D-BC78-641C5C53E342}"/>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Tree>
    <p:extLst>
      <p:ext uri="{BB962C8B-B14F-4D97-AF65-F5344CB8AC3E}">
        <p14:creationId xmlns:p14="http://schemas.microsoft.com/office/powerpoint/2010/main" val="13906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bg>
      <p:bgPr>
        <a:gradFill>
          <a:gsLst>
            <a:gs pos="50000">
              <a:schemeClr val="accent4"/>
            </a:gs>
            <a:gs pos="81000">
              <a:srgbClr val="B4E4E0">
                <a:alpha val="99000"/>
              </a:srgbClr>
            </a:gs>
            <a:gs pos="100000">
              <a:srgbClr val="F0F1DC"/>
            </a:gs>
          </a:gsLst>
          <a:lin ang="19800000" scaled="0"/>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76150" cy="1325563"/>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76150" cy="44196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spTree>
    <p:extLst>
      <p:ext uri="{BB962C8B-B14F-4D97-AF65-F5344CB8AC3E}">
        <p14:creationId xmlns:p14="http://schemas.microsoft.com/office/powerpoint/2010/main" val="356335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4D85B75-C2A5-1348-BA29-5AC2B5B45E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71E71348-A66C-BF47-901E-578BE3ECBFBC}"/>
              </a:ext>
            </a:extLst>
          </p:cNvPr>
          <p:cNvSpPr>
            <a:spLocks noGrp="1"/>
          </p:cNvSpPr>
          <p:nvPr>
            <p:ph type="sldNum" sz="quarter" idx="10"/>
          </p:nvPr>
        </p:nvSpPr>
        <p:spPr>
          <a:xfrm>
            <a:off x="10298113" y="6356350"/>
            <a:ext cx="1055687" cy="365125"/>
          </a:xfrm>
        </p:spPr>
        <p:txBody>
          <a:bodyPr/>
          <a:lstStyle>
            <a:lvl1pPr>
              <a:defRPr/>
            </a:lvl1pPr>
          </a:lstStyle>
          <a:p>
            <a:pPr>
              <a:defRPr/>
            </a:pPr>
            <a:fld id="{D5D2CB04-307F-394D-9421-4C7BD16D86F1}" type="slidenum">
              <a:rPr lang="en-US" altLang="en-US"/>
              <a:pPr>
                <a:defRPr/>
              </a:pPr>
              <a:t>‹#›</a:t>
            </a:fld>
            <a:endParaRPr lang="en-US" altLang="en-US"/>
          </a:p>
        </p:txBody>
      </p:sp>
    </p:spTree>
    <p:extLst>
      <p:ext uri="{BB962C8B-B14F-4D97-AF65-F5344CB8AC3E}">
        <p14:creationId xmlns:p14="http://schemas.microsoft.com/office/powerpoint/2010/main" val="111633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429E9-F1BC-924F-A832-CDCEB5407F00}"/>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D87FE5A2-9799-5641-B170-D4D046B0495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8398C44E-10D6-8241-94A7-2F5A39EDCE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84" r:id="rId2"/>
    <p:sldLayoutId id="2147483785" r:id="rId3"/>
    <p:sldLayoutId id="2147483786" r:id="rId4"/>
    <p:sldLayoutId id="2147483787" r:id="rId5"/>
    <p:sldLayoutId id="2147483790" r:id="rId6"/>
    <p:sldLayoutId id="2147483788"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sccc.org/contact/request-services" TargetMode="External"/><Relationship Id="rId2" Type="http://schemas.openxmlformats.org/officeDocument/2006/relationships/hyperlink" Target="https://asccc.org/signup-newsletters" TargetMode="External"/><Relationship Id="rId1" Type="http://schemas.openxmlformats.org/officeDocument/2006/relationships/slideLayout" Target="../slideLayouts/slideLayout5.xml"/><Relationship Id="rId6" Type="http://schemas.openxmlformats.org/officeDocument/2006/relationships/hyperlink" Target="https://asccc.org/content/new-faculty-application-statewide-service" TargetMode="External"/><Relationship Id="rId5" Type="http://schemas.openxmlformats.org/officeDocument/2006/relationships/hyperlink" Target="https://asccc.org/legislative-positions" TargetMode="External"/><Relationship Id="rId4" Type="http://schemas.openxmlformats.org/officeDocument/2006/relationships/hyperlink" Target="https://asccc.org/resources/resolution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sccc.org/directory/resolutions-operational-committee" TargetMode="External"/><Relationship Id="rId2" Type="http://schemas.openxmlformats.org/officeDocument/2006/relationships/hyperlink" Target="https://www.asccc.org/sites/default/files/ResolutionHandbookFinalFA17_1.pdf" TargetMode="External"/><Relationship Id="rId1" Type="http://schemas.openxmlformats.org/officeDocument/2006/relationships/slideLayout" Target="../slideLayouts/slideLayout5.xml"/><Relationship Id="rId4" Type="http://schemas.openxmlformats.org/officeDocument/2006/relationships/hyperlink" Target="https://www.asccc.org/resources/resolution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asccc.org/publications/academic-senate-paper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asccc.org/contact/request-service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asccc-oeri.org/professional-development-college-pdc/" TargetMode="External"/><Relationship Id="rId2" Type="http://schemas.openxmlformats.org/officeDocument/2006/relationships/hyperlink" Target="https://ccconlineed.instructure.com/courses/5733" TargetMode="External"/><Relationship Id="rId1" Type="http://schemas.openxmlformats.org/officeDocument/2006/relationships/slideLayout" Target="../slideLayouts/slideLayout5.xml"/><Relationship Id="rId5" Type="http://schemas.openxmlformats.org/officeDocument/2006/relationships/hyperlink" Target="https://asccc-oeri.org/" TargetMode="External"/><Relationship Id="rId4" Type="http://schemas.openxmlformats.org/officeDocument/2006/relationships/hyperlink" Target="https://asccc.org/guided-pathway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leginfo.legislature.ca.gov/" TargetMode="External"/><Relationship Id="rId2" Type="http://schemas.openxmlformats.org/officeDocument/2006/relationships/hyperlink" Target="http://www.cccco.edu/" TargetMode="External"/><Relationship Id="rId1" Type="http://schemas.openxmlformats.org/officeDocument/2006/relationships/slideLayout" Target="../slideLayouts/slideLayout5.xml"/><Relationship Id="rId6" Type="http://schemas.openxmlformats.org/officeDocument/2006/relationships/hyperlink" Target="https://accjc.org/" TargetMode="External"/><Relationship Id="rId5" Type="http://schemas.openxmlformats.org/officeDocument/2006/relationships/hyperlink" Target="https://www.ccleague.org/" TargetMode="External"/><Relationship Id="rId4" Type="http://schemas.openxmlformats.org/officeDocument/2006/relationships/hyperlink" Target="http://www.legislature.ca.gov/legislators_and_districts/legislators/your_legislator.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E2FD-70C5-0F48-9030-41438C7DA97A}"/>
              </a:ext>
            </a:extLst>
          </p:cNvPr>
          <p:cNvSpPr>
            <a:spLocks noGrp="1"/>
          </p:cNvSpPr>
          <p:nvPr>
            <p:ph type="title"/>
          </p:nvPr>
        </p:nvSpPr>
        <p:spPr>
          <a:xfrm>
            <a:off x="4763386" y="2752853"/>
            <a:ext cx="7058499" cy="3725893"/>
          </a:xfrm>
        </p:spPr>
        <p:txBody>
          <a:bodyPr/>
          <a:lstStyle/>
          <a:p>
            <a:r>
              <a:rPr lang="en-US" dirty="0"/>
              <a:t>Senate Leadership 101</a:t>
            </a:r>
            <a:br>
              <a:rPr lang="en-US" dirty="0"/>
            </a:br>
            <a:r>
              <a:rPr lang="en-US" sz="2800" dirty="0"/>
              <a:t>Amber Gillis, South Representative</a:t>
            </a:r>
            <a:br>
              <a:rPr lang="en-US" sz="2800" dirty="0"/>
            </a:br>
            <a:r>
              <a:rPr lang="en-US" sz="2800" dirty="0"/>
              <a:t>Robert L. Stewart Jr., Area C Representative</a:t>
            </a:r>
          </a:p>
        </p:txBody>
      </p:sp>
    </p:spTree>
    <p:extLst>
      <p:ext uri="{BB962C8B-B14F-4D97-AF65-F5344CB8AC3E}">
        <p14:creationId xmlns:p14="http://schemas.microsoft.com/office/powerpoint/2010/main" val="192539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0191-282A-4A51-A85E-7EB26EF1FF5C}"/>
              </a:ext>
            </a:extLst>
          </p:cNvPr>
          <p:cNvSpPr>
            <a:spLocks noGrp="1"/>
          </p:cNvSpPr>
          <p:nvPr>
            <p:ph type="title"/>
          </p:nvPr>
        </p:nvSpPr>
        <p:spPr/>
        <p:txBody>
          <a:bodyPr/>
          <a:lstStyle/>
          <a:p>
            <a:r>
              <a:rPr lang="en-US" dirty="0">
                <a:solidFill>
                  <a:srgbClr val="000000"/>
                </a:solidFill>
              </a:rPr>
              <a:t>Roles and Responsibilities: State Level</a:t>
            </a:r>
          </a:p>
        </p:txBody>
      </p:sp>
      <p:sp>
        <p:nvSpPr>
          <p:cNvPr id="3" name="Content Placeholder 2">
            <a:extLst>
              <a:ext uri="{FF2B5EF4-FFF2-40B4-BE49-F238E27FC236}">
                <a16:creationId xmlns:a16="http://schemas.microsoft.com/office/drawing/2014/main" id="{F17A34BF-C4EB-43D2-AAF3-CD51ADE566D3}"/>
              </a:ext>
            </a:extLst>
          </p:cNvPr>
          <p:cNvSpPr>
            <a:spLocks noGrp="1"/>
          </p:cNvSpPr>
          <p:nvPr>
            <p:ph sz="half" idx="1"/>
          </p:nvPr>
        </p:nvSpPr>
        <p:spPr/>
        <p:txBody>
          <a:bodyPr/>
          <a:lstStyle/>
          <a:p>
            <a:pPr>
              <a:buClr>
                <a:srgbClr val="0070C0"/>
              </a:buClr>
            </a:pPr>
            <a:r>
              <a:rPr lang="en-US" dirty="0">
                <a:solidFill>
                  <a:srgbClr val="000000"/>
                </a:solidFill>
                <a:cs typeface="Times New Roman" panose="02020603050405020304" pitchFamily="18" charset="0"/>
              </a:rPr>
              <a:t>Attend fall and spring pre-plenary Area Meetings </a:t>
            </a:r>
          </a:p>
          <a:p>
            <a:pPr>
              <a:buClr>
                <a:srgbClr val="0070C0"/>
              </a:buClr>
            </a:pPr>
            <a:r>
              <a:rPr lang="en-US" dirty="0">
                <a:solidFill>
                  <a:srgbClr val="000000"/>
                </a:solidFill>
                <a:cs typeface="Times New Roman" panose="02020603050405020304" pitchFamily="18" charset="0"/>
              </a:rPr>
              <a:t>Attend and participate in the fall and spring Academic Senate Plenary Sessions </a:t>
            </a:r>
          </a:p>
          <a:p>
            <a:pPr>
              <a:buClr>
                <a:srgbClr val="0070C0"/>
              </a:buClr>
            </a:pPr>
            <a:r>
              <a:rPr lang="en-US" dirty="0">
                <a:solidFill>
                  <a:srgbClr val="000000"/>
                </a:solidFill>
                <a:cs typeface="Times New Roman" panose="02020603050405020304" pitchFamily="18" charset="0"/>
              </a:rPr>
              <a:t>Attend ASCCC Institutes</a:t>
            </a:r>
          </a:p>
          <a:p>
            <a:pPr>
              <a:buClr>
                <a:srgbClr val="0070C0"/>
              </a:buClr>
            </a:pPr>
            <a:r>
              <a:rPr lang="en-US" dirty="0">
                <a:solidFill>
                  <a:srgbClr val="000000"/>
                </a:solidFill>
                <a:cs typeface="Times New Roman" panose="02020603050405020304" pitchFamily="18" charset="0"/>
              </a:rPr>
              <a:t>Remain vigilant about legislation affecting the California community colleges </a:t>
            </a:r>
          </a:p>
        </p:txBody>
      </p:sp>
      <p:sp>
        <p:nvSpPr>
          <p:cNvPr id="4" name="Slide Number Placeholder 3">
            <a:extLst>
              <a:ext uri="{FF2B5EF4-FFF2-40B4-BE49-F238E27FC236}">
                <a16:creationId xmlns:a16="http://schemas.microsoft.com/office/drawing/2014/main" id="{C63134CB-C466-441B-AD0F-016A0242ED4A}"/>
              </a:ext>
            </a:extLst>
          </p:cNvPr>
          <p:cNvSpPr>
            <a:spLocks noGrp="1"/>
          </p:cNvSpPr>
          <p:nvPr>
            <p:ph type="sldNum" sz="quarter" idx="10"/>
          </p:nvPr>
        </p:nvSpPr>
        <p:spPr/>
        <p:txBody>
          <a:bodyPr/>
          <a:lstStyle/>
          <a:p>
            <a:pPr>
              <a:defRPr/>
            </a:pPr>
            <a:fld id="{B3DECD38-FFDC-B946-A4F7-DDE361C58630}" type="slidenum">
              <a:rPr lang="en-US" altLang="en-US" smtClean="0"/>
              <a:pPr>
                <a:defRPr/>
              </a:pPr>
              <a:t>10</a:t>
            </a:fld>
            <a:endParaRPr lang="en-US" altLang="en-US"/>
          </a:p>
        </p:txBody>
      </p:sp>
    </p:spTree>
    <p:extLst>
      <p:ext uri="{BB962C8B-B14F-4D97-AF65-F5344CB8AC3E}">
        <p14:creationId xmlns:p14="http://schemas.microsoft.com/office/powerpoint/2010/main" val="122462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DA6B-0639-4376-95FC-1455E532F8D6}"/>
              </a:ext>
            </a:extLst>
          </p:cNvPr>
          <p:cNvSpPr>
            <a:spLocks noGrp="1"/>
          </p:cNvSpPr>
          <p:nvPr>
            <p:ph type="title"/>
          </p:nvPr>
        </p:nvSpPr>
        <p:spPr/>
        <p:txBody>
          <a:bodyPr/>
          <a:lstStyle/>
          <a:p>
            <a:r>
              <a:rPr lang="en-US" dirty="0">
                <a:solidFill>
                  <a:srgbClr val="000000"/>
                </a:solidFill>
              </a:rPr>
              <a:t>Effective Leadership</a:t>
            </a:r>
          </a:p>
        </p:txBody>
      </p:sp>
      <p:sp>
        <p:nvSpPr>
          <p:cNvPr id="3" name="Content Placeholder 2">
            <a:extLst>
              <a:ext uri="{FF2B5EF4-FFF2-40B4-BE49-F238E27FC236}">
                <a16:creationId xmlns:a16="http://schemas.microsoft.com/office/drawing/2014/main" id="{8544AE9B-CC33-41C8-BB18-1F872909C226}"/>
              </a:ext>
            </a:extLst>
          </p:cNvPr>
          <p:cNvSpPr>
            <a:spLocks noGrp="1"/>
          </p:cNvSpPr>
          <p:nvPr>
            <p:ph sz="half" idx="1"/>
          </p:nvPr>
        </p:nvSpPr>
        <p:spPr/>
        <p:txBody>
          <a:bodyPr/>
          <a:lstStyle/>
          <a:p>
            <a:pPr marL="457200" lvl="1" indent="-457200">
              <a:lnSpc>
                <a:spcPct val="100000"/>
              </a:lnSpc>
              <a:spcBef>
                <a:spcPts val="600"/>
              </a:spcBef>
              <a:buClr>
                <a:srgbClr val="0070C0"/>
              </a:buClr>
              <a:buSzPct val="100000"/>
            </a:pPr>
            <a:r>
              <a:rPr lang="en-US" altLang="en-US" sz="2400" dirty="0">
                <a:solidFill>
                  <a:srgbClr val="000000"/>
                </a:solidFill>
                <a:cs typeface="Times New Roman" panose="02020603050405020304" pitchFamily="18" charset="0"/>
              </a:rPr>
              <a:t>Succession planning – develop upcoming leaders</a:t>
            </a:r>
          </a:p>
          <a:p>
            <a:pPr marL="457200" lvl="1" indent="-457200">
              <a:lnSpc>
                <a:spcPct val="100000"/>
              </a:lnSpc>
              <a:spcBef>
                <a:spcPts val="600"/>
              </a:spcBef>
              <a:buClr>
                <a:srgbClr val="0070C0"/>
              </a:buClr>
              <a:buSzPct val="100000"/>
            </a:pPr>
            <a:r>
              <a:rPr lang="en-US" altLang="en-US" sz="2400" dirty="0">
                <a:solidFill>
                  <a:srgbClr val="000000"/>
                </a:solidFill>
                <a:cs typeface="Times New Roman" panose="02020603050405020304" pitchFamily="18" charset="0"/>
              </a:rPr>
              <a:t>Listen</a:t>
            </a:r>
          </a:p>
          <a:p>
            <a:pPr marL="457200" lvl="1" indent="-457200">
              <a:lnSpc>
                <a:spcPct val="100000"/>
              </a:lnSpc>
              <a:spcBef>
                <a:spcPts val="600"/>
              </a:spcBef>
              <a:buClr>
                <a:srgbClr val="0070C0"/>
              </a:buClr>
              <a:buSzPct val="100000"/>
            </a:pPr>
            <a:r>
              <a:rPr lang="en-US" altLang="en-US" sz="2400" dirty="0">
                <a:solidFill>
                  <a:srgbClr val="000000"/>
                </a:solidFill>
                <a:cs typeface="Times New Roman" panose="02020603050405020304" pitchFamily="18" charset="0"/>
              </a:rPr>
              <a:t>Speak up, but not over</a:t>
            </a:r>
          </a:p>
          <a:p>
            <a:pPr marL="457200" lvl="1" indent="-457200">
              <a:lnSpc>
                <a:spcPct val="100000"/>
              </a:lnSpc>
              <a:spcBef>
                <a:spcPts val="600"/>
              </a:spcBef>
              <a:buClr>
                <a:srgbClr val="0070C0"/>
              </a:buClr>
              <a:buSzPct val="100000"/>
            </a:pPr>
            <a:r>
              <a:rPr lang="en-US" altLang="en-US" sz="2400" dirty="0">
                <a:solidFill>
                  <a:srgbClr val="000000"/>
                </a:solidFill>
                <a:cs typeface="Times New Roman" panose="02020603050405020304" pitchFamily="18" charset="0"/>
              </a:rPr>
              <a:t>Acknowledge the good work of others</a:t>
            </a:r>
          </a:p>
          <a:p>
            <a:pPr marL="457200" lvl="1" indent="-457200">
              <a:lnSpc>
                <a:spcPct val="100000"/>
              </a:lnSpc>
              <a:spcBef>
                <a:spcPts val="600"/>
              </a:spcBef>
              <a:buClr>
                <a:srgbClr val="0070C0"/>
              </a:buClr>
              <a:buSzPct val="100000"/>
            </a:pPr>
            <a:r>
              <a:rPr lang="en-US" altLang="en-US" sz="2400" dirty="0">
                <a:solidFill>
                  <a:srgbClr val="000000"/>
                </a:solidFill>
                <a:cs typeface="Times New Roman" panose="02020603050405020304" pitchFamily="18" charset="0"/>
              </a:rPr>
              <a:t>Encourage others</a:t>
            </a:r>
          </a:p>
          <a:p>
            <a:pPr marL="457200" lvl="1" indent="-457200">
              <a:lnSpc>
                <a:spcPct val="100000"/>
              </a:lnSpc>
              <a:spcBef>
                <a:spcPts val="600"/>
              </a:spcBef>
              <a:buClr>
                <a:srgbClr val="0070C0"/>
              </a:buClr>
              <a:buSzPct val="100000"/>
            </a:pPr>
            <a:r>
              <a:rPr lang="en-US" altLang="en-US" sz="2400" dirty="0">
                <a:solidFill>
                  <a:srgbClr val="000000"/>
                </a:solidFill>
                <a:cs typeface="Times New Roman" panose="02020603050405020304" pitchFamily="18" charset="0"/>
              </a:rPr>
              <a:t>Create opportunities for a diverse collective of voices</a:t>
            </a:r>
          </a:p>
        </p:txBody>
      </p:sp>
      <p:sp>
        <p:nvSpPr>
          <p:cNvPr id="4" name="Slide Number Placeholder 3">
            <a:extLst>
              <a:ext uri="{FF2B5EF4-FFF2-40B4-BE49-F238E27FC236}">
                <a16:creationId xmlns:a16="http://schemas.microsoft.com/office/drawing/2014/main" id="{59FA61E4-B959-4386-A09F-D3262DE5BB9A}"/>
              </a:ext>
            </a:extLst>
          </p:cNvPr>
          <p:cNvSpPr>
            <a:spLocks noGrp="1"/>
          </p:cNvSpPr>
          <p:nvPr>
            <p:ph type="sldNum" sz="quarter" idx="10"/>
          </p:nvPr>
        </p:nvSpPr>
        <p:spPr/>
        <p:txBody>
          <a:bodyPr/>
          <a:lstStyle/>
          <a:p>
            <a:pPr>
              <a:defRPr/>
            </a:pPr>
            <a:fld id="{B3DECD38-FFDC-B946-A4F7-DDE361C58630}" type="slidenum">
              <a:rPr lang="en-US" altLang="en-US" smtClean="0"/>
              <a:pPr>
                <a:defRPr/>
              </a:pPr>
              <a:t>11</a:t>
            </a:fld>
            <a:endParaRPr lang="en-US" altLang="en-US"/>
          </a:p>
        </p:txBody>
      </p:sp>
    </p:spTree>
    <p:extLst>
      <p:ext uri="{BB962C8B-B14F-4D97-AF65-F5344CB8AC3E}">
        <p14:creationId xmlns:p14="http://schemas.microsoft.com/office/powerpoint/2010/main" val="79337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9434-33B8-429B-9E5F-B63DF1994079}"/>
              </a:ext>
            </a:extLst>
          </p:cNvPr>
          <p:cNvSpPr>
            <a:spLocks noGrp="1"/>
          </p:cNvSpPr>
          <p:nvPr>
            <p:ph type="title"/>
          </p:nvPr>
        </p:nvSpPr>
        <p:spPr/>
        <p:txBody>
          <a:bodyPr/>
          <a:lstStyle/>
          <a:p>
            <a:r>
              <a:rPr lang="en-US" dirty="0">
                <a:solidFill>
                  <a:srgbClr val="000000"/>
                </a:solidFill>
              </a:rPr>
              <a:t>Effective Leadership Reflection</a:t>
            </a:r>
          </a:p>
        </p:txBody>
      </p:sp>
      <p:sp>
        <p:nvSpPr>
          <p:cNvPr id="3" name="Content Placeholder 2">
            <a:extLst>
              <a:ext uri="{FF2B5EF4-FFF2-40B4-BE49-F238E27FC236}">
                <a16:creationId xmlns:a16="http://schemas.microsoft.com/office/drawing/2014/main" id="{91B769E3-46C6-47C2-96C7-83B8D67B040E}"/>
              </a:ext>
            </a:extLst>
          </p:cNvPr>
          <p:cNvSpPr>
            <a:spLocks noGrp="1"/>
          </p:cNvSpPr>
          <p:nvPr>
            <p:ph sz="half" idx="1"/>
          </p:nvPr>
        </p:nvSpPr>
        <p:spPr/>
        <p:txBody>
          <a:bodyPr/>
          <a:lstStyle/>
          <a:p>
            <a:pPr marL="514350" lvl="1" indent="-514350">
              <a:spcBef>
                <a:spcPts val="0"/>
              </a:spcBef>
              <a:buClr>
                <a:srgbClr val="0070C0"/>
              </a:buClr>
              <a:buSzPct val="100000"/>
              <a:buFont typeface="+mj-lt"/>
              <a:buAutoNum type="arabicPeriod"/>
            </a:pPr>
            <a:r>
              <a:rPr lang="en-US" altLang="en-US" sz="2800" dirty="0">
                <a:solidFill>
                  <a:srgbClr val="000000"/>
                </a:solidFill>
                <a:cs typeface="Times New Roman" panose="02020603050405020304" pitchFamily="18" charset="0"/>
              </a:rPr>
              <a:t>Think of an effective leader who has connected with you…</a:t>
            </a:r>
          </a:p>
          <a:p>
            <a:pPr marL="914400" lvl="2" indent="-457200">
              <a:spcBef>
                <a:spcPts val="0"/>
              </a:spcBef>
              <a:buClr>
                <a:srgbClr val="0070C0"/>
              </a:buClr>
              <a:buSzPct val="100000"/>
              <a:buFont typeface="+mj-lt"/>
              <a:buAutoNum type="alphaLcPeriod"/>
            </a:pPr>
            <a:r>
              <a:rPr lang="en-US" altLang="en-US" sz="2400" dirty="0">
                <a:solidFill>
                  <a:srgbClr val="000000"/>
                </a:solidFill>
                <a:cs typeface="Times New Roman" panose="02020603050405020304" pitchFamily="18" charset="0"/>
              </a:rPr>
              <a:t>What about that person stood out?</a:t>
            </a:r>
          </a:p>
          <a:p>
            <a:pPr marL="457200" lvl="2" indent="0">
              <a:spcBef>
                <a:spcPts val="0"/>
              </a:spcBef>
              <a:buClr>
                <a:srgbClr val="0070C0"/>
              </a:buClr>
              <a:buSzPct val="100000"/>
              <a:buNone/>
            </a:pPr>
            <a:endParaRPr lang="en-US" altLang="en-US" sz="2400" dirty="0">
              <a:solidFill>
                <a:srgbClr val="000000"/>
              </a:solidFill>
              <a:cs typeface="Times New Roman" panose="02020603050405020304" pitchFamily="18" charset="0"/>
            </a:endParaRPr>
          </a:p>
          <a:p>
            <a:pPr marL="514350" lvl="1" indent="-514350">
              <a:spcBef>
                <a:spcPts val="0"/>
              </a:spcBef>
              <a:buClr>
                <a:srgbClr val="0070C0"/>
              </a:buClr>
              <a:buSzPct val="100000"/>
              <a:buFont typeface="+mj-lt"/>
              <a:buAutoNum type="arabicPeriod"/>
            </a:pPr>
            <a:r>
              <a:rPr lang="en-US" altLang="en-US" sz="2800" dirty="0">
                <a:solidFill>
                  <a:srgbClr val="000000"/>
                </a:solidFill>
                <a:cs typeface="Times New Roman" panose="02020603050405020304" pitchFamily="18" charset="0"/>
              </a:rPr>
              <a:t>Now, reflect on the elements of your own effective leadership (yes, you have them!)</a:t>
            </a:r>
          </a:p>
          <a:p>
            <a:pPr marL="914400" lvl="2" indent="-457200">
              <a:spcBef>
                <a:spcPts val="0"/>
              </a:spcBef>
              <a:buClr>
                <a:srgbClr val="0070C0"/>
              </a:buClr>
              <a:buSzPct val="100000"/>
              <a:buFont typeface="+mj-lt"/>
              <a:buAutoNum type="alphaLcPeriod"/>
            </a:pPr>
            <a:r>
              <a:rPr lang="en-US" altLang="en-US" sz="2400" dirty="0">
                <a:solidFill>
                  <a:srgbClr val="000000"/>
                </a:solidFill>
                <a:cs typeface="Times New Roman" panose="02020603050405020304" pitchFamily="18" charset="0"/>
              </a:rPr>
              <a:t>Name one element that you think helps you to be most effective?</a:t>
            </a:r>
          </a:p>
          <a:p>
            <a:pPr marL="914400" lvl="2" indent="-457200">
              <a:spcBef>
                <a:spcPts val="0"/>
              </a:spcBef>
              <a:buClr>
                <a:srgbClr val="0070C0"/>
              </a:buClr>
              <a:buSzPct val="100000"/>
              <a:buFont typeface="+mj-lt"/>
              <a:buAutoNum type="alphaLcPeriod"/>
            </a:pPr>
            <a:r>
              <a:rPr lang="en-US" altLang="en-US" sz="2400" dirty="0">
                <a:solidFill>
                  <a:srgbClr val="000000"/>
                </a:solidFill>
                <a:cs typeface="Times New Roman" panose="02020603050405020304" pitchFamily="18" charset="0"/>
              </a:rPr>
              <a:t>Are you able to hold on to the element in all situations?</a:t>
            </a:r>
          </a:p>
          <a:p>
            <a:pPr marL="914400" lvl="2" indent="-457200">
              <a:spcBef>
                <a:spcPts val="0"/>
              </a:spcBef>
              <a:buClr>
                <a:srgbClr val="0070C0"/>
              </a:buClr>
              <a:buSzPct val="100000"/>
              <a:buFont typeface="+mj-lt"/>
              <a:buAutoNum type="alphaLcPeriod"/>
            </a:pPr>
            <a:r>
              <a:rPr lang="en-US" altLang="en-US" sz="2400" dirty="0">
                <a:solidFill>
                  <a:srgbClr val="000000"/>
                </a:solidFill>
                <a:cs typeface="Times New Roman" panose="02020603050405020304" pitchFamily="18" charset="0"/>
              </a:rPr>
              <a:t>Name one element that you think you could develop to improve your leadership effectiveness?</a:t>
            </a:r>
          </a:p>
          <a:p>
            <a:pPr marL="914400" lvl="2" indent="-457200">
              <a:spcBef>
                <a:spcPts val="0"/>
              </a:spcBef>
              <a:buClr>
                <a:srgbClr val="0070C0"/>
              </a:buClr>
              <a:buSzPct val="100000"/>
              <a:buFont typeface="+mj-lt"/>
              <a:buAutoNum type="alphaLcPeriod"/>
            </a:pPr>
            <a:r>
              <a:rPr lang="en-US" altLang="en-US" sz="2400" dirty="0">
                <a:solidFill>
                  <a:srgbClr val="000000"/>
                </a:solidFill>
                <a:cs typeface="Times New Roman" panose="02020603050405020304" pitchFamily="18" charset="0"/>
              </a:rPr>
              <a:t>What is your leadership philosophy? Is it time </a:t>
            </a:r>
            <a:r>
              <a:rPr lang="en-US" altLang="en-US" sz="2400">
                <a:solidFill>
                  <a:srgbClr val="000000"/>
                </a:solidFill>
                <a:cs typeface="Times New Roman" panose="02020603050405020304" pitchFamily="18" charset="0"/>
              </a:rPr>
              <a:t>to create one?</a:t>
            </a:r>
            <a:endParaRPr lang="en-US" altLang="en-US" sz="2400" dirty="0">
              <a:solidFill>
                <a:srgbClr val="00000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982820-C90F-45B2-9B97-1626AEF128EB}"/>
              </a:ext>
            </a:extLst>
          </p:cNvPr>
          <p:cNvSpPr>
            <a:spLocks noGrp="1"/>
          </p:cNvSpPr>
          <p:nvPr>
            <p:ph type="sldNum" sz="quarter" idx="10"/>
          </p:nvPr>
        </p:nvSpPr>
        <p:spPr/>
        <p:txBody>
          <a:bodyPr/>
          <a:lstStyle/>
          <a:p>
            <a:pPr>
              <a:defRPr/>
            </a:pPr>
            <a:fld id="{B3DECD38-FFDC-B946-A4F7-DDE361C58630}" type="slidenum">
              <a:rPr lang="en-US" altLang="en-US" smtClean="0"/>
              <a:pPr>
                <a:defRPr/>
              </a:pPr>
              <a:t>12</a:t>
            </a:fld>
            <a:endParaRPr lang="en-US" altLang="en-US"/>
          </a:p>
        </p:txBody>
      </p:sp>
    </p:spTree>
    <p:extLst>
      <p:ext uri="{BB962C8B-B14F-4D97-AF65-F5344CB8AC3E}">
        <p14:creationId xmlns:p14="http://schemas.microsoft.com/office/powerpoint/2010/main" val="62386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C10C-8642-4CE6-8451-E1554B1286C9}"/>
              </a:ext>
            </a:extLst>
          </p:cNvPr>
          <p:cNvSpPr>
            <a:spLocks noGrp="1"/>
          </p:cNvSpPr>
          <p:nvPr>
            <p:ph type="title"/>
          </p:nvPr>
        </p:nvSpPr>
        <p:spPr/>
        <p:txBody>
          <a:bodyPr>
            <a:normAutofit/>
          </a:bodyPr>
          <a:lstStyle/>
          <a:p>
            <a:r>
              <a:rPr lang="en-US" sz="4800" dirty="0">
                <a:solidFill>
                  <a:srgbClr val="000000"/>
                </a:solidFill>
              </a:rPr>
              <a:t>ASCCC Mission</a:t>
            </a:r>
          </a:p>
        </p:txBody>
      </p:sp>
      <p:sp>
        <p:nvSpPr>
          <p:cNvPr id="3" name="Content Placeholder 2">
            <a:extLst>
              <a:ext uri="{FF2B5EF4-FFF2-40B4-BE49-F238E27FC236}">
                <a16:creationId xmlns:a16="http://schemas.microsoft.com/office/drawing/2014/main" id="{EF9F5C2F-B0D0-4A60-BB12-E9074CDD9533}"/>
              </a:ext>
            </a:extLst>
          </p:cNvPr>
          <p:cNvSpPr>
            <a:spLocks noGrp="1"/>
          </p:cNvSpPr>
          <p:nvPr>
            <p:ph sz="half" idx="1"/>
          </p:nvPr>
        </p:nvSpPr>
        <p:spPr/>
        <p:txBody>
          <a:bodyPr/>
          <a:lstStyle/>
          <a:p>
            <a:pPr marL="0" lvl="0" indent="0" algn="l" rtl="0">
              <a:lnSpc>
                <a:spcPct val="70000"/>
              </a:lnSpc>
              <a:spcBef>
                <a:spcPts val="0"/>
              </a:spcBef>
              <a:spcAft>
                <a:spcPts val="0"/>
              </a:spcAft>
              <a:buClr>
                <a:srgbClr val="3F3F3F"/>
              </a:buClr>
              <a:buSzPts val="2550"/>
              <a:buNone/>
            </a:pPr>
            <a:r>
              <a:rPr lang="en-US" b="1" dirty="0">
                <a:solidFill>
                  <a:srgbClr val="000000"/>
                </a:solidFill>
              </a:rPr>
              <a:t>The Academic Senate for California Community Colleges (ASCCC):</a:t>
            </a:r>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solidFill>
                  <a:srgbClr val="000000"/>
                </a:solidFill>
              </a:rPr>
              <a:t>Fosters the effective participation by community college faculty in all statewide and local academic and professional matters; </a:t>
            </a:r>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solidFill>
                  <a:srgbClr val="000000"/>
                </a:solidFill>
              </a:rPr>
              <a:t>Develops, promotes, and acts upon policies responding to statewide concerns; </a:t>
            </a:r>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solidFill>
                  <a:srgbClr val="000000"/>
                </a:solidFill>
              </a:rPr>
              <a:t>Serves as the official voice of the faculty of California Community Colleges in academic and professional matters. </a:t>
            </a:r>
          </a:p>
          <a:p>
            <a:pPr marL="0" marR="0" lvl="0" indent="0" algn="l" rtl="0">
              <a:lnSpc>
                <a:spcPct val="70000"/>
              </a:lnSpc>
              <a:spcBef>
                <a:spcPts val="1000"/>
              </a:spcBef>
              <a:spcAft>
                <a:spcPts val="0"/>
              </a:spcAft>
              <a:buClr>
                <a:srgbClr val="3F3F3F"/>
              </a:buClr>
              <a:buSzPts val="2550"/>
              <a:buFont typeface="Arial"/>
              <a:buNone/>
            </a:pPr>
            <a:endParaRPr lang="en-US" dirty="0">
              <a:solidFill>
                <a:srgbClr val="000000"/>
              </a:solidFill>
            </a:endParaRPr>
          </a:p>
          <a:p>
            <a:pPr marL="0" lvl="0" indent="0" algn="l" rtl="0">
              <a:lnSpc>
                <a:spcPct val="70000"/>
              </a:lnSpc>
              <a:spcBef>
                <a:spcPts val="1000"/>
              </a:spcBef>
              <a:spcAft>
                <a:spcPts val="0"/>
              </a:spcAft>
              <a:buClr>
                <a:srgbClr val="3F3F3F"/>
              </a:buClr>
              <a:buSzPts val="2550"/>
              <a:buNone/>
            </a:pPr>
            <a:r>
              <a:rPr lang="en-US" dirty="0">
                <a:solidFill>
                  <a:srgbClr val="000000"/>
                </a:solidFill>
              </a:rPr>
              <a:t>The ASCCC strengthens and supports the local senates of all California community colleges.</a:t>
            </a:r>
          </a:p>
        </p:txBody>
      </p:sp>
      <p:sp>
        <p:nvSpPr>
          <p:cNvPr id="4" name="Slide Number Placeholder 3">
            <a:extLst>
              <a:ext uri="{FF2B5EF4-FFF2-40B4-BE49-F238E27FC236}">
                <a16:creationId xmlns:a16="http://schemas.microsoft.com/office/drawing/2014/main" id="{CEB963FC-3C75-4209-9B5B-872265689DDD}"/>
              </a:ext>
            </a:extLst>
          </p:cNvPr>
          <p:cNvSpPr>
            <a:spLocks noGrp="1"/>
          </p:cNvSpPr>
          <p:nvPr>
            <p:ph type="sldNum" sz="quarter" idx="10"/>
          </p:nvPr>
        </p:nvSpPr>
        <p:spPr/>
        <p:txBody>
          <a:bodyPr/>
          <a:lstStyle/>
          <a:p>
            <a:pPr>
              <a:defRPr/>
            </a:pPr>
            <a:fld id="{B3DECD38-FFDC-B946-A4F7-DDE361C58630}" type="slidenum">
              <a:rPr lang="en-US" altLang="en-US" smtClean="0"/>
              <a:pPr>
                <a:defRPr/>
              </a:pPr>
              <a:t>13</a:t>
            </a:fld>
            <a:endParaRPr lang="en-US" altLang="en-US"/>
          </a:p>
        </p:txBody>
      </p:sp>
    </p:spTree>
    <p:extLst>
      <p:ext uri="{BB962C8B-B14F-4D97-AF65-F5344CB8AC3E}">
        <p14:creationId xmlns:p14="http://schemas.microsoft.com/office/powerpoint/2010/main" val="180462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10+1 and New Member Card</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70300" y="1813719"/>
            <a:ext cx="3836588" cy="4419600"/>
          </a:xfrm>
        </p:spPr>
      </p:pic>
      <p:sp>
        <p:nvSpPr>
          <p:cNvPr id="4" name="Slide Number Placeholder 3"/>
          <p:cNvSpPr>
            <a:spLocks noGrp="1"/>
          </p:cNvSpPr>
          <p:nvPr>
            <p:ph type="sldNum" sz="quarter" idx="10"/>
          </p:nvPr>
        </p:nvSpPr>
        <p:spPr/>
        <p:txBody>
          <a:bodyPr/>
          <a:lstStyle/>
          <a:p>
            <a:pPr>
              <a:defRPr/>
            </a:pPr>
            <a:fld id="{23CFC7CB-682B-334D-8C2A-B6D7FD47D9F7}" type="slidenum">
              <a:rPr lang="en-US" altLang="en-US" smtClean="0"/>
              <a:pPr>
                <a:defRPr/>
              </a:pPr>
              <a:t>14</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671" y="2632869"/>
            <a:ext cx="4711700" cy="2781300"/>
          </a:xfrm>
          <a:prstGeom prst="rect">
            <a:avLst/>
          </a:prstGeom>
        </p:spPr>
      </p:pic>
      <p:sp>
        <p:nvSpPr>
          <p:cNvPr id="8" name="TextBox 7"/>
          <p:cNvSpPr txBox="1"/>
          <p:nvPr/>
        </p:nvSpPr>
        <p:spPr>
          <a:xfrm>
            <a:off x="7360171" y="1198206"/>
            <a:ext cx="3195105" cy="461665"/>
          </a:xfrm>
          <a:prstGeom prst="rect">
            <a:avLst/>
          </a:prstGeom>
          <a:noFill/>
        </p:spPr>
        <p:txBody>
          <a:bodyPr wrap="none" rtlCol="0">
            <a:spAutoFit/>
          </a:bodyPr>
          <a:lstStyle/>
          <a:p>
            <a:r>
              <a:rPr lang="en-US" sz="2400" dirty="0"/>
              <a:t>https://</a:t>
            </a:r>
            <a:r>
              <a:rPr lang="en-US" sz="2400" dirty="0" err="1"/>
              <a:t>asccc.org</a:t>
            </a:r>
            <a:r>
              <a:rPr lang="en-US" sz="2400" dirty="0"/>
              <a:t>/10_1</a:t>
            </a:r>
          </a:p>
        </p:txBody>
      </p:sp>
    </p:spTree>
    <p:extLst>
      <p:ext uri="{BB962C8B-B14F-4D97-AF65-F5344CB8AC3E}">
        <p14:creationId xmlns:p14="http://schemas.microsoft.com/office/powerpoint/2010/main" val="38313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63D6AB3A-5396-423C-90B9-0BC9662C8F5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204" b="3151"/>
          <a:stretch/>
        </p:blipFill>
        <p:spPr>
          <a:xfrm>
            <a:off x="20" y="10"/>
            <a:ext cx="12191980" cy="6857990"/>
          </a:xfrm>
          <a:noFill/>
        </p:spPr>
      </p:pic>
      <p:sp>
        <p:nvSpPr>
          <p:cNvPr id="4" name="Slide Number Placeholder 3" hidden="1">
            <a:extLst>
              <a:ext uri="{FF2B5EF4-FFF2-40B4-BE49-F238E27FC236}">
                <a16:creationId xmlns:a16="http://schemas.microsoft.com/office/drawing/2014/main" id="{74246492-4942-47AD-BB73-847BBE2E3300}"/>
              </a:ext>
            </a:extLst>
          </p:cNvPr>
          <p:cNvSpPr>
            <a:spLocks noGrp="1"/>
          </p:cNvSpPr>
          <p:nvPr>
            <p:ph type="sldNum" sz="quarter" idx="10"/>
          </p:nvPr>
        </p:nvSpPr>
        <p:spPr/>
        <p:txBody>
          <a:bodyPr/>
          <a:lstStyle/>
          <a:p>
            <a:pPr>
              <a:spcAft>
                <a:spcPts val="600"/>
              </a:spcAft>
              <a:defRPr/>
            </a:pPr>
            <a:fld id="{B3DECD38-FFDC-B946-A4F7-DDE361C58630}" type="slidenum">
              <a:rPr lang="en-US" altLang="en-US" smtClean="0"/>
              <a:pPr>
                <a:spcAft>
                  <a:spcPts val="600"/>
                </a:spcAft>
                <a:defRPr/>
              </a:pPr>
              <a:t>15</a:t>
            </a:fld>
            <a:endParaRPr lang="en-US" altLang="en-US"/>
          </a:p>
        </p:txBody>
      </p:sp>
    </p:spTree>
    <p:extLst>
      <p:ext uri="{BB962C8B-B14F-4D97-AF65-F5344CB8AC3E}">
        <p14:creationId xmlns:p14="http://schemas.microsoft.com/office/powerpoint/2010/main" val="289810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203B-2AFF-448E-B0A5-A674974EBA18}"/>
              </a:ext>
            </a:extLst>
          </p:cNvPr>
          <p:cNvSpPr>
            <a:spLocks noGrp="1"/>
          </p:cNvSpPr>
          <p:nvPr>
            <p:ph type="title"/>
          </p:nvPr>
        </p:nvSpPr>
        <p:spPr/>
        <p:txBody>
          <a:bodyPr/>
          <a:lstStyle/>
          <a:p>
            <a:r>
              <a:rPr lang="en-US" dirty="0"/>
              <a:t>Local Senates Handbook</a:t>
            </a:r>
          </a:p>
        </p:txBody>
      </p:sp>
      <p:sp>
        <p:nvSpPr>
          <p:cNvPr id="4" name="Text Placeholder 3">
            <a:extLst>
              <a:ext uri="{FF2B5EF4-FFF2-40B4-BE49-F238E27FC236}">
                <a16:creationId xmlns:a16="http://schemas.microsoft.com/office/drawing/2014/main" id="{D2374451-A514-49F4-9789-FFC80F5E9B12}"/>
              </a:ext>
            </a:extLst>
          </p:cNvPr>
          <p:cNvSpPr>
            <a:spLocks noGrp="1"/>
          </p:cNvSpPr>
          <p:nvPr>
            <p:ph type="body" sz="half" idx="2"/>
          </p:nvPr>
        </p:nvSpPr>
        <p:spPr/>
        <p:txBody>
          <a:bodyPr/>
          <a:lstStyle/>
          <a:p>
            <a:r>
              <a:rPr lang="en-US" dirty="0"/>
              <a:t>https://asccc.org/sites/default/files/ASCCC_Local-Senates-Handbook_2020_Apub.pdf</a:t>
            </a:r>
          </a:p>
          <a:p>
            <a:endParaRPr lang="en-US" dirty="0"/>
          </a:p>
        </p:txBody>
      </p:sp>
      <p:sp>
        <p:nvSpPr>
          <p:cNvPr id="5" name="Slide Number Placeholder 4">
            <a:extLst>
              <a:ext uri="{FF2B5EF4-FFF2-40B4-BE49-F238E27FC236}">
                <a16:creationId xmlns:a16="http://schemas.microsoft.com/office/drawing/2014/main" id="{CDF6EF6B-EB01-4E94-A198-D3A989A8946B}"/>
              </a:ext>
            </a:extLst>
          </p:cNvPr>
          <p:cNvSpPr>
            <a:spLocks noGrp="1"/>
          </p:cNvSpPr>
          <p:nvPr>
            <p:ph type="sldNum" sz="quarter" idx="10"/>
          </p:nvPr>
        </p:nvSpPr>
        <p:spPr/>
        <p:txBody>
          <a:bodyPr/>
          <a:lstStyle/>
          <a:p>
            <a:pPr>
              <a:defRPr/>
            </a:pPr>
            <a:fld id="{BA612EA7-8AF5-6D4A-BB65-EDB273F44EC3}" type="slidenum">
              <a:rPr lang="en-US" altLang="en-US" smtClean="0"/>
              <a:pPr>
                <a:defRPr/>
              </a:pPr>
              <a:t>16</a:t>
            </a:fld>
            <a:endParaRPr lang="en-US" altLang="en-US"/>
          </a:p>
        </p:txBody>
      </p:sp>
      <p:pic>
        <p:nvPicPr>
          <p:cNvPr id="6" name="Content Placeholder 5">
            <a:extLst>
              <a:ext uri="{FF2B5EF4-FFF2-40B4-BE49-F238E27FC236}">
                <a16:creationId xmlns:a16="http://schemas.microsoft.com/office/drawing/2014/main" id="{9BB56193-049B-4CBC-BD27-B0A1515A02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0479" y="483454"/>
            <a:ext cx="5040666" cy="5872896"/>
          </a:xfrm>
        </p:spPr>
      </p:pic>
    </p:spTree>
    <p:extLst>
      <p:ext uri="{BB962C8B-B14F-4D97-AF65-F5344CB8AC3E}">
        <p14:creationId xmlns:p14="http://schemas.microsoft.com/office/powerpoint/2010/main" val="205233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F5A6-2D27-4991-BCB5-1D1E9F446297}"/>
              </a:ext>
            </a:extLst>
          </p:cNvPr>
          <p:cNvSpPr>
            <a:spLocks noGrp="1"/>
          </p:cNvSpPr>
          <p:nvPr>
            <p:ph type="title"/>
          </p:nvPr>
        </p:nvSpPr>
        <p:spPr/>
        <p:txBody>
          <a:bodyPr/>
          <a:lstStyle/>
          <a:p>
            <a:r>
              <a:rPr lang="en-US" dirty="0">
                <a:solidFill>
                  <a:srgbClr val="000000"/>
                </a:solidFill>
              </a:rPr>
              <a:t>Connect to the ASCCC</a:t>
            </a:r>
          </a:p>
        </p:txBody>
      </p:sp>
      <p:sp>
        <p:nvSpPr>
          <p:cNvPr id="3" name="Content Placeholder 2">
            <a:extLst>
              <a:ext uri="{FF2B5EF4-FFF2-40B4-BE49-F238E27FC236}">
                <a16:creationId xmlns:a16="http://schemas.microsoft.com/office/drawing/2014/main" id="{66D6FF31-AD00-4D4C-B102-BAA26D919B87}"/>
              </a:ext>
            </a:extLst>
          </p:cNvPr>
          <p:cNvSpPr>
            <a:spLocks noGrp="1"/>
          </p:cNvSpPr>
          <p:nvPr>
            <p:ph sz="half" idx="1"/>
          </p:nvPr>
        </p:nvSpPr>
        <p:spPr/>
        <p:txBody>
          <a:bodyPr/>
          <a:lstStyle/>
          <a:p>
            <a:pPr lvl="1"/>
            <a:r>
              <a:rPr lang="en-US" dirty="0">
                <a:solidFill>
                  <a:srgbClr val="000000"/>
                </a:solidFill>
              </a:rPr>
              <a:t>ASCCC: Subscribe to Newsletter: </a:t>
            </a:r>
            <a:r>
              <a:rPr lang="en-US" dirty="0">
                <a:solidFill>
                  <a:srgbClr val="000000"/>
                </a:solidFill>
                <a:hlinkClick r:id="rId2">
                  <a:extLst>
                    <a:ext uri="{A12FA001-AC4F-418D-AE19-62706E023703}">
                      <ahyp:hlinkClr xmlns:ahyp="http://schemas.microsoft.com/office/drawing/2018/hyperlinkcolor" val="tx"/>
                    </a:ext>
                  </a:extLst>
                </a:hlinkClick>
              </a:rPr>
              <a:t>https://asccc.org/signup-newsletters </a:t>
            </a:r>
            <a:endParaRPr lang="en-US" sz="4400" dirty="0">
              <a:solidFill>
                <a:srgbClr val="000000"/>
              </a:solidFill>
            </a:endParaRPr>
          </a:p>
          <a:p>
            <a:pPr marL="0" indent="0">
              <a:buNone/>
            </a:pPr>
            <a:r>
              <a:rPr lang="en-US" dirty="0">
                <a:solidFill>
                  <a:srgbClr val="000000"/>
                </a:solidFill>
              </a:rPr>
              <a:t> </a:t>
            </a:r>
          </a:p>
          <a:p>
            <a:pPr lvl="1"/>
            <a:r>
              <a:rPr lang="en-US" dirty="0">
                <a:solidFill>
                  <a:srgbClr val="000000"/>
                </a:solidFill>
              </a:rPr>
              <a:t>ASCCC Request for Services: </a:t>
            </a:r>
            <a:r>
              <a:rPr lang="en-US" dirty="0">
                <a:solidFill>
                  <a:srgbClr val="000000"/>
                </a:solidFill>
                <a:hlinkClick r:id="rId3">
                  <a:extLst>
                    <a:ext uri="{A12FA001-AC4F-418D-AE19-62706E023703}">
                      <ahyp:hlinkClr xmlns:ahyp="http://schemas.microsoft.com/office/drawing/2018/hyperlinkcolor" val="tx"/>
                    </a:ext>
                  </a:extLst>
                </a:hlinkClick>
              </a:rPr>
              <a:t>https://asccc.org/contact/request-services </a:t>
            </a:r>
            <a:endParaRPr lang="en-US" sz="4400" dirty="0">
              <a:solidFill>
                <a:srgbClr val="000000"/>
              </a:solidFill>
            </a:endParaRPr>
          </a:p>
          <a:p>
            <a:pPr marL="0" indent="0">
              <a:buNone/>
            </a:pPr>
            <a:r>
              <a:rPr lang="en-US" dirty="0">
                <a:solidFill>
                  <a:srgbClr val="000000"/>
                </a:solidFill>
              </a:rPr>
              <a:t> </a:t>
            </a:r>
          </a:p>
          <a:p>
            <a:pPr lvl="1"/>
            <a:r>
              <a:rPr lang="en-US" dirty="0">
                <a:solidFill>
                  <a:srgbClr val="000000"/>
                </a:solidFill>
              </a:rPr>
              <a:t>ASCCC Resolutions: </a:t>
            </a:r>
            <a:r>
              <a:rPr lang="en-US" dirty="0">
                <a:solidFill>
                  <a:srgbClr val="000000"/>
                </a:solidFill>
                <a:hlinkClick r:id="rId4">
                  <a:extLst>
                    <a:ext uri="{A12FA001-AC4F-418D-AE19-62706E023703}">
                      <ahyp:hlinkClr xmlns:ahyp="http://schemas.microsoft.com/office/drawing/2018/hyperlinkcolor" val="tx"/>
                    </a:ext>
                  </a:extLst>
                </a:hlinkClick>
              </a:rPr>
              <a:t>https://asccc.org/resources/resolutions </a:t>
            </a:r>
            <a:endParaRPr lang="en-US" sz="4400" dirty="0">
              <a:solidFill>
                <a:srgbClr val="000000"/>
              </a:solidFill>
            </a:endParaRPr>
          </a:p>
          <a:p>
            <a:pPr marL="0" indent="0">
              <a:buNone/>
            </a:pPr>
            <a:r>
              <a:rPr lang="en-US" dirty="0">
                <a:solidFill>
                  <a:srgbClr val="000000"/>
                </a:solidFill>
              </a:rPr>
              <a:t> </a:t>
            </a:r>
          </a:p>
          <a:p>
            <a:pPr lvl="1"/>
            <a:r>
              <a:rPr lang="en-US" dirty="0">
                <a:solidFill>
                  <a:srgbClr val="000000"/>
                </a:solidFill>
              </a:rPr>
              <a:t>ASCCC Legislative Positions: </a:t>
            </a:r>
            <a:r>
              <a:rPr lang="en-US" dirty="0">
                <a:solidFill>
                  <a:srgbClr val="000000"/>
                </a:solidFill>
                <a:hlinkClick r:id="rId5">
                  <a:extLst>
                    <a:ext uri="{A12FA001-AC4F-418D-AE19-62706E023703}">
                      <ahyp:hlinkClr xmlns:ahyp="http://schemas.microsoft.com/office/drawing/2018/hyperlinkcolor" val="tx"/>
                    </a:ext>
                  </a:extLst>
                </a:hlinkClick>
              </a:rPr>
              <a:t>https://asccc.org/legislative-positions </a:t>
            </a:r>
            <a:endParaRPr lang="en-US" sz="4400" dirty="0">
              <a:solidFill>
                <a:srgbClr val="000000"/>
              </a:solidFill>
            </a:endParaRPr>
          </a:p>
          <a:p>
            <a:pPr marL="0" indent="0">
              <a:buNone/>
            </a:pPr>
            <a:r>
              <a:rPr lang="en-US" dirty="0">
                <a:solidFill>
                  <a:srgbClr val="000000"/>
                </a:solidFill>
              </a:rPr>
              <a:t> </a:t>
            </a:r>
          </a:p>
          <a:p>
            <a:pPr lvl="1"/>
            <a:r>
              <a:rPr lang="en-US" dirty="0">
                <a:solidFill>
                  <a:srgbClr val="000000"/>
                </a:solidFill>
              </a:rPr>
              <a:t>ASCCC Application for Service: </a:t>
            </a:r>
            <a:r>
              <a:rPr lang="en-US" dirty="0">
                <a:solidFill>
                  <a:srgbClr val="000000"/>
                </a:solidFill>
                <a:hlinkClick r:id="rId6">
                  <a:extLst>
                    <a:ext uri="{A12FA001-AC4F-418D-AE19-62706E023703}">
                      <ahyp:hlinkClr xmlns:ahyp="http://schemas.microsoft.com/office/drawing/2018/hyperlinkcolor" val="tx"/>
                    </a:ext>
                  </a:extLst>
                </a:hlinkClick>
              </a:rPr>
              <a:t>https://asccc.org/content/new-faculty-application-statewide-service</a:t>
            </a:r>
            <a:r>
              <a:rPr lang="en-US" dirty="0">
                <a:solidFill>
                  <a:srgbClr val="000000"/>
                </a:solidFill>
              </a:rPr>
              <a:t> </a:t>
            </a:r>
          </a:p>
        </p:txBody>
      </p:sp>
      <p:sp>
        <p:nvSpPr>
          <p:cNvPr id="4" name="Slide Number Placeholder 3">
            <a:extLst>
              <a:ext uri="{FF2B5EF4-FFF2-40B4-BE49-F238E27FC236}">
                <a16:creationId xmlns:a16="http://schemas.microsoft.com/office/drawing/2014/main" id="{9E138A72-344F-46E1-81ED-38D0BC300AED}"/>
              </a:ext>
            </a:extLst>
          </p:cNvPr>
          <p:cNvSpPr>
            <a:spLocks noGrp="1"/>
          </p:cNvSpPr>
          <p:nvPr>
            <p:ph type="sldNum" sz="quarter" idx="10"/>
          </p:nvPr>
        </p:nvSpPr>
        <p:spPr/>
        <p:txBody>
          <a:bodyPr/>
          <a:lstStyle/>
          <a:p>
            <a:pPr>
              <a:defRPr/>
            </a:pPr>
            <a:fld id="{B3DECD38-FFDC-B946-A4F7-DDE361C58630}" type="slidenum">
              <a:rPr lang="en-US" altLang="en-US" smtClean="0"/>
              <a:pPr>
                <a:defRPr/>
              </a:pPr>
              <a:t>17</a:t>
            </a:fld>
            <a:endParaRPr lang="en-US" altLang="en-US"/>
          </a:p>
        </p:txBody>
      </p:sp>
    </p:spTree>
    <p:extLst>
      <p:ext uri="{BB962C8B-B14F-4D97-AF65-F5344CB8AC3E}">
        <p14:creationId xmlns:p14="http://schemas.microsoft.com/office/powerpoint/2010/main" val="331002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C502-9914-4C45-AAA4-AF7DD7EB124C}"/>
              </a:ext>
            </a:extLst>
          </p:cNvPr>
          <p:cNvSpPr>
            <a:spLocks noGrp="1"/>
          </p:cNvSpPr>
          <p:nvPr>
            <p:ph type="title"/>
          </p:nvPr>
        </p:nvSpPr>
        <p:spPr/>
        <p:txBody>
          <a:bodyPr/>
          <a:lstStyle/>
          <a:p>
            <a:r>
              <a:rPr lang="en-US" dirty="0">
                <a:solidFill>
                  <a:srgbClr val="000000"/>
                </a:solidFill>
              </a:rPr>
              <a:t>Resolutions Information</a:t>
            </a:r>
          </a:p>
        </p:txBody>
      </p:sp>
      <p:sp>
        <p:nvSpPr>
          <p:cNvPr id="3" name="Content Placeholder 2">
            <a:extLst>
              <a:ext uri="{FF2B5EF4-FFF2-40B4-BE49-F238E27FC236}">
                <a16:creationId xmlns:a16="http://schemas.microsoft.com/office/drawing/2014/main" id="{8C9DEA4F-2853-4920-B972-D5A94E624E2B}"/>
              </a:ext>
            </a:extLst>
          </p:cNvPr>
          <p:cNvSpPr>
            <a:spLocks noGrp="1"/>
          </p:cNvSpPr>
          <p:nvPr>
            <p:ph sz="half" idx="1"/>
          </p:nvPr>
        </p:nvSpPr>
        <p:spPr/>
        <p:txBody>
          <a:bodyPr/>
          <a:lstStyle/>
          <a:p>
            <a:pPr marL="0" lvl="0" indent="0">
              <a:buNone/>
            </a:pPr>
            <a:r>
              <a:rPr lang="en-US" dirty="0">
                <a:solidFill>
                  <a:srgbClr val="000000"/>
                </a:solidFill>
              </a:rPr>
              <a:t>Resolutions Handbook: </a:t>
            </a:r>
          </a:p>
          <a:p>
            <a:r>
              <a:rPr lang="en-US" u="sng" dirty="0">
                <a:solidFill>
                  <a:srgbClr val="2E57AA"/>
                </a:solidFill>
                <a:hlinkClick r:id="rId2">
                  <a:extLst>
                    <a:ext uri="{A12FA001-AC4F-418D-AE19-62706E023703}">
                      <ahyp:hlinkClr xmlns:ahyp="http://schemas.microsoft.com/office/drawing/2018/hyperlinkcolor" val="tx"/>
                    </a:ext>
                  </a:extLst>
                </a:hlinkClick>
              </a:rPr>
              <a:t>https://www.asccc.org/sites/default/files/ResolutionHandbookFinalFA17_1.pdf</a:t>
            </a:r>
            <a:r>
              <a:rPr lang="en-US" dirty="0">
                <a:solidFill>
                  <a:srgbClr val="000000"/>
                </a:solidFill>
                <a:hlinkClick r:id="rId2">
                  <a:extLst>
                    <a:ext uri="{A12FA001-AC4F-418D-AE19-62706E023703}">
                      <ahyp:hlinkClr xmlns:ahyp="http://schemas.microsoft.com/office/drawing/2018/hyperlinkcolor" val="tx"/>
                    </a:ext>
                  </a:extLst>
                </a:hlinkClick>
              </a:rPr>
              <a:t> </a:t>
            </a:r>
            <a:endParaRPr lang="en-US" dirty="0">
              <a:solidFill>
                <a:srgbClr val="000000"/>
              </a:solidFill>
            </a:endParaRPr>
          </a:p>
          <a:p>
            <a:r>
              <a:rPr lang="en-US" dirty="0">
                <a:solidFill>
                  <a:srgbClr val="000000"/>
                </a:solidFill>
              </a:rPr>
              <a:t> </a:t>
            </a:r>
          </a:p>
          <a:p>
            <a:pPr marL="0" indent="0">
              <a:buNone/>
            </a:pPr>
            <a:r>
              <a:rPr lang="en-US" dirty="0">
                <a:solidFill>
                  <a:srgbClr val="000000"/>
                </a:solidFill>
              </a:rPr>
              <a:t>Resolutions Operational Committee Webpage: </a:t>
            </a:r>
          </a:p>
          <a:p>
            <a:r>
              <a:rPr lang="en-US" u="sng" dirty="0">
                <a:solidFill>
                  <a:srgbClr val="2E57AA"/>
                </a:solidFill>
                <a:hlinkClick r:id="rId3">
                  <a:extLst>
                    <a:ext uri="{A12FA001-AC4F-418D-AE19-62706E023703}">
                      <ahyp:hlinkClr xmlns:ahyp="http://schemas.microsoft.com/office/drawing/2018/hyperlinkcolor" val="tx"/>
                    </a:ext>
                  </a:extLst>
                </a:hlinkClick>
              </a:rPr>
              <a:t>https://www.asccc.org/directory/resolutions-operational-committee</a:t>
            </a:r>
            <a:r>
              <a:rPr lang="en-US" dirty="0">
                <a:solidFill>
                  <a:srgbClr val="000000"/>
                </a:solidFill>
                <a:hlinkClick r:id="rId3">
                  <a:extLst>
                    <a:ext uri="{A12FA001-AC4F-418D-AE19-62706E023703}">
                      <ahyp:hlinkClr xmlns:ahyp="http://schemas.microsoft.com/office/drawing/2018/hyperlinkcolor" val="tx"/>
                    </a:ext>
                  </a:extLst>
                </a:hlinkClick>
              </a:rPr>
              <a:t> </a:t>
            </a:r>
            <a:endParaRPr lang="en-US" dirty="0">
              <a:solidFill>
                <a:srgbClr val="000000"/>
              </a:solidFill>
            </a:endParaRPr>
          </a:p>
          <a:p>
            <a:endParaRPr lang="en-US" dirty="0">
              <a:solidFill>
                <a:srgbClr val="000000"/>
              </a:solidFill>
            </a:endParaRPr>
          </a:p>
          <a:p>
            <a:r>
              <a:rPr lang="en-US" dirty="0">
                <a:solidFill>
                  <a:srgbClr val="000000"/>
                </a:solidFill>
              </a:rPr>
              <a:t>Search and Review Resolutions </a:t>
            </a:r>
            <a:r>
              <a:rPr lang="en-US" dirty="0">
                <a:solidFill>
                  <a:srgbClr val="000000"/>
                </a:solidFill>
                <a:hlinkClick r:id="rId4">
                  <a:extLst>
                    <a:ext uri="{A12FA001-AC4F-418D-AE19-62706E023703}">
                      <ahyp:hlinkClr xmlns:ahyp="http://schemas.microsoft.com/office/drawing/2018/hyperlinkcolor" val="tx"/>
                    </a:ext>
                  </a:extLst>
                </a:hlinkClick>
              </a:rPr>
              <a:t>Here</a:t>
            </a:r>
            <a:endParaRPr lang="en-US" dirty="0">
              <a:solidFill>
                <a:srgbClr val="000000"/>
              </a:solidFill>
            </a:endParaRPr>
          </a:p>
        </p:txBody>
      </p:sp>
      <p:sp>
        <p:nvSpPr>
          <p:cNvPr id="4" name="Slide Number Placeholder 3">
            <a:extLst>
              <a:ext uri="{FF2B5EF4-FFF2-40B4-BE49-F238E27FC236}">
                <a16:creationId xmlns:a16="http://schemas.microsoft.com/office/drawing/2014/main" id="{3D219B56-7240-4B6C-9C12-1A10465AECEB}"/>
              </a:ext>
            </a:extLst>
          </p:cNvPr>
          <p:cNvSpPr>
            <a:spLocks noGrp="1"/>
          </p:cNvSpPr>
          <p:nvPr>
            <p:ph type="sldNum" sz="quarter" idx="10"/>
          </p:nvPr>
        </p:nvSpPr>
        <p:spPr/>
        <p:txBody>
          <a:bodyPr/>
          <a:lstStyle/>
          <a:p>
            <a:pPr>
              <a:defRPr/>
            </a:pPr>
            <a:fld id="{B3DECD38-FFDC-B946-A4F7-DDE361C58630}" type="slidenum">
              <a:rPr lang="en-US" altLang="en-US" smtClean="0"/>
              <a:pPr>
                <a:defRPr/>
              </a:pPr>
              <a:t>18</a:t>
            </a:fld>
            <a:endParaRPr lang="en-US" altLang="en-US"/>
          </a:p>
        </p:txBody>
      </p:sp>
    </p:spTree>
    <p:extLst>
      <p:ext uri="{BB962C8B-B14F-4D97-AF65-F5344CB8AC3E}">
        <p14:creationId xmlns:p14="http://schemas.microsoft.com/office/powerpoint/2010/main" val="380820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5A6D-9B12-4572-8C9F-0E38474DA92E}"/>
              </a:ext>
            </a:extLst>
          </p:cNvPr>
          <p:cNvSpPr>
            <a:spLocks noGrp="1"/>
          </p:cNvSpPr>
          <p:nvPr>
            <p:ph type="title"/>
          </p:nvPr>
        </p:nvSpPr>
        <p:spPr/>
        <p:txBody>
          <a:bodyPr/>
          <a:lstStyle/>
          <a:p>
            <a:r>
              <a:rPr lang="en-US" dirty="0">
                <a:solidFill>
                  <a:srgbClr val="000000"/>
                </a:solidFill>
              </a:rPr>
              <a:t>Helpful Papers and Publications</a:t>
            </a:r>
          </a:p>
        </p:txBody>
      </p:sp>
      <p:sp>
        <p:nvSpPr>
          <p:cNvPr id="3" name="Content Placeholder 2">
            <a:extLst>
              <a:ext uri="{FF2B5EF4-FFF2-40B4-BE49-F238E27FC236}">
                <a16:creationId xmlns:a16="http://schemas.microsoft.com/office/drawing/2014/main" id="{22BCCF4E-17AE-4027-8A55-B4A773305A52}"/>
              </a:ext>
            </a:extLst>
          </p:cNvPr>
          <p:cNvSpPr>
            <a:spLocks noGrp="1"/>
          </p:cNvSpPr>
          <p:nvPr>
            <p:ph sz="half" idx="1"/>
          </p:nvPr>
        </p:nvSpPr>
        <p:spPr/>
        <p:txBody>
          <a:bodyPr/>
          <a:lstStyle/>
          <a:p>
            <a:pPr marL="0" indent="0">
              <a:buNone/>
            </a:pPr>
            <a:r>
              <a:rPr lang="en-US" dirty="0">
                <a:hlinkClick r:id="rId2"/>
              </a:rPr>
              <a:t>https://asccc.org/publications/academic-senate-papers</a:t>
            </a:r>
            <a:endParaRPr lang="en-US" dirty="0"/>
          </a:p>
          <a:p>
            <a:pPr marL="0" indent="0">
              <a:buNone/>
            </a:pPr>
            <a:endParaRPr lang="en-US" dirty="0"/>
          </a:p>
          <a:p>
            <a:pPr marL="0" indent="0">
              <a:buNone/>
            </a:pPr>
            <a:r>
              <a:rPr lang="en-US" dirty="0">
                <a:solidFill>
                  <a:srgbClr val="000000"/>
                </a:solidFill>
              </a:rPr>
              <a:t>Recent examples:</a:t>
            </a:r>
          </a:p>
          <a:p>
            <a:r>
              <a:rPr lang="en-US" dirty="0">
                <a:solidFill>
                  <a:srgbClr val="000000"/>
                </a:solidFill>
              </a:rPr>
              <a:t>Equivalence to the Minimum Qualifications</a:t>
            </a:r>
          </a:p>
          <a:p>
            <a:r>
              <a:rPr lang="en-US" dirty="0">
                <a:solidFill>
                  <a:srgbClr val="000000"/>
                </a:solidFill>
              </a:rPr>
              <a:t>Effective and Equitable Transfer Practices in the California Community Colleges</a:t>
            </a:r>
          </a:p>
          <a:p>
            <a:r>
              <a:rPr lang="en-US" dirty="0">
                <a:solidFill>
                  <a:srgbClr val="000000"/>
                </a:solidFill>
              </a:rPr>
              <a:t>Optimizing Student Success- An Academic Senate White Paper</a:t>
            </a:r>
          </a:p>
          <a:p>
            <a:r>
              <a:rPr lang="en-US" dirty="0">
                <a:solidFill>
                  <a:srgbClr val="000000"/>
                </a:solidFill>
              </a:rPr>
              <a:t>Anti-Racism Education in the California Community Colleges</a:t>
            </a:r>
          </a:p>
          <a:p>
            <a:r>
              <a:rPr lang="en-US" dirty="0">
                <a:solidFill>
                  <a:srgbClr val="000000"/>
                </a:solidFill>
              </a:rPr>
              <a:t>Protecting the Future of Academic Freedom During a Time of Significant Change</a:t>
            </a:r>
          </a:p>
        </p:txBody>
      </p:sp>
      <p:sp>
        <p:nvSpPr>
          <p:cNvPr id="4" name="Slide Number Placeholder 3">
            <a:extLst>
              <a:ext uri="{FF2B5EF4-FFF2-40B4-BE49-F238E27FC236}">
                <a16:creationId xmlns:a16="http://schemas.microsoft.com/office/drawing/2014/main" id="{3918A707-3247-433A-B4BD-D20F17802372}"/>
              </a:ext>
            </a:extLst>
          </p:cNvPr>
          <p:cNvSpPr>
            <a:spLocks noGrp="1"/>
          </p:cNvSpPr>
          <p:nvPr>
            <p:ph type="sldNum" sz="quarter" idx="10"/>
          </p:nvPr>
        </p:nvSpPr>
        <p:spPr/>
        <p:txBody>
          <a:bodyPr/>
          <a:lstStyle/>
          <a:p>
            <a:pPr>
              <a:defRPr/>
            </a:pPr>
            <a:fld id="{B3DECD38-FFDC-B946-A4F7-DDE361C58630}" type="slidenum">
              <a:rPr lang="en-US" altLang="en-US" smtClean="0"/>
              <a:pPr>
                <a:defRPr/>
              </a:pPr>
              <a:t>19</a:t>
            </a:fld>
            <a:endParaRPr lang="en-US" altLang="en-US"/>
          </a:p>
        </p:txBody>
      </p:sp>
    </p:spTree>
    <p:extLst>
      <p:ext uri="{BB962C8B-B14F-4D97-AF65-F5344CB8AC3E}">
        <p14:creationId xmlns:p14="http://schemas.microsoft.com/office/powerpoint/2010/main" val="44130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39668B-759B-EC49-8697-931C01175DDA}"/>
              </a:ext>
            </a:extLst>
          </p:cNvPr>
          <p:cNvPicPr>
            <a:picLocks noChangeAspect="1"/>
          </p:cNvPicPr>
          <p:nvPr/>
        </p:nvPicPr>
        <p:blipFill>
          <a:blip r:embed="rId2"/>
          <a:stretch>
            <a:fillRect/>
          </a:stretch>
        </p:blipFill>
        <p:spPr>
          <a:xfrm>
            <a:off x="5963056" y="3756301"/>
            <a:ext cx="5889420" cy="2877963"/>
          </a:xfrm>
          <a:prstGeom prst="rect">
            <a:avLst/>
          </a:prstGeom>
        </p:spPr>
      </p:pic>
      <p:sp>
        <p:nvSpPr>
          <p:cNvPr id="2" name="Title 1">
            <a:extLst>
              <a:ext uri="{FF2B5EF4-FFF2-40B4-BE49-F238E27FC236}">
                <a16:creationId xmlns:a16="http://schemas.microsoft.com/office/drawing/2014/main" id="{DFCDACEF-DC26-5146-B28A-DB3489C1766A}"/>
              </a:ext>
            </a:extLst>
          </p:cNvPr>
          <p:cNvSpPr>
            <a:spLocks noGrp="1"/>
          </p:cNvSpPr>
          <p:nvPr>
            <p:ph type="title"/>
          </p:nvPr>
        </p:nvSpPr>
        <p:spPr/>
        <p:txBody>
          <a:bodyPr>
            <a:normAutofit/>
          </a:bodyPr>
          <a:lstStyle/>
          <a:p>
            <a:r>
              <a:rPr lang="en-US" sz="4800" dirty="0">
                <a:solidFill>
                  <a:srgbClr val="000000"/>
                </a:solidFill>
              </a:rPr>
              <a:t>Event Mask Guidelines</a:t>
            </a:r>
          </a:p>
        </p:txBody>
      </p:sp>
      <p:sp>
        <p:nvSpPr>
          <p:cNvPr id="3" name="Content Placeholder 2">
            <a:extLst>
              <a:ext uri="{FF2B5EF4-FFF2-40B4-BE49-F238E27FC236}">
                <a16:creationId xmlns:a16="http://schemas.microsoft.com/office/drawing/2014/main" id="{61250FF5-5795-D74E-BD46-B1A3262D3FB1}"/>
              </a:ext>
            </a:extLst>
          </p:cNvPr>
          <p:cNvSpPr>
            <a:spLocks noGrp="1"/>
          </p:cNvSpPr>
          <p:nvPr>
            <p:ph sz="half" idx="1"/>
          </p:nvPr>
        </p:nvSpPr>
        <p:spPr>
          <a:xfrm>
            <a:off x="1277650" y="1798320"/>
            <a:ext cx="10046043" cy="4419600"/>
          </a:xfrm>
        </p:spPr>
        <p:txBody>
          <a:bodyPr/>
          <a:lstStyle/>
          <a:p>
            <a:pPr marL="0" indent="0">
              <a:buNone/>
            </a:pPr>
            <a:r>
              <a:rPr lang="en-US" dirty="0">
                <a:solidFill>
                  <a:srgbClr val="000000"/>
                </a:solidFill>
              </a:rPr>
              <a:t>The Westin Long Beach continues to follow all city and state guidelines regarding safety and mask requirements. At this time, the hotel is enforcing the mask mandate, and all guests and employees are required to wear a mask when in public spaces throughout the hotel (except when actively eating or drinking in the hotel restaurant or event space). There are signs posted throughout the property to remind people of the mask requirement and masks are available </a:t>
            </a:r>
            <a:br>
              <a:rPr lang="en-US" dirty="0">
                <a:solidFill>
                  <a:srgbClr val="000000"/>
                </a:solidFill>
              </a:rPr>
            </a:br>
            <a:r>
              <a:rPr lang="en-US" dirty="0">
                <a:solidFill>
                  <a:srgbClr val="000000"/>
                </a:solidFill>
              </a:rPr>
              <a:t>at the Westin Long Beach front counter </a:t>
            </a:r>
            <a:br>
              <a:rPr lang="en-US" dirty="0">
                <a:solidFill>
                  <a:srgbClr val="000000"/>
                </a:solidFill>
              </a:rPr>
            </a:br>
            <a:r>
              <a:rPr lang="en-US" dirty="0">
                <a:solidFill>
                  <a:srgbClr val="000000"/>
                </a:solidFill>
              </a:rPr>
              <a:t>or the ASCCC Registration Desk. </a:t>
            </a:r>
          </a:p>
        </p:txBody>
      </p:sp>
      <p:sp>
        <p:nvSpPr>
          <p:cNvPr id="4" name="Slide Number Placeholder 3">
            <a:extLst>
              <a:ext uri="{FF2B5EF4-FFF2-40B4-BE49-F238E27FC236}">
                <a16:creationId xmlns:a16="http://schemas.microsoft.com/office/drawing/2014/main" id="{32ED152D-F4C9-B14F-AB7A-B29C4FE33940}"/>
              </a:ext>
            </a:extLst>
          </p:cNvPr>
          <p:cNvSpPr>
            <a:spLocks noGrp="1"/>
          </p:cNvSpPr>
          <p:nvPr>
            <p:ph type="sldNum" sz="quarter" idx="10"/>
          </p:nvPr>
        </p:nvSpPr>
        <p:spPr/>
        <p:txBody>
          <a:bodyPr/>
          <a:lstStyle/>
          <a:p>
            <a:pPr>
              <a:defRPr/>
            </a:pPr>
            <a:fld id="{0154297E-07AE-1449-BCEE-4C04EBDD19BF}" type="slidenum">
              <a:rPr lang="en-US" altLang="en-US" smtClean="0"/>
              <a:pPr>
                <a:defRPr/>
              </a:pPr>
              <a:t>2</a:t>
            </a:fld>
            <a:endParaRPr lang="en-US" altLang="en-US"/>
          </a:p>
        </p:txBody>
      </p:sp>
    </p:spTree>
    <p:extLst>
      <p:ext uri="{BB962C8B-B14F-4D97-AF65-F5344CB8AC3E}">
        <p14:creationId xmlns:p14="http://schemas.microsoft.com/office/powerpoint/2010/main" val="283369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C15-9EB4-4A0A-9982-3A050D1B9780}"/>
              </a:ext>
            </a:extLst>
          </p:cNvPr>
          <p:cNvSpPr>
            <a:spLocks noGrp="1"/>
          </p:cNvSpPr>
          <p:nvPr>
            <p:ph type="title"/>
          </p:nvPr>
        </p:nvSpPr>
        <p:spPr/>
        <p:txBody>
          <a:bodyPr/>
          <a:lstStyle/>
          <a:p>
            <a:r>
              <a:rPr lang="en-US" dirty="0">
                <a:solidFill>
                  <a:srgbClr val="000000"/>
                </a:solidFill>
              </a:rPr>
              <a:t>Local Senate Visits</a:t>
            </a:r>
          </a:p>
        </p:txBody>
      </p:sp>
      <p:sp>
        <p:nvSpPr>
          <p:cNvPr id="3" name="Content Placeholder 2">
            <a:extLst>
              <a:ext uri="{FF2B5EF4-FFF2-40B4-BE49-F238E27FC236}">
                <a16:creationId xmlns:a16="http://schemas.microsoft.com/office/drawing/2014/main" id="{991E5255-ED19-4D34-8FB7-A33B33498563}"/>
              </a:ext>
            </a:extLst>
          </p:cNvPr>
          <p:cNvSpPr>
            <a:spLocks noGrp="1"/>
          </p:cNvSpPr>
          <p:nvPr>
            <p:ph sz="half" idx="1"/>
          </p:nvPr>
        </p:nvSpPr>
        <p:spPr/>
        <p:txBody>
          <a:bodyPr/>
          <a:lstStyle/>
          <a:p>
            <a:pPr marL="0" indent="0">
              <a:buNone/>
            </a:pPr>
            <a:r>
              <a:rPr lang="en-US" sz="2000" dirty="0">
                <a:solidFill>
                  <a:srgbClr val="000000"/>
                </a:solidFill>
              </a:rPr>
              <a:t>As part of its commitment to supporting local senates, the Academic Senate for California Community Colleges provides the opportunity for local senates to have visits from members of the Executive Committee and the Relations with Local Senates Committee. The purpose of such a visit is for the committee member to serve as a liaison between the Senate and your local senate. Our role is to listen to your discussions, share Senate resources to support you, and to gather questions and concerns to forward to the Academic Senate President for consideration and response. The visit can be with the local senate president, the local executive committee, the entire senate: whatever you would like. We are here to serve you!</a:t>
            </a:r>
          </a:p>
          <a:p>
            <a:pPr marL="0" indent="0">
              <a:buNone/>
            </a:pPr>
            <a:r>
              <a:rPr lang="en-US" sz="2000" dirty="0">
                <a:solidFill>
                  <a:srgbClr val="000000"/>
                </a:solidFill>
                <a:hlinkClick r:id="rId2">
                  <a:extLst>
                    <a:ext uri="{A12FA001-AC4F-418D-AE19-62706E023703}">
                      <ahyp:hlinkClr xmlns:ahyp="http://schemas.microsoft.com/office/drawing/2018/hyperlinkcolor" val="tx"/>
                    </a:ext>
                  </a:extLst>
                </a:hlinkClick>
              </a:rPr>
              <a:t>Request a visit here </a:t>
            </a:r>
            <a:endParaRPr lang="en-US" sz="2000" dirty="0">
              <a:solidFill>
                <a:srgbClr val="000000"/>
              </a:solidFill>
            </a:endParaRPr>
          </a:p>
          <a:p>
            <a:endParaRPr lang="en-US" sz="2000" dirty="0">
              <a:solidFill>
                <a:srgbClr val="000000"/>
              </a:solidFill>
            </a:endParaRPr>
          </a:p>
          <a:p>
            <a:pPr marL="0" indent="0">
              <a:buNone/>
            </a:pPr>
            <a:r>
              <a:rPr lang="en-US" sz="2000" dirty="0">
                <a:solidFill>
                  <a:srgbClr val="000000"/>
                </a:solidFill>
              </a:rPr>
              <a:t>There is no cost for local Senate Visits. These are different from the formal Collegiality in Action visits done in collaboration with the CCLC (there is a fee for these visits).</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B04D5C88-ED89-4E57-AE21-E172851B0987}"/>
              </a:ext>
            </a:extLst>
          </p:cNvPr>
          <p:cNvSpPr>
            <a:spLocks noGrp="1"/>
          </p:cNvSpPr>
          <p:nvPr>
            <p:ph type="sldNum" sz="quarter" idx="10"/>
          </p:nvPr>
        </p:nvSpPr>
        <p:spPr/>
        <p:txBody>
          <a:bodyPr/>
          <a:lstStyle/>
          <a:p>
            <a:pPr>
              <a:defRPr/>
            </a:pPr>
            <a:fld id="{B3DECD38-FFDC-B946-A4F7-DDE361C58630}" type="slidenum">
              <a:rPr lang="en-US" altLang="en-US" smtClean="0"/>
              <a:pPr>
                <a:defRPr/>
              </a:pPr>
              <a:t>20</a:t>
            </a:fld>
            <a:endParaRPr lang="en-US" altLang="en-US"/>
          </a:p>
        </p:txBody>
      </p:sp>
    </p:spTree>
    <p:extLst>
      <p:ext uri="{BB962C8B-B14F-4D97-AF65-F5344CB8AC3E}">
        <p14:creationId xmlns:p14="http://schemas.microsoft.com/office/powerpoint/2010/main" val="314164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D703-0C96-4FB6-8594-28916DA0F70B}"/>
              </a:ext>
            </a:extLst>
          </p:cNvPr>
          <p:cNvSpPr>
            <a:spLocks noGrp="1"/>
          </p:cNvSpPr>
          <p:nvPr>
            <p:ph type="title"/>
          </p:nvPr>
        </p:nvSpPr>
        <p:spPr/>
        <p:txBody>
          <a:bodyPr/>
          <a:lstStyle/>
          <a:p>
            <a:r>
              <a:rPr lang="en-US" dirty="0">
                <a:solidFill>
                  <a:srgbClr val="000000"/>
                </a:solidFill>
              </a:rPr>
              <a:t>Need ASCCC Help</a:t>
            </a:r>
            <a:r>
              <a:rPr lang="en-US" dirty="0"/>
              <a:t>?</a:t>
            </a:r>
          </a:p>
        </p:txBody>
      </p:sp>
      <p:sp>
        <p:nvSpPr>
          <p:cNvPr id="3" name="Content Placeholder 2">
            <a:extLst>
              <a:ext uri="{FF2B5EF4-FFF2-40B4-BE49-F238E27FC236}">
                <a16:creationId xmlns:a16="http://schemas.microsoft.com/office/drawing/2014/main" id="{E27FE6CB-F127-4628-927D-D9EA6B050128}"/>
              </a:ext>
            </a:extLst>
          </p:cNvPr>
          <p:cNvSpPr>
            <a:spLocks noGrp="1"/>
          </p:cNvSpPr>
          <p:nvPr>
            <p:ph sz="half" idx="1"/>
          </p:nvPr>
        </p:nvSpPr>
        <p:spPr/>
        <p:txBody>
          <a:bodyPr/>
          <a:lstStyle/>
          <a:p>
            <a:endParaRPr lang="en-US" dirty="0">
              <a:solidFill>
                <a:srgbClr val="000000"/>
              </a:solidFill>
            </a:endParaRPr>
          </a:p>
          <a:p>
            <a:r>
              <a:rPr lang="en-US" dirty="0">
                <a:solidFill>
                  <a:srgbClr val="000000"/>
                </a:solidFill>
              </a:rPr>
              <a:t>Need to ask a questions related to the 10+1? Submit it through </a:t>
            </a:r>
            <a:r>
              <a:rPr lang="en-US" dirty="0">
                <a:solidFill>
                  <a:srgbClr val="000000"/>
                </a:solidFill>
                <a:hlinkClick r:id="rId2">
                  <a:extLst>
                    <a:ext uri="{A12FA001-AC4F-418D-AE19-62706E023703}">
                      <ahyp:hlinkClr xmlns:ahyp="http://schemas.microsoft.com/office/drawing/2018/hyperlinkcolor" val="tx"/>
                    </a:ext>
                  </a:extLst>
                </a:hlinkClick>
              </a:rPr>
              <a:t>info@asccc.org</a:t>
            </a:r>
            <a:r>
              <a:rPr lang="en-US" dirty="0">
                <a:solidFill>
                  <a:srgbClr val="000000"/>
                </a:solidFill>
              </a:rPr>
              <a:t>. </a:t>
            </a:r>
          </a:p>
          <a:p>
            <a:endParaRPr lang="en-US" dirty="0">
              <a:solidFill>
                <a:srgbClr val="000000"/>
              </a:solidFill>
            </a:endParaRPr>
          </a:p>
          <a:p>
            <a:r>
              <a:rPr lang="en-US" dirty="0">
                <a:solidFill>
                  <a:srgbClr val="000000"/>
                </a:solidFill>
              </a:rPr>
              <a:t>As soon as possible, but usually within a few days, you will receive a detailed response from an ASCCC Executive Member. </a:t>
            </a:r>
          </a:p>
        </p:txBody>
      </p:sp>
      <p:sp>
        <p:nvSpPr>
          <p:cNvPr id="4" name="Slide Number Placeholder 3">
            <a:extLst>
              <a:ext uri="{FF2B5EF4-FFF2-40B4-BE49-F238E27FC236}">
                <a16:creationId xmlns:a16="http://schemas.microsoft.com/office/drawing/2014/main" id="{CFEF2E53-6165-4542-AB9D-9BE5DEAC97A5}"/>
              </a:ext>
            </a:extLst>
          </p:cNvPr>
          <p:cNvSpPr>
            <a:spLocks noGrp="1"/>
          </p:cNvSpPr>
          <p:nvPr>
            <p:ph type="sldNum" sz="quarter" idx="10"/>
          </p:nvPr>
        </p:nvSpPr>
        <p:spPr/>
        <p:txBody>
          <a:bodyPr/>
          <a:lstStyle/>
          <a:p>
            <a:pPr>
              <a:defRPr/>
            </a:pPr>
            <a:fld id="{B3DECD38-FFDC-B946-A4F7-DDE361C58630}" type="slidenum">
              <a:rPr lang="en-US" altLang="en-US" smtClean="0"/>
              <a:pPr>
                <a:defRPr/>
              </a:pPr>
              <a:t>21</a:t>
            </a:fld>
            <a:endParaRPr lang="en-US" altLang="en-US"/>
          </a:p>
        </p:txBody>
      </p:sp>
    </p:spTree>
    <p:extLst>
      <p:ext uri="{BB962C8B-B14F-4D97-AF65-F5344CB8AC3E}">
        <p14:creationId xmlns:p14="http://schemas.microsoft.com/office/powerpoint/2010/main" val="426706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B74C-4624-490F-90D1-CEF28134E395}"/>
              </a:ext>
            </a:extLst>
          </p:cNvPr>
          <p:cNvSpPr>
            <a:spLocks noGrp="1"/>
          </p:cNvSpPr>
          <p:nvPr>
            <p:ph type="title"/>
          </p:nvPr>
        </p:nvSpPr>
        <p:spPr/>
        <p:txBody>
          <a:bodyPr/>
          <a:lstStyle/>
          <a:p>
            <a:r>
              <a:rPr lang="en-US" dirty="0">
                <a:solidFill>
                  <a:srgbClr val="000000"/>
                </a:solidFill>
              </a:rPr>
              <a:t>Additional Support Resources</a:t>
            </a:r>
          </a:p>
        </p:txBody>
      </p:sp>
      <p:sp>
        <p:nvSpPr>
          <p:cNvPr id="3" name="Content Placeholder 2">
            <a:extLst>
              <a:ext uri="{FF2B5EF4-FFF2-40B4-BE49-F238E27FC236}">
                <a16:creationId xmlns:a16="http://schemas.microsoft.com/office/drawing/2014/main" id="{62990DD1-2A71-41FC-81FE-7EDE80CACF8D}"/>
              </a:ext>
            </a:extLst>
          </p:cNvPr>
          <p:cNvSpPr>
            <a:spLocks noGrp="1"/>
          </p:cNvSpPr>
          <p:nvPr>
            <p:ph sz="half" idx="1"/>
          </p:nvPr>
        </p:nvSpPr>
        <p:spPr/>
        <p:txBody>
          <a:bodyPr/>
          <a:lstStyle/>
          <a:p>
            <a:pPr marL="0" indent="0">
              <a:buNone/>
            </a:pPr>
            <a:r>
              <a:rPr lang="en-US" sz="2000" dirty="0">
                <a:solidFill>
                  <a:srgbClr val="000000"/>
                </a:solidFill>
              </a:rPr>
              <a:t>Model Hiring Principles and Practices: </a:t>
            </a:r>
            <a:r>
              <a:rPr lang="en-US" sz="2000" dirty="0">
                <a:solidFill>
                  <a:srgbClr val="000000"/>
                </a:solidFill>
                <a:hlinkClick r:id="rId2">
                  <a:extLst>
                    <a:ext uri="{A12FA001-AC4F-418D-AE19-62706E023703}">
                      <ahyp:hlinkClr xmlns:ahyp="http://schemas.microsoft.com/office/drawing/2018/hyperlinkcolor" val="tx"/>
                    </a:ext>
                  </a:extLst>
                </a:hlinkClick>
              </a:rPr>
              <a:t>https://ccconlineed.instructure.com/courses/5733</a:t>
            </a: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solidFill>
                  <a:srgbClr val="000000"/>
                </a:solidFill>
              </a:rPr>
              <a:t>Professional Development College:</a:t>
            </a:r>
          </a:p>
          <a:p>
            <a:pPr marL="0" indent="0">
              <a:buNone/>
            </a:pPr>
            <a:r>
              <a:rPr lang="en-US" sz="2000" dirty="0">
                <a:solidFill>
                  <a:srgbClr val="000000"/>
                </a:solidFill>
                <a:hlinkClick r:id="rId3">
                  <a:extLst>
                    <a:ext uri="{A12FA001-AC4F-418D-AE19-62706E023703}">
                      <ahyp:hlinkClr xmlns:ahyp="http://schemas.microsoft.com/office/drawing/2018/hyperlinkcolor" val="tx"/>
                    </a:ext>
                  </a:extLst>
                </a:hlinkClick>
              </a:rPr>
              <a:t>https://asccc-oeri.org/professional-development-college-pdc/</a:t>
            </a: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solidFill>
                  <a:srgbClr val="000000"/>
                </a:solidFill>
              </a:rPr>
              <a:t>Guided Pathways: </a:t>
            </a:r>
            <a:r>
              <a:rPr lang="en-US" sz="2000" dirty="0">
                <a:solidFill>
                  <a:srgbClr val="000000"/>
                </a:solidFill>
                <a:hlinkClick r:id="rId4">
                  <a:extLst>
                    <a:ext uri="{A12FA001-AC4F-418D-AE19-62706E023703}">
                      <ahyp:hlinkClr xmlns:ahyp="http://schemas.microsoft.com/office/drawing/2018/hyperlinkcolor" val="tx"/>
                    </a:ext>
                  </a:extLst>
                </a:hlinkClick>
              </a:rPr>
              <a:t>https://asccc.org/guided-pathways</a:t>
            </a: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solidFill>
                  <a:srgbClr val="000000"/>
                </a:solidFill>
              </a:rPr>
              <a:t>ASCCC Open Educational Resources Initiative: </a:t>
            </a:r>
            <a:r>
              <a:rPr lang="en-US" sz="2000" dirty="0">
                <a:solidFill>
                  <a:srgbClr val="000000"/>
                </a:solidFill>
                <a:hlinkClick r:id="rId5">
                  <a:extLst>
                    <a:ext uri="{A12FA001-AC4F-418D-AE19-62706E023703}">
                      <ahyp:hlinkClr xmlns:ahyp="http://schemas.microsoft.com/office/drawing/2018/hyperlinkcolor" val="tx"/>
                    </a:ext>
                  </a:extLst>
                </a:hlinkClick>
              </a:rPr>
              <a:t>https://asccc-oeri.org/</a:t>
            </a: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solidFill>
                  <a:srgbClr val="000000"/>
                </a:solidFill>
              </a:rPr>
              <a:t>C-ID: https:c-id.net</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50BE7BDF-61BA-4F95-B2D5-09CD1EFB26A6}"/>
              </a:ext>
            </a:extLst>
          </p:cNvPr>
          <p:cNvSpPr>
            <a:spLocks noGrp="1"/>
          </p:cNvSpPr>
          <p:nvPr>
            <p:ph type="sldNum" sz="quarter" idx="10"/>
          </p:nvPr>
        </p:nvSpPr>
        <p:spPr/>
        <p:txBody>
          <a:bodyPr/>
          <a:lstStyle/>
          <a:p>
            <a:pPr>
              <a:defRPr/>
            </a:pPr>
            <a:fld id="{B3DECD38-FFDC-B946-A4F7-DDE361C58630}" type="slidenum">
              <a:rPr lang="en-US" altLang="en-US" smtClean="0"/>
              <a:pPr>
                <a:defRPr/>
              </a:pPr>
              <a:t>22</a:t>
            </a:fld>
            <a:endParaRPr lang="en-US" altLang="en-US"/>
          </a:p>
        </p:txBody>
      </p:sp>
    </p:spTree>
    <p:extLst>
      <p:ext uri="{BB962C8B-B14F-4D97-AF65-F5344CB8AC3E}">
        <p14:creationId xmlns:p14="http://schemas.microsoft.com/office/powerpoint/2010/main" val="149715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E3D9-DA57-4742-BE6A-F63975CB3640}"/>
              </a:ext>
            </a:extLst>
          </p:cNvPr>
          <p:cNvSpPr>
            <a:spLocks noGrp="1"/>
          </p:cNvSpPr>
          <p:nvPr>
            <p:ph type="title"/>
          </p:nvPr>
        </p:nvSpPr>
        <p:spPr/>
        <p:txBody>
          <a:bodyPr/>
          <a:lstStyle/>
          <a:p>
            <a:r>
              <a:rPr lang="en-US" dirty="0">
                <a:solidFill>
                  <a:srgbClr val="000000"/>
                </a:solidFill>
              </a:rPr>
              <a:t>External Support Resources</a:t>
            </a:r>
          </a:p>
        </p:txBody>
      </p:sp>
      <p:sp>
        <p:nvSpPr>
          <p:cNvPr id="4" name="Slide Number Placeholder 3">
            <a:extLst>
              <a:ext uri="{FF2B5EF4-FFF2-40B4-BE49-F238E27FC236}">
                <a16:creationId xmlns:a16="http://schemas.microsoft.com/office/drawing/2014/main" id="{746C5BE7-8140-4CB2-8376-8E55A9CF0D6E}"/>
              </a:ext>
            </a:extLst>
          </p:cNvPr>
          <p:cNvSpPr>
            <a:spLocks noGrp="1"/>
          </p:cNvSpPr>
          <p:nvPr>
            <p:ph type="sldNum" sz="quarter" idx="10"/>
          </p:nvPr>
        </p:nvSpPr>
        <p:spPr/>
        <p:txBody>
          <a:bodyPr/>
          <a:lstStyle/>
          <a:p>
            <a:pPr>
              <a:defRPr/>
            </a:pPr>
            <a:fld id="{B3DECD38-FFDC-B946-A4F7-DDE361C58630}" type="slidenum">
              <a:rPr lang="en-US" altLang="en-US" smtClean="0"/>
              <a:pPr>
                <a:defRPr/>
              </a:pPr>
              <a:t>23</a:t>
            </a:fld>
            <a:endParaRPr lang="en-US" altLang="en-US"/>
          </a:p>
        </p:txBody>
      </p:sp>
      <p:sp>
        <p:nvSpPr>
          <p:cNvPr id="8" name="TextBox 7">
            <a:extLst>
              <a:ext uri="{FF2B5EF4-FFF2-40B4-BE49-F238E27FC236}">
                <a16:creationId xmlns:a16="http://schemas.microsoft.com/office/drawing/2014/main" id="{17A73DCD-BB9F-4BD1-886F-5DE7D1A5D162}"/>
              </a:ext>
            </a:extLst>
          </p:cNvPr>
          <p:cNvSpPr txBox="1"/>
          <p:nvPr/>
        </p:nvSpPr>
        <p:spPr>
          <a:xfrm>
            <a:off x="1277650" y="2470529"/>
            <a:ext cx="10076150" cy="3477875"/>
          </a:xfrm>
          <a:prstGeom prst="rect">
            <a:avLst/>
          </a:prstGeom>
          <a:noFill/>
        </p:spPr>
        <p:txBody>
          <a:bodyPr wrap="square">
            <a:spAutoFit/>
          </a:bodyPr>
          <a:lstStyle/>
          <a:p>
            <a:pPr marL="0" lvl="0" indent="0">
              <a:buNone/>
            </a:pPr>
            <a:r>
              <a:rPr lang="en-US" sz="2000" dirty="0">
                <a:solidFill>
                  <a:srgbClr val="000000"/>
                </a:solidFill>
              </a:rPr>
              <a:t>California Community Colleges Chancellor’s Office (CCCCO or CO): </a:t>
            </a:r>
          </a:p>
          <a:p>
            <a:pPr marL="0" indent="0">
              <a:buNone/>
            </a:pPr>
            <a:r>
              <a:rPr lang="en-US" sz="2000" u="sng" dirty="0">
                <a:solidFill>
                  <a:srgbClr val="2E57AA"/>
                </a:solidFill>
                <a:hlinkClick r:id="rId2">
                  <a:extLst>
                    <a:ext uri="{A12FA001-AC4F-418D-AE19-62706E023703}">
                      <ahyp:hlinkClr xmlns:ahyp="http://schemas.microsoft.com/office/drawing/2018/hyperlinkcolor" val="tx"/>
                    </a:ext>
                  </a:extLst>
                </a:hlinkClick>
              </a:rPr>
              <a:t>http://www.cccco.edu</a:t>
            </a:r>
            <a:r>
              <a:rPr lang="en-US" sz="2000" dirty="0">
                <a:solidFill>
                  <a:srgbClr val="000000"/>
                </a:solidFill>
                <a:hlinkClick r:id="rId2">
                  <a:extLst>
                    <a:ext uri="{A12FA001-AC4F-418D-AE19-62706E023703}">
                      <ahyp:hlinkClr xmlns:ahyp="http://schemas.microsoft.com/office/drawing/2018/hyperlinkcolor" val="tx"/>
                    </a:ext>
                  </a:extLst>
                </a:hlinkClick>
              </a:rPr>
              <a:t> </a:t>
            </a:r>
            <a:r>
              <a:rPr lang="en-US" sz="2000" dirty="0">
                <a:solidFill>
                  <a:srgbClr val="000000"/>
                </a:solidFill>
              </a:rPr>
              <a:t> </a:t>
            </a:r>
          </a:p>
          <a:p>
            <a:pPr marL="0" indent="0">
              <a:buNone/>
            </a:pPr>
            <a:r>
              <a:rPr lang="en-US" sz="2000" dirty="0">
                <a:solidFill>
                  <a:srgbClr val="000000"/>
                </a:solidFill>
              </a:rPr>
              <a:t> </a:t>
            </a:r>
          </a:p>
          <a:p>
            <a:pPr marL="0" lvl="0" indent="0">
              <a:buNone/>
            </a:pPr>
            <a:r>
              <a:rPr lang="en-US" sz="2000" dirty="0">
                <a:solidFill>
                  <a:srgbClr val="000000"/>
                </a:solidFill>
              </a:rPr>
              <a:t>California Legislative Information: </a:t>
            </a:r>
            <a:r>
              <a:rPr lang="en-US" sz="2000" dirty="0">
                <a:solidFill>
                  <a:srgbClr val="000000"/>
                </a:solidFill>
                <a:hlinkClick r:id="rId3">
                  <a:extLst>
                    <a:ext uri="{A12FA001-AC4F-418D-AE19-62706E023703}">
                      <ahyp:hlinkClr xmlns:ahyp="http://schemas.microsoft.com/office/drawing/2018/hyperlinkcolor" val="tx"/>
                    </a:ext>
                  </a:extLst>
                </a:hlinkClick>
              </a:rPr>
              <a:t>http://leginfo.legislature.ca.gov </a:t>
            </a: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solidFill>
                  <a:srgbClr val="000000"/>
                </a:solidFill>
              </a:rPr>
              <a:t>Find your legislators: </a:t>
            </a:r>
            <a:r>
              <a:rPr lang="en-US" sz="2000" u="sng" dirty="0">
                <a:solidFill>
                  <a:srgbClr val="2E57AA"/>
                </a:solidFill>
                <a:hlinkClick r:id="rId4">
                  <a:extLst>
                    <a:ext uri="{A12FA001-AC4F-418D-AE19-62706E023703}">
                      <ahyp:hlinkClr xmlns:ahyp="http://schemas.microsoft.com/office/drawing/2018/hyperlinkcolor" val="tx"/>
                    </a:ext>
                  </a:extLst>
                </a:hlinkClick>
              </a:rPr>
              <a:t>http://www.legislature.ca.gov/legislators_and_districts/legislators/your_legislator.html</a:t>
            </a:r>
            <a:r>
              <a:rPr lang="en-US" sz="2000" dirty="0">
                <a:solidFill>
                  <a:srgbClr val="000000"/>
                </a:solidFill>
                <a:hlinkClick r:id="rId4">
                  <a:extLst>
                    <a:ext uri="{A12FA001-AC4F-418D-AE19-62706E023703}">
                      <ahyp:hlinkClr xmlns:ahyp="http://schemas.microsoft.com/office/drawing/2018/hyperlinkcolor" val="tx"/>
                    </a:ext>
                  </a:extLst>
                </a:hlinkClick>
              </a:rPr>
              <a:t> </a:t>
            </a:r>
            <a:r>
              <a:rPr lang="en-US" sz="2000" dirty="0">
                <a:solidFill>
                  <a:srgbClr val="000000"/>
                </a:solidFill>
              </a:rPr>
              <a:t> </a:t>
            </a:r>
          </a:p>
          <a:p>
            <a:pPr marL="0" lvl="0" indent="0">
              <a:buNone/>
            </a:pPr>
            <a:endParaRPr lang="en-US" sz="2000" dirty="0">
              <a:solidFill>
                <a:srgbClr val="000000"/>
              </a:solidFill>
            </a:endParaRPr>
          </a:p>
          <a:p>
            <a:pPr marL="0" lvl="0" indent="0">
              <a:buNone/>
            </a:pPr>
            <a:r>
              <a:rPr lang="en-US" sz="2000" dirty="0">
                <a:solidFill>
                  <a:srgbClr val="000000"/>
                </a:solidFill>
              </a:rPr>
              <a:t>Community College League of California (CCLC): </a:t>
            </a:r>
            <a:r>
              <a:rPr lang="en-US" sz="2000" dirty="0">
                <a:solidFill>
                  <a:srgbClr val="000000"/>
                </a:solidFill>
                <a:hlinkClick r:id="rId5">
                  <a:extLst>
                    <a:ext uri="{A12FA001-AC4F-418D-AE19-62706E023703}">
                      <ahyp:hlinkClr xmlns:ahyp="http://schemas.microsoft.com/office/drawing/2018/hyperlinkcolor" val="tx"/>
                    </a:ext>
                  </a:extLst>
                </a:hlinkClick>
              </a:rPr>
              <a:t>https://www.ccleague.org </a:t>
            </a:r>
            <a:endParaRPr lang="en-US" sz="2000" dirty="0">
              <a:solidFill>
                <a:srgbClr val="000000"/>
              </a:solidFill>
            </a:endParaRPr>
          </a:p>
          <a:p>
            <a:pPr marL="0" indent="0">
              <a:buNone/>
            </a:pPr>
            <a:r>
              <a:rPr lang="en-US" sz="2000" dirty="0">
                <a:solidFill>
                  <a:srgbClr val="000000"/>
                </a:solidFill>
              </a:rPr>
              <a:t> </a:t>
            </a:r>
          </a:p>
          <a:p>
            <a:pPr marL="0" lvl="0" indent="0">
              <a:buNone/>
            </a:pPr>
            <a:r>
              <a:rPr lang="en-US" sz="2000" dirty="0">
                <a:solidFill>
                  <a:srgbClr val="000000"/>
                </a:solidFill>
              </a:rPr>
              <a:t>Accrediting Commission of Community and Junior Colleges (ACCJC): </a:t>
            </a:r>
            <a:r>
              <a:rPr lang="en-US" sz="2000" dirty="0">
                <a:solidFill>
                  <a:srgbClr val="000000"/>
                </a:solidFill>
                <a:hlinkClick r:id="rId6">
                  <a:extLst>
                    <a:ext uri="{A12FA001-AC4F-418D-AE19-62706E023703}">
                      <ahyp:hlinkClr xmlns:ahyp="http://schemas.microsoft.com/office/drawing/2018/hyperlinkcolor" val="tx"/>
                    </a:ext>
                  </a:extLst>
                </a:hlinkClick>
              </a:rPr>
              <a:t>https://accjc.org </a:t>
            </a:r>
            <a:endParaRPr lang="en-US" sz="2000" dirty="0">
              <a:solidFill>
                <a:srgbClr val="000000"/>
              </a:solidFill>
            </a:endParaRPr>
          </a:p>
        </p:txBody>
      </p:sp>
    </p:spTree>
    <p:extLst>
      <p:ext uri="{BB962C8B-B14F-4D97-AF65-F5344CB8AC3E}">
        <p14:creationId xmlns:p14="http://schemas.microsoft.com/office/powerpoint/2010/main" val="293995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80E7-ED5A-4F0C-8E90-98799425A8A6}"/>
              </a:ext>
            </a:extLst>
          </p:cNvPr>
          <p:cNvSpPr>
            <a:spLocks noGrp="1"/>
          </p:cNvSpPr>
          <p:nvPr>
            <p:ph type="title"/>
          </p:nvPr>
        </p:nvSpPr>
        <p:spPr/>
        <p:txBody>
          <a:bodyPr>
            <a:normAutofit/>
          </a:bodyPr>
          <a:lstStyle/>
          <a:p>
            <a:pPr algn="ctr"/>
            <a:r>
              <a:rPr lang="en-US" sz="5400" b="1" dirty="0">
                <a:solidFill>
                  <a:schemeClr val="accent5"/>
                </a:solidFill>
                <a:latin typeface="Georgia"/>
                <a:ea typeface="Georgia"/>
                <a:cs typeface="Georgia"/>
                <a:sym typeface="Georgia"/>
              </a:rPr>
              <a:t>Questions?</a:t>
            </a:r>
            <a:endParaRPr lang="en-US" sz="5400" dirty="0">
              <a:solidFill>
                <a:schemeClr val="accent5"/>
              </a:solidFill>
            </a:endParaRPr>
          </a:p>
        </p:txBody>
      </p:sp>
      <p:sp>
        <p:nvSpPr>
          <p:cNvPr id="3" name="Content Placeholder 2">
            <a:extLst>
              <a:ext uri="{FF2B5EF4-FFF2-40B4-BE49-F238E27FC236}">
                <a16:creationId xmlns:a16="http://schemas.microsoft.com/office/drawing/2014/main" id="{6CA0EA64-D813-49A2-B697-E316712417AD}"/>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b="1" dirty="0">
                <a:solidFill>
                  <a:schemeClr val="accent5"/>
                </a:solidFill>
              </a:rPr>
              <a:t>Contact us: info@asccc.org</a:t>
            </a:r>
          </a:p>
        </p:txBody>
      </p:sp>
      <p:sp>
        <p:nvSpPr>
          <p:cNvPr id="4" name="Slide Number Placeholder 3">
            <a:extLst>
              <a:ext uri="{FF2B5EF4-FFF2-40B4-BE49-F238E27FC236}">
                <a16:creationId xmlns:a16="http://schemas.microsoft.com/office/drawing/2014/main" id="{0FA6312B-BD28-482C-829B-F075E38AA260}"/>
              </a:ext>
            </a:extLst>
          </p:cNvPr>
          <p:cNvSpPr>
            <a:spLocks noGrp="1"/>
          </p:cNvSpPr>
          <p:nvPr>
            <p:ph type="sldNum" sz="quarter" idx="10"/>
          </p:nvPr>
        </p:nvSpPr>
        <p:spPr/>
        <p:txBody>
          <a:bodyPr/>
          <a:lstStyle/>
          <a:p>
            <a:pPr>
              <a:defRPr/>
            </a:pPr>
            <a:fld id="{B3DECD38-FFDC-B946-A4F7-DDE361C58630}" type="slidenum">
              <a:rPr lang="en-US" altLang="en-US" smtClean="0"/>
              <a:pPr>
                <a:defRPr/>
              </a:pPr>
              <a:t>24</a:t>
            </a:fld>
            <a:endParaRPr lang="en-US" altLang="en-US"/>
          </a:p>
        </p:txBody>
      </p:sp>
      <p:pic>
        <p:nvPicPr>
          <p:cNvPr id="8" name="Picture 7">
            <a:extLst>
              <a:ext uri="{FF2B5EF4-FFF2-40B4-BE49-F238E27FC236}">
                <a16:creationId xmlns:a16="http://schemas.microsoft.com/office/drawing/2014/main" id="{6B2512D1-6386-428F-8DDB-29588B3C4DAD}"/>
              </a:ext>
            </a:extLst>
          </p:cNvPr>
          <p:cNvPicPr>
            <a:picLocks noChangeAspect="1"/>
          </p:cNvPicPr>
          <p:nvPr/>
        </p:nvPicPr>
        <p:blipFill>
          <a:blip r:embed="rId2"/>
          <a:stretch>
            <a:fillRect/>
          </a:stretch>
        </p:blipFill>
        <p:spPr>
          <a:xfrm>
            <a:off x="3793276" y="1717269"/>
            <a:ext cx="4605448" cy="3052653"/>
          </a:xfrm>
          <a:prstGeom prst="rect">
            <a:avLst/>
          </a:prstGeom>
        </p:spPr>
      </p:pic>
    </p:spTree>
    <p:extLst>
      <p:ext uri="{BB962C8B-B14F-4D97-AF65-F5344CB8AC3E}">
        <p14:creationId xmlns:p14="http://schemas.microsoft.com/office/powerpoint/2010/main" val="123440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E82D-6585-4B90-84CE-5BCEA41AB327}"/>
              </a:ext>
            </a:extLst>
          </p:cNvPr>
          <p:cNvSpPr>
            <a:spLocks noGrp="1"/>
          </p:cNvSpPr>
          <p:nvPr>
            <p:ph type="title"/>
          </p:nvPr>
        </p:nvSpPr>
        <p:spPr/>
        <p:txBody>
          <a:bodyPr>
            <a:normAutofit/>
          </a:bodyPr>
          <a:lstStyle/>
          <a:p>
            <a:r>
              <a:rPr lang="en-US" sz="6000" dirty="0">
                <a:solidFill>
                  <a:schemeClr val="accent5"/>
                </a:solidFill>
              </a:rPr>
              <a:t>Thank you! </a:t>
            </a:r>
          </a:p>
        </p:txBody>
      </p:sp>
      <p:sp>
        <p:nvSpPr>
          <p:cNvPr id="3" name="Content Placeholder 2">
            <a:extLst>
              <a:ext uri="{FF2B5EF4-FFF2-40B4-BE49-F238E27FC236}">
                <a16:creationId xmlns:a16="http://schemas.microsoft.com/office/drawing/2014/main" id="{79C50050-78D9-44E2-A874-8867A583B9AB}"/>
              </a:ext>
            </a:extLst>
          </p:cNvPr>
          <p:cNvSpPr>
            <a:spLocks noGrp="1"/>
          </p:cNvSpPr>
          <p:nvPr>
            <p:ph sz="half" idx="1"/>
          </p:nvPr>
        </p:nvSpPr>
        <p:spPr>
          <a:xfrm>
            <a:off x="1277650" y="2147776"/>
            <a:ext cx="10058400" cy="4070143"/>
          </a:xfrm>
        </p:spPr>
        <p:txBody>
          <a:bodyPr/>
          <a:lstStyle/>
          <a:p>
            <a:pPr marL="0" indent="0" algn="ctr">
              <a:buNone/>
            </a:pPr>
            <a:r>
              <a:rPr lang="en-US" sz="4000" dirty="0">
                <a:solidFill>
                  <a:schemeClr val="accent5"/>
                </a:solidFill>
              </a:rPr>
              <a:t>Have a great plenary session!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7322F9D-E1A3-462E-B3C4-19533BAF3CDB}"/>
              </a:ext>
            </a:extLst>
          </p:cNvPr>
          <p:cNvSpPr>
            <a:spLocks noGrp="1"/>
          </p:cNvSpPr>
          <p:nvPr>
            <p:ph type="sldNum" sz="quarter" idx="10"/>
          </p:nvPr>
        </p:nvSpPr>
        <p:spPr/>
        <p:txBody>
          <a:bodyPr/>
          <a:lstStyle/>
          <a:p>
            <a:pPr>
              <a:defRPr/>
            </a:pPr>
            <a:fld id="{B3DECD38-FFDC-B946-A4F7-DDE361C58630}" type="slidenum">
              <a:rPr lang="en-US" altLang="en-US" smtClean="0"/>
              <a:pPr>
                <a:defRPr/>
              </a:pPr>
              <a:t>25</a:t>
            </a:fld>
            <a:endParaRPr lang="en-US" altLang="en-US"/>
          </a:p>
        </p:txBody>
      </p:sp>
      <p:pic>
        <p:nvPicPr>
          <p:cNvPr id="6" name="Picture 5">
            <a:extLst>
              <a:ext uri="{FF2B5EF4-FFF2-40B4-BE49-F238E27FC236}">
                <a16:creationId xmlns:a16="http://schemas.microsoft.com/office/drawing/2014/main" id="{586ADFC6-3851-4BAF-BB5C-34602773C4A2}"/>
              </a:ext>
            </a:extLst>
          </p:cNvPr>
          <p:cNvPicPr>
            <a:picLocks noChangeAspect="1"/>
          </p:cNvPicPr>
          <p:nvPr/>
        </p:nvPicPr>
        <p:blipFill>
          <a:blip r:embed="rId2"/>
          <a:stretch>
            <a:fillRect/>
          </a:stretch>
        </p:blipFill>
        <p:spPr>
          <a:xfrm>
            <a:off x="3272790" y="2734627"/>
            <a:ext cx="5646420" cy="3590925"/>
          </a:xfrm>
          <a:prstGeom prst="rect">
            <a:avLst/>
          </a:prstGeom>
        </p:spPr>
      </p:pic>
    </p:spTree>
    <p:extLst>
      <p:ext uri="{BB962C8B-B14F-4D97-AF65-F5344CB8AC3E}">
        <p14:creationId xmlns:p14="http://schemas.microsoft.com/office/powerpoint/2010/main" val="180301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12AB-29FF-4868-96B8-2B1FB7312B84}"/>
              </a:ext>
            </a:extLst>
          </p:cNvPr>
          <p:cNvSpPr>
            <a:spLocks noGrp="1"/>
          </p:cNvSpPr>
          <p:nvPr>
            <p:ph type="title"/>
          </p:nvPr>
        </p:nvSpPr>
        <p:spPr>
          <a:xfrm>
            <a:off x="227885" y="1335091"/>
            <a:ext cx="3583461" cy="2458987"/>
          </a:xfrm>
        </p:spPr>
        <p:txBody>
          <a:bodyPr/>
          <a:lstStyle/>
          <a:p>
            <a:r>
              <a:rPr lang="en-US" dirty="0"/>
              <a:t>Presentation</a:t>
            </a:r>
            <a:br>
              <a:rPr lang="en-US" dirty="0"/>
            </a:br>
            <a:r>
              <a:rPr lang="en-US" dirty="0"/>
              <a:t>Description</a:t>
            </a:r>
          </a:p>
        </p:txBody>
      </p:sp>
      <p:sp>
        <p:nvSpPr>
          <p:cNvPr id="3" name="Content Placeholder 2">
            <a:extLst>
              <a:ext uri="{FF2B5EF4-FFF2-40B4-BE49-F238E27FC236}">
                <a16:creationId xmlns:a16="http://schemas.microsoft.com/office/drawing/2014/main" id="{F2DFCD95-40A8-4DA3-A33C-01D27E3CA662}"/>
              </a:ext>
            </a:extLst>
          </p:cNvPr>
          <p:cNvSpPr>
            <a:spLocks noGrp="1"/>
          </p:cNvSpPr>
          <p:nvPr>
            <p:ph idx="1"/>
          </p:nvPr>
        </p:nvSpPr>
        <p:spPr/>
        <p:txBody>
          <a:bodyPr/>
          <a:lstStyle/>
          <a:p>
            <a:r>
              <a:rPr lang="en-US" dirty="0">
                <a:solidFill>
                  <a:srgbClr val="000000"/>
                </a:solidFill>
                <a:effectLst/>
              </a:rPr>
              <a:t>Now, more than ever, college faculty look to their local academic senates for answers about state mandates, legislation, COVID-19-related concerns, curriculum, DEI initiatives, accreditation, and much, much more. As a senate leader, navigating these waters successfully can be an arduous task. In this session, you will learn about the basics of academic senate leadership and ASCCC resources available to local academic senates. The session will conclude with a brief question and answer for new senators.</a:t>
            </a:r>
            <a:endParaRPr lang="en-US" dirty="0">
              <a:solidFill>
                <a:srgbClr val="000000"/>
              </a:solidFill>
            </a:endParaRPr>
          </a:p>
        </p:txBody>
      </p:sp>
      <p:sp>
        <p:nvSpPr>
          <p:cNvPr id="5" name="Slide Number Placeholder 4">
            <a:extLst>
              <a:ext uri="{FF2B5EF4-FFF2-40B4-BE49-F238E27FC236}">
                <a16:creationId xmlns:a16="http://schemas.microsoft.com/office/drawing/2014/main" id="{6D2404DC-BE9D-4A9D-B714-06D18E78406B}"/>
              </a:ext>
            </a:extLst>
          </p:cNvPr>
          <p:cNvSpPr>
            <a:spLocks noGrp="1"/>
          </p:cNvSpPr>
          <p:nvPr>
            <p:ph type="sldNum" sz="quarter" idx="10"/>
          </p:nvPr>
        </p:nvSpPr>
        <p:spPr/>
        <p:txBody>
          <a:bodyPr/>
          <a:lstStyle/>
          <a:p>
            <a:pPr>
              <a:defRPr/>
            </a:pPr>
            <a:fld id="{BA612EA7-8AF5-6D4A-BB65-EDB273F44EC3}" type="slidenum">
              <a:rPr lang="en-US" altLang="en-US" smtClean="0"/>
              <a:pPr>
                <a:defRPr/>
              </a:pPr>
              <a:t>3</a:t>
            </a:fld>
            <a:endParaRPr lang="en-US" altLang="en-US"/>
          </a:p>
        </p:txBody>
      </p:sp>
    </p:spTree>
    <p:extLst>
      <p:ext uri="{BB962C8B-B14F-4D97-AF65-F5344CB8AC3E}">
        <p14:creationId xmlns:p14="http://schemas.microsoft.com/office/powerpoint/2010/main" val="69149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01FD-B255-4739-8F54-FDE7D52FACBF}"/>
              </a:ext>
            </a:extLst>
          </p:cNvPr>
          <p:cNvSpPr>
            <a:spLocks noGrp="1"/>
          </p:cNvSpPr>
          <p:nvPr>
            <p:ph type="title"/>
          </p:nvPr>
        </p:nvSpPr>
        <p:spPr/>
        <p:txBody>
          <a:bodyPr>
            <a:normAutofit/>
          </a:bodyPr>
          <a:lstStyle/>
          <a:p>
            <a:r>
              <a:rPr lang="en-US" sz="4800" dirty="0">
                <a:solidFill>
                  <a:srgbClr val="000000"/>
                </a:solidFill>
              </a:rPr>
              <a:t>Getting to Know You</a:t>
            </a:r>
          </a:p>
        </p:txBody>
      </p:sp>
      <p:sp>
        <p:nvSpPr>
          <p:cNvPr id="3" name="Content Placeholder 2">
            <a:extLst>
              <a:ext uri="{FF2B5EF4-FFF2-40B4-BE49-F238E27FC236}">
                <a16:creationId xmlns:a16="http://schemas.microsoft.com/office/drawing/2014/main" id="{41A0BAF6-A2F4-4DE4-8FD4-396D3940389D}"/>
              </a:ext>
            </a:extLst>
          </p:cNvPr>
          <p:cNvSpPr>
            <a:spLocks noGrp="1"/>
          </p:cNvSpPr>
          <p:nvPr>
            <p:ph sz="half" idx="1"/>
          </p:nvPr>
        </p:nvSpPr>
        <p:spPr/>
        <p:txBody>
          <a:bodyPr/>
          <a:lstStyle/>
          <a:p>
            <a:pPr marL="342900" indent="-342900">
              <a:buFont typeface="Arial" panose="020B0604020202020204" pitchFamily="34" charset="0"/>
              <a:buChar char="•"/>
            </a:pPr>
            <a:r>
              <a:rPr lang="en-US" dirty="0">
                <a:solidFill>
                  <a:srgbClr val="000000"/>
                </a:solidFill>
              </a:rPr>
              <a:t>What’s your senate role on your campus?</a:t>
            </a:r>
          </a:p>
          <a:p>
            <a:pPr marL="342900" indent="-342900">
              <a:buFont typeface="Arial" panose="020B0604020202020204" pitchFamily="34" charset="0"/>
              <a:buChar char="•"/>
            </a:pPr>
            <a:r>
              <a:rPr lang="en-US" dirty="0">
                <a:solidFill>
                  <a:srgbClr val="000000"/>
                </a:solidFill>
              </a:rPr>
              <a:t>Are you your college’s delegate? Yes, No </a:t>
            </a:r>
          </a:p>
          <a:p>
            <a:pPr marL="342900" indent="-342900">
              <a:buFont typeface="Arial" panose="020B0604020202020204" pitchFamily="34" charset="0"/>
              <a:buChar char="•"/>
            </a:pPr>
            <a:r>
              <a:rPr lang="en-US" dirty="0">
                <a:solidFill>
                  <a:srgbClr val="000000"/>
                </a:solidFill>
              </a:rPr>
              <a:t>What area are you from? A, B, C, D</a:t>
            </a:r>
          </a:p>
          <a:p>
            <a:pPr marL="342900" indent="-342900">
              <a:buFont typeface="Arial" panose="020B0604020202020204" pitchFamily="34" charset="0"/>
              <a:buChar char="•"/>
            </a:pPr>
            <a:r>
              <a:rPr lang="en-US" dirty="0">
                <a:solidFill>
                  <a:srgbClr val="000000"/>
                </a:solidFill>
              </a:rPr>
              <a:t>What biggest challenge are you currently facing on your campus?</a:t>
            </a:r>
          </a:p>
        </p:txBody>
      </p:sp>
      <p:sp>
        <p:nvSpPr>
          <p:cNvPr id="4" name="Slide Number Placeholder 3">
            <a:extLst>
              <a:ext uri="{FF2B5EF4-FFF2-40B4-BE49-F238E27FC236}">
                <a16:creationId xmlns:a16="http://schemas.microsoft.com/office/drawing/2014/main" id="{6C028353-50F0-40D6-B045-BEDA557DFA12}"/>
              </a:ext>
            </a:extLst>
          </p:cNvPr>
          <p:cNvSpPr>
            <a:spLocks noGrp="1"/>
          </p:cNvSpPr>
          <p:nvPr>
            <p:ph type="sldNum" sz="quarter" idx="10"/>
          </p:nvPr>
        </p:nvSpPr>
        <p:spPr/>
        <p:txBody>
          <a:bodyPr/>
          <a:lstStyle/>
          <a:p>
            <a:pPr>
              <a:defRPr/>
            </a:pPr>
            <a:fld id="{B3DECD38-FFDC-B946-A4F7-DDE361C58630}" type="slidenum">
              <a:rPr lang="en-US" altLang="en-US" smtClean="0"/>
              <a:pPr>
                <a:defRPr/>
              </a:pPr>
              <a:t>4</a:t>
            </a:fld>
            <a:endParaRPr lang="en-US" altLang="en-US"/>
          </a:p>
        </p:txBody>
      </p:sp>
    </p:spTree>
    <p:extLst>
      <p:ext uri="{BB962C8B-B14F-4D97-AF65-F5344CB8AC3E}">
        <p14:creationId xmlns:p14="http://schemas.microsoft.com/office/powerpoint/2010/main" val="64586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B572-B036-4BA7-A88A-884FFBD07751}"/>
              </a:ext>
            </a:extLst>
          </p:cNvPr>
          <p:cNvSpPr>
            <a:spLocks noGrp="1"/>
          </p:cNvSpPr>
          <p:nvPr>
            <p:ph type="title"/>
          </p:nvPr>
        </p:nvSpPr>
        <p:spPr/>
        <p:txBody>
          <a:bodyPr/>
          <a:lstStyle/>
          <a:p>
            <a:r>
              <a:rPr lang="en-US" dirty="0">
                <a:solidFill>
                  <a:srgbClr val="000000"/>
                </a:solidFill>
                <a:latin typeface="Palatino"/>
                <a:cs typeface="Times New Roman" panose="02020603050405020304" pitchFamily="18" charset="0"/>
              </a:rPr>
              <a:t>Roles and Responsibilities: Statues</a:t>
            </a:r>
            <a:endParaRPr lang="en-US" dirty="0">
              <a:solidFill>
                <a:srgbClr val="000000"/>
              </a:solidFill>
              <a:latin typeface="Palatino"/>
            </a:endParaRPr>
          </a:p>
        </p:txBody>
      </p:sp>
      <p:sp>
        <p:nvSpPr>
          <p:cNvPr id="4" name="Slide Number Placeholder 3">
            <a:extLst>
              <a:ext uri="{FF2B5EF4-FFF2-40B4-BE49-F238E27FC236}">
                <a16:creationId xmlns:a16="http://schemas.microsoft.com/office/drawing/2014/main" id="{01B9BA71-0CB1-44C0-9D83-BCBC8252EABC}"/>
              </a:ext>
            </a:extLst>
          </p:cNvPr>
          <p:cNvSpPr>
            <a:spLocks noGrp="1"/>
          </p:cNvSpPr>
          <p:nvPr>
            <p:ph type="sldNum" sz="quarter" idx="10"/>
          </p:nvPr>
        </p:nvSpPr>
        <p:spPr/>
        <p:txBody>
          <a:bodyPr/>
          <a:lstStyle/>
          <a:p>
            <a:pPr>
              <a:defRPr/>
            </a:pPr>
            <a:fld id="{B3DECD38-FFDC-B946-A4F7-DDE361C58630}" type="slidenum">
              <a:rPr lang="en-US" altLang="en-US" smtClean="0"/>
              <a:pPr>
                <a:defRPr/>
              </a:pPr>
              <a:t>5</a:t>
            </a:fld>
            <a:endParaRPr lang="en-US" altLang="en-US"/>
          </a:p>
        </p:txBody>
      </p:sp>
      <p:sp>
        <p:nvSpPr>
          <p:cNvPr id="5" name="Content Placeholder 2">
            <a:extLst>
              <a:ext uri="{FF2B5EF4-FFF2-40B4-BE49-F238E27FC236}">
                <a16:creationId xmlns:a16="http://schemas.microsoft.com/office/drawing/2014/main" id="{6ACC1337-C4BD-43AD-A002-9C89BB750297}"/>
              </a:ext>
            </a:extLst>
          </p:cNvPr>
          <p:cNvSpPr>
            <a:spLocks noGrp="1"/>
          </p:cNvSpPr>
          <p:nvPr>
            <p:ph sz="half" idx="1"/>
          </p:nvPr>
        </p:nvSpPr>
        <p:spPr>
          <a:xfrm>
            <a:off x="1277938" y="1798638"/>
            <a:ext cx="10058400" cy="4419600"/>
          </a:xfrm>
        </p:spPr>
        <p:txBody>
          <a:bodyPr>
            <a:normAutofit lnSpcReduction="10000"/>
          </a:bodyPr>
          <a:lstStyle/>
          <a:p>
            <a:pPr>
              <a:buClr>
                <a:srgbClr val="0070C0"/>
              </a:buClr>
            </a:pPr>
            <a:r>
              <a:rPr lang="en-US" dirty="0">
                <a:solidFill>
                  <a:srgbClr val="000000"/>
                </a:solidFill>
                <a:latin typeface="Times New Roman" panose="02020603050405020304" pitchFamily="18" charset="0"/>
                <a:cs typeface="Times New Roman" panose="02020603050405020304" pitchFamily="18" charset="0"/>
              </a:rPr>
              <a:t>Protect and honor the participation of faculty in institutional decision making regarding academic and professional matters as defined by Title 5 Regulations – the 10+1</a:t>
            </a:r>
          </a:p>
          <a:p>
            <a:pPr>
              <a:buClr>
                <a:srgbClr val="0070C0"/>
              </a:buClr>
            </a:pPr>
            <a:r>
              <a:rPr lang="en-US" dirty="0">
                <a:solidFill>
                  <a:srgbClr val="000000"/>
                </a:solidFill>
                <a:latin typeface="Times New Roman" panose="02020603050405020304" pitchFamily="18" charset="0"/>
                <a:cs typeface="Times New Roman" panose="02020603050405020304" pitchFamily="18" charset="0"/>
              </a:rPr>
              <a:t>Identify and address statutory and regulatory issues in Education Code, and Title 5 Regulations as they relate to academic and professional matters and organize a faculty response in a collegial and timely manner </a:t>
            </a:r>
          </a:p>
          <a:p>
            <a:pPr>
              <a:buClr>
                <a:srgbClr val="0070C0"/>
              </a:buClr>
            </a:pPr>
            <a:r>
              <a:rPr lang="en-US" dirty="0">
                <a:solidFill>
                  <a:srgbClr val="000000"/>
                </a:solidFill>
                <a:latin typeface="Times New Roman" panose="02020603050405020304" pitchFamily="18" charset="0"/>
                <a:cs typeface="Times New Roman" panose="02020603050405020304" pitchFamily="18" charset="0"/>
              </a:rPr>
              <a:t>Observe the letter and spirit of all applicable laws, especially the Open Meetings Acts </a:t>
            </a:r>
          </a:p>
          <a:p>
            <a:pPr>
              <a:buClr>
                <a:srgbClr val="0070C0"/>
              </a:buClr>
            </a:pPr>
            <a:r>
              <a:rPr lang="en-US" dirty="0">
                <a:solidFill>
                  <a:srgbClr val="000000"/>
                </a:solidFill>
                <a:latin typeface="Times New Roman" panose="02020603050405020304" pitchFamily="18" charset="0"/>
                <a:cs typeface="Times New Roman" panose="02020603050405020304" pitchFamily="18" charset="0"/>
              </a:rPr>
              <a:t>Ensure the effective participation of faculty in the joint development of institutional policy, e.g., minimum qualifications and equivalencies, faculty hiring procedures, tenure review, faculty service areas, and faculty evaluation procedures. </a:t>
            </a:r>
          </a:p>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78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99C7-0842-4B8F-983D-7E6E4BACB107}"/>
              </a:ext>
            </a:extLst>
          </p:cNvPr>
          <p:cNvSpPr>
            <a:spLocks noGrp="1"/>
          </p:cNvSpPr>
          <p:nvPr>
            <p:ph type="title"/>
          </p:nvPr>
        </p:nvSpPr>
        <p:spPr/>
        <p:txBody>
          <a:bodyPr/>
          <a:lstStyle/>
          <a:p>
            <a:r>
              <a:rPr lang="en-US" dirty="0">
                <a:solidFill>
                  <a:srgbClr val="000000"/>
                </a:solidFill>
                <a:latin typeface="Palatino"/>
                <a:cs typeface="Times New Roman" panose="02020603050405020304" pitchFamily="18" charset="0"/>
              </a:rPr>
              <a:t>Roles and Responsibilities: Statues</a:t>
            </a:r>
            <a:endParaRPr lang="en-US" dirty="0"/>
          </a:p>
        </p:txBody>
      </p:sp>
      <p:sp>
        <p:nvSpPr>
          <p:cNvPr id="3" name="Content Placeholder 2">
            <a:extLst>
              <a:ext uri="{FF2B5EF4-FFF2-40B4-BE49-F238E27FC236}">
                <a16:creationId xmlns:a16="http://schemas.microsoft.com/office/drawing/2014/main" id="{062CF63D-3AEE-4151-A60F-570F136AE76E}"/>
              </a:ext>
            </a:extLst>
          </p:cNvPr>
          <p:cNvSpPr>
            <a:spLocks noGrp="1"/>
          </p:cNvSpPr>
          <p:nvPr>
            <p:ph sz="half" idx="1"/>
          </p:nvPr>
        </p:nvSpPr>
        <p:spPr/>
        <p:txBody>
          <a:bodyPr/>
          <a:lstStyle/>
          <a:p>
            <a:pPr>
              <a:buClr>
                <a:srgbClr val="0070C0"/>
              </a:buClr>
            </a:pPr>
            <a:r>
              <a:rPr lang="en-US" dirty="0">
                <a:solidFill>
                  <a:srgbClr val="000000"/>
                </a:solidFill>
                <a:latin typeface="Times New Roman" panose="02020603050405020304" pitchFamily="18" charset="0"/>
                <a:cs typeface="Times New Roman" panose="02020603050405020304" pitchFamily="18" charset="0"/>
              </a:rPr>
              <a:t>Adhere to the specific institutional responsibilities outlined in local constitution and by-laws. </a:t>
            </a:r>
          </a:p>
          <a:p>
            <a:pPr>
              <a:buClr>
                <a:srgbClr val="0070C0"/>
              </a:buClr>
            </a:pPr>
            <a:r>
              <a:rPr lang="en-US" dirty="0">
                <a:solidFill>
                  <a:srgbClr val="000000"/>
                </a:solidFill>
                <a:latin typeface="Times New Roman" panose="02020603050405020304" pitchFamily="18" charset="0"/>
                <a:cs typeface="Times New Roman" panose="02020603050405020304" pitchFamily="18" charset="0"/>
              </a:rPr>
              <a:t>Implement college and district governance policies, ensuring the effective participation of other governance groups and the primacy of faculty on academic and professional matters. </a:t>
            </a:r>
          </a:p>
          <a:p>
            <a:pPr>
              <a:buClr>
                <a:srgbClr val="0070C0"/>
              </a:buClr>
            </a:pPr>
            <a:r>
              <a:rPr lang="en-US" dirty="0">
                <a:solidFill>
                  <a:srgbClr val="000000"/>
                </a:solidFill>
                <a:latin typeface="Times New Roman" panose="02020603050405020304" pitchFamily="18" charset="0"/>
                <a:cs typeface="Times New Roman" panose="02020603050405020304" pitchFamily="18" charset="0"/>
              </a:rPr>
              <a:t>As required by Title 5, after consultation with the chief executive officer or designee, appoint faculty representatives to college and district-wide committees. </a:t>
            </a:r>
          </a:p>
        </p:txBody>
      </p:sp>
      <p:sp>
        <p:nvSpPr>
          <p:cNvPr id="4" name="Slide Number Placeholder 3">
            <a:extLst>
              <a:ext uri="{FF2B5EF4-FFF2-40B4-BE49-F238E27FC236}">
                <a16:creationId xmlns:a16="http://schemas.microsoft.com/office/drawing/2014/main" id="{563D160C-88DC-4F9C-B4EA-608A0DA530A0}"/>
              </a:ext>
            </a:extLst>
          </p:cNvPr>
          <p:cNvSpPr>
            <a:spLocks noGrp="1"/>
          </p:cNvSpPr>
          <p:nvPr>
            <p:ph type="sldNum" sz="quarter" idx="10"/>
          </p:nvPr>
        </p:nvSpPr>
        <p:spPr/>
        <p:txBody>
          <a:bodyPr/>
          <a:lstStyle/>
          <a:p>
            <a:pPr>
              <a:defRPr/>
            </a:pPr>
            <a:fld id="{B3DECD38-FFDC-B946-A4F7-DDE361C58630}" type="slidenum">
              <a:rPr lang="en-US" altLang="en-US" smtClean="0"/>
              <a:pPr>
                <a:defRPr/>
              </a:pPr>
              <a:t>6</a:t>
            </a:fld>
            <a:endParaRPr lang="en-US" altLang="en-US"/>
          </a:p>
        </p:txBody>
      </p:sp>
    </p:spTree>
    <p:extLst>
      <p:ext uri="{BB962C8B-B14F-4D97-AF65-F5344CB8AC3E}">
        <p14:creationId xmlns:p14="http://schemas.microsoft.com/office/powerpoint/2010/main" val="414576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13C0-6EB0-4051-B191-0FE833E76135}"/>
              </a:ext>
            </a:extLst>
          </p:cNvPr>
          <p:cNvSpPr>
            <a:spLocks noGrp="1"/>
          </p:cNvSpPr>
          <p:nvPr>
            <p:ph type="title"/>
          </p:nvPr>
        </p:nvSpPr>
        <p:spPr/>
        <p:txBody>
          <a:bodyPr/>
          <a:lstStyle/>
          <a:p>
            <a:r>
              <a:rPr lang="en-US" dirty="0">
                <a:solidFill>
                  <a:srgbClr val="000000"/>
                </a:solidFill>
              </a:rPr>
              <a:t>Roles and Responsibilities: Faculty Advocate</a:t>
            </a:r>
          </a:p>
        </p:txBody>
      </p:sp>
      <p:sp>
        <p:nvSpPr>
          <p:cNvPr id="3" name="Content Placeholder 2">
            <a:extLst>
              <a:ext uri="{FF2B5EF4-FFF2-40B4-BE49-F238E27FC236}">
                <a16:creationId xmlns:a16="http://schemas.microsoft.com/office/drawing/2014/main" id="{919DA29A-1115-490B-B0B2-B8923F17FD6B}"/>
              </a:ext>
            </a:extLst>
          </p:cNvPr>
          <p:cNvSpPr>
            <a:spLocks noGrp="1"/>
          </p:cNvSpPr>
          <p:nvPr>
            <p:ph sz="half" idx="1"/>
          </p:nvPr>
        </p:nvSpPr>
        <p:spPr/>
        <p:txBody>
          <a:bodyPr/>
          <a:lstStyle/>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Official spokesperson and advocate for the faculty in academic and professional matters. </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Work to resolve academic and professional concerns of individual faculty members. </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In matters not involving academic and professional issues, refer faculty to appropriate processes. </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Provide initiative in identifying and pursuing important institutional issues. </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Meet regularly with the superintendent/president, vice-presidents and others as needed. </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Advocate for appropriate faculty professional development funding.</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Archive the senate’s historical records. </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Sign certain institutional documents and reports sent to relevant authorities. </a:t>
            </a:r>
          </a:p>
          <a:p>
            <a:endParaRPr lang="en-US" sz="2200" dirty="0">
              <a:solidFill>
                <a:srgbClr val="000000"/>
              </a:solidFill>
            </a:endParaRPr>
          </a:p>
        </p:txBody>
      </p:sp>
      <p:sp>
        <p:nvSpPr>
          <p:cNvPr id="4" name="Slide Number Placeholder 3">
            <a:extLst>
              <a:ext uri="{FF2B5EF4-FFF2-40B4-BE49-F238E27FC236}">
                <a16:creationId xmlns:a16="http://schemas.microsoft.com/office/drawing/2014/main" id="{15CA3E8C-2F85-4A3F-8F70-6EA94C6F83C2}"/>
              </a:ext>
            </a:extLst>
          </p:cNvPr>
          <p:cNvSpPr>
            <a:spLocks noGrp="1"/>
          </p:cNvSpPr>
          <p:nvPr>
            <p:ph type="sldNum" sz="quarter" idx="10"/>
          </p:nvPr>
        </p:nvSpPr>
        <p:spPr/>
        <p:txBody>
          <a:bodyPr/>
          <a:lstStyle/>
          <a:p>
            <a:pPr>
              <a:defRPr/>
            </a:pPr>
            <a:fld id="{B3DECD38-FFDC-B946-A4F7-DDE361C58630}" type="slidenum">
              <a:rPr lang="en-US" altLang="en-US" smtClean="0"/>
              <a:pPr>
                <a:defRPr/>
              </a:pPr>
              <a:t>7</a:t>
            </a:fld>
            <a:endParaRPr lang="en-US" altLang="en-US"/>
          </a:p>
        </p:txBody>
      </p:sp>
    </p:spTree>
    <p:extLst>
      <p:ext uri="{BB962C8B-B14F-4D97-AF65-F5344CB8AC3E}">
        <p14:creationId xmlns:p14="http://schemas.microsoft.com/office/powerpoint/2010/main" val="135340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E3A4-4C3F-49B1-BD23-9C95E82C37D9}"/>
              </a:ext>
            </a:extLst>
          </p:cNvPr>
          <p:cNvSpPr>
            <a:spLocks noGrp="1"/>
          </p:cNvSpPr>
          <p:nvPr>
            <p:ph type="title"/>
          </p:nvPr>
        </p:nvSpPr>
        <p:spPr/>
        <p:txBody>
          <a:bodyPr/>
          <a:lstStyle/>
          <a:p>
            <a:r>
              <a:rPr lang="en-US" dirty="0">
                <a:solidFill>
                  <a:srgbClr val="000000"/>
                </a:solidFill>
              </a:rPr>
              <a:t>Roles and Responsibilities: Relationships with Administration and Board of Trustees</a:t>
            </a:r>
          </a:p>
        </p:txBody>
      </p:sp>
      <p:sp>
        <p:nvSpPr>
          <p:cNvPr id="3" name="Content Placeholder 2">
            <a:extLst>
              <a:ext uri="{FF2B5EF4-FFF2-40B4-BE49-F238E27FC236}">
                <a16:creationId xmlns:a16="http://schemas.microsoft.com/office/drawing/2014/main" id="{B86FE059-2AA2-4287-B365-2E62C8869157}"/>
              </a:ext>
            </a:extLst>
          </p:cNvPr>
          <p:cNvSpPr>
            <a:spLocks noGrp="1"/>
          </p:cNvSpPr>
          <p:nvPr>
            <p:ph sz="half" idx="1"/>
          </p:nvPr>
        </p:nvSpPr>
        <p:spPr/>
        <p:txBody>
          <a:bodyPr/>
          <a:lstStyle/>
          <a:p>
            <a:pPr>
              <a:buClr>
                <a:srgbClr val="0070C0"/>
              </a:buClr>
            </a:pPr>
            <a:r>
              <a:rPr lang="en-US" sz="2000" dirty="0">
                <a:solidFill>
                  <a:srgbClr val="000000"/>
                </a:solidFill>
                <a:cs typeface="Times New Roman" panose="02020603050405020304" pitchFamily="18" charset="0"/>
              </a:rPr>
              <a:t>Attend and participate in meetings of the Governing Board (board) or college administration. </a:t>
            </a:r>
          </a:p>
          <a:p>
            <a:pPr>
              <a:buClr>
                <a:srgbClr val="0070C0"/>
              </a:buClr>
            </a:pPr>
            <a:r>
              <a:rPr lang="en-US" sz="2000" dirty="0">
                <a:solidFill>
                  <a:srgbClr val="000000"/>
                </a:solidFill>
                <a:cs typeface="Times New Roman" panose="02020603050405020304" pitchFamily="18" charset="0"/>
              </a:rPr>
              <a:t>New faculty and trustees should receive orientation on board, faculty, and administrative responsibilities. </a:t>
            </a:r>
          </a:p>
          <a:p>
            <a:pPr>
              <a:buClr>
                <a:srgbClr val="0070C0"/>
              </a:buClr>
            </a:pPr>
            <a:r>
              <a:rPr lang="en-US" sz="2000" dirty="0">
                <a:solidFill>
                  <a:srgbClr val="000000"/>
                </a:solidFill>
                <a:cs typeface="Times New Roman" panose="02020603050405020304" pitchFamily="18" charset="0"/>
              </a:rPr>
              <a:t>Faculty, administration, and board members must have opportunities to interact, both formally and informally. </a:t>
            </a:r>
          </a:p>
          <a:p>
            <a:pPr>
              <a:buClr>
                <a:srgbClr val="0070C0"/>
              </a:buClr>
            </a:pPr>
            <a:r>
              <a:rPr lang="en-US" sz="2000" dirty="0">
                <a:solidFill>
                  <a:srgbClr val="000000"/>
                </a:solidFill>
                <a:cs typeface="Times New Roman" panose="02020603050405020304" pitchFamily="18" charset="0"/>
              </a:rPr>
              <a:t>The various college constituencies should have an opportunity to provide reasonable input into major college decisions. </a:t>
            </a:r>
          </a:p>
          <a:p>
            <a:pPr>
              <a:buClr>
                <a:srgbClr val="0070C0"/>
              </a:buClr>
            </a:pPr>
            <a:r>
              <a:rPr lang="en-US" sz="2000" dirty="0">
                <a:solidFill>
                  <a:srgbClr val="000000"/>
                </a:solidFill>
                <a:cs typeface="Times New Roman" panose="02020603050405020304" pitchFamily="18" charset="0"/>
              </a:rPr>
              <a:t>Mutual respect and trust should exist among all parties, even when they seriously disagree. </a:t>
            </a:r>
          </a:p>
          <a:p>
            <a:pPr>
              <a:buClr>
                <a:srgbClr val="0070C0"/>
              </a:buClr>
            </a:pPr>
            <a:r>
              <a:rPr lang="en-US" sz="2000" dirty="0">
                <a:solidFill>
                  <a:srgbClr val="000000"/>
                </a:solidFill>
                <a:cs typeface="Times New Roman" panose="02020603050405020304" pitchFamily="18" charset="0"/>
              </a:rPr>
              <a:t>For all parties, support successful compromise as the highest end and be willing to negotiate differences. </a:t>
            </a:r>
          </a:p>
          <a:p>
            <a:pPr>
              <a:buClr>
                <a:srgbClr val="0070C0"/>
              </a:buClr>
            </a:pPr>
            <a:r>
              <a:rPr lang="en-US" sz="2000" dirty="0">
                <a:solidFill>
                  <a:srgbClr val="000000"/>
                </a:solidFill>
                <a:cs typeface="Times New Roman" panose="02020603050405020304" pitchFamily="18" charset="0"/>
              </a:rPr>
              <a:t>Colleges and districts should establish generally accepted and codified rules for settling disagreements among constituencies. </a:t>
            </a:r>
          </a:p>
        </p:txBody>
      </p:sp>
      <p:sp>
        <p:nvSpPr>
          <p:cNvPr id="4" name="Slide Number Placeholder 3">
            <a:extLst>
              <a:ext uri="{FF2B5EF4-FFF2-40B4-BE49-F238E27FC236}">
                <a16:creationId xmlns:a16="http://schemas.microsoft.com/office/drawing/2014/main" id="{282B9444-DC48-492D-A13A-40242541684B}"/>
              </a:ext>
            </a:extLst>
          </p:cNvPr>
          <p:cNvSpPr>
            <a:spLocks noGrp="1"/>
          </p:cNvSpPr>
          <p:nvPr>
            <p:ph type="sldNum" sz="quarter" idx="10"/>
          </p:nvPr>
        </p:nvSpPr>
        <p:spPr/>
        <p:txBody>
          <a:bodyPr/>
          <a:lstStyle/>
          <a:p>
            <a:pPr>
              <a:defRPr/>
            </a:pPr>
            <a:fld id="{B3DECD38-FFDC-B946-A4F7-DDE361C58630}" type="slidenum">
              <a:rPr lang="en-US" altLang="en-US" smtClean="0"/>
              <a:pPr>
                <a:defRPr/>
              </a:pPr>
              <a:t>8</a:t>
            </a:fld>
            <a:endParaRPr lang="en-US" altLang="en-US"/>
          </a:p>
        </p:txBody>
      </p:sp>
    </p:spTree>
    <p:extLst>
      <p:ext uri="{BB962C8B-B14F-4D97-AF65-F5344CB8AC3E}">
        <p14:creationId xmlns:p14="http://schemas.microsoft.com/office/powerpoint/2010/main" val="200116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41FC-6F2B-48DB-963C-C876D78EF170}"/>
              </a:ext>
            </a:extLst>
          </p:cNvPr>
          <p:cNvSpPr>
            <a:spLocks noGrp="1"/>
          </p:cNvSpPr>
          <p:nvPr>
            <p:ph type="title"/>
          </p:nvPr>
        </p:nvSpPr>
        <p:spPr/>
        <p:txBody>
          <a:bodyPr/>
          <a:lstStyle/>
          <a:p>
            <a:r>
              <a:rPr lang="en-US" dirty="0">
                <a:solidFill>
                  <a:srgbClr val="000000"/>
                </a:solidFill>
              </a:rPr>
              <a:t>Roles and Responsibilities: Relationships with Administration and Board of Trustees</a:t>
            </a:r>
            <a:endParaRPr lang="en-US" dirty="0"/>
          </a:p>
        </p:txBody>
      </p:sp>
      <p:sp>
        <p:nvSpPr>
          <p:cNvPr id="3" name="Content Placeholder 2">
            <a:extLst>
              <a:ext uri="{FF2B5EF4-FFF2-40B4-BE49-F238E27FC236}">
                <a16:creationId xmlns:a16="http://schemas.microsoft.com/office/drawing/2014/main" id="{41F2D237-2ECB-4E67-BD55-53742A37D75F}"/>
              </a:ext>
            </a:extLst>
          </p:cNvPr>
          <p:cNvSpPr>
            <a:spLocks noGrp="1"/>
          </p:cNvSpPr>
          <p:nvPr>
            <p:ph sz="half" idx="1"/>
          </p:nvPr>
        </p:nvSpPr>
        <p:spPr/>
        <p:txBody>
          <a:bodyPr/>
          <a:lstStyle/>
          <a:p>
            <a:pPr>
              <a:buClr>
                <a:srgbClr val="0070C0"/>
              </a:buClr>
            </a:pPr>
            <a:r>
              <a:rPr lang="en-US" dirty="0">
                <a:solidFill>
                  <a:srgbClr val="000000"/>
                </a:solidFill>
                <a:cs typeface="Times New Roman" panose="02020603050405020304" pitchFamily="18" charset="0"/>
              </a:rPr>
              <a:t>Attend other functions of the board, such as retreats and study-sessions, if possible. </a:t>
            </a:r>
          </a:p>
          <a:p>
            <a:pPr>
              <a:buClr>
                <a:srgbClr val="0070C0"/>
              </a:buClr>
            </a:pPr>
            <a:r>
              <a:rPr lang="en-US" dirty="0">
                <a:solidFill>
                  <a:srgbClr val="000000"/>
                </a:solidFill>
                <a:cs typeface="Times New Roman" panose="02020603050405020304" pitchFamily="18" charset="0"/>
              </a:rPr>
              <a:t>Communicate recommendations of senate positions relating to academic and professional matters to the Board. </a:t>
            </a:r>
          </a:p>
          <a:p>
            <a:pPr>
              <a:buClr>
                <a:srgbClr val="0070C0"/>
              </a:buClr>
            </a:pPr>
            <a:r>
              <a:rPr lang="en-US" dirty="0">
                <a:solidFill>
                  <a:srgbClr val="000000"/>
                </a:solidFill>
                <a:cs typeface="Times New Roman" panose="02020603050405020304" pitchFamily="18" charset="0"/>
              </a:rPr>
              <a:t>Serve as the primary source of recommendations to the board on academic and professional matters. </a:t>
            </a:r>
          </a:p>
          <a:p>
            <a:pPr>
              <a:buClr>
                <a:srgbClr val="0070C0"/>
              </a:buClr>
            </a:pPr>
            <a:r>
              <a:rPr lang="en-US" dirty="0">
                <a:solidFill>
                  <a:srgbClr val="000000"/>
                </a:solidFill>
                <a:cs typeface="Times New Roman" panose="02020603050405020304" pitchFamily="18" charset="0"/>
              </a:rPr>
              <a:t>Participate in the review and creation of board policies and regulations which impact academic and professional matters.</a:t>
            </a:r>
          </a:p>
        </p:txBody>
      </p:sp>
      <p:sp>
        <p:nvSpPr>
          <p:cNvPr id="4" name="Slide Number Placeholder 3">
            <a:extLst>
              <a:ext uri="{FF2B5EF4-FFF2-40B4-BE49-F238E27FC236}">
                <a16:creationId xmlns:a16="http://schemas.microsoft.com/office/drawing/2014/main" id="{7AAFC6F6-0857-477D-95B2-1CD065B4C5D5}"/>
              </a:ext>
            </a:extLst>
          </p:cNvPr>
          <p:cNvSpPr>
            <a:spLocks noGrp="1"/>
          </p:cNvSpPr>
          <p:nvPr>
            <p:ph type="sldNum" sz="quarter" idx="10"/>
          </p:nvPr>
        </p:nvSpPr>
        <p:spPr/>
        <p:txBody>
          <a:bodyPr/>
          <a:lstStyle/>
          <a:p>
            <a:pPr>
              <a:defRPr/>
            </a:pPr>
            <a:fld id="{B3DECD38-FFDC-B946-A4F7-DDE361C58630}" type="slidenum">
              <a:rPr lang="en-US" altLang="en-US" smtClean="0"/>
              <a:pPr>
                <a:defRPr/>
              </a:pPr>
              <a:t>9</a:t>
            </a:fld>
            <a:endParaRPr lang="en-US" altLang="en-US"/>
          </a:p>
        </p:txBody>
      </p:sp>
    </p:spTree>
    <p:extLst>
      <p:ext uri="{BB962C8B-B14F-4D97-AF65-F5344CB8AC3E}">
        <p14:creationId xmlns:p14="http://schemas.microsoft.com/office/powerpoint/2010/main" val="1488242361"/>
      </p:ext>
    </p:extLst>
  </p:cSld>
  <p:clrMapOvr>
    <a:masterClrMapping/>
  </p:clrMapOvr>
</p:sld>
</file>

<file path=ppt/theme/theme1.xml><?xml version="1.0" encoding="utf-8"?>
<a:theme xmlns:a="http://schemas.openxmlformats.org/drawingml/2006/main" name="ASCCC Curriculum Inst. 2020 Theme">
  <a:themeElements>
    <a:clrScheme name="ASCCC Plenary Fall 2021 3">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000000"/>
      </a:accent5>
      <a:accent6>
        <a:srgbClr val="B1DAF4"/>
      </a:accent6>
      <a:hlink>
        <a:srgbClr val="2E57AA"/>
      </a:hlink>
      <a:folHlink>
        <a:srgbClr val="118E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Fall ppt template 2" id="{7E724C3A-4A1A-7B40-98A5-BC4CC15BD73D}" vid="{EDECD10B-DC93-2743-892B-E7D7185483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Fall ppt template 2</Template>
  <TotalTime>3039</TotalTime>
  <Words>1625</Words>
  <Application>Microsoft Office PowerPoint</Application>
  <PresentationFormat>Widescreen</PresentationFormat>
  <Paragraphs>176</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Palatino</vt:lpstr>
      <vt:lpstr>Times New Roman</vt:lpstr>
      <vt:lpstr>ASCCC Curriculum Inst. 2020 Theme</vt:lpstr>
      <vt:lpstr>Senate Leadership 101 Amber Gillis, South Representative Robert L. Stewart Jr., Area C Representative</vt:lpstr>
      <vt:lpstr>Event Mask Guidelines</vt:lpstr>
      <vt:lpstr>Presentation Description</vt:lpstr>
      <vt:lpstr>Getting to Know You</vt:lpstr>
      <vt:lpstr>Roles and Responsibilities: Statues</vt:lpstr>
      <vt:lpstr>Roles and Responsibilities: Statues</vt:lpstr>
      <vt:lpstr>Roles and Responsibilities: Faculty Advocate</vt:lpstr>
      <vt:lpstr>Roles and Responsibilities: Relationships with Administration and Board of Trustees</vt:lpstr>
      <vt:lpstr>Roles and Responsibilities: Relationships with Administration and Board of Trustees</vt:lpstr>
      <vt:lpstr>Roles and Responsibilities: State Level</vt:lpstr>
      <vt:lpstr>Effective Leadership</vt:lpstr>
      <vt:lpstr>Effective Leadership Reflection</vt:lpstr>
      <vt:lpstr>ASCCC Mission</vt:lpstr>
      <vt:lpstr>10+1 and New Member Card</vt:lpstr>
      <vt:lpstr>PowerPoint Presentation</vt:lpstr>
      <vt:lpstr>Local Senates Handbook</vt:lpstr>
      <vt:lpstr>Connect to the ASCCC</vt:lpstr>
      <vt:lpstr>Resolutions Information</vt:lpstr>
      <vt:lpstr>Helpful Papers and Publications</vt:lpstr>
      <vt:lpstr>Local Senate Visits</vt:lpstr>
      <vt:lpstr>Need ASCCC Help?</vt:lpstr>
      <vt:lpstr>Additional Support Resources</vt:lpstr>
      <vt:lpstr>External Support Resources</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Gillis</dc:creator>
  <cp:lastModifiedBy>Amber Gillis</cp:lastModifiedBy>
  <cp:revision>9</cp:revision>
  <cp:lastPrinted>2020-11-24T19:39:26Z</cp:lastPrinted>
  <dcterms:created xsi:type="dcterms:W3CDTF">2021-10-27T17:13:18Z</dcterms:created>
  <dcterms:modified xsi:type="dcterms:W3CDTF">2021-10-29T22:56:35Z</dcterms:modified>
</cp:coreProperties>
</file>