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2"/>
  </p:notesMasterIdLst>
  <p:sldIdLst>
    <p:sldId id="256"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7102475" cy="9388475"/>
  <p:embeddedFontLst>
    <p:embeddedFont>
      <p:font typeface="Calibri" panose="020F0502020204030204" pitchFamily="34" charset="0"/>
      <p:regular r:id="rId33"/>
      <p:bold r:id="rId34"/>
      <p:italic r:id="rId35"/>
      <p:boldItalic r:id="rId36"/>
    </p:embeddedFont>
    <p:embeddedFont>
      <p:font typeface="Gill Sans" panose="020B0604020202020204" charset="0"/>
      <p:regular r:id="rId37"/>
      <p:bold r:id="rId38"/>
    </p:embeddedFont>
    <p:embeddedFont>
      <p:font typeface="Proxima Nova" panose="020B0604020202020204" charset="0"/>
      <p:regular r:id="rId39"/>
      <p:bold r:id="rId40"/>
      <p:italic r:id="rId41"/>
      <p:boldItalic r:id="rId42"/>
    </p:embeddedFon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68" y="5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233b6f68f_3_68:notes"/>
          <p:cNvSpPr txBox="1">
            <a:spLocks noGrp="1"/>
          </p:cNvSpPr>
          <p:nvPr>
            <p:ph type="body" idx="1"/>
          </p:nvPr>
        </p:nvSpPr>
        <p:spPr>
          <a:xfrm>
            <a:off x="710248" y="4518204"/>
            <a:ext cx="5681980" cy="3696712"/>
          </a:xfrm>
          <a:prstGeom prst="rect">
            <a:avLst/>
          </a:prstGeom>
        </p:spPr>
        <p:txBody>
          <a:bodyPr spcFirstLastPara="1" wrap="square" lIns="94213" tIns="94213" rIns="94213" bIns="94213" anchor="t" anchorCtr="0">
            <a:noAutofit/>
          </a:bodyPr>
          <a:lstStyle/>
          <a:p>
            <a:pPr marL="0" indent="0">
              <a:buNone/>
            </a:pPr>
            <a:endParaRPr/>
          </a:p>
        </p:txBody>
      </p:sp>
      <p:sp>
        <p:nvSpPr>
          <p:cNvPr id="122" name="Google Shape;122;g11233b6f68f_3_6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233b6f68f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233b6f68f_0_2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233b6f68f_0_4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1233b6f68f_0_4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233b6f68f_0_2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1233b6f68f_0_2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233b6f68f_0_3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1233b6f68f_0_3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540b3234f_1_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1540b3234f_1_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233b6f68f_3_9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1233b6f68f_3_94: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buSzPts val="12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233b6f68f_3_10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11233b6f68f_3_104: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buSzPts val="12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233b6f68f_3_11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11233b6f68f_3_119: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buSzPts val="12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1233b6f68f_3_11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1233b6f68f_3_114: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buSzPts val="12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1540b3234f_1_1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1540b3234f_1_1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233b6f68f_0_4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233b6f68f_0_4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540b3234f_1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1540b3234f_1_2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17066bbf9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17066bbf9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233b6f68f_3_13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11233b6f68f_3_139: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buSzPts val="12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1540b3234f_1_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1540b3234f_1_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1540b3234f_1_2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1540b3234f_1_2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1540b3234f_1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1540b3234f_1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1233b6f68f_0_3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1233b6f68f_0_3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a:p>
            <a:pPr marL="0" indent="0">
              <a:buNone/>
            </a:pPr>
            <a:endParaRPr/>
          </a:p>
          <a:p>
            <a:pPr marL="0" indent="0">
              <a:buNone/>
            </a:pPr>
            <a:endParaRPr>
              <a:solidFill>
                <a:srgbClr val="9900FF"/>
              </a:solidFill>
            </a:endParaRPr>
          </a:p>
          <a:p>
            <a:pPr marL="0" indent="0">
              <a:buNone/>
            </a:pPr>
            <a:endParaRPr/>
          </a:p>
          <a:p>
            <a:pPr marL="0" indent="0">
              <a:buNone/>
            </a:pPr>
            <a:endParaRPr/>
          </a:p>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1233b6f68f_0_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1233b6f68f_0_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1233b6f68f_0_7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1233b6f68f_0_7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1233b6f68f_0_8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1233b6f68f_0_8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7066bbf99_0_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7066bbf99_0_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233b6f68f_3_7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1233b6f68f_3_75: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buSzPts val="12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233b6f68f_3_7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1233b6f68f_3_79: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buSzPts val="12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1233b6f68f_3_8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1233b6f68f_3_84: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buSzPts val="12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233b6f68f_3_8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1233b6f68f_3_89: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buSzPts val="12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233b6f68f_3_15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11233b6f68f_3_154: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buSzPts val="12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233b6f68f_3_9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1233b6f68f_3_99: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buSzPts val="12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Title Slide">
  <p:cSld name="#1 Title Slide">
    <p:spTree>
      <p:nvGrpSpPr>
        <p:cNvPr id="1" name="Shape 56"/>
        <p:cNvGrpSpPr/>
        <p:nvPr/>
      </p:nvGrpSpPr>
      <p:grpSpPr>
        <a:xfrm>
          <a:off x="0" y="0"/>
          <a:ext cx="0" cy="0"/>
          <a:chOff x="0" y="0"/>
          <a:chExt cx="0" cy="0"/>
        </a:xfrm>
      </p:grpSpPr>
      <p:grpSp>
        <p:nvGrpSpPr>
          <p:cNvPr id="57" name="Google Shape;57;p14"/>
          <p:cNvGrpSpPr/>
          <p:nvPr/>
        </p:nvGrpSpPr>
        <p:grpSpPr>
          <a:xfrm>
            <a:off x="0" y="2125924"/>
            <a:ext cx="9144000" cy="3017576"/>
            <a:chOff x="0" y="2834565"/>
            <a:chExt cx="12192000" cy="4023435"/>
          </a:xfrm>
        </p:grpSpPr>
        <p:sp>
          <p:nvSpPr>
            <p:cNvPr id="58" name="Google Shape;58;p14"/>
            <p:cNvSpPr/>
            <p:nvPr/>
          </p:nvSpPr>
          <p:spPr>
            <a:xfrm rot="10800000">
              <a:off x="0" y="2911869"/>
              <a:ext cx="12192000" cy="3946131"/>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9" name="Google Shape;59;p14"/>
            <p:cNvSpPr/>
            <p:nvPr/>
          </p:nvSpPr>
          <p:spPr>
            <a:xfrm rot="10800000">
              <a:off x="0" y="2834565"/>
              <a:ext cx="12192000" cy="99605"/>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pic>
        <p:nvPicPr>
          <p:cNvPr id="60" name="Google Shape;60;p14" descr="Academic Senate for California Community Colleges Logo"/>
          <p:cNvPicPr preferRelativeResize="0"/>
          <p:nvPr/>
        </p:nvPicPr>
        <p:blipFill rotWithShape="1">
          <a:blip r:embed="rId2">
            <a:alphaModFix/>
          </a:blip>
          <a:srcRect/>
          <a:stretch/>
        </p:blipFill>
        <p:spPr>
          <a:xfrm>
            <a:off x="1496290" y="621880"/>
            <a:ext cx="3405157" cy="859802"/>
          </a:xfrm>
          <a:prstGeom prst="rect">
            <a:avLst/>
          </a:prstGeom>
          <a:noFill/>
          <a:ln>
            <a:noFill/>
          </a:ln>
        </p:spPr>
      </p:pic>
      <p:sp>
        <p:nvSpPr>
          <p:cNvPr id="61" name="Google Shape;61;p14"/>
          <p:cNvSpPr txBox="1">
            <a:spLocks noGrp="1"/>
          </p:cNvSpPr>
          <p:nvPr>
            <p:ph type="title"/>
          </p:nvPr>
        </p:nvSpPr>
        <p:spPr>
          <a:xfrm>
            <a:off x="1600199" y="2482614"/>
            <a:ext cx="6910389" cy="984486"/>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300"/>
              <a:buFont typeface="Palatino"/>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1600198" y="3566671"/>
            <a:ext cx="6910388" cy="1241821"/>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lt1"/>
              </a:buClr>
              <a:buSzPts val="2000"/>
              <a:buNone/>
              <a:defRPr>
                <a:solidFill>
                  <a:schemeClr val="lt1"/>
                </a:solidFill>
              </a:defRPr>
            </a:lvl1pPr>
            <a:lvl2pPr lvl="1" algn="l">
              <a:lnSpc>
                <a:spcPct val="90000"/>
              </a:lnSpc>
              <a:spcBef>
                <a:spcPts val="400"/>
              </a:spcBef>
              <a:spcAft>
                <a:spcPts val="0"/>
              </a:spcAft>
              <a:buClr>
                <a:srgbClr val="3A3838"/>
              </a:buClr>
              <a:buSzPts val="1400"/>
              <a:buChar char="•"/>
              <a:defRPr/>
            </a:lvl2pPr>
            <a:lvl3pPr lvl="2" algn="l">
              <a:lnSpc>
                <a:spcPct val="90000"/>
              </a:lnSpc>
              <a:spcBef>
                <a:spcPts val="400"/>
              </a:spcBef>
              <a:spcAft>
                <a:spcPts val="0"/>
              </a:spcAft>
              <a:buClr>
                <a:srgbClr val="3A3838"/>
              </a:buClr>
              <a:buSzPts val="1400"/>
              <a:buChar char="•"/>
              <a:defRPr/>
            </a:lvl3pPr>
            <a:lvl4pPr lvl="3" algn="l">
              <a:lnSpc>
                <a:spcPct val="90000"/>
              </a:lnSpc>
              <a:spcBef>
                <a:spcPts val="400"/>
              </a:spcBef>
              <a:spcAft>
                <a:spcPts val="0"/>
              </a:spcAft>
              <a:buClr>
                <a:srgbClr val="3A3838"/>
              </a:buClr>
              <a:buSzPts val="1400"/>
              <a:buChar char="•"/>
              <a:defRPr/>
            </a:lvl4pPr>
            <a:lvl5pPr lvl="4" algn="l">
              <a:lnSpc>
                <a:spcPct val="90000"/>
              </a:lnSpc>
              <a:spcBef>
                <a:spcPts val="400"/>
              </a:spcBef>
              <a:spcAft>
                <a:spcPts val="0"/>
              </a:spcAft>
              <a:buClr>
                <a:srgbClr val="3A3838"/>
              </a:buClr>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pic>
        <p:nvPicPr>
          <p:cNvPr id="63" name="Google Shape;63;p14"/>
          <p:cNvPicPr preferRelativeResize="0"/>
          <p:nvPr/>
        </p:nvPicPr>
        <p:blipFill rotWithShape="1">
          <a:blip r:embed="rId3">
            <a:alphaModFix/>
          </a:blip>
          <a:srcRect/>
          <a:stretch/>
        </p:blipFill>
        <p:spPr>
          <a:xfrm>
            <a:off x="-138429" y="0"/>
            <a:ext cx="938528" cy="5143500"/>
          </a:xfrm>
          <a:prstGeom prst="rect">
            <a:avLst/>
          </a:prstGeom>
          <a:noFill/>
          <a:ln>
            <a:noFill/>
          </a:ln>
          <a:effectLst>
            <a:outerShdw blurRad="88900" dist="76200" sx="101000" sy="101000" algn="l" rotWithShape="0">
              <a:srgbClr val="000000">
                <a:alpha val="40000"/>
              </a:srgb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2480550"/>
            <a:ext cx="8114400" cy="2445900"/>
          </a:xfrm>
          <a:prstGeom prst="rect">
            <a:avLst/>
          </a:prstGeom>
          <a:noFill/>
          <a:ln>
            <a:noFill/>
          </a:ln>
        </p:spPr>
        <p:txBody>
          <a:bodyPr spcFirstLastPara="1" wrap="square" lIns="68575" tIns="68575" rIns="68575" bIns="68575" anchor="b" anchorCtr="0">
            <a:normAutofit/>
          </a:bodyPr>
          <a:lstStyle>
            <a:lvl1pPr lvl="0" algn="l">
              <a:lnSpc>
                <a:spcPct val="90000"/>
              </a:lnSpc>
              <a:spcBef>
                <a:spcPts val="0"/>
              </a:spcBef>
              <a:spcAft>
                <a:spcPts val="0"/>
              </a:spcAft>
              <a:buClr>
                <a:schemeClr val="lt1"/>
              </a:buClr>
              <a:buSzPts val="5100"/>
              <a:buFont typeface="Palatino"/>
              <a:buNone/>
              <a:defRPr sz="6800">
                <a:solidFill>
                  <a:schemeClr val="lt1"/>
                </a:solidFill>
              </a:defRPr>
            </a:lvl1pPr>
            <a:lvl2pPr lvl="1">
              <a:spcBef>
                <a:spcPts val="0"/>
              </a:spcBef>
              <a:spcAft>
                <a:spcPts val="0"/>
              </a:spcAft>
              <a:buClr>
                <a:schemeClr val="lt1"/>
              </a:buClr>
              <a:buSzPts val="5100"/>
              <a:buNone/>
              <a:defRPr sz="6800">
                <a:solidFill>
                  <a:schemeClr val="lt1"/>
                </a:solidFill>
              </a:defRPr>
            </a:lvl2pPr>
            <a:lvl3pPr lvl="2">
              <a:spcBef>
                <a:spcPts val="0"/>
              </a:spcBef>
              <a:spcAft>
                <a:spcPts val="0"/>
              </a:spcAft>
              <a:buClr>
                <a:schemeClr val="lt1"/>
              </a:buClr>
              <a:buSzPts val="5100"/>
              <a:buNone/>
              <a:defRPr sz="6800">
                <a:solidFill>
                  <a:schemeClr val="lt1"/>
                </a:solidFill>
              </a:defRPr>
            </a:lvl3pPr>
            <a:lvl4pPr lvl="3">
              <a:spcBef>
                <a:spcPts val="0"/>
              </a:spcBef>
              <a:spcAft>
                <a:spcPts val="0"/>
              </a:spcAft>
              <a:buClr>
                <a:schemeClr val="lt1"/>
              </a:buClr>
              <a:buSzPts val="5100"/>
              <a:buNone/>
              <a:defRPr sz="6800">
                <a:solidFill>
                  <a:schemeClr val="lt1"/>
                </a:solidFill>
              </a:defRPr>
            </a:lvl4pPr>
            <a:lvl5pPr lvl="4">
              <a:spcBef>
                <a:spcPts val="0"/>
              </a:spcBef>
              <a:spcAft>
                <a:spcPts val="0"/>
              </a:spcAft>
              <a:buClr>
                <a:schemeClr val="lt1"/>
              </a:buClr>
              <a:buSzPts val="5100"/>
              <a:buNone/>
              <a:defRPr sz="6800">
                <a:solidFill>
                  <a:schemeClr val="lt1"/>
                </a:solidFill>
              </a:defRPr>
            </a:lvl5pPr>
            <a:lvl6pPr lvl="5">
              <a:spcBef>
                <a:spcPts val="0"/>
              </a:spcBef>
              <a:spcAft>
                <a:spcPts val="0"/>
              </a:spcAft>
              <a:buClr>
                <a:schemeClr val="lt1"/>
              </a:buClr>
              <a:buSzPts val="5100"/>
              <a:buNone/>
              <a:defRPr sz="6800">
                <a:solidFill>
                  <a:schemeClr val="lt1"/>
                </a:solidFill>
              </a:defRPr>
            </a:lvl6pPr>
            <a:lvl7pPr lvl="6">
              <a:spcBef>
                <a:spcPts val="0"/>
              </a:spcBef>
              <a:spcAft>
                <a:spcPts val="0"/>
              </a:spcAft>
              <a:buClr>
                <a:schemeClr val="lt1"/>
              </a:buClr>
              <a:buSzPts val="5100"/>
              <a:buNone/>
              <a:defRPr sz="6800">
                <a:solidFill>
                  <a:schemeClr val="lt1"/>
                </a:solidFill>
              </a:defRPr>
            </a:lvl7pPr>
            <a:lvl8pPr lvl="7">
              <a:spcBef>
                <a:spcPts val="0"/>
              </a:spcBef>
              <a:spcAft>
                <a:spcPts val="0"/>
              </a:spcAft>
              <a:buClr>
                <a:schemeClr val="lt1"/>
              </a:buClr>
              <a:buSzPts val="5100"/>
              <a:buNone/>
              <a:defRPr sz="6800">
                <a:solidFill>
                  <a:schemeClr val="lt1"/>
                </a:solidFill>
              </a:defRPr>
            </a:lvl8pPr>
            <a:lvl9pPr lvl="8">
              <a:spcBef>
                <a:spcPts val="0"/>
              </a:spcBef>
              <a:spcAft>
                <a:spcPts val="0"/>
              </a:spcAft>
              <a:buClr>
                <a:schemeClr val="lt1"/>
              </a:buClr>
              <a:buSzPts val="5100"/>
              <a:buNone/>
              <a:defRPr sz="6800">
                <a:solidFill>
                  <a:schemeClr val="lt1"/>
                </a:solidFill>
              </a:defRPr>
            </a:lvl9pPr>
          </a:lstStyle>
          <a:p>
            <a:endParaRPr/>
          </a:p>
        </p:txBody>
      </p:sp>
      <p:sp>
        <p:nvSpPr>
          <p:cNvPr id="66" name="Google Shape;66;p15"/>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lvl="0" indent="0" algn="r">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lvl="1" indent="0" algn="r">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lvl="2" indent="0" algn="r">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lvl="3" indent="0" algn="r">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lvl="4" indent="0" algn="r">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lvl="5" indent="0" algn="r">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lvl="6" indent="0" algn="r">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lvl="7" indent="0" algn="r">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lvl="8" indent="0" algn="r">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909205" y="522200"/>
            <a:ext cx="7736031" cy="86024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700"/>
              <a:buFont typeface="Palatino"/>
              <a:buNone/>
              <a:defRPr sz="27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6"/>
          <p:cNvSpPr txBox="1">
            <a:spLocks noGrp="1"/>
          </p:cNvSpPr>
          <p:nvPr>
            <p:ph type="body" idx="1"/>
          </p:nvPr>
        </p:nvSpPr>
        <p:spPr>
          <a:xfrm>
            <a:off x="909205" y="1475840"/>
            <a:ext cx="7736031" cy="314546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3A3838"/>
              </a:buClr>
              <a:buSzPts val="1400"/>
              <a:buChar char="•"/>
              <a:defRPr/>
            </a:lvl1pPr>
            <a:lvl2pPr marL="914400" lvl="1" indent="-317500" algn="l">
              <a:lnSpc>
                <a:spcPct val="90000"/>
              </a:lnSpc>
              <a:spcBef>
                <a:spcPts val="400"/>
              </a:spcBef>
              <a:spcAft>
                <a:spcPts val="0"/>
              </a:spcAft>
              <a:buClr>
                <a:srgbClr val="3A3838"/>
              </a:buClr>
              <a:buSzPts val="1400"/>
              <a:buChar char="•"/>
              <a:defRPr/>
            </a:lvl2pPr>
            <a:lvl3pPr marL="1371600" lvl="2" indent="-317500" algn="l">
              <a:lnSpc>
                <a:spcPct val="90000"/>
              </a:lnSpc>
              <a:spcBef>
                <a:spcPts val="400"/>
              </a:spcBef>
              <a:spcAft>
                <a:spcPts val="0"/>
              </a:spcAft>
              <a:buClr>
                <a:srgbClr val="3A3838"/>
              </a:buClr>
              <a:buSzPts val="1400"/>
              <a:buChar char="•"/>
              <a:defRPr/>
            </a:lvl3pPr>
            <a:lvl4pPr marL="1828800" lvl="3" indent="-317500" algn="l">
              <a:lnSpc>
                <a:spcPct val="90000"/>
              </a:lnSpc>
              <a:spcBef>
                <a:spcPts val="400"/>
              </a:spcBef>
              <a:spcAft>
                <a:spcPts val="0"/>
              </a:spcAft>
              <a:buClr>
                <a:srgbClr val="3A3838"/>
              </a:buClr>
              <a:buSzPts val="1400"/>
              <a:buChar char="•"/>
              <a:defRPr/>
            </a:lvl4pPr>
            <a:lvl5pPr marL="2286000" lvl="4" indent="-317500" algn="l">
              <a:lnSpc>
                <a:spcPct val="90000"/>
              </a:lnSpc>
              <a:spcBef>
                <a:spcPts val="400"/>
              </a:spcBef>
              <a:spcAft>
                <a:spcPts val="0"/>
              </a:spcAft>
              <a:buClr>
                <a:srgbClr val="3A383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16"/>
          <p:cNvSpPr/>
          <p:nvPr/>
        </p:nvSpPr>
        <p:spPr>
          <a:xfrm rot="10800000">
            <a:off x="-1" y="-27385"/>
            <a:ext cx="581891" cy="5170885"/>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1" name="Google Shape;71;p16"/>
          <p:cNvSpPr txBox="1">
            <a:spLocks noGrp="1"/>
          </p:cNvSpPr>
          <p:nvPr>
            <p:ph type="sldNum" idx="12"/>
          </p:nvPr>
        </p:nvSpPr>
        <p:spPr>
          <a:xfrm>
            <a:off x="7453040" y="4857750"/>
            <a:ext cx="857250" cy="185738"/>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chemeClr val="dk2"/>
                </a:solidFill>
                <a:latin typeface="Calibri"/>
                <a:ea typeface="Calibri"/>
                <a:cs typeface="Calibri"/>
                <a:sym typeface="Calibri"/>
              </a:defRPr>
            </a:lvl1pPr>
            <a:lvl2pPr marL="0" marR="0" lvl="1" indent="0" algn="r">
              <a:spcBef>
                <a:spcPts val="0"/>
              </a:spcBef>
              <a:buNone/>
              <a:defRPr sz="900" b="0" i="0" u="none" strike="noStrike" cap="none">
                <a:solidFill>
                  <a:schemeClr val="dk2"/>
                </a:solidFill>
                <a:latin typeface="Calibri"/>
                <a:ea typeface="Calibri"/>
                <a:cs typeface="Calibri"/>
                <a:sym typeface="Calibri"/>
              </a:defRPr>
            </a:lvl2pPr>
            <a:lvl3pPr marL="0" marR="0" lvl="2" indent="0" algn="r">
              <a:spcBef>
                <a:spcPts val="0"/>
              </a:spcBef>
              <a:buNone/>
              <a:defRPr sz="900" b="0" i="0" u="none" strike="noStrike" cap="none">
                <a:solidFill>
                  <a:schemeClr val="dk2"/>
                </a:solidFill>
                <a:latin typeface="Calibri"/>
                <a:ea typeface="Calibri"/>
                <a:cs typeface="Calibri"/>
                <a:sym typeface="Calibri"/>
              </a:defRPr>
            </a:lvl3pPr>
            <a:lvl4pPr marL="0" marR="0" lvl="3" indent="0" algn="r">
              <a:spcBef>
                <a:spcPts val="0"/>
              </a:spcBef>
              <a:buNone/>
              <a:defRPr sz="900" b="0" i="0" u="none" strike="noStrike" cap="none">
                <a:solidFill>
                  <a:schemeClr val="dk2"/>
                </a:solidFill>
                <a:latin typeface="Calibri"/>
                <a:ea typeface="Calibri"/>
                <a:cs typeface="Calibri"/>
                <a:sym typeface="Calibri"/>
              </a:defRPr>
            </a:lvl4pPr>
            <a:lvl5pPr marL="0" marR="0" lvl="4" indent="0" algn="r">
              <a:spcBef>
                <a:spcPts val="0"/>
              </a:spcBef>
              <a:buNone/>
              <a:defRPr sz="900" b="0" i="0" u="none" strike="noStrike" cap="none">
                <a:solidFill>
                  <a:schemeClr val="dk2"/>
                </a:solidFill>
                <a:latin typeface="Calibri"/>
                <a:ea typeface="Calibri"/>
                <a:cs typeface="Calibri"/>
                <a:sym typeface="Calibri"/>
              </a:defRPr>
            </a:lvl5pPr>
            <a:lvl6pPr marL="0" marR="0" lvl="5" indent="0" algn="r">
              <a:spcBef>
                <a:spcPts val="0"/>
              </a:spcBef>
              <a:buNone/>
              <a:defRPr sz="900" b="0" i="0" u="none" strike="noStrike" cap="none">
                <a:solidFill>
                  <a:schemeClr val="dk2"/>
                </a:solidFill>
                <a:latin typeface="Calibri"/>
                <a:ea typeface="Calibri"/>
                <a:cs typeface="Calibri"/>
                <a:sym typeface="Calibri"/>
              </a:defRPr>
            </a:lvl6pPr>
            <a:lvl7pPr marL="0" marR="0" lvl="6" indent="0" algn="r">
              <a:spcBef>
                <a:spcPts val="0"/>
              </a:spcBef>
              <a:buNone/>
              <a:defRPr sz="900" b="0" i="0" u="none" strike="noStrike" cap="none">
                <a:solidFill>
                  <a:schemeClr val="dk2"/>
                </a:solidFill>
                <a:latin typeface="Calibri"/>
                <a:ea typeface="Calibri"/>
                <a:cs typeface="Calibri"/>
                <a:sym typeface="Calibri"/>
              </a:defRPr>
            </a:lvl7pPr>
            <a:lvl8pPr marL="0" marR="0" lvl="7" indent="0" algn="r">
              <a:spcBef>
                <a:spcPts val="0"/>
              </a:spcBef>
              <a:buNone/>
              <a:defRPr sz="900" b="0" i="0" u="none" strike="noStrike" cap="none">
                <a:solidFill>
                  <a:schemeClr val="dk2"/>
                </a:solidFill>
                <a:latin typeface="Calibri"/>
                <a:ea typeface="Calibri"/>
                <a:cs typeface="Calibri"/>
                <a:sym typeface="Calibri"/>
              </a:defRPr>
            </a:lvl8pPr>
            <a:lvl9pPr marL="0" marR="0" lvl="8" indent="0" algn="r">
              <a:spcBef>
                <a:spcPts val="0"/>
              </a:spcBef>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16" descr="Icon&#10;&#10;Description automatically generated"/>
          <p:cNvPicPr preferRelativeResize="0"/>
          <p:nvPr/>
        </p:nvPicPr>
        <p:blipFill rotWithShape="1">
          <a:blip r:embed="rId2">
            <a:alphaModFix/>
          </a:blip>
          <a:srcRect/>
          <a:stretch/>
        </p:blipFill>
        <p:spPr>
          <a:xfrm>
            <a:off x="8351321" y="4782741"/>
            <a:ext cx="293915" cy="293914"/>
          </a:xfrm>
          <a:prstGeom prst="rect">
            <a:avLst/>
          </a:prstGeom>
          <a:noFill/>
          <a:ln>
            <a:noFill/>
          </a:ln>
        </p:spPr>
      </p:pic>
      <p:pic>
        <p:nvPicPr>
          <p:cNvPr id="73" name="Google Shape;73;p16"/>
          <p:cNvPicPr preferRelativeResize="0"/>
          <p:nvPr/>
        </p:nvPicPr>
        <p:blipFill rotWithShape="1">
          <a:blip r:embed="rId3">
            <a:alphaModFix/>
          </a:blip>
          <a:srcRect/>
          <a:stretch/>
        </p:blipFill>
        <p:spPr>
          <a:xfrm>
            <a:off x="986207" y="4782741"/>
            <a:ext cx="294857" cy="29391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74"/>
        <p:cNvGrpSpPr/>
        <p:nvPr/>
      </p:nvGrpSpPr>
      <p:grpSpPr>
        <a:xfrm>
          <a:off x="0" y="0"/>
          <a:ext cx="0" cy="0"/>
          <a:chOff x="0" y="0"/>
          <a:chExt cx="0" cy="0"/>
        </a:xfrm>
      </p:grpSpPr>
      <p:grpSp>
        <p:nvGrpSpPr>
          <p:cNvPr id="75" name="Google Shape;75;p17"/>
          <p:cNvGrpSpPr/>
          <p:nvPr/>
        </p:nvGrpSpPr>
        <p:grpSpPr>
          <a:xfrm>
            <a:off x="-16669" y="-27385"/>
            <a:ext cx="9160669" cy="5206604"/>
            <a:chOff x="-22225" y="-36513"/>
            <a:chExt cx="12214225" cy="6942138"/>
          </a:xfrm>
        </p:grpSpPr>
        <p:pic>
          <p:nvPicPr>
            <p:cNvPr id="76" name="Google Shape;76;p17"/>
            <p:cNvPicPr preferRelativeResize="0"/>
            <p:nvPr/>
          </p:nvPicPr>
          <p:blipFill rotWithShape="1">
            <a:blip r:embed="rId2">
              <a:alphaModFix/>
            </a:blip>
            <a:srcRect/>
            <a:stretch/>
          </p:blipFill>
          <p:spPr>
            <a:xfrm>
              <a:off x="-22225" y="0"/>
              <a:ext cx="4071938" cy="6905625"/>
            </a:xfrm>
            <a:prstGeom prst="rect">
              <a:avLst/>
            </a:prstGeom>
            <a:noFill/>
            <a:ln>
              <a:noFill/>
            </a:ln>
            <a:effectLst>
              <a:outerShdw blurRad="190500" dist="76200" algn="l" rotWithShape="0">
                <a:srgbClr val="000000">
                  <a:alpha val="40000"/>
                </a:srgbClr>
              </a:outerShdw>
            </a:effectLst>
          </p:spPr>
        </p:pic>
        <p:sp>
          <p:nvSpPr>
            <p:cNvPr id="77" name="Google Shape;77;p17"/>
            <p:cNvSpPr/>
            <p:nvPr/>
          </p:nvSpPr>
          <p:spPr>
            <a:xfrm>
              <a:off x="-22225" y="1365827"/>
              <a:ext cx="4071938" cy="4392609"/>
            </a:xfrm>
            <a:prstGeom prst="rect">
              <a:avLst/>
            </a:prstGeom>
            <a:solidFill>
              <a:schemeClr val="accent2"/>
            </a:solidFill>
            <a:ln>
              <a:noFill/>
            </a:ln>
            <a:effectLst>
              <a:outerShdw blurRad="393700" sx="1000" sy="1000" algn="ctr" rotWithShape="0">
                <a:schemeClr val="dk2"/>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8" name="Google Shape;78;p17"/>
            <p:cNvSpPr/>
            <p:nvPr/>
          </p:nvSpPr>
          <p:spPr>
            <a:xfrm>
              <a:off x="11510963" y="-36513"/>
              <a:ext cx="681037" cy="6894513"/>
            </a:xfrm>
            <a:prstGeom prst="rect">
              <a:avLst/>
            </a:prstGeom>
            <a:solidFill>
              <a:schemeClr val="dk2"/>
            </a:solidFill>
            <a:ln>
              <a:noFill/>
            </a:ln>
            <a:effectLst>
              <a:outerShdw blurRad="190500" dist="63500" dir="10800000" sx="101000" sy="101000" algn="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79" name="Google Shape;79;p17"/>
          <p:cNvSpPr txBox="1">
            <a:spLocks noGrp="1"/>
          </p:cNvSpPr>
          <p:nvPr>
            <p:ph type="title"/>
          </p:nvPr>
        </p:nvSpPr>
        <p:spPr>
          <a:xfrm>
            <a:off x="185351" y="1177963"/>
            <a:ext cx="2687596" cy="1208996"/>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2700"/>
              <a:buFont typeface="Palatino"/>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7"/>
          <p:cNvSpPr txBox="1">
            <a:spLocks noGrp="1"/>
          </p:cNvSpPr>
          <p:nvPr>
            <p:ph type="body" idx="1"/>
          </p:nvPr>
        </p:nvSpPr>
        <p:spPr>
          <a:xfrm>
            <a:off x="185351" y="2462645"/>
            <a:ext cx="2687596" cy="1735282"/>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lt1"/>
              </a:buClr>
              <a:buSzPts val="2000"/>
              <a:buNone/>
              <a:defRPr sz="2000">
                <a:solidFill>
                  <a:schemeClr val="lt1"/>
                </a:solidFill>
              </a:defRPr>
            </a:lvl1pPr>
            <a:lvl2pPr marL="914400" lvl="1" indent="-228600" algn="l">
              <a:lnSpc>
                <a:spcPct val="90000"/>
              </a:lnSpc>
              <a:spcBef>
                <a:spcPts val="400"/>
              </a:spcBef>
              <a:spcAft>
                <a:spcPts val="0"/>
              </a:spcAft>
              <a:buClr>
                <a:srgbClr val="3A3838"/>
              </a:buClr>
              <a:buSzPts val="1100"/>
              <a:buNone/>
              <a:defRPr sz="1100"/>
            </a:lvl2pPr>
            <a:lvl3pPr marL="1371600" lvl="2" indent="-228600" algn="l">
              <a:lnSpc>
                <a:spcPct val="90000"/>
              </a:lnSpc>
              <a:spcBef>
                <a:spcPts val="400"/>
              </a:spcBef>
              <a:spcAft>
                <a:spcPts val="0"/>
              </a:spcAft>
              <a:buClr>
                <a:srgbClr val="3A3838"/>
              </a:buClr>
              <a:buSzPts val="900"/>
              <a:buNone/>
              <a:defRPr sz="900"/>
            </a:lvl3pPr>
            <a:lvl4pPr marL="1828800" lvl="3" indent="-228600" algn="l">
              <a:lnSpc>
                <a:spcPct val="90000"/>
              </a:lnSpc>
              <a:spcBef>
                <a:spcPts val="400"/>
              </a:spcBef>
              <a:spcAft>
                <a:spcPts val="0"/>
              </a:spcAft>
              <a:buClr>
                <a:srgbClr val="3A3838"/>
              </a:buClr>
              <a:buSzPts val="800"/>
              <a:buNone/>
              <a:defRPr sz="800"/>
            </a:lvl4pPr>
            <a:lvl5pPr marL="2286000" lvl="4" indent="-228600" algn="l">
              <a:lnSpc>
                <a:spcPct val="90000"/>
              </a:lnSpc>
              <a:spcBef>
                <a:spcPts val="400"/>
              </a:spcBef>
              <a:spcAft>
                <a:spcPts val="0"/>
              </a:spcAft>
              <a:buClr>
                <a:srgbClr val="3A3838"/>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81" name="Google Shape;81;p17"/>
          <p:cNvSpPr txBox="1">
            <a:spLocks noGrp="1"/>
          </p:cNvSpPr>
          <p:nvPr>
            <p:ph type="body" idx="2"/>
          </p:nvPr>
        </p:nvSpPr>
        <p:spPr>
          <a:xfrm>
            <a:off x="3345873" y="834081"/>
            <a:ext cx="4929182" cy="3818808"/>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800"/>
              </a:spcBef>
              <a:spcAft>
                <a:spcPts val="0"/>
              </a:spcAft>
              <a:buClr>
                <a:srgbClr val="3A3838"/>
              </a:buClr>
              <a:buSzPts val="1800"/>
              <a:buFont typeface="Arial"/>
              <a:buNone/>
              <a:defRPr sz="1800"/>
            </a:lvl1pPr>
            <a:lvl2pPr marL="914400" lvl="1" indent="-336550" algn="l">
              <a:lnSpc>
                <a:spcPct val="90000"/>
              </a:lnSpc>
              <a:spcBef>
                <a:spcPts val="400"/>
              </a:spcBef>
              <a:spcAft>
                <a:spcPts val="0"/>
              </a:spcAft>
              <a:buClr>
                <a:srgbClr val="3A3838"/>
              </a:buClr>
              <a:buSzPts val="1700"/>
              <a:buChar char="•"/>
              <a:defRPr sz="1700"/>
            </a:lvl2pPr>
            <a:lvl3pPr marL="1371600" lvl="2" indent="-323850" algn="l">
              <a:lnSpc>
                <a:spcPct val="90000"/>
              </a:lnSpc>
              <a:spcBef>
                <a:spcPts val="400"/>
              </a:spcBef>
              <a:spcAft>
                <a:spcPts val="0"/>
              </a:spcAft>
              <a:buClr>
                <a:srgbClr val="3A3838"/>
              </a:buClr>
              <a:buSzPts val="1500"/>
              <a:buChar char="•"/>
              <a:defRPr sz="1500"/>
            </a:lvl3pPr>
            <a:lvl4pPr marL="1828800" lvl="3" indent="-317500" algn="l">
              <a:lnSpc>
                <a:spcPct val="90000"/>
              </a:lnSpc>
              <a:spcBef>
                <a:spcPts val="400"/>
              </a:spcBef>
              <a:spcAft>
                <a:spcPts val="0"/>
              </a:spcAft>
              <a:buClr>
                <a:srgbClr val="3A3838"/>
              </a:buClr>
              <a:buSzPts val="1400"/>
              <a:buChar char="•"/>
              <a:defRPr sz="1400"/>
            </a:lvl4pPr>
            <a:lvl5pPr marL="2286000" lvl="4" indent="-323850" algn="l">
              <a:lnSpc>
                <a:spcPct val="90000"/>
              </a:lnSpc>
              <a:spcBef>
                <a:spcPts val="400"/>
              </a:spcBef>
              <a:spcAft>
                <a:spcPts val="0"/>
              </a:spcAft>
              <a:buClr>
                <a:srgbClr val="3A3838"/>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2" name="Google Shape;82;p17"/>
          <p:cNvSpPr txBox="1">
            <a:spLocks noGrp="1"/>
          </p:cNvSpPr>
          <p:nvPr>
            <p:ph type="sldNum" idx="12"/>
          </p:nvPr>
        </p:nvSpPr>
        <p:spPr>
          <a:xfrm>
            <a:off x="7082858" y="4857750"/>
            <a:ext cx="857250" cy="185738"/>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chemeClr val="dk2"/>
                </a:solidFill>
                <a:latin typeface="Calibri"/>
                <a:ea typeface="Calibri"/>
                <a:cs typeface="Calibri"/>
                <a:sym typeface="Calibri"/>
              </a:defRPr>
            </a:lvl1pPr>
            <a:lvl2pPr marL="0" marR="0" lvl="1" indent="0" algn="r">
              <a:spcBef>
                <a:spcPts val="0"/>
              </a:spcBef>
              <a:buNone/>
              <a:defRPr sz="900" b="0" i="0" u="none" strike="noStrike" cap="none">
                <a:solidFill>
                  <a:schemeClr val="dk2"/>
                </a:solidFill>
                <a:latin typeface="Calibri"/>
                <a:ea typeface="Calibri"/>
                <a:cs typeface="Calibri"/>
                <a:sym typeface="Calibri"/>
              </a:defRPr>
            </a:lvl2pPr>
            <a:lvl3pPr marL="0" marR="0" lvl="2" indent="0" algn="r">
              <a:spcBef>
                <a:spcPts val="0"/>
              </a:spcBef>
              <a:buNone/>
              <a:defRPr sz="900" b="0" i="0" u="none" strike="noStrike" cap="none">
                <a:solidFill>
                  <a:schemeClr val="dk2"/>
                </a:solidFill>
                <a:latin typeface="Calibri"/>
                <a:ea typeface="Calibri"/>
                <a:cs typeface="Calibri"/>
                <a:sym typeface="Calibri"/>
              </a:defRPr>
            </a:lvl3pPr>
            <a:lvl4pPr marL="0" marR="0" lvl="3" indent="0" algn="r">
              <a:spcBef>
                <a:spcPts val="0"/>
              </a:spcBef>
              <a:buNone/>
              <a:defRPr sz="900" b="0" i="0" u="none" strike="noStrike" cap="none">
                <a:solidFill>
                  <a:schemeClr val="dk2"/>
                </a:solidFill>
                <a:latin typeface="Calibri"/>
                <a:ea typeface="Calibri"/>
                <a:cs typeface="Calibri"/>
                <a:sym typeface="Calibri"/>
              </a:defRPr>
            </a:lvl4pPr>
            <a:lvl5pPr marL="0" marR="0" lvl="4" indent="0" algn="r">
              <a:spcBef>
                <a:spcPts val="0"/>
              </a:spcBef>
              <a:buNone/>
              <a:defRPr sz="900" b="0" i="0" u="none" strike="noStrike" cap="none">
                <a:solidFill>
                  <a:schemeClr val="dk2"/>
                </a:solidFill>
                <a:latin typeface="Calibri"/>
                <a:ea typeface="Calibri"/>
                <a:cs typeface="Calibri"/>
                <a:sym typeface="Calibri"/>
              </a:defRPr>
            </a:lvl5pPr>
            <a:lvl6pPr marL="0" marR="0" lvl="5" indent="0" algn="r">
              <a:spcBef>
                <a:spcPts val="0"/>
              </a:spcBef>
              <a:buNone/>
              <a:defRPr sz="900" b="0" i="0" u="none" strike="noStrike" cap="none">
                <a:solidFill>
                  <a:schemeClr val="dk2"/>
                </a:solidFill>
                <a:latin typeface="Calibri"/>
                <a:ea typeface="Calibri"/>
                <a:cs typeface="Calibri"/>
                <a:sym typeface="Calibri"/>
              </a:defRPr>
            </a:lvl6pPr>
            <a:lvl7pPr marL="0" marR="0" lvl="6" indent="0" algn="r">
              <a:spcBef>
                <a:spcPts val="0"/>
              </a:spcBef>
              <a:buNone/>
              <a:defRPr sz="900" b="0" i="0" u="none" strike="noStrike" cap="none">
                <a:solidFill>
                  <a:schemeClr val="dk2"/>
                </a:solidFill>
                <a:latin typeface="Calibri"/>
                <a:ea typeface="Calibri"/>
                <a:cs typeface="Calibri"/>
                <a:sym typeface="Calibri"/>
              </a:defRPr>
            </a:lvl7pPr>
            <a:lvl8pPr marL="0" marR="0" lvl="7" indent="0" algn="r">
              <a:spcBef>
                <a:spcPts val="0"/>
              </a:spcBef>
              <a:buNone/>
              <a:defRPr sz="900" b="0" i="0" u="none" strike="noStrike" cap="none">
                <a:solidFill>
                  <a:schemeClr val="dk2"/>
                </a:solidFill>
                <a:latin typeface="Calibri"/>
                <a:ea typeface="Calibri"/>
                <a:cs typeface="Calibri"/>
                <a:sym typeface="Calibri"/>
              </a:defRPr>
            </a:lvl8pPr>
            <a:lvl9pPr marL="0" marR="0" lvl="8" indent="0" algn="r">
              <a:spcBef>
                <a:spcPts val="0"/>
              </a:spcBef>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83" name="Google Shape;83;p17"/>
          <p:cNvCxnSpPr/>
          <p:nvPr/>
        </p:nvCxnSpPr>
        <p:spPr>
          <a:xfrm>
            <a:off x="185351" y="2407742"/>
            <a:ext cx="2687596" cy="0"/>
          </a:xfrm>
          <a:prstGeom prst="straightConnector1">
            <a:avLst/>
          </a:prstGeom>
          <a:noFill/>
          <a:ln w="38100" cap="flat" cmpd="sng">
            <a:solidFill>
              <a:schemeClr val="dk1"/>
            </a:solidFill>
            <a:prstDash val="solid"/>
            <a:miter lim="800000"/>
            <a:headEnd type="none" w="sm" len="sm"/>
            <a:tailEnd type="none" w="sm" len="sm"/>
          </a:ln>
        </p:spPr>
      </p:cxnSp>
      <p:pic>
        <p:nvPicPr>
          <p:cNvPr id="84" name="Google Shape;84;p17" descr="Icon&#10;&#10;Description automatically generated"/>
          <p:cNvPicPr preferRelativeResize="0"/>
          <p:nvPr/>
        </p:nvPicPr>
        <p:blipFill rotWithShape="1">
          <a:blip r:embed="rId3">
            <a:alphaModFix/>
          </a:blip>
          <a:srcRect/>
          <a:stretch/>
        </p:blipFill>
        <p:spPr>
          <a:xfrm>
            <a:off x="7981140" y="4782741"/>
            <a:ext cx="293915" cy="29391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909205" y="522200"/>
            <a:ext cx="7736031" cy="86024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700"/>
              <a:buFont typeface="Palatino"/>
              <a:buNone/>
              <a:defRPr sz="27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8"/>
          <p:cNvSpPr txBox="1">
            <a:spLocks noGrp="1"/>
          </p:cNvSpPr>
          <p:nvPr>
            <p:ph type="body" idx="1"/>
          </p:nvPr>
        </p:nvSpPr>
        <p:spPr>
          <a:xfrm>
            <a:off x="909205" y="1475840"/>
            <a:ext cx="3808268" cy="3145459"/>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3A3838"/>
              </a:buClr>
              <a:buSzPts val="1400"/>
              <a:buChar char="•"/>
              <a:defRPr/>
            </a:lvl1pPr>
            <a:lvl2pPr marL="914400" lvl="1" indent="-317500" algn="l">
              <a:lnSpc>
                <a:spcPct val="90000"/>
              </a:lnSpc>
              <a:spcBef>
                <a:spcPts val="400"/>
              </a:spcBef>
              <a:spcAft>
                <a:spcPts val="0"/>
              </a:spcAft>
              <a:buClr>
                <a:srgbClr val="3A3838"/>
              </a:buClr>
              <a:buSzPts val="1400"/>
              <a:buChar char="•"/>
              <a:defRPr/>
            </a:lvl2pPr>
            <a:lvl3pPr marL="1371600" lvl="2" indent="-317500" algn="l">
              <a:lnSpc>
                <a:spcPct val="90000"/>
              </a:lnSpc>
              <a:spcBef>
                <a:spcPts val="400"/>
              </a:spcBef>
              <a:spcAft>
                <a:spcPts val="0"/>
              </a:spcAft>
              <a:buClr>
                <a:srgbClr val="3A3838"/>
              </a:buClr>
              <a:buSzPts val="1400"/>
              <a:buChar char="•"/>
              <a:defRPr/>
            </a:lvl3pPr>
            <a:lvl4pPr marL="1828800" lvl="3" indent="-317500" algn="l">
              <a:lnSpc>
                <a:spcPct val="90000"/>
              </a:lnSpc>
              <a:spcBef>
                <a:spcPts val="400"/>
              </a:spcBef>
              <a:spcAft>
                <a:spcPts val="0"/>
              </a:spcAft>
              <a:buClr>
                <a:srgbClr val="3A3838"/>
              </a:buClr>
              <a:buSzPts val="1400"/>
              <a:buChar char="•"/>
              <a:defRPr/>
            </a:lvl4pPr>
            <a:lvl5pPr marL="2286000" lvl="4" indent="-317500" algn="l">
              <a:lnSpc>
                <a:spcPct val="90000"/>
              </a:lnSpc>
              <a:spcBef>
                <a:spcPts val="400"/>
              </a:spcBef>
              <a:spcAft>
                <a:spcPts val="0"/>
              </a:spcAft>
              <a:buClr>
                <a:srgbClr val="3A383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2"/>
          </p:nvPr>
        </p:nvSpPr>
        <p:spPr>
          <a:xfrm>
            <a:off x="4836968" y="1475839"/>
            <a:ext cx="3808268" cy="314546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3A3838"/>
              </a:buClr>
              <a:buSzPts val="1400"/>
              <a:buChar char="•"/>
              <a:defRPr/>
            </a:lvl1pPr>
            <a:lvl2pPr marL="914400" lvl="1" indent="-317500" algn="l">
              <a:lnSpc>
                <a:spcPct val="90000"/>
              </a:lnSpc>
              <a:spcBef>
                <a:spcPts val="400"/>
              </a:spcBef>
              <a:spcAft>
                <a:spcPts val="0"/>
              </a:spcAft>
              <a:buClr>
                <a:srgbClr val="3A3838"/>
              </a:buClr>
              <a:buSzPts val="1400"/>
              <a:buChar char="•"/>
              <a:defRPr/>
            </a:lvl2pPr>
            <a:lvl3pPr marL="1371600" lvl="2" indent="-317500" algn="l">
              <a:lnSpc>
                <a:spcPct val="90000"/>
              </a:lnSpc>
              <a:spcBef>
                <a:spcPts val="400"/>
              </a:spcBef>
              <a:spcAft>
                <a:spcPts val="0"/>
              </a:spcAft>
              <a:buClr>
                <a:srgbClr val="3A3838"/>
              </a:buClr>
              <a:buSzPts val="1400"/>
              <a:buChar char="•"/>
              <a:defRPr/>
            </a:lvl3pPr>
            <a:lvl4pPr marL="1828800" lvl="3" indent="-317500" algn="l">
              <a:lnSpc>
                <a:spcPct val="90000"/>
              </a:lnSpc>
              <a:spcBef>
                <a:spcPts val="400"/>
              </a:spcBef>
              <a:spcAft>
                <a:spcPts val="0"/>
              </a:spcAft>
              <a:buClr>
                <a:srgbClr val="3A3838"/>
              </a:buClr>
              <a:buSzPts val="1400"/>
              <a:buChar char="•"/>
              <a:defRPr/>
            </a:lvl4pPr>
            <a:lvl5pPr marL="2286000" lvl="4" indent="-317500" algn="l">
              <a:lnSpc>
                <a:spcPct val="90000"/>
              </a:lnSpc>
              <a:spcBef>
                <a:spcPts val="400"/>
              </a:spcBef>
              <a:spcAft>
                <a:spcPts val="0"/>
              </a:spcAft>
              <a:buClr>
                <a:srgbClr val="3A383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8"/>
          <p:cNvSpPr/>
          <p:nvPr/>
        </p:nvSpPr>
        <p:spPr>
          <a:xfrm rot="10800000">
            <a:off x="-1" y="-27385"/>
            <a:ext cx="581891" cy="5170885"/>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90" name="Google Shape;90;p18"/>
          <p:cNvSpPr txBox="1">
            <a:spLocks noGrp="1"/>
          </p:cNvSpPr>
          <p:nvPr>
            <p:ph type="sldNum" idx="12"/>
          </p:nvPr>
        </p:nvSpPr>
        <p:spPr>
          <a:xfrm>
            <a:off x="7453040" y="4857750"/>
            <a:ext cx="857250" cy="185738"/>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chemeClr val="dk2"/>
                </a:solidFill>
                <a:latin typeface="Calibri"/>
                <a:ea typeface="Calibri"/>
                <a:cs typeface="Calibri"/>
                <a:sym typeface="Calibri"/>
              </a:defRPr>
            </a:lvl1pPr>
            <a:lvl2pPr marL="0" marR="0" lvl="1" indent="0" algn="r">
              <a:spcBef>
                <a:spcPts val="0"/>
              </a:spcBef>
              <a:buNone/>
              <a:defRPr sz="900" b="0" i="0" u="none" strike="noStrike" cap="none">
                <a:solidFill>
                  <a:schemeClr val="dk2"/>
                </a:solidFill>
                <a:latin typeface="Calibri"/>
                <a:ea typeface="Calibri"/>
                <a:cs typeface="Calibri"/>
                <a:sym typeface="Calibri"/>
              </a:defRPr>
            </a:lvl2pPr>
            <a:lvl3pPr marL="0" marR="0" lvl="2" indent="0" algn="r">
              <a:spcBef>
                <a:spcPts val="0"/>
              </a:spcBef>
              <a:buNone/>
              <a:defRPr sz="900" b="0" i="0" u="none" strike="noStrike" cap="none">
                <a:solidFill>
                  <a:schemeClr val="dk2"/>
                </a:solidFill>
                <a:latin typeface="Calibri"/>
                <a:ea typeface="Calibri"/>
                <a:cs typeface="Calibri"/>
                <a:sym typeface="Calibri"/>
              </a:defRPr>
            </a:lvl3pPr>
            <a:lvl4pPr marL="0" marR="0" lvl="3" indent="0" algn="r">
              <a:spcBef>
                <a:spcPts val="0"/>
              </a:spcBef>
              <a:buNone/>
              <a:defRPr sz="900" b="0" i="0" u="none" strike="noStrike" cap="none">
                <a:solidFill>
                  <a:schemeClr val="dk2"/>
                </a:solidFill>
                <a:latin typeface="Calibri"/>
                <a:ea typeface="Calibri"/>
                <a:cs typeface="Calibri"/>
                <a:sym typeface="Calibri"/>
              </a:defRPr>
            </a:lvl4pPr>
            <a:lvl5pPr marL="0" marR="0" lvl="4" indent="0" algn="r">
              <a:spcBef>
                <a:spcPts val="0"/>
              </a:spcBef>
              <a:buNone/>
              <a:defRPr sz="900" b="0" i="0" u="none" strike="noStrike" cap="none">
                <a:solidFill>
                  <a:schemeClr val="dk2"/>
                </a:solidFill>
                <a:latin typeface="Calibri"/>
                <a:ea typeface="Calibri"/>
                <a:cs typeface="Calibri"/>
                <a:sym typeface="Calibri"/>
              </a:defRPr>
            </a:lvl5pPr>
            <a:lvl6pPr marL="0" marR="0" lvl="5" indent="0" algn="r">
              <a:spcBef>
                <a:spcPts val="0"/>
              </a:spcBef>
              <a:buNone/>
              <a:defRPr sz="900" b="0" i="0" u="none" strike="noStrike" cap="none">
                <a:solidFill>
                  <a:schemeClr val="dk2"/>
                </a:solidFill>
                <a:latin typeface="Calibri"/>
                <a:ea typeface="Calibri"/>
                <a:cs typeface="Calibri"/>
                <a:sym typeface="Calibri"/>
              </a:defRPr>
            </a:lvl6pPr>
            <a:lvl7pPr marL="0" marR="0" lvl="6" indent="0" algn="r">
              <a:spcBef>
                <a:spcPts val="0"/>
              </a:spcBef>
              <a:buNone/>
              <a:defRPr sz="900" b="0" i="0" u="none" strike="noStrike" cap="none">
                <a:solidFill>
                  <a:schemeClr val="dk2"/>
                </a:solidFill>
                <a:latin typeface="Calibri"/>
                <a:ea typeface="Calibri"/>
                <a:cs typeface="Calibri"/>
                <a:sym typeface="Calibri"/>
              </a:defRPr>
            </a:lvl7pPr>
            <a:lvl8pPr marL="0" marR="0" lvl="7" indent="0" algn="r">
              <a:spcBef>
                <a:spcPts val="0"/>
              </a:spcBef>
              <a:buNone/>
              <a:defRPr sz="900" b="0" i="0" u="none" strike="noStrike" cap="none">
                <a:solidFill>
                  <a:schemeClr val="dk2"/>
                </a:solidFill>
                <a:latin typeface="Calibri"/>
                <a:ea typeface="Calibri"/>
                <a:cs typeface="Calibri"/>
                <a:sym typeface="Calibri"/>
              </a:defRPr>
            </a:lvl8pPr>
            <a:lvl9pPr marL="0" marR="0" lvl="8" indent="0" algn="r">
              <a:spcBef>
                <a:spcPts val="0"/>
              </a:spcBef>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91" name="Google Shape;91;p18" descr="Icon&#10;&#10;Description automatically generated"/>
          <p:cNvPicPr preferRelativeResize="0"/>
          <p:nvPr/>
        </p:nvPicPr>
        <p:blipFill rotWithShape="1">
          <a:blip r:embed="rId2">
            <a:alphaModFix/>
          </a:blip>
          <a:srcRect/>
          <a:stretch/>
        </p:blipFill>
        <p:spPr>
          <a:xfrm>
            <a:off x="8351321" y="4782741"/>
            <a:ext cx="293915" cy="29391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19"/>
          <p:cNvSpPr txBox="1">
            <a:spLocks noGrp="1"/>
          </p:cNvSpPr>
          <p:nvPr>
            <p:ph type="sldNum" idx="12"/>
          </p:nvPr>
        </p:nvSpPr>
        <p:spPr>
          <a:xfrm>
            <a:off x="7453040" y="4857750"/>
            <a:ext cx="857250" cy="185738"/>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chemeClr val="dk2"/>
                </a:solidFill>
                <a:latin typeface="Calibri"/>
                <a:ea typeface="Calibri"/>
                <a:cs typeface="Calibri"/>
                <a:sym typeface="Calibri"/>
              </a:defRPr>
            </a:lvl1pPr>
            <a:lvl2pPr marL="0" marR="0" lvl="1" indent="0" algn="r">
              <a:spcBef>
                <a:spcPts val="0"/>
              </a:spcBef>
              <a:buNone/>
              <a:defRPr sz="900" b="0" i="0" u="none" strike="noStrike" cap="none">
                <a:solidFill>
                  <a:schemeClr val="dk2"/>
                </a:solidFill>
                <a:latin typeface="Calibri"/>
                <a:ea typeface="Calibri"/>
                <a:cs typeface="Calibri"/>
                <a:sym typeface="Calibri"/>
              </a:defRPr>
            </a:lvl2pPr>
            <a:lvl3pPr marL="0" marR="0" lvl="2" indent="0" algn="r">
              <a:spcBef>
                <a:spcPts val="0"/>
              </a:spcBef>
              <a:buNone/>
              <a:defRPr sz="900" b="0" i="0" u="none" strike="noStrike" cap="none">
                <a:solidFill>
                  <a:schemeClr val="dk2"/>
                </a:solidFill>
                <a:latin typeface="Calibri"/>
                <a:ea typeface="Calibri"/>
                <a:cs typeface="Calibri"/>
                <a:sym typeface="Calibri"/>
              </a:defRPr>
            </a:lvl3pPr>
            <a:lvl4pPr marL="0" marR="0" lvl="3" indent="0" algn="r">
              <a:spcBef>
                <a:spcPts val="0"/>
              </a:spcBef>
              <a:buNone/>
              <a:defRPr sz="900" b="0" i="0" u="none" strike="noStrike" cap="none">
                <a:solidFill>
                  <a:schemeClr val="dk2"/>
                </a:solidFill>
                <a:latin typeface="Calibri"/>
                <a:ea typeface="Calibri"/>
                <a:cs typeface="Calibri"/>
                <a:sym typeface="Calibri"/>
              </a:defRPr>
            </a:lvl4pPr>
            <a:lvl5pPr marL="0" marR="0" lvl="4" indent="0" algn="r">
              <a:spcBef>
                <a:spcPts val="0"/>
              </a:spcBef>
              <a:buNone/>
              <a:defRPr sz="900" b="0" i="0" u="none" strike="noStrike" cap="none">
                <a:solidFill>
                  <a:schemeClr val="dk2"/>
                </a:solidFill>
                <a:latin typeface="Calibri"/>
                <a:ea typeface="Calibri"/>
                <a:cs typeface="Calibri"/>
                <a:sym typeface="Calibri"/>
              </a:defRPr>
            </a:lvl5pPr>
            <a:lvl6pPr marL="0" marR="0" lvl="5" indent="0" algn="r">
              <a:spcBef>
                <a:spcPts val="0"/>
              </a:spcBef>
              <a:buNone/>
              <a:defRPr sz="900" b="0" i="0" u="none" strike="noStrike" cap="none">
                <a:solidFill>
                  <a:schemeClr val="dk2"/>
                </a:solidFill>
                <a:latin typeface="Calibri"/>
                <a:ea typeface="Calibri"/>
                <a:cs typeface="Calibri"/>
                <a:sym typeface="Calibri"/>
              </a:defRPr>
            </a:lvl6pPr>
            <a:lvl7pPr marL="0" marR="0" lvl="6" indent="0" algn="r">
              <a:spcBef>
                <a:spcPts val="0"/>
              </a:spcBef>
              <a:buNone/>
              <a:defRPr sz="900" b="0" i="0" u="none" strike="noStrike" cap="none">
                <a:solidFill>
                  <a:schemeClr val="dk2"/>
                </a:solidFill>
                <a:latin typeface="Calibri"/>
                <a:ea typeface="Calibri"/>
                <a:cs typeface="Calibri"/>
                <a:sym typeface="Calibri"/>
              </a:defRPr>
            </a:lvl7pPr>
            <a:lvl8pPr marL="0" marR="0" lvl="7" indent="0" algn="r">
              <a:spcBef>
                <a:spcPts val="0"/>
              </a:spcBef>
              <a:buNone/>
              <a:defRPr sz="900" b="0" i="0" u="none" strike="noStrike" cap="none">
                <a:solidFill>
                  <a:schemeClr val="dk2"/>
                </a:solidFill>
                <a:latin typeface="Calibri"/>
                <a:ea typeface="Calibri"/>
                <a:cs typeface="Calibri"/>
                <a:sym typeface="Calibri"/>
              </a:defRPr>
            </a:lvl8pPr>
            <a:lvl9pPr marL="0" marR="0" lvl="8" indent="0" algn="r">
              <a:spcBef>
                <a:spcPts val="0"/>
              </a:spcBef>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19" descr="Icon&#10;&#10;Description automatically generated"/>
          <p:cNvPicPr preferRelativeResize="0"/>
          <p:nvPr/>
        </p:nvPicPr>
        <p:blipFill rotWithShape="1">
          <a:blip r:embed="rId2">
            <a:alphaModFix/>
          </a:blip>
          <a:srcRect/>
          <a:stretch/>
        </p:blipFill>
        <p:spPr>
          <a:xfrm>
            <a:off x="8351321" y="4782741"/>
            <a:ext cx="293915" cy="29391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16557" y="2571750"/>
            <a:ext cx="7910885" cy="2196002"/>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lt1"/>
              </a:buClr>
              <a:buSzPts val="3300"/>
              <a:buFont typeface="Palatino"/>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97"/>
        <p:cNvGrpSpPr/>
        <p:nvPr/>
      </p:nvGrpSpPr>
      <p:grpSpPr>
        <a:xfrm>
          <a:off x="0" y="0"/>
          <a:ext cx="0" cy="0"/>
          <a:chOff x="0" y="0"/>
          <a:chExt cx="0" cy="0"/>
        </a:xfrm>
      </p:grpSpPr>
      <p:sp>
        <p:nvSpPr>
          <p:cNvPr id="98" name="Google Shape;98;p21"/>
          <p:cNvSpPr/>
          <p:nvPr/>
        </p:nvSpPr>
        <p:spPr>
          <a:xfrm>
            <a:off x="0" y="0"/>
            <a:ext cx="9144000" cy="1766888"/>
          </a:xfrm>
          <a:prstGeom prst="rect">
            <a:avLst/>
          </a:prstGeom>
          <a:solidFill>
            <a:schemeClr val="dk2"/>
          </a:solidFill>
          <a:ln>
            <a:noFill/>
          </a:ln>
          <a:effectLst>
            <a:outerShdw blurRad="228600" dist="63500" dir="5400000" algn="t" rotWithShape="0">
              <a:srgbClr val="000000">
                <a:alpha val="34901"/>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99" name="Google Shape;99;p21"/>
          <p:cNvPicPr preferRelativeResize="0"/>
          <p:nvPr/>
        </p:nvPicPr>
        <p:blipFill rotWithShape="1">
          <a:blip r:embed="rId2">
            <a:alphaModFix/>
          </a:blip>
          <a:srcRect/>
          <a:stretch/>
        </p:blipFill>
        <p:spPr>
          <a:xfrm>
            <a:off x="-9525" y="4547"/>
            <a:ext cx="1902860" cy="1762340"/>
          </a:xfrm>
          <a:prstGeom prst="rect">
            <a:avLst/>
          </a:prstGeom>
          <a:noFill/>
          <a:ln>
            <a:noFill/>
          </a:ln>
        </p:spPr>
      </p:pic>
      <p:pic>
        <p:nvPicPr>
          <p:cNvPr id="100" name="Google Shape;100;p21"/>
          <p:cNvPicPr preferRelativeResize="0"/>
          <p:nvPr/>
        </p:nvPicPr>
        <p:blipFill rotWithShape="1">
          <a:blip r:embed="rId3">
            <a:alphaModFix/>
          </a:blip>
          <a:srcRect/>
          <a:stretch/>
        </p:blipFill>
        <p:spPr>
          <a:xfrm>
            <a:off x="622697" y="4782741"/>
            <a:ext cx="258365" cy="258365"/>
          </a:xfrm>
          <a:prstGeom prst="rect">
            <a:avLst/>
          </a:prstGeom>
          <a:noFill/>
          <a:ln>
            <a:noFill/>
          </a:ln>
        </p:spPr>
      </p:pic>
      <p:sp>
        <p:nvSpPr>
          <p:cNvPr id="101" name="Google Shape;101;p21"/>
          <p:cNvSpPr txBox="1">
            <a:spLocks noGrp="1"/>
          </p:cNvSpPr>
          <p:nvPr>
            <p:ph type="title"/>
          </p:nvPr>
        </p:nvSpPr>
        <p:spPr>
          <a:xfrm>
            <a:off x="1920239" y="302559"/>
            <a:ext cx="6595109" cy="1264326"/>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700"/>
              <a:buFont typeface="Palatino"/>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 name="Google Shape;102;p21"/>
          <p:cNvSpPr txBox="1">
            <a:spLocks noGrp="1"/>
          </p:cNvSpPr>
          <p:nvPr>
            <p:ph type="body" idx="1"/>
          </p:nvPr>
        </p:nvSpPr>
        <p:spPr>
          <a:xfrm>
            <a:off x="622496" y="1996926"/>
            <a:ext cx="7892855" cy="2677064"/>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800"/>
              </a:spcBef>
              <a:spcAft>
                <a:spcPts val="0"/>
              </a:spcAft>
              <a:buClr>
                <a:srgbClr val="3A3838"/>
              </a:buClr>
              <a:buSzPts val="1800"/>
              <a:buFont typeface="Arial"/>
              <a:buNone/>
              <a:defRPr sz="1800"/>
            </a:lvl1pPr>
            <a:lvl2pPr marL="914400" lvl="1" indent="-342900" algn="l">
              <a:lnSpc>
                <a:spcPct val="90000"/>
              </a:lnSpc>
              <a:spcBef>
                <a:spcPts val="400"/>
              </a:spcBef>
              <a:spcAft>
                <a:spcPts val="0"/>
              </a:spcAft>
              <a:buClr>
                <a:srgbClr val="3A3838"/>
              </a:buClr>
              <a:buSzPts val="1800"/>
              <a:buChar char="•"/>
              <a:defRPr sz="1800"/>
            </a:lvl2pPr>
            <a:lvl3pPr marL="1371600" lvl="2" indent="-323850" algn="l">
              <a:lnSpc>
                <a:spcPct val="90000"/>
              </a:lnSpc>
              <a:spcBef>
                <a:spcPts val="400"/>
              </a:spcBef>
              <a:spcAft>
                <a:spcPts val="0"/>
              </a:spcAft>
              <a:buClr>
                <a:srgbClr val="3A3838"/>
              </a:buClr>
              <a:buSzPts val="1500"/>
              <a:buChar char="•"/>
              <a:defRPr sz="1500"/>
            </a:lvl3pPr>
            <a:lvl4pPr marL="1828800" lvl="3" indent="-317500" algn="l">
              <a:lnSpc>
                <a:spcPct val="90000"/>
              </a:lnSpc>
              <a:spcBef>
                <a:spcPts val="400"/>
              </a:spcBef>
              <a:spcAft>
                <a:spcPts val="0"/>
              </a:spcAft>
              <a:buClr>
                <a:srgbClr val="3A3838"/>
              </a:buClr>
              <a:buSzPts val="1400"/>
              <a:buChar char="•"/>
              <a:defRPr sz="1400"/>
            </a:lvl4pPr>
            <a:lvl5pPr marL="2286000" lvl="4" indent="-323850" algn="l">
              <a:lnSpc>
                <a:spcPct val="90000"/>
              </a:lnSpc>
              <a:spcBef>
                <a:spcPts val="400"/>
              </a:spcBef>
              <a:spcAft>
                <a:spcPts val="0"/>
              </a:spcAft>
              <a:buClr>
                <a:srgbClr val="3A3838"/>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3" name="Google Shape;103;p21"/>
          <p:cNvSpPr txBox="1">
            <a:spLocks noGrp="1"/>
          </p:cNvSpPr>
          <p:nvPr>
            <p:ph type="sldNum" idx="12"/>
          </p:nvPr>
        </p:nvSpPr>
        <p:spPr>
          <a:xfrm>
            <a:off x="7535635" y="4857070"/>
            <a:ext cx="661307" cy="191428"/>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chemeClr val="dk2"/>
                </a:solidFill>
                <a:latin typeface="Calibri"/>
                <a:ea typeface="Calibri"/>
                <a:cs typeface="Calibri"/>
                <a:sym typeface="Calibri"/>
              </a:defRPr>
            </a:lvl1pPr>
            <a:lvl2pPr marL="0" marR="0" lvl="1" indent="0" algn="r">
              <a:spcBef>
                <a:spcPts val="0"/>
              </a:spcBef>
              <a:buNone/>
              <a:defRPr sz="900" b="0" i="0" u="none" strike="noStrike" cap="none">
                <a:solidFill>
                  <a:schemeClr val="dk2"/>
                </a:solidFill>
                <a:latin typeface="Calibri"/>
                <a:ea typeface="Calibri"/>
                <a:cs typeface="Calibri"/>
                <a:sym typeface="Calibri"/>
              </a:defRPr>
            </a:lvl2pPr>
            <a:lvl3pPr marL="0" marR="0" lvl="2" indent="0" algn="r">
              <a:spcBef>
                <a:spcPts val="0"/>
              </a:spcBef>
              <a:buNone/>
              <a:defRPr sz="900" b="0" i="0" u="none" strike="noStrike" cap="none">
                <a:solidFill>
                  <a:schemeClr val="dk2"/>
                </a:solidFill>
                <a:latin typeface="Calibri"/>
                <a:ea typeface="Calibri"/>
                <a:cs typeface="Calibri"/>
                <a:sym typeface="Calibri"/>
              </a:defRPr>
            </a:lvl3pPr>
            <a:lvl4pPr marL="0" marR="0" lvl="3" indent="0" algn="r">
              <a:spcBef>
                <a:spcPts val="0"/>
              </a:spcBef>
              <a:buNone/>
              <a:defRPr sz="900" b="0" i="0" u="none" strike="noStrike" cap="none">
                <a:solidFill>
                  <a:schemeClr val="dk2"/>
                </a:solidFill>
                <a:latin typeface="Calibri"/>
                <a:ea typeface="Calibri"/>
                <a:cs typeface="Calibri"/>
                <a:sym typeface="Calibri"/>
              </a:defRPr>
            </a:lvl4pPr>
            <a:lvl5pPr marL="0" marR="0" lvl="4" indent="0" algn="r">
              <a:spcBef>
                <a:spcPts val="0"/>
              </a:spcBef>
              <a:buNone/>
              <a:defRPr sz="900" b="0" i="0" u="none" strike="noStrike" cap="none">
                <a:solidFill>
                  <a:schemeClr val="dk2"/>
                </a:solidFill>
                <a:latin typeface="Calibri"/>
                <a:ea typeface="Calibri"/>
                <a:cs typeface="Calibri"/>
                <a:sym typeface="Calibri"/>
              </a:defRPr>
            </a:lvl5pPr>
            <a:lvl6pPr marL="0" marR="0" lvl="5" indent="0" algn="r">
              <a:spcBef>
                <a:spcPts val="0"/>
              </a:spcBef>
              <a:buNone/>
              <a:defRPr sz="900" b="0" i="0" u="none" strike="noStrike" cap="none">
                <a:solidFill>
                  <a:schemeClr val="dk2"/>
                </a:solidFill>
                <a:latin typeface="Calibri"/>
                <a:ea typeface="Calibri"/>
                <a:cs typeface="Calibri"/>
                <a:sym typeface="Calibri"/>
              </a:defRPr>
            </a:lvl6pPr>
            <a:lvl7pPr marL="0" marR="0" lvl="6" indent="0" algn="r">
              <a:spcBef>
                <a:spcPts val="0"/>
              </a:spcBef>
              <a:buNone/>
              <a:defRPr sz="900" b="0" i="0" u="none" strike="noStrike" cap="none">
                <a:solidFill>
                  <a:schemeClr val="dk2"/>
                </a:solidFill>
                <a:latin typeface="Calibri"/>
                <a:ea typeface="Calibri"/>
                <a:cs typeface="Calibri"/>
                <a:sym typeface="Calibri"/>
              </a:defRPr>
            </a:lvl7pPr>
            <a:lvl8pPr marL="0" marR="0" lvl="7" indent="0" algn="r">
              <a:spcBef>
                <a:spcPts val="0"/>
              </a:spcBef>
              <a:buNone/>
              <a:defRPr sz="900" b="0" i="0" u="none" strike="noStrike" cap="none">
                <a:solidFill>
                  <a:schemeClr val="dk2"/>
                </a:solidFill>
                <a:latin typeface="Calibri"/>
                <a:ea typeface="Calibri"/>
                <a:cs typeface="Calibri"/>
                <a:sym typeface="Calibri"/>
              </a:defRPr>
            </a:lvl8pPr>
            <a:lvl9pPr marL="0" marR="0" lvl="8" indent="0" algn="r">
              <a:spcBef>
                <a:spcPts val="0"/>
              </a:spcBef>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104"/>
        <p:cNvGrpSpPr/>
        <p:nvPr/>
      </p:nvGrpSpPr>
      <p:grpSpPr>
        <a:xfrm>
          <a:off x="0" y="0"/>
          <a:ext cx="0" cy="0"/>
          <a:chOff x="0" y="0"/>
          <a:chExt cx="0" cy="0"/>
        </a:xfrm>
      </p:grpSpPr>
      <p:pic>
        <p:nvPicPr>
          <p:cNvPr id="105" name="Google Shape;105;p22"/>
          <p:cNvPicPr preferRelativeResize="0"/>
          <p:nvPr/>
        </p:nvPicPr>
        <p:blipFill rotWithShape="1">
          <a:blip r:embed="rId2">
            <a:alphaModFix/>
          </a:blip>
          <a:srcRect/>
          <a:stretch/>
        </p:blipFill>
        <p:spPr>
          <a:xfrm>
            <a:off x="937022" y="4782741"/>
            <a:ext cx="258365" cy="258365"/>
          </a:xfrm>
          <a:prstGeom prst="rect">
            <a:avLst/>
          </a:prstGeom>
          <a:noFill/>
          <a:ln>
            <a:noFill/>
          </a:ln>
        </p:spPr>
      </p:pic>
      <p:sp>
        <p:nvSpPr>
          <p:cNvPr id="106" name="Google Shape;106;p22"/>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700"/>
              <a:buFont typeface="Palatino"/>
              <a:buNone/>
              <a:defRPr sz="27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2"/>
          <p:cNvSpPr txBox="1">
            <a:spLocks noGrp="1"/>
          </p:cNvSpPr>
          <p:nvPr>
            <p:ph type="body" idx="1"/>
          </p:nvPr>
        </p:nvSpPr>
        <p:spPr>
          <a:xfrm>
            <a:off x="958238" y="1348740"/>
            <a:ext cx="3691903" cy="329350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3A3838"/>
              </a:buClr>
              <a:buSzPts val="1400"/>
              <a:buChar char="•"/>
              <a:defRPr/>
            </a:lvl1pPr>
            <a:lvl2pPr marL="914400" lvl="1" indent="-317500" algn="l">
              <a:lnSpc>
                <a:spcPct val="90000"/>
              </a:lnSpc>
              <a:spcBef>
                <a:spcPts val="400"/>
              </a:spcBef>
              <a:spcAft>
                <a:spcPts val="0"/>
              </a:spcAft>
              <a:buClr>
                <a:srgbClr val="3A3838"/>
              </a:buClr>
              <a:buSzPts val="1400"/>
              <a:buChar char="•"/>
              <a:defRPr/>
            </a:lvl2pPr>
            <a:lvl3pPr marL="1371600" lvl="2" indent="-317500" algn="l">
              <a:lnSpc>
                <a:spcPct val="90000"/>
              </a:lnSpc>
              <a:spcBef>
                <a:spcPts val="400"/>
              </a:spcBef>
              <a:spcAft>
                <a:spcPts val="0"/>
              </a:spcAft>
              <a:buClr>
                <a:srgbClr val="3A3838"/>
              </a:buClr>
              <a:buSzPts val="1400"/>
              <a:buChar char="•"/>
              <a:defRPr/>
            </a:lvl3pPr>
            <a:lvl4pPr marL="1828800" lvl="3" indent="-317500" algn="l">
              <a:lnSpc>
                <a:spcPct val="90000"/>
              </a:lnSpc>
              <a:spcBef>
                <a:spcPts val="400"/>
              </a:spcBef>
              <a:spcAft>
                <a:spcPts val="0"/>
              </a:spcAft>
              <a:buClr>
                <a:srgbClr val="3A3838"/>
              </a:buClr>
              <a:buSzPts val="1400"/>
              <a:buChar char="•"/>
              <a:defRPr/>
            </a:lvl4pPr>
            <a:lvl5pPr marL="2286000" lvl="4" indent="-317500" algn="l">
              <a:lnSpc>
                <a:spcPct val="90000"/>
              </a:lnSpc>
              <a:spcBef>
                <a:spcPts val="400"/>
              </a:spcBef>
              <a:spcAft>
                <a:spcPts val="0"/>
              </a:spcAft>
              <a:buClr>
                <a:srgbClr val="3A383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22"/>
          <p:cNvSpPr txBox="1">
            <a:spLocks noGrp="1"/>
          </p:cNvSpPr>
          <p:nvPr>
            <p:ph type="body" idx="2"/>
          </p:nvPr>
        </p:nvSpPr>
        <p:spPr>
          <a:xfrm>
            <a:off x="4791194" y="1348740"/>
            <a:ext cx="3711661" cy="329350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3A3838"/>
              </a:buClr>
              <a:buSzPts val="1400"/>
              <a:buChar char="•"/>
              <a:defRPr/>
            </a:lvl1pPr>
            <a:lvl2pPr marL="914400" lvl="1" indent="-317500" algn="l">
              <a:lnSpc>
                <a:spcPct val="90000"/>
              </a:lnSpc>
              <a:spcBef>
                <a:spcPts val="400"/>
              </a:spcBef>
              <a:spcAft>
                <a:spcPts val="0"/>
              </a:spcAft>
              <a:buClr>
                <a:srgbClr val="3A3838"/>
              </a:buClr>
              <a:buSzPts val="1400"/>
              <a:buChar char="•"/>
              <a:defRPr/>
            </a:lvl2pPr>
            <a:lvl3pPr marL="1371600" lvl="2" indent="-317500" algn="l">
              <a:lnSpc>
                <a:spcPct val="90000"/>
              </a:lnSpc>
              <a:spcBef>
                <a:spcPts val="400"/>
              </a:spcBef>
              <a:spcAft>
                <a:spcPts val="0"/>
              </a:spcAft>
              <a:buClr>
                <a:srgbClr val="3A3838"/>
              </a:buClr>
              <a:buSzPts val="1400"/>
              <a:buChar char="•"/>
              <a:defRPr/>
            </a:lvl3pPr>
            <a:lvl4pPr marL="1828800" lvl="3" indent="-317500" algn="l">
              <a:lnSpc>
                <a:spcPct val="90000"/>
              </a:lnSpc>
              <a:spcBef>
                <a:spcPts val="400"/>
              </a:spcBef>
              <a:spcAft>
                <a:spcPts val="0"/>
              </a:spcAft>
              <a:buClr>
                <a:srgbClr val="3A3838"/>
              </a:buClr>
              <a:buSzPts val="1400"/>
              <a:buChar char="•"/>
              <a:defRPr/>
            </a:lvl4pPr>
            <a:lvl5pPr marL="2286000" lvl="4" indent="-317500" algn="l">
              <a:lnSpc>
                <a:spcPct val="90000"/>
              </a:lnSpc>
              <a:spcBef>
                <a:spcPts val="400"/>
              </a:spcBef>
              <a:spcAft>
                <a:spcPts val="0"/>
              </a:spcAft>
              <a:buClr>
                <a:srgbClr val="3A383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2"/>
          <p:cNvSpPr txBox="1">
            <a:spLocks noGrp="1"/>
          </p:cNvSpPr>
          <p:nvPr>
            <p:ph type="sldNum" idx="12"/>
          </p:nvPr>
        </p:nvSpPr>
        <p:spPr>
          <a:xfrm>
            <a:off x="7535635" y="4857070"/>
            <a:ext cx="661307" cy="191428"/>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chemeClr val="dk2"/>
                </a:solidFill>
                <a:latin typeface="Calibri"/>
                <a:ea typeface="Calibri"/>
                <a:cs typeface="Calibri"/>
                <a:sym typeface="Calibri"/>
              </a:defRPr>
            </a:lvl1pPr>
            <a:lvl2pPr marL="0" marR="0" lvl="1" indent="0" algn="r">
              <a:spcBef>
                <a:spcPts val="0"/>
              </a:spcBef>
              <a:buNone/>
              <a:defRPr sz="900" b="0" i="0" u="none" strike="noStrike" cap="none">
                <a:solidFill>
                  <a:schemeClr val="dk2"/>
                </a:solidFill>
                <a:latin typeface="Calibri"/>
                <a:ea typeface="Calibri"/>
                <a:cs typeface="Calibri"/>
                <a:sym typeface="Calibri"/>
              </a:defRPr>
            </a:lvl2pPr>
            <a:lvl3pPr marL="0" marR="0" lvl="2" indent="0" algn="r">
              <a:spcBef>
                <a:spcPts val="0"/>
              </a:spcBef>
              <a:buNone/>
              <a:defRPr sz="900" b="0" i="0" u="none" strike="noStrike" cap="none">
                <a:solidFill>
                  <a:schemeClr val="dk2"/>
                </a:solidFill>
                <a:latin typeface="Calibri"/>
                <a:ea typeface="Calibri"/>
                <a:cs typeface="Calibri"/>
                <a:sym typeface="Calibri"/>
              </a:defRPr>
            </a:lvl3pPr>
            <a:lvl4pPr marL="0" marR="0" lvl="3" indent="0" algn="r">
              <a:spcBef>
                <a:spcPts val="0"/>
              </a:spcBef>
              <a:buNone/>
              <a:defRPr sz="900" b="0" i="0" u="none" strike="noStrike" cap="none">
                <a:solidFill>
                  <a:schemeClr val="dk2"/>
                </a:solidFill>
                <a:latin typeface="Calibri"/>
                <a:ea typeface="Calibri"/>
                <a:cs typeface="Calibri"/>
                <a:sym typeface="Calibri"/>
              </a:defRPr>
            </a:lvl4pPr>
            <a:lvl5pPr marL="0" marR="0" lvl="4" indent="0" algn="r">
              <a:spcBef>
                <a:spcPts val="0"/>
              </a:spcBef>
              <a:buNone/>
              <a:defRPr sz="900" b="0" i="0" u="none" strike="noStrike" cap="none">
                <a:solidFill>
                  <a:schemeClr val="dk2"/>
                </a:solidFill>
                <a:latin typeface="Calibri"/>
                <a:ea typeface="Calibri"/>
                <a:cs typeface="Calibri"/>
                <a:sym typeface="Calibri"/>
              </a:defRPr>
            </a:lvl5pPr>
            <a:lvl6pPr marL="0" marR="0" lvl="5" indent="0" algn="r">
              <a:spcBef>
                <a:spcPts val="0"/>
              </a:spcBef>
              <a:buNone/>
              <a:defRPr sz="900" b="0" i="0" u="none" strike="noStrike" cap="none">
                <a:solidFill>
                  <a:schemeClr val="dk2"/>
                </a:solidFill>
                <a:latin typeface="Calibri"/>
                <a:ea typeface="Calibri"/>
                <a:cs typeface="Calibri"/>
                <a:sym typeface="Calibri"/>
              </a:defRPr>
            </a:lvl6pPr>
            <a:lvl7pPr marL="0" marR="0" lvl="6" indent="0" algn="r">
              <a:spcBef>
                <a:spcPts val="0"/>
              </a:spcBef>
              <a:buNone/>
              <a:defRPr sz="900" b="0" i="0" u="none" strike="noStrike" cap="none">
                <a:solidFill>
                  <a:schemeClr val="dk2"/>
                </a:solidFill>
                <a:latin typeface="Calibri"/>
                <a:ea typeface="Calibri"/>
                <a:cs typeface="Calibri"/>
                <a:sym typeface="Calibri"/>
              </a:defRPr>
            </a:lvl7pPr>
            <a:lvl8pPr marL="0" marR="0" lvl="7" indent="0" algn="r">
              <a:spcBef>
                <a:spcPts val="0"/>
              </a:spcBef>
              <a:buNone/>
              <a:defRPr sz="900" b="0" i="0" u="none" strike="noStrike" cap="none">
                <a:solidFill>
                  <a:schemeClr val="dk2"/>
                </a:solidFill>
                <a:latin typeface="Calibri"/>
                <a:ea typeface="Calibri"/>
                <a:cs typeface="Calibri"/>
                <a:sym typeface="Calibri"/>
              </a:defRPr>
            </a:lvl8pPr>
            <a:lvl9pPr marL="0" marR="0" lvl="8" indent="0" algn="r">
              <a:spcBef>
                <a:spcPts val="0"/>
              </a:spcBef>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22"/>
          <p:cNvSpPr/>
          <p:nvPr/>
        </p:nvSpPr>
        <p:spPr>
          <a:xfrm>
            <a:off x="0" y="0"/>
            <a:ext cx="695325" cy="5143500"/>
          </a:xfrm>
          <a:prstGeom prst="rect">
            <a:avLst/>
          </a:prstGeom>
          <a:solidFill>
            <a:srgbClr val="000000"/>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cxnSp>
        <p:nvCxnSpPr>
          <p:cNvPr id="112" name="Google Shape;112;p23"/>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3" name="Google Shape;113;p23"/>
          <p:cNvSpPr txBox="1">
            <a:spLocks noGrp="1"/>
          </p:cNvSpPr>
          <p:nvPr>
            <p:ph type="ctrTitle"/>
          </p:nvPr>
        </p:nvSpPr>
        <p:spPr>
          <a:xfrm>
            <a:off x="311700" y="595975"/>
            <a:ext cx="8520600" cy="1957800"/>
          </a:xfrm>
          <a:prstGeom prst="rect">
            <a:avLst/>
          </a:prstGeom>
          <a:noFill/>
          <a:ln>
            <a:noFill/>
          </a:ln>
        </p:spPr>
        <p:txBody>
          <a:bodyPr spcFirstLastPara="1" wrap="square" lIns="68575" tIns="68575" rIns="68575" bIns="68575" anchor="b" anchorCtr="0">
            <a:normAutofit/>
          </a:bodyPr>
          <a:lstStyle>
            <a:lvl1pPr lvl="0" algn="ctr">
              <a:lnSpc>
                <a:spcPct val="90000"/>
              </a:lnSpc>
              <a:spcBef>
                <a:spcPts val="0"/>
              </a:spcBef>
              <a:spcAft>
                <a:spcPts val="0"/>
              </a:spcAft>
              <a:buClr>
                <a:schemeClr val="accent2"/>
              </a:buClr>
              <a:buSzPts val="4100"/>
              <a:buFont typeface="Palatino"/>
              <a:buNone/>
              <a:defRPr sz="5400"/>
            </a:lvl1pPr>
            <a:lvl2pPr lvl="1" algn="ctr">
              <a:spcBef>
                <a:spcPts val="0"/>
              </a:spcBef>
              <a:spcAft>
                <a:spcPts val="0"/>
              </a:spcAft>
              <a:buSzPts val="4100"/>
              <a:buNone/>
              <a:defRPr sz="5400"/>
            </a:lvl2pPr>
            <a:lvl3pPr lvl="2" algn="ctr">
              <a:spcBef>
                <a:spcPts val="0"/>
              </a:spcBef>
              <a:spcAft>
                <a:spcPts val="0"/>
              </a:spcAft>
              <a:buSzPts val="4100"/>
              <a:buNone/>
              <a:defRPr sz="5400"/>
            </a:lvl3pPr>
            <a:lvl4pPr lvl="3" algn="ctr">
              <a:spcBef>
                <a:spcPts val="0"/>
              </a:spcBef>
              <a:spcAft>
                <a:spcPts val="0"/>
              </a:spcAft>
              <a:buSzPts val="4100"/>
              <a:buNone/>
              <a:defRPr sz="5400"/>
            </a:lvl4pPr>
            <a:lvl5pPr lvl="4" algn="ctr">
              <a:spcBef>
                <a:spcPts val="0"/>
              </a:spcBef>
              <a:spcAft>
                <a:spcPts val="0"/>
              </a:spcAft>
              <a:buSzPts val="4100"/>
              <a:buNone/>
              <a:defRPr sz="5400"/>
            </a:lvl5pPr>
            <a:lvl6pPr lvl="5" algn="ctr">
              <a:spcBef>
                <a:spcPts val="0"/>
              </a:spcBef>
              <a:spcAft>
                <a:spcPts val="0"/>
              </a:spcAft>
              <a:buSzPts val="4100"/>
              <a:buNone/>
              <a:defRPr sz="5400"/>
            </a:lvl6pPr>
            <a:lvl7pPr lvl="6" algn="ctr">
              <a:spcBef>
                <a:spcPts val="0"/>
              </a:spcBef>
              <a:spcAft>
                <a:spcPts val="0"/>
              </a:spcAft>
              <a:buSzPts val="4100"/>
              <a:buNone/>
              <a:defRPr sz="5400"/>
            </a:lvl7pPr>
            <a:lvl8pPr lvl="7" algn="ctr">
              <a:spcBef>
                <a:spcPts val="0"/>
              </a:spcBef>
              <a:spcAft>
                <a:spcPts val="0"/>
              </a:spcAft>
              <a:buSzPts val="4100"/>
              <a:buNone/>
              <a:defRPr sz="5400"/>
            </a:lvl8pPr>
            <a:lvl9pPr lvl="8" algn="ctr">
              <a:spcBef>
                <a:spcPts val="0"/>
              </a:spcBef>
              <a:spcAft>
                <a:spcPts val="0"/>
              </a:spcAft>
              <a:buSzPts val="4100"/>
              <a:buNone/>
              <a:defRPr sz="5400"/>
            </a:lvl9pPr>
          </a:lstStyle>
          <a:p>
            <a:endParaRPr/>
          </a:p>
        </p:txBody>
      </p:sp>
      <p:sp>
        <p:nvSpPr>
          <p:cNvPr id="114" name="Google Shape;114;p23"/>
          <p:cNvSpPr txBox="1">
            <a:spLocks noGrp="1"/>
          </p:cNvSpPr>
          <p:nvPr>
            <p:ph type="subTitle" idx="1"/>
          </p:nvPr>
        </p:nvSpPr>
        <p:spPr>
          <a:xfrm>
            <a:off x="311700" y="3165823"/>
            <a:ext cx="8520600" cy="733500"/>
          </a:xfrm>
          <a:prstGeom prst="rect">
            <a:avLst/>
          </a:prstGeom>
          <a:noFill/>
          <a:ln>
            <a:noFill/>
          </a:ln>
        </p:spPr>
        <p:txBody>
          <a:bodyPr spcFirstLastPara="1" wrap="square" lIns="68575" tIns="68575" rIns="68575" bIns="68575" anchor="t" anchorCtr="0">
            <a:normAutofit/>
          </a:bodyPr>
          <a:lstStyle>
            <a:lvl1pPr lvl="0" algn="ctr">
              <a:lnSpc>
                <a:spcPct val="100000"/>
              </a:lnSpc>
              <a:spcBef>
                <a:spcPts val="0"/>
              </a:spcBef>
              <a:spcAft>
                <a:spcPts val="0"/>
              </a:spcAft>
              <a:buClr>
                <a:srgbClr val="3A3838"/>
              </a:buClr>
              <a:buSzPts val="1800"/>
              <a:buNone/>
              <a:defRPr sz="2400"/>
            </a:lvl1pPr>
            <a:lvl2pPr lvl="1" algn="ctr">
              <a:lnSpc>
                <a:spcPct val="100000"/>
              </a:lnSpc>
              <a:spcBef>
                <a:spcPts val="0"/>
              </a:spcBef>
              <a:spcAft>
                <a:spcPts val="0"/>
              </a:spcAft>
              <a:buClr>
                <a:srgbClr val="3A3838"/>
              </a:buClr>
              <a:buSzPts val="1800"/>
              <a:buNone/>
              <a:defRPr sz="2400"/>
            </a:lvl2pPr>
            <a:lvl3pPr lvl="2" algn="ctr">
              <a:lnSpc>
                <a:spcPct val="100000"/>
              </a:lnSpc>
              <a:spcBef>
                <a:spcPts val="0"/>
              </a:spcBef>
              <a:spcAft>
                <a:spcPts val="0"/>
              </a:spcAft>
              <a:buClr>
                <a:srgbClr val="3A3838"/>
              </a:buClr>
              <a:buSzPts val="1800"/>
              <a:buNone/>
              <a:defRPr sz="2400"/>
            </a:lvl3pPr>
            <a:lvl4pPr lvl="3" algn="ctr">
              <a:lnSpc>
                <a:spcPct val="100000"/>
              </a:lnSpc>
              <a:spcBef>
                <a:spcPts val="0"/>
              </a:spcBef>
              <a:spcAft>
                <a:spcPts val="0"/>
              </a:spcAft>
              <a:buClr>
                <a:srgbClr val="3A3838"/>
              </a:buClr>
              <a:buSzPts val="1800"/>
              <a:buNone/>
              <a:defRPr sz="2400"/>
            </a:lvl4pPr>
            <a:lvl5pPr lvl="4" algn="ctr">
              <a:lnSpc>
                <a:spcPct val="100000"/>
              </a:lnSpc>
              <a:spcBef>
                <a:spcPts val="0"/>
              </a:spcBef>
              <a:spcAft>
                <a:spcPts val="0"/>
              </a:spcAft>
              <a:buClr>
                <a:srgbClr val="3A3838"/>
              </a:buClr>
              <a:buSzPts val="1800"/>
              <a:buNone/>
              <a:defRPr sz="2400"/>
            </a:lvl5pPr>
            <a:lvl6pPr lvl="5" algn="ctr">
              <a:lnSpc>
                <a:spcPct val="100000"/>
              </a:lnSpc>
              <a:spcBef>
                <a:spcPts val="0"/>
              </a:spcBef>
              <a:spcAft>
                <a:spcPts val="0"/>
              </a:spcAft>
              <a:buClr>
                <a:schemeClr val="dk1"/>
              </a:buClr>
              <a:buSzPts val="1800"/>
              <a:buNone/>
              <a:defRPr sz="2400"/>
            </a:lvl6pPr>
            <a:lvl7pPr lvl="6" algn="ctr">
              <a:lnSpc>
                <a:spcPct val="100000"/>
              </a:lnSpc>
              <a:spcBef>
                <a:spcPts val="0"/>
              </a:spcBef>
              <a:spcAft>
                <a:spcPts val="0"/>
              </a:spcAft>
              <a:buClr>
                <a:schemeClr val="dk1"/>
              </a:buClr>
              <a:buSzPts val="1800"/>
              <a:buNone/>
              <a:defRPr sz="2400"/>
            </a:lvl7pPr>
            <a:lvl8pPr lvl="7" algn="ctr">
              <a:lnSpc>
                <a:spcPct val="100000"/>
              </a:lnSpc>
              <a:spcBef>
                <a:spcPts val="0"/>
              </a:spcBef>
              <a:spcAft>
                <a:spcPts val="0"/>
              </a:spcAft>
              <a:buClr>
                <a:schemeClr val="dk1"/>
              </a:buClr>
              <a:buSzPts val="1800"/>
              <a:buNone/>
              <a:defRPr sz="2400"/>
            </a:lvl8pPr>
            <a:lvl9pPr lvl="8" algn="ctr">
              <a:lnSpc>
                <a:spcPct val="100000"/>
              </a:lnSpc>
              <a:spcBef>
                <a:spcPts val="0"/>
              </a:spcBef>
              <a:spcAft>
                <a:spcPts val="0"/>
              </a:spcAft>
              <a:buClr>
                <a:schemeClr val="dk1"/>
              </a:buClr>
              <a:buSzPts val="1800"/>
              <a:buNone/>
              <a:defRPr sz="2400"/>
            </a:lvl9pPr>
          </a:lstStyle>
          <a:p>
            <a:endParaRPr/>
          </a:p>
        </p:txBody>
      </p:sp>
      <p:sp>
        <p:nvSpPr>
          <p:cNvPr id="115" name="Google Shape;115;p2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lvl="0"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1pPr>
            <a:lvl2pPr marL="0" lvl="1"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2pPr>
            <a:lvl3pPr marL="0" lvl="2"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3pPr>
            <a:lvl4pPr marL="0" lvl="3"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4pPr>
            <a:lvl5pPr marL="0" lvl="4"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5pPr>
            <a:lvl6pPr marL="0" lvl="5"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6pPr>
            <a:lvl7pPr marL="0" lvl="6"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7pPr>
            <a:lvl8pPr marL="0" lvl="7"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8pPr>
            <a:lvl9pPr marL="0" lvl="8"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rmAutofit/>
          </a:bodyPr>
          <a:lstStyle>
            <a:lvl1pPr lvl="0" algn="l">
              <a:lnSpc>
                <a:spcPct val="90000"/>
              </a:lnSpc>
              <a:spcBef>
                <a:spcPts val="0"/>
              </a:spcBef>
              <a:spcAft>
                <a:spcPts val="0"/>
              </a:spcAft>
              <a:buClr>
                <a:schemeClr val="accent2"/>
              </a:buClr>
              <a:buSzPts val="2300"/>
              <a:buFont typeface="Palatino"/>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118" name="Google Shape;118;p24"/>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rmAutofit/>
          </a:bodyPr>
          <a:lstStyle>
            <a:lvl1pPr marL="457200" lvl="0" indent="-317500" algn="l">
              <a:lnSpc>
                <a:spcPct val="90000"/>
              </a:lnSpc>
              <a:spcBef>
                <a:spcPts val="0"/>
              </a:spcBef>
              <a:spcAft>
                <a:spcPts val="0"/>
              </a:spcAft>
              <a:buClr>
                <a:srgbClr val="3A3838"/>
              </a:buClr>
              <a:buSzPts val="1400"/>
              <a:buChar char="●"/>
              <a:defRPr/>
            </a:lvl1pPr>
            <a:lvl2pPr marL="914400" lvl="1" indent="-298450" algn="l">
              <a:lnSpc>
                <a:spcPct val="90000"/>
              </a:lnSpc>
              <a:spcBef>
                <a:spcPts val="0"/>
              </a:spcBef>
              <a:spcAft>
                <a:spcPts val="0"/>
              </a:spcAft>
              <a:buClr>
                <a:srgbClr val="3A3838"/>
              </a:buClr>
              <a:buSzPts val="1100"/>
              <a:buChar char="○"/>
              <a:defRPr/>
            </a:lvl2pPr>
            <a:lvl3pPr marL="1371600" lvl="2" indent="-298450" algn="l">
              <a:lnSpc>
                <a:spcPct val="90000"/>
              </a:lnSpc>
              <a:spcBef>
                <a:spcPts val="0"/>
              </a:spcBef>
              <a:spcAft>
                <a:spcPts val="0"/>
              </a:spcAft>
              <a:buClr>
                <a:srgbClr val="3A3838"/>
              </a:buClr>
              <a:buSzPts val="1100"/>
              <a:buChar char="■"/>
              <a:defRPr/>
            </a:lvl3pPr>
            <a:lvl4pPr marL="1828800" lvl="3" indent="-298450" algn="l">
              <a:lnSpc>
                <a:spcPct val="90000"/>
              </a:lnSpc>
              <a:spcBef>
                <a:spcPts val="0"/>
              </a:spcBef>
              <a:spcAft>
                <a:spcPts val="0"/>
              </a:spcAft>
              <a:buClr>
                <a:srgbClr val="3A3838"/>
              </a:buClr>
              <a:buSzPts val="1100"/>
              <a:buChar char="●"/>
              <a:defRPr/>
            </a:lvl4pPr>
            <a:lvl5pPr marL="2286000" lvl="4" indent="-298450" algn="l">
              <a:lnSpc>
                <a:spcPct val="90000"/>
              </a:lnSpc>
              <a:spcBef>
                <a:spcPts val="0"/>
              </a:spcBef>
              <a:spcAft>
                <a:spcPts val="0"/>
              </a:spcAft>
              <a:buClr>
                <a:srgbClr val="3A3838"/>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119" name="Google Shape;119;p2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lvl="0"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1pPr>
            <a:lvl2pPr marL="0" lvl="1"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2pPr>
            <a:lvl3pPr marL="0" lvl="2"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3pPr>
            <a:lvl4pPr marL="0" lvl="3"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4pPr>
            <a:lvl5pPr marL="0" lvl="4"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5pPr>
            <a:lvl6pPr marL="0" lvl="5"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6pPr>
            <a:lvl7pPr marL="0" lvl="6"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7pPr>
            <a:lvl8pPr marL="0" lvl="7"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8pPr>
            <a:lvl9pPr marL="0" lvl="8" indent="0" algn="r">
              <a:buClr>
                <a:schemeClr val="dk2"/>
              </a:buClr>
              <a:buSzPts val="900"/>
              <a:buFont typeface="Calibri"/>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Google Shape;53;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55600" algn="l" rtl="0">
              <a:lnSpc>
                <a:spcPct val="90000"/>
              </a:lnSpc>
              <a:spcBef>
                <a:spcPts val="8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1pPr>
            <a:lvl2pPr marL="914400" marR="0" lvl="1" indent="-342900" algn="l" rtl="0">
              <a:lnSpc>
                <a:spcPct val="90000"/>
              </a:lnSpc>
              <a:spcBef>
                <a:spcPts val="4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2pPr>
            <a:lvl3pPr marL="1371600" marR="0" lvl="2" indent="-323850" algn="l" rtl="0">
              <a:lnSpc>
                <a:spcPct val="90000"/>
              </a:lnSpc>
              <a:spcBef>
                <a:spcPts val="400"/>
              </a:spcBef>
              <a:spcAft>
                <a:spcPts val="0"/>
              </a:spcAft>
              <a:buClr>
                <a:srgbClr val="3A3838"/>
              </a:buClr>
              <a:buSzPts val="1500"/>
              <a:buFont typeface="Arial"/>
              <a:buChar char="•"/>
              <a:defRPr sz="1500" b="0" i="0" u="none" strike="noStrike" cap="none">
                <a:solidFill>
                  <a:srgbClr val="3A3838"/>
                </a:solidFill>
                <a:latin typeface="Gill Sans"/>
                <a:ea typeface="Gill Sans"/>
                <a:cs typeface="Gill Sans"/>
                <a:sym typeface="Gill Sans"/>
              </a:defRPr>
            </a:lvl3pPr>
            <a:lvl4pPr marL="1828800" marR="0" lvl="3" indent="-317500" algn="l" rtl="0">
              <a:lnSpc>
                <a:spcPct val="90000"/>
              </a:lnSpc>
              <a:spcBef>
                <a:spcPts val="400"/>
              </a:spcBef>
              <a:spcAft>
                <a:spcPts val="0"/>
              </a:spcAft>
              <a:buClr>
                <a:srgbClr val="3A3838"/>
              </a:buClr>
              <a:buSzPts val="1400"/>
              <a:buFont typeface="Arial"/>
              <a:buChar char="•"/>
              <a:defRPr sz="1400" b="0" i="0" u="none" strike="noStrike" cap="none">
                <a:solidFill>
                  <a:srgbClr val="3A3838"/>
                </a:solidFill>
                <a:latin typeface="Gill Sans"/>
                <a:ea typeface="Gill Sans"/>
                <a:cs typeface="Gill Sans"/>
                <a:sym typeface="Gill Sans"/>
              </a:defRPr>
            </a:lvl4pPr>
            <a:lvl5pPr marL="2286000" marR="0" lvl="4" indent="-317500" algn="l" rtl="0">
              <a:lnSpc>
                <a:spcPct val="90000"/>
              </a:lnSpc>
              <a:spcBef>
                <a:spcPts val="400"/>
              </a:spcBef>
              <a:spcAft>
                <a:spcPts val="0"/>
              </a:spcAft>
              <a:buClr>
                <a:srgbClr val="3A3838"/>
              </a:buClr>
              <a:buSzPts val="1400"/>
              <a:buFont typeface="Arial"/>
              <a:buChar char="•"/>
              <a:defRPr sz="1400" b="0" i="0" u="none" strike="noStrike" cap="none">
                <a:solidFill>
                  <a:srgbClr val="3A3838"/>
                </a:solidFill>
                <a:latin typeface="Gill Sans"/>
                <a:ea typeface="Gill Sans"/>
                <a:cs typeface="Gill Sans"/>
                <a:sym typeface="Gill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7535635" y="4857070"/>
            <a:ext cx="661307" cy="191428"/>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dk2"/>
                </a:solidFill>
                <a:latin typeface="Calibri"/>
                <a:ea typeface="Calibri"/>
                <a:cs typeface="Calibri"/>
                <a:sym typeface="Calibri"/>
              </a:defRPr>
            </a:lvl1pPr>
            <a:lvl2pPr marL="0" marR="0" lvl="1" indent="0" algn="r" rtl="0">
              <a:spcBef>
                <a:spcPts val="0"/>
              </a:spcBef>
              <a:buNone/>
              <a:defRPr sz="900" b="0" i="0" u="none" strike="noStrike" cap="none">
                <a:solidFill>
                  <a:schemeClr val="dk2"/>
                </a:solidFill>
                <a:latin typeface="Calibri"/>
                <a:ea typeface="Calibri"/>
                <a:cs typeface="Calibri"/>
                <a:sym typeface="Calibri"/>
              </a:defRPr>
            </a:lvl2pPr>
            <a:lvl3pPr marL="0" marR="0" lvl="2" indent="0" algn="r" rtl="0">
              <a:spcBef>
                <a:spcPts val="0"/>
              </a:spcBef>
              <a:buNone/>
              <a:defRPr sz="900" b="0" i="0" u="none" strike="noStrike" cap="none">
                <a:solidFill>
                  <a:schemeClr val="dk2"/>
                </a:solidFill>
                <a:latin typeface="Calibri"/>
                <a:ea typeface="Calibri"/>
                <a:cs typeface="Calibri"/>
                <a:sym typeface="Calibri"/>
              </a:defRPr>
            </a:lvl3pPr>
            <a:lvl4pPr marL="0" marR="0" lvl="3" indent="0" algn="r" rtl="0">
              <a:spcBef>
                <a:spcPts val="0"/>
              </a:spcBef>
              <a:buNone/>
              <a:defRPr sz="900" b="0" i="0" u="none" strike="noStrike" cap="none">
                <a:solidFill>
                  <a:schemeClr val="dk2"/>
                </a:solidFill>
                <a:latin typeface="Calibri"/>
                <a:ea typeface="Calibri"/>
                <a:cs typeface="Calibri"/>
                <a:sym typeface="Calibri"/>
              </a:defRPr>
            </a:lvl4pPr>
            <a:lvl5pPr marL="0" marR="0" lvl="4" indent="0" algn="r" rtl="0">
              <a:spcBef>
                <a:spcPts val="0"/>
              </a:spcBef>
              <a:buNone/>
              <a:defRPr sz="900" b="0" i="0" u="none" strike="noStrike" cap="none">
                <a:solidFill>
                  <a:schemeClr val="dk2"/>
                </a:solidFill>
                <a:latin typeface="Calibri"/>
                <a:ea typeface="Calibri"/>
                <a:cs typeface="Calibri"/>
                <a:sym typeface="Calibri"/>
              </a:defRPr>
            </a:lvl5pPr>
            <a:lvl6pPr marL="0" marR="0" lvl="5" indent="0" algn="r" rtl="0">
              <a:spcBef>
                <a:spcPts val="0"/>
              </a:spcBef>
              <a:buNone/>
              <a:defRPr sz="900" b="0" i="0" u="none" strike="noStrike" cap="none">
                <a:solidFill>
                  <a:schemeClr val="dk2"/>
                </a:solidFill>
                <a:latin typeface="Calibri"/>
                <a:ea typeface="Calibri"/>
                <a:cs typeface="Calibri"/>
                <a:sym typeface="Calibri"/>
              </a:defRPr>
            </a:lvl6pPr>
            <a:lvl7pPr marL="0" marR="0" lvl="6" indent="0" algn="r" rtl="0">
              <a:spcBef>
                <a:spcPts val="0"/>
              </a:spcBef>
              <a:buNone/>
              <a:defRPr sz="900" b="0" i="0" u="none" strike="noStrike" cap="none">
                <a:solidFill>
                  <a:schemeClr val="dk2"/>
                </a:solidFill>
                <a:latin typeface="Calibri"/>
                <a:ea typeface="Calibri"/>
                <a:cs typeface="Calibri"/>
                <a:sym typeface="Calibri"/>
              </a:defRPr>
            </a:lvl7pPr>
            <a:lvl8pPr marL="0" marR="0" lvl="7" indent="0" algn="r" rtl="0">
              <a:spcBef>
                <a:spcPts val="0"/>
              </a:spcBef>
              <a:buNone/>
              <a:defRPr sz="900" b="0" i="0" u="none" strike="noStrike" cap="none">
                <a:solidFill>
                  <a:schemeClr val="dk2"/>
                </a:solidFill>
                <a:latin typeface="Calibri"/>
                <a:ea typeface="Calibri"/>
                <a:cs typeface="Calibri"/>
                <a:sym typeface="Calibri"/>
              </a:defRPr>
            </a:lvl8pPr>
            <a:lvl9pPr marL="0" marR="0" lvl="8" indent="0" algn="r" rtl="0">
              <a:spcBef>
                <a:spcPts val="0"/>
              </a:spcBef>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2"/>
              </a:buClr>
              <a:buSzPts val="3300"/>
              <a:buFont typeface="Palatino"/>
              <a:buNone/>
              <a:defRPr sz="3300" b="0" i="0" u="none" strike="noStrike" cap="none">
                <a:solidFill>
                  <a:schemeClr val="accent2"/>
                </a:solidFill>
                <a:latin typeface="Palatino"/>
                <a:ea typeface="Palatino"/>
                <a:cs typeface="Palatino"/>
                <a:sym typeface="Palatin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faccc.org/" TargetMode="External"/><Relationship Id="rId3" Type="http://schemas.openxmlformats.org/officeDocument/2006/relationships/hyperlink" Target="https://leginfo.legislature.ca.gov/faces/billTextClient.xhtml?bill_id=202120220AB1187" TargetMode="External"/><Relationship Id="rId7" Type="http://schemas.openxmlformats.org/officeDocument/2006/relationships/hyperlink" Target="https://www.asccc.org/sites/default/files/IV.%20A.%20%282%29%20Updated%20ASCCC%20Legislative%20Report%20February%202022.pdf"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s://leginfo.legislature.ca.gov/faces/billTextClient.xhtml?bill_id=202120220SR45" TargetMode="External"/><Relationship Id="rId5" Type="http://schemas.openxmlformats.org/officeDocument/2006/relationships/hyperlink" Target="https://leginfo.legislature.ca.gov/faces/billTextClient.xhtml?bill_id=202120220AB1705" TargetMode="External"/><Relationship Id="rId4" Type="http://schemas.openxmlformats.org/officeDocument/2006/relationships/hyperlink" Target="https://leginfo.legislature.ca.gov/faces/billTextClient.xhtml?bill_id=202120220AB1505"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padlet.com/stephaniecurry/95cjxlrmq2emqqsv"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leginfo.legislature.ca.gov/faces/billTextClient.xhtml?bill_id=202120220AB1705"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s://padlet.com/stephaniecurry/x8is8x9m73vajbyn"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hyperlink" Target="https://padlet.com/stephaniecurry/mdbwroh22r4m5636"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hyperlink" Target="https://www.asccc.org/signup-newsletters" TargetMode="External"/><Relationship Id="rId3" Type="http://schemas.openxmlformats.org/officeDocument/2006/relationships/hyperlink" Target="https://c-id.net/cms-uploads/cms/ETHN%20TMC%20Draft%204-28-21.pdf" TargetMode="External"/><Relationship Id="rId7" Type="http://schemas.openxmlformats.org/officeDocument/2006/relationships/hyperlink" Target="https://c-id.net/cms-uploads/cms/ES-CHIC%20TMC%20Draft%204.30.2021.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c-id.net/cms-uploads/cms/Final%20ASAM%20TMC.pdf" TargetMode="External"/><Relationship Id="rId5" Type="http://schemas.openxmlformats.org/officeDocument/2006/relationships/hyperlink" Target="https://c-id.net/cms-uploads/cms/ES-AINA%20TMC%20Draft%204-18-21.pdf" TargetMode="External"/><Relationship Id="rId4" Type="http://schemas.openxmlformats.org/officeDocument/2006/relationships/hyperlink" Target="https://c-id.net/cms-uploads/cms/ES-AA%20TMC%204-29-21.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600199" y="2482614"/>
            <a:ext cx="6910389" cy="984486"/>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3300"/>
              <a:buFont typeface="Palatino"/>
              <a:buNone/>
            </a:pPr>
            <a:r>
              <a:rPr lang="en" b="1"/>
              <a:t>Spring 2022 Curriculum Regionals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4"/>
          <p:cNvSpPr txBox="1">
            <a:spLocks noGrp="1"/>
          </p:cNvSpPr>
          <p:nvPr>
            <p:ph type="title"/>
          </p:nvPr>
        </p:nvSpPr>
        <p:spPr>
          <a:xfrm>
            <a:off x="909205" y="522199"/>
            <a:ext cx="7736100" cy="86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Upcoming Legislation Related to Curriculum </a:t>
            </a:r>
            <a:endParaRPr/>
          </a:p>
        </p:txBody>
      </p:sp>
      <p:sp>
        <p:nvSpPr>
          <p:cNvPr id="185" name="Google Shape;185;p34"/>
          <p:cNvSpPr txBox="1">
            <a:spLocks noGrp="1"/>
          </p:cNvSpPr>
          <p:nvPr>
            <p:ph type="body" idx="1"/>
          </p:nvPr>
        </p:nvSpPr>
        <p:spPr>
          <a:xfrm>
            <a:off x="909205" y="1475840"/>
            <a:ext cx="7736100" cy="31455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u="sng">
                <a:solidFill>
                  <a:schemeClr val="hlink"/>
                </a:solidFill>
                <a:hlinkClick r:id="rId3"/>
              </a:rPr>
              <a:t>AB 1187</a:t>
            </a:r>
            <a:r>
              <a:rPr lang="en"/>
              <a:t>- Community College Tutoring and Apportionment </a:t>
            </a:r>
            <a:endParaRPr/>
          </a:p>
          <a:p>
            <a:pPr marL="0" lvl="0" indent="0" algn="l" rtl="0">
              <a:spcBef>
                <a:spcPts val="800"/>
              </a:spcBef>
              <a:spcAft>
                <a:spcPts val="0"/>
              </a:spcAft>
              <a:buNone/>
            </a:pPr>
            <a:r>
              <a:rPr lang="en" u="sng">
                <a:solidFill>
                  <a:schemeClr val="hlink"/>
                </a:solidFill>
                <a:hlinkClick r:id="rId4"/>
              </a:rPr>
              <a:t>AB 1505</a:t>
            </a:r>
            <a:r>
              <a:rPr lang="en"/>
              <a:t>- Community College FON-Recalibration. </a:t>
            </a:r>
            <a:endParaRPr/>
          </a:p>
          <a:p>
            <a:pPr marL="0" lvl="0" indent="0" algn="l" rtl="0">
              <a:spcBef>
                <a:spcPts val="800"/>
              </a:spcBef>
              <a:spcAft>
                <a:spcPts val="0"/>
              </a:spcAft>
              <a:buNone/>
            </a:pPr>
            <a:r>
              <a:rPr lang="en" u="sng">
                <a:solidFill>
                  <a:schemeClr val="hlink"/>
                </a:solidFill>
                <a:hlinkClick r:id="rId5"/>
              </a:rPr>
              <a:t>AB 1705</a:t>
            </a:r>
            <a:r>
              <a:rPr lang="en"/>
              <a:t>- AB 705 2.0 –More on future slides </a:t>
            </a:r>
            <a:endParaRPr/>
          </a:p>
          <a:p>
            <a:pPr marL="0" lvl="0" indent="0" algn="l" rtl="0">
              <a:spcBef>
                <a:spcPts val="800"/>
              </a:spcBef>
              <a:spcAft>
                <a:spcPts val="0"/>
              </a:spcAft>
              <a:buNone/>
            </a:pPr>
            <a:r>
              <a:rPr lang="en" u="sng">
                <a:solidFill>
                  <a:schemeClr val="hlink"/>
                </a:solidFill>
                <a:hlinkClick r:id="rId6"/>
              </a:rPr>
              <a:t>SR 45</a:t>
            </a:r>
            <a:r>
              <a:rPr lang="en"/>
              <a:t>- Resolution on Academic Freedom </a:t>
            </a:r>
            <a:endParaRPr/>
          </a:p>
          <a:p>
            <a:pPr marL="0" lvl="0" indent="0" algn="l" rtl="0">
              <a:spcBef>
                <a:spcPts val="800"/>
              </a:spcBef>
              <a:spcAft>
                <a:spcPts val="0"/>
              </a:spcAft>
              <a:buNone/>
            </a:pPr>
            <a:endParaRPr/>
          </a:p>
          <a:p>
            <a:pPr marL="0" lvl="0" indent="0" algn="l" rtl="0">
              <a:spcBef>
                <a:spcPts val="800"/>
              </a:spcBef>
              <a:spcAft>
                <a:spcPts val="0"/>
              </a:spcAft>
              <a:buNone/>
            </a:pPr>
            <a:r>
              <a:rPr lang="en"/>
              <a:t>For more information on Legislation related to CCC’s </a:t>
            </a:r>
            <a:endParaRPr/>
          </a:p>
          <a:p>
            <a:pPr marL="457200" lvl="0" indent="-317500" algn="l" rtl="0">
              <a:spcBef>
                <a:spcPts val="800"/>
              </a:spcBef>
              <a:spcAft>
                <a:spcPts val="0"/>
              </a:spcAft>
              <a:buSzPts val="1400"/>
              <a:buChar char="•"/>
            </a:pPr>
            <a:r>
              <a:rPr lang="en" u="sng">
                <a:solidFill>
                  <a:schemeClr val="hlink"/>
                </a:solidFill>
                <a:hlinkClick r:id="rId7"/>
              </a:rPr>
              <a:t>Read the Leg Reports in Monthly Exec Agendas </a:t>
            </a:r>
            <a:endParaRPr/>
          </a:p>
          <a:p>
            <a:pPr marL="457200" lvl="0" indent="-317500" algn="l" rtl="0">
              <a:spcBef>
                <a:spcPts val="0"/>
              </a:spcBef>
              <a:spcAft>
                <a:spcPts val="0"/>
              </a:spcAft>
              <a:buSzPts val="1400"/>
              <a:buChar char="•"/>
            </a:pPr>
            <a:r>
              <a:rPr lang="en" u="sng">
                <a:solidFill>
                  <a:schemeClr val="hlink"/>
                </a:solidFill>
                <a:hlinkClick r:id="rId8"/>
              </a:rPr>
              <a:t>Faculty Association of California Community Colleges</a:t>
            </a:r>
            <a:r>
              <a:rPr lang="en"/>
              <a:t> (FACCC) website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909205" y="522199"/>
            <a:ext cx="7736100" cy="86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Curriculum Institute 2022 </a:t>
            </a:r>
            <a:endParaRPr/>
          </a:p>
          <a:p>
            <a:pPr marL="0" lvl="0" indent="0" algn="l" rtl="0">
              <a:spcBef>
                <a:spcPts val="0"/>
              </a:spcBef>
              <a:spcAft>
                <a:spcPts val="0"/>
              </a:spcAft>
              <a:buNone/>
            </a:pPr>
            <a:endParaRPr/>
          </a:p>
        </p:txBody>
      </p:sp>
      <p:sp>
        <p:nvSpPr>
          <p:cNvPr id="191" name="Google Shape;191;p35"/>
          <p:cNvSpPr txBox="1">
            <a:spLocks noGrp="1"/>
          </p:cNvSpPr>
          <p:nvPr>
            <p:ph type="body" idx="1"/>
          </p:nvPr>
        </p:nvSpPr>
        <p:spPr>
          <a:xfrm>
            <a:off x="909205" y="1254466"/>
            <a:ext cx="7736100" cy="3366874"/>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dirty="0"/>
              <a:t>WHEN: July 6-9, 2022</a:t>
            </a:r>
            <a:endParaRPr dirty="0"/>
          </a:p>
          <a:p>
            <a:pPr marL="0" lvl="0" indent="0" algn="l" rtl="0">
              <a:spcBef>
                <a:spcPts val="800"/>
              </a:spcBef>
              <a:spcAft>
                <a:spcPts val="0"/>
              </a:spcAft>
              <a:buNone/>
            </a:pPr>
            <a:r>
              <a:rPr lang="en" dirty="0"/>
              <a:t>WHERE: RIVERSIDE, CA and Potentially Hybrid Options </a:t>
            </a:r>
            <a:endParaRPr dirty="0"/>
          </a:p>
          <a:p>
            <a:pPr marL="0" lvl="0" indent="0" algn="l" rtl="0">
              <a:spcBef>
                <a:spcPts val="800"/>
              </a:spcBef>
              <a:spcAft>
                <a:spcPts val="0"/>
              </a:spcAft>
              <a:buNone/>
            </a:pPr>
            <a:r>
              <a:rPr lang="en" dirty="0"/>
              <a:t>HIGHLIGHTS </a:t>
            </a:r>
            <a:endParaRPr dirty="0"/>
          </a:p>
          <a:p>
            <a:pPr marL="457200" lvl="0" indent="-317500" algn="l" rtl="0">
              <a:spcBef>
                <a:spcPts val="800"/>
              </a:spcBef>
              <a:spcAft>
                <a:spcPts val="0"/>
              </a:spcAft>
              <a:buSzPts val="1400"/>
              <a:buChar char="•"/>
            </a:pPr>
            <a:r>
              <a:rPr lang="en" dirty="0"/>
              <a:t>6 General Sessions </a:t>
            </a:r>
            <a:endParaRPr dirty="0"/>
          </a:p>
          <a:p>
            <a:pPr marL="457200" lvl="0" indent="-317500" algn="l" rtl="0">
              <a:spcBef>
                <a:spcPts val="0"/>
              </a:spcBef>
              <a:spcAft>
                <a:spcPts val="0"/>
              </a:spcAft>
              <a:buSzPts val="1400"/>
              <a:buChar char="•"/>
            </a:pPr>
            <a:r>
              <a:rPr lang="en" dirty="0"/>
              <a:t>4 Pre-Session Trainings for Curriculum Chairs, Specialists, Administrators and Articulation Officers </a:t>
            </a:r>
            <a:endParaRPr dirty="0"/>
          </a:p>
          <a:p>
            <a:pPr marL="457200" lvl="0" indent="-317500" algn="l" rtl="0">
              <a:spcBef>
                <a:spcPts val="0"/>
              </a:spcBef>
              <a:spcAft>
                <a:spcPts val="0"/>
              </a:spcAft>
              <a:buSzPts val="1400"/>
              <a:buChar char="•"/>
            </a:pPr>
            <a:r>
              <a:rPr lang="en" dirty="0"/>
              <a:t>60 Breakouts </a:t>
            </a:r>
            <a:endParaRPr dirty="0"/>
          </a:p>
          <a:p>
            <a:pPr marL="457200" lvl="0" indent="0" algn="l" rtl="0">
              <a:spcBef>
                <a:spcPts val="800"/>
              </a:spcBef>
              <a:spcAft>
                <a:spcPts val="0"/>
              </a:spcAft>
              <a:buNone/>
            </a:pPr>
            <a:endParaRPr sz="1300" dirty="0"/>
          </a:p>
          <a:p>
            <a:pPr marL="0" lvl="0" indent="0" algn="l" rtl="0">
              <a:spcBef>
                <a:spcPts val="800"/>
              </a:spcBef>
              <a:spcAft>
                <a:spcPts val="0"/>
              </a:spcAft>
              <a:buNone/>
            </a:pPr>
            <a:r>
              <a:rPr lang="en" sz="2200" b="1" dirty="0"/>
              <a:t>We need your help to plan for potential Hybrid Options. Logistically there is no way to make all 10 breakouts available virtually. </a:t>
            </a:r>
            <a:endParaRP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909205" y="522199"/>
            <a:ext cx="7736100" cy="57357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Curriculum Institute Planning Poll</a:t>
            </a:r>
            <a:endParaRPr dirty="0"/>
          </a:p>
        </p:txBody>
      </p:sp>
      <p:sp>
        <p:nvSpPr>
          <p:cNvPr id="197" name="Google Shape;197;p36"/>
          <p:cNvSpPr txBox="1">
            <a:spLocks noGrp="1"/>
          </p:cNvSpPr>
          <p:nvPr>
            <p:ph type="body" idx="1"/>
          </p:nvPr>
        </p:nvSpPr>
        <p:spPr>
          <a:xfrm>
            <a:off x="909200" y="1224238"/>
            <a:ext cx="7736100" cy="3751713"/>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AutoNum type="arabicParenR"/>
            </a:pPr>
            <a:r>
              <a:rPr lang="en" dirty="0"/>
              <a:t>Are you planning to attend the Curriculum Institute July 6-9, 2022 (Riverside, CA) </a:t>
            </a:r>
            <a:endParaRPr dirty="0"/>
          </a:p>
          <a:p>
            <a:pPr marL="914400" lvl="1" indent="-317500" algn="l" rtl="0">
              <a:spcBef>
                <a:spcPts val="0"/>
              </a:spcBef>
              <a:spcAft>
                <a:spcPts val="0"/>
              </a:spcAft>
              <a:buSzPts val="1400"/>
              <a:buAutoNum type="alphaLcParenR"/>
            </a:pPr>
            <a:r>
              <a:rPr lang="en" dirty="0"/>
              <a:t>In-Person </a:t>
            </a:r>
            <a:endParaRPr dirty="0"/>
          </a:p>
          <a:p>
            <a:pPr marL="914400" lvl="1" indent="-317500" algn="l" rtl="0">
              <a:spcBef>
                <a:spcPts val="0"/>
              </a:spcBef>
              <a:spcAft>
                <a:spcPts val="0"/>
              </a:spcAft>
              <a:buSzPts val="1400"/>
              <a:buAutoNum type="alphaLcParenR"/>
            </a:pPr>
            <a:r>
              <a:rPr lang="en" dirty="0"/>
              <a:t>Online </a:t>
            </a:r>
            <a:endParaRPr dirty="0"/>
          </a:p>
          <a:p>
            <a:pPr marL="914400" lvl="1" indent="-317500" algn="l" rtl="0">
              <a:spcBef>
                <a:spcPts val="0"/>
              </a:spcBef>
              <a:spcAft>
                <a:spcPts val="600"/>
              </a:spcAft>
              <a:buSzPts val="1400"/>
              <a:buAutoNum type="alphaLcParenR"/>
            </a:pPr>
            <a:r>
              <a:rPr lang="en" dirty="0"/>
              <a:t>Not Attending </a:t>
            </a:r>
            <a:endParaRPr dirty="0"/>
          </a:p>
          <a:p>
            <a:pPr marL="457200" lvl="0" indent="-317500" algn="l" rtl="0">
              <a:spcBef>
                <a:spcPts val="0"/>
              </a:spcBef>
              <a:spcAft>
                <a:spcPts val="0"/>
              </a:spcAft>
              <a:buSzPts val="1400"/>
              <a:buAutoNum type="arabicParenR"/>
            </a:pPr>
            <a:r>
              <a:rPr lang="en" dirty="0"/>
              <a:t>If you were attending online would you prefer </a:t>
            </a:r>
            <a:endParaRPr dirty="0"/>
          </a:p>
          <a:p>
            <a:pPr marL="914400" lvl="1" indent="-317500" algn="l" rtl="0">
              <a:spcBef>
                <a:spcPts val="0"/>
              </a:spcBef>
              <a:spcAft>
                <a:spcPts val="0"/>
              </a:spcAft>
              <a:buSzPts val="1400"/>
              <a:buAutoNum type="alphaLcParenR"/>
            </a:pPr>
            <a:r>
              <a:rPr lang="en" dirty="0"/>
              <a:t>A curated streamlined collection of breakouts (up to 4 breakouts) </a:t>
            </a:r>
            <a:endParaRPr dirty="0"/>
          </a:p>
          <a:p>
            <a:pPr marL="914400" lvl="1" indent="-317500" algn="l" rtl="0">
              <a:spcBef>
                <a:spcPts val="0"/>
              </a:spcBef>
              <a:spcAft>
                <a:spcPts val="600"/>
              </a:spcAft>
              <a:buSzPts val="1400"/>
              <a:buAutoNum type="alphaLcParenR"/>
            </a:pPr>
            <a:r>
              <a:rPr lang="en" dirty="0"/>
              <a:t>Access to recordings of breakouts but not live and without interaction (more breakouts but not live and time delayed) </a:t>
            </a:r>
            <a:endParaRPr dirty="0"/>
          </a:p>
          <a:p>
            <a:pPr marL="457200" lvl="0" indent="-317500" algn="l" rtl="0">
              <a:spcBef>
                <a:spcPts val="0"/>
              </a:spcBef>
              <a:spcAft>
                <a:spcPts val="0"/>
              </a:spcAft>
              <a:buSzPts val="1400"/>
              <a:buAutoNum type="arabicParenR"/>
            </a:pPr>
            <a:r>
              <a:rPr lang="en" dirty="0"/>
              <a:t>If we are only able to offer a curated/streamlined collection of breakouts for online attendees what topics are “must see”? </a:t>
            </a:r>
            <a:r>
              <a:rPr lang="en" u="sng" dirty="0">
                <a:solidFill>
                  <a:schemeClr val="hlink"/>
                </a:solidFill>
                <a:hlinkClick r:id="rId3"/>
              </a:rPr>
              <a:t>https://padlet.com/stephaniecurry/95cjxlrmq2emqqsv</a:t>
            </a:r>
            <a:endParaRPr dirty="0"/>
          </a:p>
          <a:p>
            <a:pPr marL="457200" lvl="0" indent="-317500" algn="l" rtl="0">
              <a:spcBef>
                <a:spcPts val="0"/>
              </a:spcBef>
              <a:spcAft>
                <a:spcPts val="0"/>
              </a:spcAft>
              <a:buSzPts val="1400"/>
              <a:buAutoNum type="arabicParenR"/>
            </a:pPr>
            <a:endParaRPr dirty="0"/>
          </a:p>
        </p:txBody>
      </p:sp>
      <p:pic>
        <p:nvPicPr>
          <p:cNvPr id="198" name="Google Shape;198;p36" descr="QR Code for Curriculum Institute planning poll"/>
          <p:cNvPicPr preferRelativeResize="0"/>
          <p:nvPr/>
        </p:nvPicPr>
        <p:blipFill>
          <a:blip r:embed="rId4">
            <a:alphaModFix/>
          </a:blip>
          <a:stretch>
            <a:fillRect/>
          </a:stretch>
        </p:blipFill>
        <p:spPr>
          <a:xfrm>
            <a:off x="7278776" y="183526"/>
            <a:ext cx="1537450" cy="1537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185351" y="1177964"/>
            <a:ext cx="2687700" cy="12090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t>Break Time </a:t>
            </a:r>
            <a:endParaRPr/>
          </a:p>
        </p:txBody>
      </p:sp>
      <p:sp>
        <p:nvSpPr>
          <p:cNvPr id="204" name="Google Shape;204;p37"/>
          <p:cNvSpPr txBox="1">
            <a:spLocks noGrp="1"/>
          </p:cNvSpPr>
          <p:nvPr>
            <p:ph type="body" idx="1"/>
          </p:nvPr>
        </p:nvSpPr>
        <p:spPr>
          <a:xfrm>
            <a:off x="185351" y="2462645"/>
            <a:ext cx="2687700" cy="17352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10 Minutes </a:t>
            </a:r>
            <a:endParaRPr/>
          </a:p>
        </p:txBody>
      </p:sp>
      <p:sp>
        <p:nvSpPr>
          <p:cNvPr id="205" name="Google Shape;205;p37"/>
          <p:cNvSpPr txBox="1">
            <a:spLocks noGrp="1"/>
          </p:cNvSpPr>
          <p:nvPr>
            <p:ph type="body" idx="2"/>
          </p:nvPr>
        </p:nvSpPr>
        <p:spPr>
          <a:xfrm>
            <a:off x="3345873" y="834081"/>
            <a:ext cx="4929300" cy="3818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206" name="Google Shape;206;p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289548" y="661952"/>
            <a:ext cx="5327979" cy="3990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1600199" y="2482614"/>
            <a:ext cx="6910500" cy="984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AB 705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title"/>
          </p:nvPr>
        </p:nvSpPr>
        <p:spPr>
          <a:xfrm>
            <a:off x="909205" y="522200"/>
            <a:ext cx="7736031" cy="860243"/>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2"/>
              </a:buClr>
              <a:buSzPts val="2700"/>
              <a:buFont typeface="Palatino"/>
              <a:buNone/>
            </a:pPr>
            <a:r>
              <a:rPr lang="en"/>
              <a:t>705 Implementation </a:t>
            </a:r>
            <a:endParaRPr/>
          </a:p>
        </p:txBody>
      </p:sp>
      <p:sp>
        <p:nvSpPr>
          <p:cNvPr id="218" name="Google Shape;218;p39"/>
          <p:cNvSpPr txBox="1">
            <a:spLocks noGrp="1"/>
          </p:cNvSpPr>
          <p:nvPr>
            <p:ph type="body" idx="1"/>
          </p:nvPr>
        </p:nvSpPr>
        <p:spPr>
          <a:xfrm>
            <a:off x="909205" y="1475840"/>
            <a:ext cx="7736031" cy="3145460"/>
          </a:xfrm>
          <a:prstGeom prst="rect">
            <a:avLst/>
          </a:prstGeom>
          <a:noFill/>
          <a:ln>
            <a:noFill/>
          </a:ln>
        </p:spPr>
        <p:txBody>
          <a:bodyPr spcFirstLastPara="1" wrap="square" lIns="68575" tIns="34275" rIns="68575" bIns="34275" anchor="t" anchorCtr="0">
            <a:normAutofit fontScale="85000" lnSpcReduction="20000"/>
          </a:bodyPr>
          <a:lstStyle/>
          <a:p>
            <a:pPr marL="177800" lvl="0" indent="-50800" algn="l" rtl="0">
              <a:spcBef>
                <a:spcPts val="0"/>
              </a:spcBef>
              <a:spcAft>
                <a:spcPts val="0"/>
              </a:spcAft>
              <a:buClr>
                <a:srgbClr val="3A3838"/>
              </a:buClr>
              <a:buSzPct val="100000"/>
              <a:buNone/>
            </a:pPr>
            <a:r>
              <a:rPr lang="en"/>
              <a:t>Reports Due in March 2022- Make sure your Senates and/or curriculum committees have been part of the process. </a:t>
            </a:r>
            <a:endParaRPr/>
          </a:p>
          <a:p>
            <a:pPr marL="177800" lvl="0" indent="-50800" algn="l" rtl="0">
              <a:spcBef>
                <a:spcPts val="0"/>
              </a:spcBef>
              <a:spcAft>
                <a:spcPts val="0"/>
              </a:spcAft>
              <a:buClr>
                <a:srgbClr val="3A3838"/>
              </a:buClr>
              <a:buSzPct val="100000"/>
              <a:buNone/>
            </a:pPr>
            <a:endParaRPr/>
          </a:p>
          <a:p>
            <a:pPr marL="177800" lvl="0" indent="-50800" algn="l" rtl="0">
              <a:spcBef>
                <a:spcPts val="0"/>
              </a:spcBef>
              <a:spcAft>
                <a:spcPts val="0"/>
              </a:spcAft>
              <a:buClr>
                <a:srgbClr val="3A3838"/>
              </a:buClr>
              <a:buSzPct val="100000"/>
              <a:buNone/>
            </a:pPr>
            <a:r>
              <a:rPr lang="en" u="sng"/>
              <a:t>How can we be innovative to support students </a:t>
            </a:r>
            <a:endParaRPr u="sng"/>
          </a:p>
          <a:p>
            <a:pPr marL="177800" lvl="0" indent="-50800" algn="l" rtl="0">
              <a:spcBef>
                <a:spcPts val="0"/>
              </a:spcBef>
              <a:spcAft>
                <a:spcPts val="0"/>
              </a:spcAft>
              <a:buClr>
                <a:srgbClr val="3A3838"/>
              </a:buClr>
              <a:buSzPct val="100000"/>
              <a:buNone/>
            </a:pPr>
            <a:endParaRPr/>
          </a:p>
          <a:p>
            <a:pPr marL="177800" lvl="0" indent="-50800" algn="l" rtl="0">
              <a:spcBef>
                <a:spcPts val="0"/>
              </a:spcBef>
              <a:spcAft>
                <a:spcPts val="0"/>
              </a:spcAft>
              <a:buClr>
                <a:srgbClr val="3A3838"/>
              </a:buClr>
              <a:buSzPct val="100000"/>
              <a:buNone/>
            </a:pPr>
            <a:r>
              <a:rPr lang="en"/>
              <a:t>Locally aligning with Adult Education Opportunities</a:t>
            </a:r>
            <a:endParaRPr/>
          </a:p>
          <a:p>
            <a:pPr marL="177800" lvl="0" indent="-50800" algn="l" rtl="0">
              <a:spcBef>
                <a:spcPts val="0"/>
              </a:spcBef>
              <a:spcAft>
                <a:spcPts val="0"/>
              </a:spcAft>
              <a:buClr>
                <a:srgbClr val="3A3838"/>
              </a:buClr>
              <a:buSzPct val="100000"/>
              <a:buNone/>
            </a:pPr>
            <a:r>
              <a:rPr lang="en"/>
              <a:t>Pipeline for students </a:t>
            </a:r>
            <a:endParaRPr/>
          </a:p>
          <a:p>
            <a:pPr marL="177800" lvl="0" indent="-50800" algn="l" rtl="0">
              <a:spcBef>
                <a:spcPts val="0"/>
              </a:spcBef>
              <a:spcAft>
                <a:spcPts val="0"/>
              </a:spcAft>
              <a:buClr>
                <a:srgbClr val="3A3838"/>
              </a:buClr>
              <a:buSzPct val="100000"/>
              <a:buNone/>
            </a:pPr>
            <a:r>
              <a:rPr lang="en"/>
              <a:t>Impact of AB 705</a:t>
            </a:r>
            <a:endParaRPr/>
          </a:p>
          <a:p>
            <a:pPr marL="177800" lvl="0" indent="-50800" algn="l" rtl="0">
              <a:spcBef>
                <a:spcPts val="0"/>
              </a:spcBef>
              <a:spcAft>
                <a:spcPts val="0"/>
              </a:spcAft>
              <a:buClr>
                <a:srgbClr val="3A3838"/>
              </a:buClr>
              <a:buSzPct val="100000"/>
              <a:buNone/>
            </a:pPr>
            <a:r>
              <a:rPr lang="en"/>
              <a:t>Data Collection of students in pipeline.</a:t>
            </a:r>
            <a:endParaRPr/>
          </a:p>
          <a:p>
            <a:pPr marL="177800" lvl="0" indent="-50800" algn="l" rtl="0">
              <a:spcBef>
                <a:spcPts val="0"/>
              </a:spcBef>
              <a:spcAft>
                <a:spcPts val="0"/>
              </a:spcAft>
              <a:buClr>
                <a:srgbClr val="3A3838"/>
              </a:buClr>
              <a:buSzPct val="100000"/>
              <a:buNone/>
            </a:pPr>
            <a:r>
              <a:rPr lang="en"/>
              <a:t>Noncredit opportunities</a:t>
            </a:r>
            <a:endParaRPr/>
          </a:p>
          <a:p>
            <a:pPr marL="177800" lvl="0" indent="-50800" algn="l" rtl="0">
              <a:spcBef>
                <a:spcPts val="0"/>
              </a:spcBef>
              <a:spcAft>
                <a:spcPts val="0"/>
              </a:spcAft>
              <a:buClr>
                <a:srgbClr val="3A3838"/>
              </a:buClr>
              <a:buSzPct val="100000"/>
              <a:buNone/>
            </a:pPr>
            <a:endParaRPr/>
          </a:p>
          <a:p>
            <a:pPr marL="177800" lvl="0" indent="-50800" algn="l" rtl="0">
              <a:lnSpc>
                <a:spcPct val="90000"/>
              </a:lnSpc>
              <a:spcBef>
                <a:spcPts val="0"/>
              </a:spcBef>
              <a:spcAft>
                <a:spcPts val="0"/>
              </a:spcAft>
              <a:buClr>
                <a:srgbClr val="3A3838"/>
              </a:buClr>
              <a:buSzPct val="100000"/>
              <a:buNone/>
            </a:pPr>
            <a:r>
              <a:rPr lang="en"/>
              <a:t>Bring in your DSPS experts to locally discuss 705 implementation and impact on students. What intervention strategies can there be to support students. </a:t>
            </a:r>
            <a:endParaRPr/>
          </a:p>
          <a:p>
            <a:pPr marL="127000" lvl="0" indent="0" algn="l" rtl="0">
              <a:lnSpc>
                <a:spcPct val="90000"/>
              </a:lnSpc>
              <a:spcBef>
                <a:spcPts val="0"/>
              </a:spcBef>
              <a:spcAft>
                <a:spcPts val="0"/>
              </a:spcAft>
              <a:buClr>
                <a:srgbClr val="3A3838"/>
              </a:buClr>
              <a:buSzPct val="100000"/>
              <a:buNone/>
            </a:pPr>
            <a:endParaRPr/>
          </a:p>
          <a:p>
            <a:pPr marL="127000" lvl="0" indent="0" algn="l" rtl="0">
              <a:lnSpc>
                <a:spcPct val="90000"/>
              </a:lnSpc>
              <a:spcBef>
                <a:spcPts val="0"/>
              </a:spcBef>
              <a:spcAft>
                <a:spcPts val="0"/>
              </a:spcAft>
              <a:buClr>
                <a:srgbClr val="3A3838"/>
              </a:buClr>
              <a:buSzPct val="100000"/>
              <a:buNone/>
            </a:pPr>
            <a:r>
              <a:rPr lang="en"/>
              <a:t>What are you doing that is innovative?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p:nvPr>
        </p:nvSpPr>
        <p:spPr>
          <a:xfrm>
            <a:off x="909205" y="522201"/>
            <a:ext cx="7736031" cy="58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2"/>
              </a:buClr>
              <a:buSzPts val="2700"/>
              <a:buFont typeface="Palatino"/>
              <a:buNone/>
            </a:pPr>
            <a:r>
              <a:rPr lang="en" u="sng" dirty="0">
                <a:solidFill>
                  <a:schemeClr val="hlink"/>
                </a:solidFill>
                <a:hlinkClick r:id="rId3"/>
              </a:rPr>
              <a:t>AB 1705</a:t>
            </a:r>
            <a:r>
              <a:rPr lang="en" dirty="0"/>
              <a:t> </a:t>
            </a:r>
            <a:endParaRPr sz="3300" dirty="0"/>
          </a:p>
        </p:txBody>
      </p:sp>
      <p:sp>
        <p:nvSpPr>
          <p:cNvPr id="224" name="Google Shape;224;p40"/>
          <p:cNvSpPr txBox="1">
            <a:spLocks noGrp="1"/>
          </p:cNvSpPr>
          <p:nvPr>
            <p:ph type="body" idx="1"/>
          </p:nvPr>
        </p:nvSpPr>
        <p:spPr>
          <a:xfrm>
            <a:off x="1015200" y="1104900"/>
            <a:ext cx="8128800" cy="3516400"/>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defTabSz="914400" rtl="0" eaLnBrk="1" fontAlgn="auto" latinLnBrk="0" hangingPunct="1">
              <a:lnSpc>
                <a:spcPct val="110000"/>
              </a:lnSpc>
              <a:spcBef>
                <a:spcPts val="0"/>
              </a:spcBef>
              <a:spcAft>
                <a:spcPts val="600"/>
              </a:spcAft>
              <a:buClr>
                <a:srgbClr val="3A3838"/>
              </a:buClr>
              <a:buSzPct val="68965"/>
              <a:buFont typeface="Arial"/>
              <a:buNone/>
              <a:tabLst/>
              <a:defRPr/>
            </a:pPr>
            <a:r>
              <a:rPr kumimoji="0" lang="en-US" sz="1800" b="0"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The bill would require that </a:t>
            </a:r>
            <a:r>
              <a:rPr kumimoji="0" lang="en-US" sz="1800" b="1"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high school transcript data be used as the primary means for determining placement </a:t>
            </a:r>
            <a:r>
              <a:rPr kumimoji="0" lang="en-US" sz="1800" b="0"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in transfer-level English and transfer-level mathematics courses and would limit the use of multiple measures by colleges in the placement and enrollment of students so they do not restrict a student’s ability to demonstrate preparedness for transfer-level coursework if a single measure would satisfy the requirement. </a:t>
            </a:r>
          </a:p>
          <a:p>
            <a:pPr marL="0" marR="0" lvl="0" indent="0" algn="l" defTabSz="914400" rtl="0" eaLnBrk="1" fontAlgn="auto" latinLnBrk="0" hangingPunct="1">
              <a:lnSpc>
                <a:spcPct val="110000"/>
              </a:lnSpc>
              <a:spcBef>
                <a:spcPts val="0"/>
              </a:spcBef>
              <a:spcAft>
                <a:spcPts val="600"/>
              </a:spcAft>
              <a:buClr>
                <a:srgbClr val="3A3838"/>
              </a:buClr>
              <a:buSzPct val="68965"/>
              <a:buFont typeface="Arial"/>
              <a:buNone/>
              <a:tabLst/>
              <a:defRPr/>
            </a:pPr>
            <a:r>
              <a:rPr kumimoji="0" lang="en-US" sz="1800" b="0"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The bill would require that a community college district or community college </a:t>
            </a:r>
            <a:r>
              <a:rPr kumimoji="0" lang="en-US" sz="1800" b="1"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not recommend or require students </a:t>
            </a:r>
            <a:r>
              <a:rPr kumimoji="0" lang="en-US" sz="1800" b="0"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to enroll in pretransfer level English or mathematics coursework, except under specified circumstances.</a:t>
            </a:r>
          </a:p>
          <a:p>
            <a:pPr marL="0" marR="0" lvl="0" indent="0" algn="l" defTabSz="914400" rtl="0" eaLnBrk="1" fontAlgn="auto" latinLnBrk="0" hangingPunct="1">
              <a:lnSpc>
                <a:spcPct val="110000"/>
              </a:lnSpc>
              <a:spcBef>
                <a:spcPts val="0"/>
              </a:spcBef>
              <a:spcAft>
                <a:spcPts val="600"/>
              </a:spcAft>
              <a:buClr>
                <a:srgbClr val="3A3838"/>
              </a:buClr>
              <a:buSzPct val="68965"/>
              <a:buFont typeface="Arial"/>
              <a:buNone/>
              <a:tabLst/>
              <a:defRPr/>
            </a:pPr>
            <a:r>
              <a:rPr kumimoji="0" lang="en-US" sz="1800" b="0"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This bill would require a community college district or community college, by July 1, 2023, </a:t>
            </a:r>
            <a:r>
              <a:rPr kumimoji="0" lang="en-US" sz="1800" b="1"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to place and enroll all new and continuing United States high school graduate students</a:t>
            </a:r>
            <a:r>
              <a:rPr kumimoji="0" lang="en-US" sz="1800" b="0"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 and those who have completed a GED into transfer-level English and mathematics, with specified exceptions for mathematics placement. </a:t>
            </a:r>
          </a:p>
          <a:p>
            <a:pPr marL="0" marR="0" lvl="0" indent="0" algn="l" defTabSz="914400" rtl="0" eaLnBrk="1" fontAlgn="auto" latinLnBrk="0" hangingPunct="1">
              <a:lnSpc>
                <a:spcPct val="110000"/>
              </a:lnSpc>
              <a:spcBef>
                <a:spcPts val="0"/>
              </a:spcBef>
              <a:spcAft>
                <a:spcPts val="600"/>
              </a:spcAft>
              <a:buClr>
                <a:srgbClr val="3A3838"/>
              </a:buClr>
              <a:buSzPct val="68965"/>
              <a:buFont typeface="Arial"/>
              <a:buNone/>
              <a:tabLst/>
              <a:defRPr/>
            </a:pPr>
            <a:r>
              <a:rPr kumimoji="0" lang="en-US" sz="1800" b="0"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The bill would </a:t>
            </a:r>
            <a:r>
              <a:rPr kumimoji="0" lang="en-US" sz="1800" b="1"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prohibit a community college district or community college from using specified factors as justification</a:t>
            </a:r>
            <a:r>
              <a:rPr kumimoji="0" lang="en-US" sz="1800" b="0"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 for placing a student in a pretransfer level course. </a:t>
            </a:r>
          </a:p>
          <a:p>
            <a:pPr marL="0" marR="0" lvl="0" indent="0" algn="l" defTabSz="914400" rtl="0" eaLnBrk="1" fontAlgn="auto" latinLnBrk="0" hangingPunct="1">
              <a:lnSpc>
                <a:spcPct val="110000"/>
              </a:lnSpc>
              <a:spcBef>
                <a:spcPts val="0"/>
              </a:spcBef>
              <a:spcAft>
                <a:spcPts val="600"/>
              </a:spcAft>
              <a:buClr>
                <a:srgbClr val="3A3838"/>
              </a:buClr>
              <a:buSzPct val="68965"/>
              <a:buFont typeface="Arial"/>
              <a:buNone/>
              <a:tabLst/>
              <a:defRPr/>
            </a:pPr>
            <a:r>
              <a:rPr kumimoji="0" lang="en-US" sz="1800" b="0"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The bill would require the Chancellor’s Office of the California Community Colleges to </a:t>
            </a:r>
            <a:r>
              <a:rPr kumimoji="0" lang="en-US" sz="1800" b="1"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create a Transfer Level Gateway Completion Dashboard</a:t>
            </a:r>
            <a:r>
              <a:rPr kumimoji="0" lang="en-US" sz="1800" b="0"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Calibri"/>
                <a:cs typeface="Calibri" panose="020F0502020204030204" pitchFamily="34" charset="0"/>
                <a:sym typeface="Calibri"/>
              </a:rPr>
              <a:t> by July 2023. </a:t>
            </a:r>
            <a:endParaRPr kumimoji="0" lang="en-US" sz="1800" b="0" i="0" u="none" strike="noStrike" kern="0" cap="none" spc="0" normalizeH="0" baseline="0" noProof="0" dirty="0">
              <a:ln>
                <a:noFill/>
              </a:ln>
              <a:solidFill>
                <a:srgbClr val="333333"/>
              </a:solidFill>
              <a:effectLst/>
              <a:highlight>
                <a:srgbClr val="FFFFFF"/>
              </a:highlight>
              <a:uLnTx/>
              <a:uFillTx/>
              <a:latin typeface="Calibri" panose="020F0502020204030204" pitchFamily="34" charset="0"/>
              <a:ea typeface="Verdana"/>
              <a:cs typeface="Calibri" panose="020F0502020204030204" pitchFamily="34" charset="0"/>
              <a:sym typeface="Verdana"/>
            </a:endParaRPr>
          </a:p>
          <a:p>
            <a:pPr marL="0" lvl="0" indent="0" algn="l" rtl="0">
              <a:lnSpc>
                <a:spcPct val="120000"/>
              </a:lnSpc>
              <a:spcBef>
                <a:spcPts val="800"/>
              </a:spcBef>
              <a:spcAft>
                <a:spcPts val="0"/>
              </a:spcAft>
              <a:buClr>
                <a:srgbClr val="3A3838"/>
              </a:buClr>
              <a:buSzPct val="68965"/>
              <a:buNone/>
            </a:pPr>
            <a:endParaRPr sz="700" dirty="0">
              <a:solidFill>
                <a:srgbClr val="333333"/>
              </a:solidFill>
              <a:highlight>
                <a:srgbClr val="FFFFFF"/>
              </a:highlight>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909205" y="522200"/>
            <a:ext cx="7736031" cy="860243"/>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2"/>
              </a:buClr>
              <a:buSzPts val="2700"/>
              <a:buFont typeface="Palatino"/>
              <a:buNone/>
            </a:pPr>
            <a:r>
              <a:rPr lang="en"/>
              <a:t>Intermediate Algebra </a:t>
            </a:r>
            <a:endParaRPr/>
          </a:p>
        </p:txBody>
      </p:sp>
      <p:sp>
        <p:nvSpPr>
          <p:cNvPr id="230" name="Google Shape;230;p41"/>
          <p:cNvSpPr txBox="1">
            <a:spLocks noGrp="1"/>
          </p:cNvSpPr>
          <p:nvPr>
            <p:ph type="body" idx="1"/>
          </p:nvPr>
        </p:nvSpPr>
        <p:spPr>
          <a:xfrm>
            <a:off x="909205" y="1264920"/>
            <a:ext cx="7736100" cy="342157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2700"/>
              <a:buFont typeface="Palatino"/>
              <a:buNone/>
            </a:pPr>
            <a:r>
              <a:rPr lang="en" sz="2600" dirty="0"/>
              <a:t>Enrollment, Placement, and Listing Courses</a:t>
            </a:r>
            <a:endParaRPr dirty="0"/>
          </a:p>
          <a:p>
            <a:pPr marL="457200" lvl="0" indent="-317500" algn="l" rtl="0">
              <a:lnSpc>
                <a:spcPct val="90000"/>
              </a:lnSpc>
              <a:spcBef>
                <a:spcPts val="800"/>
              </a:spcBef>
              <a:spcAft>
                <a:spcPts val="0"/>
              </a:spcAft>
              <a:buSzPts val="1400"/>
              <a:buChar char="•"/>
            </a:pPr>
            <a:r>
              <a:rPr lang="en" dirty="0"/>
              <a:t>Concerns over courses for Intermediate Algebra</a:t>
            </a:r>
            <a:endParaRPr dirty="0"/>
          </a:p>
          <a:p>
            <a:pPr marL="457200" lvl="0" indent="-317500" algn="l" rtl="0">
              <a:lnSpc>
                <a:spcPct val="90000"/>
              </a:lnSpc>
              <a:spcBef>
                <a:spcPts val="0"/>
              </a:spcBef>
              <a:spcAft>
                <a:spcPts val="0"/>
              </a:spcAft>
              <a:buSzPts val="1400"/>
              <a:buChar char="•"/>
            </a:pPr>
            <a:r>
              <a:rPr lang="en" dirty="0"/>
              <a:t>AB705 governs placement, AB1805 advising</a:t>
            </a:r>
            <a:endParaRPr dirty="0"/>
          </a:p>
          <a:p>
            <a:pPr marL="457200" lvl="0" indent="-317500" algn="l" rtl="0">
              <a:lnSpc>
                <a:spcPct val="90000"/>
              </a:lnSpc>
              <a:spcBef>
                <a:spcPts val="0"/>
              </a:spcBef>
              <a:spcAft>
                <a:spcPts val="0"/>
              </a:spcAft>
              <a:buSzPts val="1400"/>
              <a:buChar char="•"/>
            </a:pPr>
            <a:r>
              <a:rPr lang="en" dirty="0"/>
              <a:t>Chancellor’s Office memo and proposed AB1705 shift focus from placement to enrollment</a:t>
            </a:r>
            <a:endParaRPr dirty="0"/>
          </a:p>
          <a:p>
            <a:pPr marL="914400" lvl="1" indent="-317500" algn="l" rtl="0">
              <a:lnSpc>
                <a:spcPct val="90000"/>
              </a:lnSpc>
              <a:spcBef>
                <a:spcPts val="0"/>
              </a:spcBef>
              <a:spcAft>
                <a:spcPts val="0"/>
              </a:spcAft>
              <a:buSzPts val="1400"/>
              <a:buChar char="•"/>
            </a:pPr>
            <a:r>
              <a:rPr lang="en" dirty="0"/>
              <a:t>Colleges will need to show enrollment in courses prior to transfer leads to success in transfer-level, except in limited circumstances</a:t>
            </a:r>
            <a:endParaRPr dirty="0"/>
          </a:p>
          <a:p>
            <a:pPr marL="457200" lvl="0" indent="-317500" algn="l" rtl="0">
              <a:lnSpc>
                <a:spcPct val="90000"/>
              </a:lnSpc>
              <a:spcBef>
                <a:spcPts val="0"/>
              </a:spcBef>
              <a:spcAft>
                <a:spcPts val="0"/>
              </a:spcAft>
              <a:buSzPts val="1400"/>
              <a:buChar char="•"/>
            </a:pPr>
            <a:r>
              <a:rPr lang="en" dirty="0"/>
              <a:t>Do we still keep courses if they are not being offered? </a:t>
            </a:r>
            <a:endParaRPr dirty="0"/>
          </a:p>
          <a:p>
            <a:pPr marL="457200" lvl="0" indent="-317500" algn="l" rtl="0">
              <a:lnSpc>
                <a:spcPct val="90000"/>
              </a:lnSpc>
              <a:spcBef>
                <a:spcPts val="0"/>
              </a:spcBef>
              <a:spcAft>
                <a:spcPts val="0"/>
              </a:spcAft>
              <a:buSzPts val="1400"/>
              <a:buChar char="•"/>
            </a:pPr>
            <a:r>
              <a:rPr lang="en" dirty="0"/>
              <a:t>What are possible impacts to articulation?</a:t>
            </a:r>
            <a:endParaRPr dirty="0"/>
          </a:p>
          <a:p>
            <a:pPr marL="914400" lvl="1" indent="-317500" algn="l" rtl="0">
              <a:lnSpc>
                <a:spcPct val="90000"/>
              </a:lnSpc>
              <a:spcBef>
                <a:spcPts val="0"/>
              </a:spcBef>
              <a:spcAft>
                <a:spcPts val="0"/>
              </a:spcAft>
              <a:buSzPts val="1400"/>
              <a:buChar char="•"/>
            </a:pPr>
            <a:r>
              <a:rPr lang="en" dirty="0"/>
              <a:t>Local interdepartmental discussions about changes/deletions of courses that might be prerequisites in other departments</a:t>
            </a:r>
            <a:endParaRPr dirty="0"/>
          </a:p>
          <a:p>
            <a:pPr marL="0" lvl="0" indent="0" algn="l" rtl="0">
              <a:lnSpc>
                <a:spcPct val="90000"/>
              </a:lnSpc>
              <a:spcBef>
                <a:spcPts val="1200"/>
              </a:spcBef>
              <a:spcAft>
                <a:spcPts val="1200"/>
              </a:spcAft>
              <a:buClr>
                <a:srgbClr val="3A3838"/>
              </a:buClr>
              <a:buSzPts val="20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909205" y="522200"/>
            <a:ext cx="7736031" cy="860243"/>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2"/>
              </a:buClr>
              <a:buSzPts val="2700"/>
              <a:buFont typeface="Palatino"/>
              <a:buNone/>
            </a:pPr>
            <a:r>
              <a:rPr lang="en"/>
              <a:t>Pre-Reqs and Co-Reqs and Articulation </a:t>
            </a:r>
            <a:endParaRPr/>
          </a:p>
        </p:txBody>
      </p:sp>
      <p:sp>
        <p:nvSpPr>
          <p:cNvPr id="236" name="Google Shape;236;p42"/>
          <p:cNvSpPr txBox="1">
            <a:spLocks noGrp="1"/>
          </p:cNvSpPr>
          <p:nvPr>
            <p:ph type="body" idx="1"/>
          </p:nvPr>
        </p:nvSpPr>
        <p:spPr>
          <a:xfrm>
            <a:off x="909205" y="1475840"/>
            <a:ext cx="7736031" cy="3145460"/>
          </a:xfrm>
          <a:prstGeom prst="rect">
            <a:avLst/>
          </a:prstGeom>
          <a:noFill/>
          <a:ln>
            <a:noFill/>
          </a:ln>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800"/>
              <a:buFont typeface="Arial"/>
              <a:buNone/>
            </a:pPr>
            <a:r>
              <a:rPr lang="en" dirty="0"/>
              <a:t>Example language from LACCD </a:t>
            </a:r>
            <a:endParaRPr dirty="0"/>
          </a:p>
          <a:p>
            <a:pPr marL="0" lvl="0" indent="0" algn="l" rtl="0">
              <a:spcBef>
                <a:spcPts val="800"/>
              </a:spcBef>
              <a:spcAft>
                <a:spcPts val="0"/>
              </a:spcAft>
              <a:buClr>
                <a:schemeClr val="dk1"/>
              </a:buClr>
              <a:buSzPts val="800"/>
              <a:buFont typeface="Arial"/>
              <a:buNone/>
            </a:pPr>
            <a:r>
              <a:rPr lang="en" dirty="0"/>
              <a:t>Math 125, the equivalent or higher; or by meeting CA Title 5 CCR 55063 math competency requirement of intermediate algebra, per LACCD e-reg 79; or by placing into any college level math course.</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909205" y="522199"/>
            <a:ext cx="7736100" cy="528227"/>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Proposed Resolution for Spring 2022</a:t>
            </a:r>
            <a:endParaRPr dirty="0"/>
          </a:p>
        </p:txBody>
      </p:sp>
      <p:sp>
        <p:nvSpPr>
          <p:cNvPr id="242" name="Google Shape;242;p43"/>
          <p:cNvSpPr txBox="1">
            <a:spLocks noGrp="1"/>
          </p:cNvSpPr>
          <p:nvPr>
            <p:ph type="body" idx="1"/>
          </p:nvPr>
        </p:nvSpPr>
        <p:spPr>
          <a:xfrm>
            <a:off x="909205" y="1125997"/>
            <a:ext cx="7736100" cy="3495343"/>
          </a:xfrm>
          <a:prstGeom prst="rect">
            <a:avLst/>
          </a:prstGeom>
        </p:spPr>
        <p:txBody>
          <a:bodyPr spcFirstLastPara="1" wrap="square" lIns="68575" tIns="34275" rIns="68575" bIns="34275" anchor="t" anchorCtr="0">
            <a:noAutofit/>
          </a:bodyPr>
          <a:lstStyle/>
          <a:p>
            <a:pPr marL="0" lvl="0" indent="0" algn="l" rtl="0">
              <a:lnSpc>
                <a:spcPct val="110000"/>
              </a:lnSpc>
              <a:spcBef>
                <a:spcPts val="0"/>
              </a:spcBef>
              <a:spcAft>
                <a:spcPts val="600"/>
              </a:spcAft>
              <a:buNone/>
            </a:pPr>
            <a:r>
              <a:rPr lang="en" sz="1400" b="1" dirty="0"/>
              <a:t>Co-Reqs and Pre-Reqs of Intermediate Algebra and Articulation and C-ID alignment</a:t>
            </a:r>
            <a:endParaRPr sz="1400" b="1" dirty="0"/>
          </a:p>
          <a:p>
            <a:pPr marL="0" lvl="0" indent="0" algn="l" rtl="0">
              <a:spcBef>
                <a:spcPts val="0"/>
              </a:spcBef>
              <a:spcAft>
                <a:spcPts val="1200"/>
              </a:spcAft>
              <a:buNone/>
            </a:pPr>
            <a:r>
              <a:rPr lang="en" sz="1400" dirty="0"/>
              <a:t>Whereas, AB 705 was passed in 2017 and discouraged the placement of students into college level intermediate algebra and encouraged the placing students directly into transfer level math based on multiple measures data;</a:t>
            </a:r>
            <a:endParaRPr sz="1400" dirty="0"/>
          </a:p>
          <a:p>
            <a:pPr marL="0" lvl="0" indent="0" algn="l" rtl="0">
              <a:spcBef>
                <a:spcPts val="0"/>
              </a:spcBef>
              <a:spcAft>
                <a:spcPts val="1200"/>
              </a:spcAft>
              <a:buNone/>
            </a:pPr>
            <a:r>
              <a:rPr lang="en" sz="1400" dirty="0"/>
              <a:t>Whereas, With the implementation of AB 705, the scheduling of college level math courses courses, such as intermediate algebra, has  significantly reduced over the past three years, some schools completely eliminating offerings and a 2022 required plan from the California Community College Chancellor's Office asks colleges to justify, with data, the scheduling of below transfer math courses;  </a:t>
            </a:r>
            <a:endParaRPr sz="1400" dirty="0"/>
          </a:p>
          <a:p>
            <a:pPr marL="0" lvl="0" indent="0" algn="l" rtl="0">
              <a:spcBef>
                <a:spcPts val="0"/>
              </a:spcBef>
              <a:spcAft>
                <a:spcPts val="1200"/>
              </a:spcAft>
              <a:buNone/>
            </a:pPr>
            <a:r>
              <a:rPr lang="en" sz="1400" dirty="0"/>
              <a:t>Whereas, California State University  and University of California articulation requirements require a prerequisite or corequisite of intermediate algebra skills for the transfer of courses such as biology; and </a:t>
            </a:r>
            <a:endParaRPr sz="1400" dirty="0"/>
          </a:p>
          <a:p>
            <a:pPr marL="0" lvl="0" indent="0" algn="l" rtl="0">
              <a:spcBef>
                <a:spcPts val="0"/>
              </a:spcBef>
              <a:spcAft>
                <a:spcPts val="1200"/>
              </a:spcAft>
              <a:buNone/>
            </a:pPr>
            <a:r>
              <a:rPr lang="en" sz="1400" dirty="0"/>
              <a:t>Whereas, C-ID also recommends prerequisites of intermediate algebra skills for course alignment; </a:t>
            </a:r>
            <a:endParaRPr sz="1400" dirty="0"/>
          </a:p>
          <a:p>
            <a:pPr marL="0" lvl="0" indent="0" algn="l" rtl="0">
              <a:spcBef>
                <a:spcPts val="0"/>
              </a:spcBef>
              <a:spcAft>
                <a:spcPts val="1200"/>
              </a:spcAft>
              <a:buNone/>
            </a:pPr>
            <a:r>
              <a:rPr lang="en" sz="1400" dirty="0"/>
              <a:t>Resolved, that the Academic Senate for California Community Colleges work with the California Community College Chancellor's Office and the Academic Senates of the California State University and University of California to provide guidance for the articulation of courses that require requisites below transfer level math. </a:t>
            </a:r>
            <a:endParaRP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185351" y="1177964"/>
            <a:ext cx="2687700" cy="12090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t>Todays Agenda </a:t>
            </a:r>
            <a:endParaRPr/>
          </a:p>
        </p:txBody>
      </p:sp>
      <p:sp>
        <p:nvSpPr>
          <p:cNvPr id="132" name="Google Shape;132;p26"/>
          <p:cNvSpPr txBox="1">
            <a:spLocks noGrp="1"/>
          </p:cNvSpPr>
          <p:nvPr>
            <p:ph type="body" idx="1"/>
          </p:nvPr>
        </p:nvSpPr>
        <p:spPr>
          <a:xfrm>
            <a:off x="185351" y="2462645"/>
            <a:ext cx="2687700" cy="17352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Yes it is a full agenda! </a:t>
            </a:r>
            <a:endParaRPr/>
          </a:p>
        </p:txBody>
      </p:sp>
      <p:sp>
        <p:nvSpPr>
          <p:cNvPr id="133" name="Google Shape;133;p26"/>
          <p:cNvSpPr txBox="1">
            <a:spLocks noGrp="1"/>
          </p:cNvSpPr>
          <p:nvPr>
            <p:ph type="body" idx="2"/>
          </p:nvPr>
        </p:nvSpPr>
        <p:spPr>
          <a:xfrm>
            <a:off x="3203275" y="135025"/>
            <a:ext cx="5029800" cy="4740000"/>
          </a:xfrm>
          <a:prstGeom prst="rect">
            <a:avLst/>
          </a:prstGeom>
        </p:spPr>
        <p:txBody>
          <a:bodyPr spcFirstLastPara="1" wrap="square" lIns="68575" tIns="34275" rIns="68575" bIns="34275" anchor="t" anchorCtr="0">
            <a:normAutofit fontScale="25000" lnSpcReduction="20000"/>
          </a:bodyPr>
          <a:lstStyle/>
          <a:p>
            <a:pPr marL="0" lvl="0" indent="0" algn="l" rtl="0">
              <a:spcBef>
                <a:spcPts val="800"/>
              </a:spcBef>
              <a:spcAft>
                <a:spcPts val="0"/>
              </a:spcAft>
              <a:buNone/>
            </a:pPr>
            <a:endParaRPr sz="700" dirty="0">
              <a:solidFill>
                <a:srgbClr val="3A3838"/>
              </a:solidFill>
              <a:latin typeface="Times New Roman"/>
              <a:ea typeface="Times New Roman"/>
              <a:cs typeface="Times New Roman"/>
              <a:sym typeface="Times New Roman"/>
            </a:endParaRPr>
          </a:p>
          <a:p>
            <a:pPr marL="914400" lvl="0" indent="0" algn="l" rtl="0">
              <a:lnSpc>
                <a:spcPct val="115000"/>
              </a:lnSpc>
              <a:spcBef>
                <a:spcPts val="0"/>
              </a:spcBef>
              <a:spcAft>
                <a:spcPts val="0"/>
              </a:spcAft>
              <a:buNone/>
            </a:pPr>
            <a:endParaRPr dirty="0">
              <a:solidFill>
                <a:srgbClr val="3A3838"/>
              </a:solidFill>
              <a:latin typeface="Arial"/>
              <a:ea typeface="Arial"/>
              <a:cs typeface="Arial"/>
              <a:sym typeface="Arial"/>
            </a:endParaRPr>
          </a:p>
          <a:p>
            <a:pPr marL="0" lvl="0" indent="0" algn="l" defTabSz="457200" rtl="0">
              <a:spcBef>
                <a:spcPts val="800"/>
              </a:spcBef>
              <a:spcAft>
                <a:spcPts val="0"/>
              </a:spcAft>
              <a:buNone/>
            </a:pPr>
            <a:r>
              <a:rPr lang="en" sz="5800" dirty="0"/>
              <a:t>I.	</a:t>
            </a:r>
            <a:r>
              <a:rPr lang="en" sz="5925" dirty="0">
                <a:latin typeface="Calibri"/>
                <a:ea typeface="Calibri"/>
                <a:cs typeface="Calibri"/>
                <a:sym typeface="Calibri"/>
              </a:rPr>
              <a:t>Welcome, Introductions and Greetings</a:t>
            </a:r>
            <a:endParaRPr sz="5925" dirty="0">
              <a:latin typeface="Calibri"/>
              <a:ea typeface="Calibri"/>
              <a:cs typeface="Calibri"/>
              <a:sym typeface="Calibri"/>
            </a:endParaRPr>
          </a:p>
          <a:p>
            <a:pPr marL="0" lvl="0" indent="0" algn="l" defTabSz="457200" rtl="0">
              <a:spcBef>
                <a:spcPts val="800"/>
              </a:spcBef>
              <a:spcAft>
                <a:spcPts val="0"/>
              </a:spcAft>
              <a:buNone/>
            </a:pPr>
            <a:r>
              <a:rPr lang="en" sz="5925" dirty="0">
                <a:latin typeface="Calibri"/>
                <a:ea typeface="Calibri"/>
                <a:cs typeface="Calibri"/>
                <a:sym typeface="Calibri"/>
              </a:rPr>
              <a:t>II.	Chancellor's Office Update with Dr. Aisha Lowe </a:t>
            </a:r>
            <a:endParaRPr sz="5925" dirty="0">
              <a:latin typeface="Calibri"/>
              <a:ea typeface="Calibri"/>
              <a:cs typeface="Calibri"/>
              <a:sym typeface="Calibri"/>
            </a:endParaRPr>
          </a:p>
          <a:p>
            <a:pPr marL="0" lvl="0" indent="0" algn="l" defTabSz="457200" rtl="0">
              <a:spcBef>
                <a:spcPts val="800"/>
              </a:spcBef>
              <a:spcAft>
                <a:spcPts val="0"/>
              </a:spcAft>
              <a:buNone/>
            </a:pPr>
            <a:r>
              <a:rPr lang="en" sz="5925" dirty="0">
                <a:latin typeface="Calibri"/>
                <a:ea typeface="Calibri"/>
                <a:cs typeface="Calibri"/>
                <a:sym typeface="Calibri"/>
              </a:rPr>
              <a:t>III.	Updates </a:t>
            </a:r>
            <a:endParaRPr sz="5925" dirty="0">
              <a:latin typeface="Calibri"/>
              <a:ea typeface="Calibri"/>
              <a:cs typeface="Calibri"/>
              <a:sym typeface="Calibri"/>
            </a:endParaRPr>
          </a:p>
          <a:p>
            <a:pPr marL="685800" lvl="0" indent="0" algn="l" rtl="0">
              <a:spcBef>
                <a:spcPts val="800"/>
              </a:spcBef>
              <a:spcAft>
                <a:spcPts val="0"/>
              </a:spcAft>
              <a:buNone/>
            </a:pPr>
            <a:r>
              <a:rPr lang="en" sz="5925" dirty="0">
                <a:latin typeface="Calibri"/>
                <a:ea typeface="Calibri"/>
                <a:cs typeface="Calibri"/>
                <a:sym typeface="Calibri"/>
              </a:rPr>
              <a:t>a.	Ethnic Studies </a:t>
            </a:r>
            <a:endParaRPr sz="5925" dirty="0">
              <a:latin typeface="Calibri"/>
              <a:ea typeface="Calibri"/>
              <a:cs typeface="Calibri"/>
              <a:sym typeface="Calibri"/>
            </a:endParaRPr>
          </a:p>
          <a:p>
            <a:pPr marL="685800" lvl="0" indent="0" algn="l" rtl="0">
              <a:spcBef>
                <a:spcPts val="800"/>
              </a:spcBef>
              <a:spcAft>
                <a:spcPts val="0"/>
              </a:spcAft>
              <a:buNone/>
            </a:pPr>
            <a:r>
              <a:rPr lang="en" sz="5925" dirty="0">
                <a:latin typeface="Calibri"/>
                <a:ea typeface="Calibri"/>
                <a:cs typeface="Calibri"/>
                <a:sym typeface="Calibri"/>
              </a:rPr>
              <a:t>b.	AB 1111 and 928</a:t>
            </a:r>
            <a:endParaRPr sz="5925" dirty="0">
              <a:latin typeface="Calibri"/>
              <a:ea typeface="Calibri"/>
              <a:cs typeface="Calibri"/>
              <a:sym typeface="Calibri"/>
            </a:endParaRPr>
          </a:p>
          <a:p>
            <a:pPr marL="0" lvl="0" indent="0" algn="l" defTabSz="457200" rtl="0">
              <a:spcBef>
                <a:spcPts val="800"/>
              </a:spcBef>
              <a:spcAft>
                <a:spcPts val="0"/>
              </a:spcAft>
              <a:buNone/>
            </a:pPr>
            <a:r>
              <a:rPr lang="en" sz="5925" dirty="0">
                <a:latin typeface="Calibri"/>
                <a:ea typeface="Calibri"/>
                <a:cs typeface="Calibri"/>
                <a:sym typeface="Calibri"/>
              </a:rPr>
              <a:t>IV.	Legislation Related to Curriculum </a:t>
            </a:r>
            <a:endParaRPr sz="5925" dirty="0">
              <a:latin typeface="Calibri"/>
              <a:ea typeface="Calibri"/>
              <a:cs typeface="Calibri"/>
              <a:sym typeface="Calibri"/>
            </a:endParaRPr>
          </a:p>
          <a:p>
            <a:pPr marL="0" lvl="0" indent="0" algn="l" defTabSz="457200" rtl="0">
              <a:spcBef>
                <a:spcPts val="800"/>
              </a:spcBef>
              <a:spcAft>
                <a:spcPts val="0"/>
              </a:spcAft>
              <a:buNone/>
            </a:pPr>
            <a:r>
              <a:rPr lang="en" sz="5925" dirty="0">
                <a:latin typeface="Calibri"/>
                <a:ea typeface="Calibri"/>
                <a:cs typeface="Calibri"/>
                <a:sym typeface="Calibri"/>
              </a:rPr>
              <a:t>V.	Curriculum Institute Planning </a:t>
            </a:r>
            <a:endParaRPr sz="5925" dirty="0">
              <a:latin typeface="Calibri"/>
              <a:ea typeface="Calibri"/>
              <a:cs typeface="Calibri"/>
              <a:sym typeface="Calibri"/>
            </a:endParaRPr>
          </a:p>
          <a:p>
            <a:pPr marL="0" lvl="0" indent="0" algn="l" rtl="0">
              <a:spcBef>
                <a:spcPts val="800"/>
              </a:spcBef>
              <a:spcAft>
                <a:spcPts val="0"/>
              </a:spcAft>
              <a:buNone/>
            </a:pPr>
            <a:endParaRPr sz="5925" dirty="0">
              <a:latin typeface="Calibri"/>
              <a:ea typeface="Calibri"/>
              <a:cs typeface="Calibri"/>
              <a:sym typeface="Calibri"/>
            </a:endParaRPr>
          </a:p>
          <a:p>
            <a:pPr marL="1828800" lvl="0" indent="457200" algn="l" rtl="0">
              <a:spcBef>
                <a:spcPts val="800"/>
              </a:spcBef>
              <a:spcAft>
                <a:spcPts val="0"/>
              </a:spcAft>
              <a:buNone/>
            </a:pPr>
            <a:r>
              <a:rPr lang="en" sz="5925" dirty="0">
                <a:latin typeface="Calibri"/>
                <a:ea typeface="Calibri"/>
                <a:cs typeface="Calibri"/>
                <a:sym typeface="Calibri"/>
              </a:rPr>
              <a:t>BREAK</a:t>
            </a:r>
            <a:endParaRPr sz="5925" dirty="0">
              <a:latin typeface="Calibri"/>
              <a:ea typeface="Calibri"/>
              <a:cs typeface="Calibri"/>
              <a:sym typeface="Calibri"/>
            </a:endParaRPr>
          </a:p>
          <a:p>
            <a:pPr marL="0" lvl="0" indent="0" algn="l" defTabSz="457200" rtl="0">
              <a:spcBef>
                <a:spcPts val="800"/>
              </a:spcBef>
              <a:spcAft>
                <a:spcPts val="0"/>
              </a:spcAft>
              <a:buNone/>
            </a:pPr>
            <a:r>
              <a:rPr lang="en" sz="5925" dirty="0">
                <a:latin typeface="Calibri"/>
                <a:ea typeface="Calibri"/>
                <a:cs typeface="Calibri"/>
                <a:sym typeface="Calibri"/>
              </a:rPr>
              <a:t>VI.	AB 705 </a:t>
            </a:r>
            <a:endParaRPr sz="5925" dirty="0">
              <a:latin typeface="Calibri"/>
              <a:ea typeface="Calibri"/>
              <a:cs typeface="Calibri"/>
              <a:sym typeface="Calibri"/>
            </a:endParaRPr>
          </a:p>
          <a:p>
            <a:pPr marL="685800" lvl="0" indent="0" algn="l" rtl="0">
              <a:spcBef>
                <a:spcPts val="800"/>
              </a:spcBef>
              <a:spcAft>
                <a:spcPts val="0"/>
              </a:spcAft>
              <a:buNone/>
            </a:pPr>
            <a:r>
              <a:rPr lang="en" sz="5925" dirty="0">
                <a:latin typeface="Calibri"/>
                <a:ea typeface="Calibri"/>
                <a:cs typeface="Calibri"/>
                <a:sym typeface="Calibri"/>
              </a:rPr>
              <a:t>a.	AB 705 Implementation </a:t>
            </a:r>
            <a:endParaRPr sz="5925" dirty="0">
              <a:latin typeface="Calibri"/>
              <a:ea typeface="Calibri"/>
              <a:cs typeface="Calibri"/>
              <a:sym typeface="Calibri"/>
            </a:endParaRPr>
          </a:p>
          <a:p>
            <a:pPr marL="685800" lvl="0" indent="0" algn="l" rtl="0">
              <a:spcBef>
                <a:spcPts val="800"/>
              </a:spcBef>
              <a:spcAft>
                <a:spcPts val="0"/>
              </a:spcAft>
              <a:buNone/>
            </a:pPr>
            <a:r>
              <a:rPr lang="en" sz="5925" dirty="0">
                <a:latin typeface="Calibri"/>
                <a:ea typeface="Calibri"/>
                <a:cs typeface="Calibri"/>
                <a:sym typeface="Calibri"/>
              </a:rPr>
              <a:t>b.	Intermediate Algebra and Articulation </a:t>
            </a:r>
            <a:endParaRPr sz="5925" dirty="0">
              <a:latin typeface="Calibri"/>
              <a:ea typeface="Calibri"/>
              <a:cs typeface="Calibri"/>
              <a:sym typeface="Calibri"/>
            </a:endParaRPr>
          </a:p>
          <a:p>
            <a:pPr marL="0" lvl="0" indent="0" algn="l" defTabSz="457200" rtl="0">
              <a:spcBef>
                <a:spcPts val="800"/>
              </a:spcBef>
              <a:spcAft>
                <a:spcPts val="0"/>
              </a:spcAft>
              <a:buNone/>
            </a:pPr>
            <a:r>
              <a:rPr lang="en" sz="5925" dirty="0">
                <a:latin typeface="Calibri"/>
                <a:ea typeface="Calibri"/>
                <a:cs typeface="Calibri"/>
                <a:sym typeface="Calibri"/>
              </a:rPr>
              <a:t>VII.	DEIA in Curriculum </a:t>
            </a:r>
            <a:endParaRPr sz="5925" dirty="0">
              <a:latin typeface="Calibri"/>
              <a:ea typeface="Calibri"/>
              <a:cs typeface="Calibri"/>
              <a:sym typeface="Calibri"/>
            </a:endParaRPr>
          </a:p>
          <a:p>
            <a:pPr marL="685800" lvl="0" indent="0" algn="l" rtl="0">
              <a:spcBef>
                <a:spcPts val="800"/>
              </a:spcBef>
              <a:spcAft>
                <a:spcPts val="0"/>
              </a:spcAft>
              <a:buNone/>
            </a:pPr>
            <a:r>
              <a:rPr lang="en" sz="5925" dirty="0">
                <a:latin typeface="Calibri"/>
                <a:ea typeface="Calibri"/>
                <a:cs typeface="Calibri"/>
                <a:sym typeface="Calibri"/>
              </a:rPr>
              <a:t>a.	Cross Listing </a:t>
            </a:r>
            <a:endParaRPr sz="5925" dirty="0">
              <a:latin typeface="Calibri"/>
              <a:ea typeface="Calibri"/>
              <a:cs typeface="Calibri"/>
              <a:sym typeface="Calibri"/>
            </a:endParaRPr>
          </a:p>
          <a:p>
            <a:pPr marL="685800" lvl="0" indent="0" algn="l" rtl="0">
              <a:spcBef>
                <a:spcPts val="800"/>
              </a:spcBef>
              <a:spcAft>
                <a:spcPts val="0"/>
              </a:spcAft>
              <a:buNone/>
            </a:pPr>
            <a:r>
              <a:rPr lang="en" sz="5925" dirty="0">
                <a:latin typeface="Calibri"/>
                <a:ea typeface="Calibri"/>
                <a:cs typeface="Calibri"/>
                <a:sym typeface="Calibri"/>
              </a:rPr>
              <a:t>b.	Culturally Responsive Curriculum and the COR </a:t>
            </a:r>
            <a:endParaRPr sz="5925" dirty="0">
              <a:latin typeface="Calibri"/>
              <a:ea typeface="Calibri"/>
              <a:cs typeface="Calibri"/>
              <a:sym typeface="Calibri"/>
            </a:endParaRPr>
          </a:p>
          <a:p>
            <a:pPr marL="685800" lvl="0" indent="0" algn="l" rtl="0">
              <a:spcBef>
                <a:spcPts val="800"/>
              </a:spcBef>
              <a:spcAft>
                <a:spcPts val="0"/>
              </a:spcAft>
              <a:buNone/>
            </a:pPr>
            <a:r>
              <a:rPr lang="en" sz="5925" dirty="0">
                <a:latin typeface="Calibri"/>
                <a:ea typeface="Calibri"/>
                <a:cs typeface="Calibri"/>
                <a:sym typeface="Calibri"/>
              </a:rPr>
              <a:t>c.	IDEA Curriculum Tool Preview </a:t>
            </a:r>
            <a:endParaRPr sz="5925" dirty="0">
              <a:latin typeface="Calibri"/>
              <a:ea typeface="Calibri"/>
              <a:cs typeface="Calibri"/>
              <a:sym typeface="Calibri"/>
            </a:endParaRPr>
          </a:p>
          <a:p>
            <a:pPr marL="457200" lvl="0" indent="0" algn="l" rtl="0">
              <a:spcBef>
                <a:spcPts val="800"/>
              </a:spcBef>
              <a:spcAft>
                <a:spcPts val="0"/>
              </a:spcAft>
              <a:buNone/>
            </a:pPr>
            <a:endParaRPr dirty="0"/>
          </a:p>
          <a:p>
            <a:pPr marL="0" lvl="0" indent="0" algn="l" rtl="0">
              <a:spcBef>
                <a:spcPts val="80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4"/>
          <p:cNvSpPr txBox="1">
            <a:spLocks noGrp="1"/>
          </p:cNvSpPr>
          <p:nvPr>
            <p:ph type="title"/>
          </p:nvPr>
        </p:nvSpPr>
        <p:spPr>
          <a:xfrm>
            <a:off x="1600199" y="2482614"/>
            <a:ext cx="6910500" cy="984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Cross Listing </a:t>
            </a:r>
            <a:endParaRPr/>
          </a:p>
        </p:txBody>
      </p:sp>
      <p:sp>
        <p:nvSpPr>
          <p:cNvPr id="248" name="Google Shape;248;p44"/>
          <p:cNvSpPr txBox="1">
            <a:spLocks noGrp="1"/>
          </p:cNvSpPr>
          <p:nvPr>
            <p:ph type="subTitle" idx="1"/>
          </p:nvPr>
        </p:nvSpPr>
        <p:spPr>
          <a:xfrm>
            <a:off x="1600198" y="3566671"/>
            <a:ext cx="6910500" cy="1241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5"/>
          <p:cNvSpPr txBox="1">
            <a:spLocks noGrp="1"/>
          </p:cNvSpPr>
          <p:nvPr>
            <p:ph type="title"/>
          </p:nvPr>
        </p:nvSpPr>
        <p:spPr>
          <a:xfrm>
            <a:off x="909205" y="522199"/>
            <a:ext cx="7736100" cy="86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Cross Listing Definition </a:t>
            </a:r>
            <a:endParaRPr dirty="0"/>
          </a:p>
        </p:txBody>
      </p:sp>
      <p:sp>
        <p:nvSpPr>
          <p:cNvPr id="254" name="Google Shape;254;p45"/>
          <p:cNvSpPr txBox="1">
            <a:spLocks noGrp="1"/>
          </p:cNvSpPr>
          <p:nvPr>
            <p:ph type="body" idx="1"/>
          </p:nvPr>
        </p:nvSpPr>
        <p:spPr>
          <a:xfrm>
            <a:off x="909205" y="1475840"/>
            <a:ext cx="7736100" cy="3145500"/>
          </a:xfrm>
          <a:prstGeom prst="rect">
            <a:avLst/>
          </a:prstGeom>
        </p:spPr>
        <p:txBody>
          <a:bodyPr spcFirstLastPara="1" wrap="square" lIns="68575" tIns="34275" rIns="68575" bIns="34275" anchor="t" anchorCtr="0">
            <a:normAutofit/>
          </a:bodyPr>
          <a:lstStyle/>
          <a:p>
            <a:pPr marL="457200" lvl="0" indent="-342900" algn="l" rtl="0">
              <a:lnSpc>
                <a:spcPct val="100000"/>
              </a:lnSpc>
              <a:spcBef>
                <a:spcPts val="800"/>
              </a:spcBef>
              <a:spcAft>
                <a:spcPts val="600"/>
              </a:spcAft>
              <a:buSzPts val="1800"/>
              <a:buChar char="●"/>
            </a:pPr>
            <a:r>
              <a:rPr lang="en" sz="1800" dirty="0"/>
              <a:t>Cross-listing or cross-referencing courses is the practice of assigning an identical COR to two or more subject area codes (e.g., </a:t>
            </a:r>
            <a:r>
              <a:rPr lang="en" sz="1800" b="1" dirty="0"/>
              <a:t>SOC</a:t>
            </a:r>
            <a:r>
              <a:rPr lang="en" sz="1800" dirty="0"/>
              <a:t> 10 and </a:t>
            </a:r>
            <a:r>
              <a:rPr lang="en" sz="1800" b="1" dirty="0"/>
              <a:t>PSYCH</a:t>
            </a:r>
            <a:r>
              <a:rPr lang="en" sz="1800" dirty="0"/>
              <a:t> 10).</a:t>
            </a:r>
            <a:endParaRPr sz="1800" dirty="0"/>
          </a:p>
          <a:p>
            <a:pPr marL="914400" lvl="1" indent="-336550" algn="l" rtl="0">
              <a:lnSpc>
                <a:spcPct val="100000"/>
              </a:lnSpc>
              <a:spcBef>
                <a:spcPts val="0"/>
              </a:spcBef>
              <a:spcAft>
                <a:spcPts val="600"/>
              </a:spcAft>
              <a:buSzPts val="1700"/>
              <a:buChar char="○"/>
            </a:pPr>
            <a:r>
              <a:rPr lang="en" sz="1700" dirty="0"/>
              <a:t>This practice is distinct from the articulation practice of equivalency (different CORs that meet the same requirement) and</a:t>
            </a:r>
            <a:endParaRPr sz="1700" dirty="0"/>
          </a:p>
          <a:p>
            <a:pPr marL="914400" lvl="1" indent="-336550" algn="l" rtl="0">
              <a:lnSpc>
                <a:spcPct val="100000"/>
              </a:lnSpc>
              <a:spcBef>
                <a:spcPts val="0"/>
              </a:spcBef>
              <a:spcAft>
                <a:spcPts val="600"/>
              </a:spcAft>
              <a:buSzPts val="1700"/>
              <a:buChar char="○"/>
            </a:pPr>
            <a:r>
              <a:rPr lang="en" sz="1700" dirty="0"/>
              <a:t>Where colleges have a process for discipline assignment in the COR, this is also distinct from cross-listing. </a:t>
            </a:r>
            <a:endParaRPr sz="1700" dirty="0"/>
          </a:p>
          <a:p>
            <a:pPr marL="457200" lvl="0" indent="-342900" algn="l" rtl="0">
              <a:lnSpc>
                <a:spcPct val="100000"/>
              </a:lnSpc>
              <a:spcBef>
                <a:spcPts val="0"/>
              </a:spcBef>
              <a:spcAft>
                <a:spcPts val="0"/>
              </a:spcAft>
              <a:buSzPts val="1800"/>
              <a:buChar char="●"/>
            </a:pPr>
            <a:r>
              <a:rPr lang="en" sz="1800" dirty="0"/>
              <a:t>When a course is cross-listed, the COR for each course should be identical, with the exception of the subject code. This includes discipline assignment and all course content.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6"/>
          <p:cNvSpPr txBox="1">
            <a:spLocks noGrp="1"/>
          </p:cNvSpPr>
          <p:nvPr>
            <p:ph type="title"/>
          </p:nvPr>
        </p:nvSpPr>
        <p:spPr>
          <a:xfrm>
            <a:off x="909205" y="522200"/>
            <a:ext cx="7736031" cy="860243"/>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2"/>
              </a:buClr>
              <a:buSzPts val="2700"/>
              <a:buFont typeface="Palatino"/>
              <a:buNone/>
            </a:pPr>
            <a:r>
              <a:rPr lang="en" dirty="0"/>
              <a:t>Cross Listing Guidance </a:t>
            </a:r>
            <a:endParaRPr dirty="0"/>
          </a:p>
        </p:txBody>
      </p:sp>
      <p:sp>
        <p:nvSpPr>
          <p:cNvPr id="260" name="Google Shape;260;p46"/>
          <p:cNvSpPr txBox="1">
            <a:spLocks noGrp="1"/>
          </p:cNvSpPr>
          <p:nvPr>
            <p:ph type="body" idx="1"/>
          </p:nvPr>
        </p:nvSpPr>
        <p:spPr>
          <a:xfrm>
            <a:off x="909205" y="1475840"/>
            <a:ext cx="7736031" cy="314546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800"/>
              </a:spcBef>
              <a:spcAft>
                <a:spcPts val="0"/>
              </a:spcAft>
              <a:buClr>
                <a:srgbClr val="3A3838"/>
              </a:buClr>
              <a:buSzPts val="2000"/>
              <a:buNone/>
            </a:pPr>
            <a:r>
              <a:rPr lang="en" dirty="0"/>
              <a:t>Rostrum article forthcoming - discusses definition of cross listing, implications for teaching disciplines (including ethnic studies), local considerations for use of cross listing</a:t>
            </a:r>
            <a:endParaRPr dirty="0"/>
          </a:p>
          <a:p>
            <a:pPr marL="0" lvl="0" indent="0" algn="l" rtl="0">
              <a:lnSpc>
                <a:spcPct val="90000"/>
              </a:lnSpc>
              <a:spcBef>
                <a:spcPts val="1200"/>
              </a:spcBef>
              <a:spcAft>
                <a:spcPts val="0"/>
              </a:spcAft>
              <a:buClr>
                <a:srgbClr val="3A3838"/>
              </a:buClr>
              <a:buSzPts val="2000"/>
              <a:buNone/>
            </a:pPr>
            <a:r>
              <a:rPr lang="en" dirty="0"/>
              <a:t>Forthcoming resolution from curriculum committee requesting for guidance from CCCCO on appropriate use of cross listing</a:t>
            </a:r>
            <a:endParaRPr dirty="0"/>
          </a:p>
          <a:p>
            <a:pPr marL="0" lvl="0" indent="0" algn="l" rtl="0">
              <a:lnSpc>
                <a:spcPct val="90000"/>
              </a:lnSpc>
              <a:spcBef>
                <a:spcPts val="80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7"/>
          <p:cNvSpPr txBox="1">
            <a:spLocks noGrp="1"/>
          </p:cNvSpPr>
          <p:nvPr>
            <p:ph type="title"/>
          </p:nvPr>
        </p:nvSpPr>
        <p:spPr>
          <a:xfrm>
            <a:off x="909205" y="522199"/>
            <a:ext cx="7736100" cy="496279"/>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Impact of Cross Listing and Ethnic Studies </a:t>
            </a:r>
            <a:endParaRPr dirty="0"/>
          </a:p>
        </p:txBody>
      </p:sp>
      <p:sp>
        <p:nvSpPr>
          <p:cNvPr id="266" name="Google Shape;266;p47"/>
          <p:cNvSpPr txBox="1">
            <a:spLocks noGrp="1"/>
          </p:cNvSpPr>
          <p:nvPr>
            <p:ph type="body" idx="1"/>
          </p:nvPr>
        </p:nvSpPr>
        <p:spPr>
          <a:xfrm>
            <a:off x="909205" y="1077951"/>
            <a:ext cx="7736100" cy="3543389"/>
          </a:xfrm>
          <a:prstGeom prst="rect">
            <a:avLst/>
          </a:prstGeom>
        </p:spPr>
        <p:txBody>
          <a:bodyPr spcFirstLastPara="1" wrap="square" lIns="68575" tIns="34275" rIns="68575" bIns="34275" anchor="t" anchorCtr="0">
            <a:normAutofit fontScale="70000" lnSpcReduction="20000"/>
          </a:bodyPr>
          <a:lstStyle/>
          <a:p>
            <a:pPr marL="457200" lvl="0" indent="-297497" algn="l" rtl="0">
              <a:lnSpc>
                <a:spcPct val="120000"/>
              </a:lnSpc>
              <a:spcBef>
                <a:spcPts val="0"/>
              </a:spcBef>
              <a:spcAft>
                <a:spcPts val="600"/>
              </a:spcAft>
              <a:buSzPct val="70000"/>
              <a:buChar char="•"/>
            </a:pPr>
            <a:r>
              <a:rPr lang="en" dirty="0"/>
              <a:t>From California Community College FAQs on CSU GE Breadth Policy (01/21/2021) :</a:t>
            </a:r>
            <a:endParaRPr dirty="0"/>
          </a:p>
          <a:p>
            <a:pPr marL="457200" lvl="0" indent="0" algn="l" rtl="0">
              <a:lnSpc>
                <a:spcPct val="120000"/>
              </a:lnSpc>
              <a:spcBef>
                <a:spcPts val="0"/>
              </a:spcBef>
              <a:spcAft>
                <a:spcPts val="600"/>
              </a:spcAft>
              <a:buNone/>
            </a:pPr>
            <a:r>
              <a:rPr lang="en" i="1" dirty="0"/>
              <a:t>“Is cross listing of Area F Ethnic Studies courses with non-Ethnic Studies courses allowed?</a:t>
            </a:r>
            <a:endParaRPr i="1" dirty="0"/>
          </a:p>
          <a:p>
            <a:pPr marL="457200" lvl="0" indent="0" algn="l" rtl="0">
              <a:lnSpc>
                <a:spcPct val="120000"/>
              </a:lnSpc>
              <a:spcBef>
                <a:spcPts val="0"/>
              </a:spcBef>
              <a:spcAft>
                <a:spcPts val="600"/>
              </a:spcAft>
              <a:buNone/>
            </a:pPr>
            <a:r>
              <a:rPr lang="en" dirty="0"/>
              <a:t>Yes. If a course is approved via traditional curricular processes for cross-listing (</a:t>
            </a:r>
            <a:r>
              <a:rPr lang="en" b="1" dirty="0"/>
              <a:t>meaning both departments agree to this cross-listing</a:t>
            </a:r>
            <a:r>
              <a:rPr lang="en" dirty="0"/>
              <a:t>) and the course meets the core competencies and is approved by the campus GE committee for Area F, then the course meets the requirements. For example, if a course on the “History of African Americans in the United States” is cross-listed with a course with an African American Studies prefix and a History prefix, and is approved for Area F, students would receive credit for meeting Area F no matter which section of the course they took.”</a:t>
            </a:r>
            <a:endParaRPr dirty="0"/>
          </a:p>
          <a:p>
            <a:pPr marL="457200" lvl="0" indent="-297497" algn="l" rtl="0">
              <a:lnSpc>
                <a:spcPct val="120000"/>
              </a:lnSpc>
              <a:spcBef>
                <a:spcPts val="0"/>
              </a:spcBef>
              <a:spcAft>
                <a:spcPts val="600"/>
              </a:spcAft>
              <a:buSzPct val="70000"/>
              <a:buChar char="•"/>
            </a:pPr>
            <a:r>
              <a:rPr lang="en" dirty="0"/>
              <a:t>While this guidance allows for cross-listing, it should not happen without participation of impacted faculty in all disciplines.</a:t>
            </a:r>
            <a:endParaRPr dirty="0"/>
          </a:p>
          <a:p>
            <a:pPr marL="457200" lvl="0" indent="-297497" algn="l" rtl="0">
              <a:lnSpc>
                <a:spcPct val="120000"/>
              </a:lnSpc>
              <a:spcBef>
                <a:spcPts val="0"/>
              </a:spcBef>
              <a:spcAft>
                <a:spcPts val="600"/>
              </a:spcAft>
              <a:buSzPct val="70000"/>
              <a:buChar char="•"/>
            </a:pPr>
            <a:r>
              <a:rPr lang="en" dirty="0"/>
              <a:t>Any pre-existing course that will be newly cross-listed with Ethnic Studies should be able to be taught by either the original discipline or Ethnic Studies faculty.</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8"/>
          <p:cNvSpPr txBox="1">
            <a:spLocks noGrp="1"/>
          </p:cNvSpPr>
          <p:nvPr>
            <p:ph type="title"/>
          </p:nvPr>
        </p:nvSpPr>
        <p:spPr>
          <a:xfrm>
            <a:off x="1600199" y="2482614"/>
            <a:ext cx="6910500" cy="984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Culturally Responsive Curriculum</a:t>
            </a:r>
            <a:endParaRPr/>
          </a:p>
        </p:txBody>
      </p:sp>
      <p:sp>
        <p:nvSpPr>
          <p:cNvPr id="272" name="Google Shape;272;p48"/>
          <p:cNvSpPr txBox="1">
            <a:spLocks noGrp="1"/>
          </p:cNvSpPr>
          <p:nvPr>
            <p:ph type="subTitle" idx="1"/>
          </p:nvPr>
        </p:nvSpPr>
        <p:spPr>
          <a:xfrm>
            <a:off x="1600198" y="3566671"/>
            <a:ext cx="6910500" cy="1241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9"/>
          <p:cNvSpPr txBox="1">
            <a:spLocks noGrp="1"/>
          </p:cNvSpPr>
          <p:nvPr>
            <p:ph type="title"/>
          </p:nvPr>
        </p:nvSpPr>
        <p:spPr>
          <a:xfrm>
            <a:off x="909205" y="522199"/>
            <a:ext cx="7736100" cy="86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Culturally Responsive Curriculum and The COR</a:t>
            </a:r>
            <a:endParaRPr/>
          </a:p>
        </p:txBody>
      </p:sp>
      <p:sp>
        <p:nvSpPr>
          <p:cNvPr id="278" name="Google Shape;278;p49"/>
          <p:cNvSpPr txBox="1">
            <a:spLocks noGrp="1"/>
          </p:cNvSpPr>
          <p:nvPr>
            <p:ph type="body" idx="1"/>
          </p:nvPr>
        </p:nvSpPr>
        <p:spPr>
          <a:xfrm>
            <a:off x="909205" y="1475840"/>
            <a:ext cx="7736100" cy="3145500"/>
          </a:xfrm>
          <a:prstGeom prst="rect">
            <a:avLst/>
          </a:prstGeom>
        </p:spPr>
        <p:txBody>
          <a:bodyPr spcFirstLastPara="1" wrap="square" lIns="68575" tIns="34275" rIns="68575" bIns="34275" anchor="t" anchorCtr="0">
            <a:normAutofit/>
          </a:bodyPr>
          <a:lstStyle/>
          <a:p>
            <a:pPr marL="0" lvl="0" indent="0" algn="l" rtl="0">
              <a:lnSpc>
                <a:spcPct val="100000"/>
              </a:lnSpc>
              <a:spcBef>
                <a:spcPts val="800"/>
              </a:spcBef>
              <a:spcAft>
                <a:spcPts val="0"/>
              </a:spcAft>
              <a:buNone/>
            </a:pPr>
            <a:r>
              <a:rPr lang="en" dirty="0"/>
              <a:t>Consider making it standard practice for the curriculum committee to ask faculty if and how their department has discussed infusing DEI principles into their courses and programs when they come before the committee to modify or add courses and programs. It doesn’t have to be tied to a specific requirement, but it opens the door to a conversation with the presenting faculty informed by all of the perspectives committee members bring. It can then be made certain that the COR captures the elements from that conversation such as projects, assignments, readings, group work, instructional methods, content, objectives, etc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0"/>
          <p:cNvSpPr txBox="1">
            <a:spLocks noGrp="1"/>
          </p:cNvSpPr>
          <p:nvPr>
            <p:ph type="title"/>
          </p:nvPr>
        </p:nvSpPr>
        <p:spPr>
          <a:xfrm>
            <a:off x="909200" y="148125"/>
            <a:ext cx="7736100" cy="6654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Culturally Responsive Curriculum Tool</a:t>
            </a:r>
            <a:endParaRPr/>
          </a:p>
        </p:txBody>
      </p:sp>
      <p:sp>
        <p:nvSpPr>
          <p:cNvPr id="284" name="Google Shape;284;p50"/>
          <p:cNvSpPr txBox="1">
            <a:spLocks noGrp="1"/>
          </p:cNvSpPr>
          <p:nvPr>
            <p:ph type="body" idx="1"/>
          </p:nvPr>
        </p:nvSpPr>
        <p:spPr>
          <a:xfrm>
            <a:off x="909200" y="813525"/>
            <a:ext cx="8128200" cy="22818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 sz="1100">
                <a:solidFill>
                  <a:srgbClr val="000000"/>
                </a:solidFill>
                <a:latin typeface="Arial"/>
                <a:ea typeface="Arial"/>
                <a:cs typeface="Arial"/>
                <a:sym typeface="Arial"/>
              </a:rPr>
              <a:t>The California Community College Curriculum Committee (5C) in 2020 created a set of recommended priorities that focuses on championing equity-minded curriculum and practices for credit and noncredit instruction.</a:t>
            </a:r>
            <a:endParaRPr sz="11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100" u="sng">
                <a:solidFill>
                  <a:srgbClr val="000000"/>
                </a:solidFill>
                <a:latin typeface="Arial"/>
                <a:ea typeface="Arial"/>
                <a:cs typeface="Arial"/>
                <a:sym typeface="Arial"/>
              </a:rPr>
              <a:t>5c Principles</a:t>
            </a:r>
            <a:endParaRPr sz="1100" u="sng">
              <a:solidFill>
                <a:srgbClr val="000000"/>
              </a:solidFill>
              <a:latin typeface="Arial"/>
              <a:ea typeface="Arial"/>
              <a:cs typeface="Arial"/>
              <a:sym typeface="Arial"/>
            </a:endParaRPr>
          </a:p>
          <a:p>
            <a:pPr marL="914400" lvl="0" indent="-298450" algn="l" rtl="0">
              <a:lnSpc>
                <a:spcPct val="100000"/>
              </a:lnSpc>
              <a:spcBef>
                <a:spcPts val="0"/>
              </a:spcBef>
              <a:spcAft>
                <a:spcPts val="0"/>
              </a:spcAft>
              <a:buClr>
                <a:srgbClr val="000000"/>
              </a:buClr>
              <a:buSzPts val="1100"/>
              <a:buChar char="●"/>
            </a:pPr>
            <a:r>
              <a:rPr lang="en" sz="1100">
                <a:solidFill>
                  <a:srgbClr val="000000"/>
                </a:solidFill>
                <a:latin typeface="Arial"/>
                <a:ea typeface="Arial"/>
                <a:cs typeface="Arial"/>
                <a:sym typeface="Arial"/>
              </a:rPr>
              <a:t>Priority 1: Champion curricular diversity of representation and culturally relevant and responsive content with an anti-racism focus and in support of our disproportionately impacted students</a:t>
            </a:r>
            <a:endParaRPr sz="1100">
              <a:solidFill>
                <a:srgbClr val="000000"/>
              </a:solidFill>
              <a:latin typeface="Arial"/>
              <a:ea typeface="Arial"/>
              <a:cs typeface="Arial"/>
              <a:sym typeface="Arial"/>
            </a:endParaRPr>
          </a:p>
          <a:p>
            <a:pPr marL="914400" lvl="0" indent="-298450" algn="l" rtl="0">
              <a:lnSpc>
                <a:spcPct val="100000"/>
              </a:lnSpc>
              <a:spcBef>
                <a:spcPts val="0"/>
              </a:spcBef>
              <a:spcAft>
                <a:spcPts val="0"/>
              </a:spcAft>
              <a:buClr>
                <a:srgbClr val="000000"/>
              </a:buClr>
              <a:buSzPts val="1100"/>
              <a:buChar char="●"/>
            </a:pPr>
            <a:r>
              <a:rPr lang="en" sz="1100">
                <a:solidFill>
                  <a:srgbClr val="000000"/>
                </a:solidFill>
                <a:latin typeface="Arial"/>
                <a:ea typeface="Arial"/>
                <a:cs typeface="Arial"/>
                <a:sym typeface="Arial"/>
              </a:rPr>
              <a:t>Priority 2: Recommend policy changes and additions that remove systemic barriers to student success and equity</a:t>
            </a:r>
            <a:endParaRPr sz="1100">
              <a:solidFill>
                <a:srgbClr val="000000"/>
              </a:solidFill>
              <a:latin typeface="Arial"/>
              <a:ea typeface="Arial"/>
              <a:cs typeface="Arial"/>
              <a:sym typeface="Arial"/>
            </a:endParaRPr>
          </a:p>
          <a:p>
            <a:pPr marL="914400" marR="0" lvl="0" indent="-298450" algn="l" rtl="0">
              <a:lnSpc>
                <a:spcPct val="100000"/>
              </a:lnSpc>
              <a:spcBef>
                <a:spcPts val="0"/>
              </a:spcBef>
              <a:spcAft>
                <a:spcPts val="0"/>
              </a:spcAft>
              <a:buClr>
                <a:srgbClr val="000000"/>
              </a:buClr>
              <a:buSzPts val="1100"/>
              <a:buChar char="●"/>
            </a:pPr>
            <a:r>
              <a:rPr lang="en" sz="1100">
                <a:solidFill>
                  <a:srgbClr val="000000"/>
                </a:solidFill>
                <a:latin typeface="Arial"/>
                <a:ea typeface="Arial"/>
                <a:cs typeface="Arial"/>
                <a:sym typeface="Arial"/>
              </a:rPr>
              <a:t>Priority 3: Provide guidance and support for instructional continuity and system resiliency</a:t>
            </a:r>
            <a:endParaRPr sz="11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1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100">
                <a:solidFill>
                  <a:srgbClr val="000000"/>
                </a:solidFill>
                <a:latin typeface="Arial"/>
                <a:ea typeface="Arial"/>
                <a:cs typeface="Arial"/>
                <a:sym typeface="Arial"/>
              </a:rPr>
              <a:t>The DEI (diversity, equity, and inclusion) in Curriculum workgroup created a chart with promising practices for both discipline/teaching faculty and for curriculum committees and local academic senates to begin conversations on how to redesign practices from working within a traditional Eurocentric model to working within an equity-minded framework.</a:t>
            </a:r>
            <a:endParaRPr sz="1100">
              <a:solidFill>
                <a:srgbClr val="000000"/>
              </a:solidFill>
              <a:latin typeface="Arial"/>
              <a:ea typeface="Arial"/>
              <a:cs typeface="Arial"/>
              <a:sym typeface="Arial"/>
            </a:endParaRPr>
          </a:p>
          <a:p>
            <a:pPr marL="0" lvl="0" indent="0" algn="l" rtl="0">
              <a:spcBef>
                <a:spcPts val="800"/>
              </a:spcBef>
              <a:spcAft>
                <a:spcPts val="0"/>
              </a:spcAft>
              <a:buNone/>
            </a:pPr>
            <a:endParaRPr/>
          </a:p>
        </p:txBody>
      </p:sp>
      <p:pic>
        <p:nvPicPr>
          <p:cNvPr id="285" name="Google Shape;285;p50" descr="Sample from Culturally Responsive Curriculum Tool, a table with columns for Traditional Eurocentric Practice, Equity Principle, Culturally Responsive Classroom Practices, and Culturally Responsive Practices for Curriculum Committees and Local Senates."/>
          <p:cNvPicPr preferRelativeResize="0"/>
          <p:nvPr/>
        </p:nvPicPr>
        <p:blipFill>
          <a:blip r:embed="rId3">
            <a:alphaModFix/>
          </a:blip>
          <a:stretch>
            <a:fillRect/>
          </a:stretch>
        </p:blipFill>
        <p:spPr>
          <a:xfrm>
            <a:off x="1414461" y="2920900"/>
            <a:ext cx="6315077" cy="2281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1"/>
          <p:cNvSpPr txBox="1">
            <a:spLocks noGrp="1"/>
          </p:cNvSpPr>
          <p:nvPr>
            <p:ph type="title"/>
          </p:nvPr>
        </p:nvSpPr>
        <p:spPr>
          <a:xfrm>
            <a:off x="909205" y="522199"/>
            <a:ext cx="7736100" cy="86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600" dirty="0">
                <a:solidFill>
                  <a:srgbClr val="044C7F"/>
                </a:solidFill>
              </a:rPr>
              <a:t>ASCCC Curriculum Committee </a:t>
            </a:r>
            <a:endParaRPr dirty="0"/>
          </a:p>
        </p:txBody>
      </p:sp>
      <p:sp>
        <p:nvSpPr>
          <p:cNvPr id="291" name="Google Shape;291;p51"/>
          <p:cNvSpPr txBox="1">
            <a:spLocks noGrp="1"/>
          </p:cNvSpPr>
          <p:nvPr>
            <p:ph type="body" idx="1"/>
          </p:nvPr>
        </p:nvSpPr>
        <p:spPr>
          <a:xfrm>
            <a:off x="909205" y="1475840"/>
            <a:ext cx="7736100" cy="3145500"/>
          </a:xfrm>
          <a:prstGeom prst="rect">
            <a:avLst/>
          </a:prstGeom>
        </p:spPr>
        <p:txBody>
          <a:bodyPr spcFirstLastPara="1" wrap="square" lIns="68575" tIns="34275" rIns="68575" bIns="34275" anchor="t" anchorCtr="0">
            <a:normAutofit fontScale="85000" lnSpcReduction="20000"/>
          </a:bodyPr>
          <a:lstStyle/>
          <a:p>
            <a:pPr marL="0" indent="0">
              <a:lnSpc>
                <a:spcPct val="100000"/>
              </a:lnSpc>
              <a:spcBef>
                <a:spcPts val="0"/>
              </a:spcBef>
              <a:buNone/>
            </a:pPr>
            <a:r>
              <a:rPr lang="en" sz="2600" dirty="0">
                <a:solidFill>
                  <a:srgbClr val="3B3838"/>
                </a:solidFill>
              </a:rPr>
              <a:t>Stephanie Curry, ASCCC Area A Representative (Chair)</a:t>
            </a:r>
            <a:endParaRPr sz="2600" dirty="0">
              <a:solidFill>
                <a:srgbClr val="3B3838"/>
              </a:solidFill>
            </a:endParaRPr>
          </a:p>
          <a:p>
            <a:pPr marL="0" indent="0">
              <a:lnSpc>
                <a:spcPct val="100000"/>
              </a:lnSpc>
              <a:spcBef>
                <a:spcPts val="1000"/>
              </a:spcBef>
              <a:buNone/>
            </a:pPr>
            <a:r>
              <a:rPr lang="en" sz="2600" dirty="0">
                <a:solidFill>
                  <a:srgbClr val="3B3838"/>
                </a:solidFill>
              </a:rPr>
              <a:t>Michelle Bean, ASCCC Treasurer (2nd)</a:t>
            </a:r>
          </a:p>
          <a:p>
            <a:pPr marL="0" indent="0">
              <a:lnSpc>
                <a:spcPct val="100000"/>
              </a:lnSpc>
              <a:spcBef>
                <a:spcPts val="1000"/>
              </a:spcBef>
              <a:buNone/>
            </a:pPr>
            <a:r>
              <a:rPr lang="en-US" sz="2600" dirty="0">
                <a:solidFill>
                  <a:srgbClr val="3B3838"/>
                </a:solidFill>
              </a:rPr>
              <a:t>Adrienne Brown, Los Angeles Harbor </a:t>
            </a:r>
            <a:endParaRPr sz="2600" dirty="0">
              <a:solidFill>
                <a:srgbClr val="3B3838"/>
              </a:solidFill>
            </a:endParaRPr>
          </a:p>
          <a:p>
            <a:pPr marL="0" indent="0">
              <a:lnSpc>
                <a:spcPct val="100000"/>
              </a:lnSpc>
              <a:spcBef>
                <a:spcPts val="1000"/>
              </a:spcBef>
              <a:buNone/>
            </a:pPr>
            <a:r>
              <a:rPr lang="en" sz="2600" dirty="0">
                <a:solidFill>
                  <a:srgbClr val="3B3838"/>
                </a:solidFill>
              </a:rPr>
              <a:t>Sarah Harris, College of the Sequoias</a:t>
            </a:r>
            <a:endParaRPr sz="2600" dirty="0">
              <a:solidFill>
                <a:srgbClr val="3B3838"/>
              </a:solidFill>
            </a:endParaRPr>
          </a:p>
          <a:p>
            <a:pPr marL="0" indent="0">
              <a:lnSpc>
                <a:spcPct val="100000"/>
              </a:lnSpc>
              <a:spcBef>
                <a:spcPts val="1000"/>
              </a:spcBef>
              <a:buNone/>
            </a:pPr>
            <a:r>
              <a:rPr lang="en" sz="2600" dirty="0">
                <a:solidFill>
                  <a:srgbClr val="3B3838"/>
                </a:solidFill>
              </a:rPr>
              <a:t>Nili Kirschner, Woodland College</a:t>
            </a:r>
            <a:endParaRPr sz="2600" dirty="0">
              <a:solidFill>
                <a:srgbClr val="3B3838"/>
              </a:solidFill>
            </a:endParaRPr>
          </a:p>
          <a:p>
            <a:pPr marL="0" indent="0">
              <a:lnSpc>
                <a:spcPct val="100000"/>
              </a:lnSpc>
              <a:spcBef>
                <a:spcPts val="1000"/>
              </a:spcBef>
              <a:buNone/>
            </a:pPr>
            <a:r>
              <a:rPr lang="en" sz="2600" dirty="0">
                <a:solidFill>
                  <a:srgbClr val="3B3838"/>
                </a:solidFill>
              </a:rPr>
              <a:t>Jeff Waller, Grossmont College</a:t>
            </a:r>
            <a:endParaRPr sz="2600" dirty="0">
              <a:solidFill>
                <a:srgbClr val="3B3838"/>
              </a:solidFill>
            </a:endParaRPr>
          </a:p>
          <a:p>
            <a:pPr marL="0" indent="0">
              <a:lnSpc>
                <a:spcPct val="100000"/>
              </a:lnSpc>
              <a:spcBef>
                <a:spcPts val="1000"/>
              </a:spcBef>
              <a:buNone/>
            </a:pPr>
            <a:r>
              <a:rPr lang="en" sz="2600" dirty="0">
                <a:solidFill>
                  <a:srgbClr val="3B3838"/>
                </a:solidFill>
              </a:rPr>
              <a:t>Henry Young, Victor Valley College</a:t>
            </a:r>
            <a:endParaRPr sz="2600" dirty="0">
              <a:solidFill>
                <a:srgbClr val="3B3838"/>
              </a:solidFill>
            </a:endParaRPr>
          </a:p>
          <a:p>
            <a:pPr marL="0" indent="0">
              <a:lnSpc>
                <a:spcPct val="100000"/>
              </a:lnSpc>
              <a:spcBef>
                <a:spcPts val="1000"/>
              </a:spcBef>
              <a:buNone/>
            </a:pPr>
            <a:r>
              <a:rPr lang="en" sz="2600" dirty="0">
                <a:solidFill>
                  <a:srgbClr val="3B3838"/>
                </a:solidFill>
              </a:rPr>
              <a:t>Michelle Grimes-Hillman, VPI Orange Coast College </a:t>
            </a:r>
            <a:endParaRPr dirty="0"/>
          </a:p>
        </p:txBody>
      </p:sp>
      <p:pic>
        <p:nvPicPr>
          <p:cNvPr id="292" name="Google Shape;292;p5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55575" y="2571749"/>
            <a:ext cx="3171400" cy="1536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2"/>
          <p:cNvSpPr txBox="1">
            <a:spLocks noGrp="1"/>
          </p:cNvSpPr>
          <p:nvPr>
            <p:ph type="title"/>
          </p:nvPr>
        </p:nvSpPr>
        <p:spPr>
          <a:xfrm>
            <a:off x="909205" y="522199"/>
            <a:ext cx="7736100" cy="86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ADDITIONAL QUESTIONS? </a:t>
            </a:r>
            <a:endParaRPr/>
          </a:p>
        </p:txBody>
      </p:sp>
      <p:pic>
        <p:nvPicPr>
          <p:cNvPr id="299" name="Google Shape;299;p5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477184" y="1504463"/>
            <a:ext cx="4307325" cy="3088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3"/>
          <p:cNvSpPr txBox="1">
            <a:spLocks noGrp="1"/>
          </p:cNvSpPr>
          <p:nvPr>
            <p:ph type="title"/>
          </p:nvPr>
        </p:nvSpPr>
        <p:spPr>
          <a:xfrm>
            <a:off x="909205" y="522199"/>
            <a:ext cx="7736100" cy="86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THANK YOU!</a:t>
            </a:r>
            <a:endParaRPr/>
          </a:p>
        </p:txBody>
      </p:sp>
      <p:sp>
        <p:nvSpPr>
          <p:cNvPr id="305" name="Google Shape;305;p53"/>
          <p:cNvSpPr txBox="1">
            <a:spLocks noGrp="1"/>
          </p:cNvSpPr>
          <p:nvPr>
            <p:ph type="body" idx="1"/>
          </p:nvPr>
        </p:nvSpPr>
        <p:spPr>
          <a:xfrm>
            <a:off x="909205" y="1475840"/>
            <a:ext cx="7736100" cy="3145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Contact the ASCCC with questions at </a:t>
            </a:r>
            <a:r>
              <a:rPr lang="en" u="sng">
                <a:solidFill>
                  <a:schemeClr val="hlink"/>
                </a:solidFill>
                <a:hlinkClick r:id="rId3"/>
              </a:rPr>
              <a:t>info@asccc.org</a:t>
            </a:r>
            <a:endParaRPr/>
          </a:p>
          <a:p>
            <a:pPr marL="0" lvl="0" indent="0" algn="l" rtl="0">
              <a:spcBef>
                <a:spcPts val="800"/>
              </a:spcBef>
              <a:spcAft>
                <a:spcPts val="0"/>
              </a:spcAft>
              <a:buNone/>
            </a:pPr>
            <a:endParaRPr/>
          </a:p>
        </p:txBody>
      </p:sp>
      <p:pic>
        <p:nvPicPr>
          <p:cNvPr id="306" name="Google Shape;306;p5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210261" y="2262638"/>
            <a:ext cx="7435044" cy="24522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968030" y="522199"/>
            <a:ext cx="7736100" cy="86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Sign In Links (Name, College, Role) </a:t>
            </a:r>
            <a:endParaRPr/>
          </a:p>
        </p:txBody>
      </p:sp>
      <p:sp>
        <p:nvSpPr>
          <p:cNvPr id="139" name="Google Shape;139;p27"/>
          <p:cNvSpPr txBox="1">
            <a:spLocks noGrp="1"/>
          </p:cNvSpPr>
          <p:nvPr>
            <p:ph type="body" idx="1"/>
          </p:nvPr>
        </p:nvSpPr>
        <p:spPr>
          <a:xfrm>
            <a:off x="909205" y="1475840"/>
            <a:ext cx="3808200" cy="3145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dirty="0"/>
              <a:t>MONDAY 2/28</a:t>
            </a:r>
            <a:endParaRPr b="1" dirty="0"/>
          </a:p>
          <a:p>
            <a:pPr marL="0" lvl="0" indent="0" algn="l" rtl="0">
              <a:spcBef>
                <a:spcPts val="800"/>
              </a:spcBef>
              <a:spcAft>
                <a:spcPts val="0"/>
              </a:spcAft>
              <a:buNone/>
            </a:pPr>
            <a:r>
              <a:rPr lang="en" u="sng" dirty="0">
                <a:solidFill>
                  <a:schemeClr val="hlink"/>
                </a:solidFill>
                <a:hlinkClick r:id="rId3"/>
              </a:rPr>
              <a:t>https://padlet.com/stephaniecurry/x8is8x9m73vajbyn</a:t>
            </a:r>
            <a:endParaRPr dirty="0"/>
          </a:p>
          <a:p>
            <a:pPr marL="0" lvl="0" indent="0" algn="l" rtl="0">
              <a:spcBef>
                <a:spcPts val="800"/>
              </a:spcBef>
              <a:spcAft>
                <a:spcPts val="0"/>
              </a:spcAft>
              <a:buNone/>
            </a:pPr>
            <a:endParaRPr dirty="0"/>
          </a:p>
        </p:txBody>
      </p:sp>
      <p:pic>
        <p:nvPicPr>
          <p:cNvPr id="141" name="Google Shape;141;p27" descr="QR code for Padlet on Monday 2/28"/>
          <p:cNvPicPr preferRelativeResize="0"/>
          <p:nvPr/>
        </p:nvPicPr>
        <p:blipFill>
          <a:blip r:embed="rId4">
            <a:alphaModFix/>
          </a:blip>
          <a:stretch>
            <a:fillRect/>
          </a:stretch>
        </p:blipFill>
        <p:spPr>
          <a:xfrm>
            <a:off x="1569713" y="2571750"/>
            <a:ext cx="2218224" cy="2218224"/>
          </a:xfrm>
          <a:prstGeom prst="rect">
            <a:avLst/>
          </a:prstGeom>
          <a:noFill/>
          <a:ln>
            <a:noFill/>
          </a:ln>
        </p:spPr>
      </p:pic>
      <p:sp>
        <p:nvSpPr>
          <p:cNvPr id="140" name="Google Shape;140;p27"/>
          <p:cNvSpPr txBox="1">
            <a:spLocks noGrp="1"/>
          </p:cNvSpPr>
          <p:nvPr>
            <p:ph type="body" idx="2"/>
          </p:nvPr>
        </p:nvSpPr>
        <p:spPr>
          <a:xfrm>
            <a:off x="4836968" y="1475839"/>
            <a:ext cx="3808200" cy="3145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t>WEDNESDAY 3/2</a:t>
            </a:r>
            <a:endParaRPr b="1"/>
          </a:p>
          <a:p>
            <a:pPr marL="0" lvl="0" indent="0" algn="l" rtl="0">
              <a:spcBef>
                <a:spcPts val="800"/>
              </a:spcBef>
              <a:spcAft>
                <a:spcPts val="0"/>
              </a:spcAft>
              <a:buNone/>
            </a:pPr>
            <a:r>
              <a:rPr lang="en" u="sng">
                <a:solidFill>
                  <a:schemeClr val="hlink"/>
                </a:solidFill>
                <a:hlinkClick r:id="rId5"/>
              </a:rPr>
              <a:t>https://padlet.com/stephaniecurry/mdbwroh22r4m5636</a:t>
            </a:r>
            <a:endParaRPr/>
          </a:p>
          <a:p>
            <a:pPr marL="0" lvl="0" indent="0" algn="l" rtl="0">
              <a:spcBef>
                <a:spcPts val="800"/>
              </a:spcBef>
              <a:spcAft>
                <a:spcPts val="0"/>
              </a:spcAft>
              <a:buNone/>
            </a:pPr>
            <a:endParaRPr/>
          </a:p>
        </p:txBody>
      </p:sp>
      <p:pic>
        <p:nvPicPr>
          <p:cNvPr id="142" name="Google Shape;142;p27" descr="QR code for Padlet on Wednesday 3/2"/>
          <p:cNvPicPr preferRelativeResize="0"/>
          <p:nvPr/>
        </p:nvPicPr>
        <p:blipFill>
          <a:blip r:embed="rId6">
            <a:alphaModFix/>
          </a:blip>
          <a:stretch>
            <a:fillRect/>
          </a:stretch>
        </p:blipFill>
        <p:spPr>
          <a:xfrm>
            <a:off x="5429250" y="2705125"/>
            <a:ext cx="2084851" cy="2084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90000"/>
              </a:lnSpc>
              <a:spcBef>
                <a:spcPts val="0"/>
              </a:spcBef>
              <a:spcAft>
                <a:spcPts val="0"/>
              </a:spcAft>
              <a:buClr>
                <a:schemeClr val="lt1"/>
              </a:buClr>
              <a:buSzPts val="5100"/>
              <a:buFont typeface="Palatino"/>
              <a:buNone/>
            </a:pPr>
            <a:r>
              <a:rPr lang="en"/>
              <a:t>Chancellor's Office Update </a:t>
            </a:r>
            <a:endParaRPr/>
          </a:p>
        </p:txBody>
      </p:sp>
      <p:pic>
        <p:nvPicPr>
          <p:cNvPr id="148" name="Google Shape;148;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565325" y="164650"/>
            <a:ext cx="3352800" cy="1266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909205" y="522200"/>
            <a:ext cx="7736031" cy="860243"/>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2"/>
              </a:buClr>
              <a:buSzPts val="2700"/>
              <a:buFont typeface="Palatino"/>
              <a:buNone/>
            </a:pPr>
            <a:r>
              <a:rPr lang="en" dirty="0"/>
              <a:t>5C Updates–Potential Title 5 Changes</a:t>
            </a:r>
            <a:endParaRPr dirty="0"/>
          </a:p>
        </p:txBody>
      </p:sp>
      <p:sp>
        <p:nvSpPr>
          <p:cNvPr id="154" name="Google Shape;154;p29"/>
          <p:cNvSpPr txBox="1">
            <a:spLocks noGrp="1"/>
          </p:cNvSpPr>
          <p:nvPr>
            <p:ph type="body" idx="1"/>
          </p:nvPr>
        </p:nvSpPr>
        <p:spPr>
          <a:xfrm>
            <a:off x="909205" y="1475840"/>
            <a:ext cx="7736031" cy="314546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90000"/>
              </a:lnSpc>
              <a:spcBef>
                <a:spcPts val="800"/>
              </a:spcBef>
              <a:spcAft>
                <a:spcPts val="0"/>
              </a:spcAft>
              <a:buClr>
                <a:srgbClr val="3A3838"/>
              </a:buClr>
              <a:buSzPct val="100000"/>
              <a:buNone/>
            </a:pPr>
            <a:r>
              <a:rPr lang="en" dirty="0"/>
              <a:t>Drafts in progress:	</a:t>
            </a:r>
            <a:endParaRPr dirty="0"/>
          </a:p>
          <a:p>
            <a:pPr marL="177800" lvl="0" indent="-180975" algn="l" rtl="0">
              <a:lnSpc>
                <a:spcPct val="90000"/>
              </a:lnSpc>
              <a:spcBef>
                <a:spcPts val="1200"/>
              </a:spcBef>
              <a:spcAft>
                <a:spcPts val="0"/>
              </a:spcAft>
              <a:buClr>
                <a:srgbClr val="3A3838"/>
              </a:buClr>
              <a:buSzPct val="100000"/>
              <a:buChar char="•"/>
            </a:pPr>
            <a:r>
              <a:rPr lang="en" dirty="0"/>
              <a:t>Work Experience</a:t>
            </a:r>
            <a:endParaRPr dirty="0"/>
          </a:p>
          <a:p>
            <a:pPr marL="520700" lvl="1" indent="-181927" algn="l" rtl="0">
              <a:lnSpc>
                <a:spcPct val="90000"/>
              </a:lnSpc>
              <a:spcBef>
                <a:spcPts val="400"/>
              </a:spcBef>
              <a:spcAft>
                <a:spcPts val="0"/>
              </a:spcAft>
              <a:buClr>
                <a:srgbClr val="3A3838"/>
              </a:buClr>
              <a:buSzPct val="100000"/>
              <a:buChar char="•"/>
            </a:pPr>
            <a:r>
              <a:rPr lang="en" dirty="0"/>
              <a:t>Allow for non-credit work experience</a:t>
            </a:r>
            <a:endParaRPr dirty="0"/>
          </a:p>
          <a:p>
            <a:pPr marL="177800" lvl="0" indent="-180975" algn="l" rtl="0">
              <a:lnSpc>
                <a:spcPct val="90000"/>
              </a:lnSpc>
              <a:spcBef>
                <a:spcPts val="800"/>
              </a:spcBef>
              <a:spcAft>
                <a:spcPts val="0"/>
              </a:spcAft>
              <a:buClr>
                <a:srgbClr val="3A3838"/>
              </a:buClr>
              <a:buSzPct val="100000"/>
              <a:buChar char="•"/>
            </a:pPr>
            <a:r>
              <a:rPr lang="en" dirty="0"/>
              <a:t>Associate Degree (55060-55064)</a:t>
            </a:r>
            <a:endParaRPr dirty="0"/>
          </a:p>
          <a:p>
            <a:pPr marL="520700" lvl="1" indent="-181927" algn="l" rtl="0">
              <a:lnSpc>
                <a:spcPct val="90000"/>
              </a:lnSpc>
              <a:spcBef>
                <a:spcPts val="400"/>
              </a:spcBef>
              <a:spcAft>
                <a:spcPts val="0"/>
              </a:spcAft>
              <a:buClr>
                <a:srgbClr val="3A3838"/>
              </a:buClr>
              <a:buSzPct val="100000"/>
              <a:buChar char="•"/>
            </a:pPr>
            <a:r>
              <a:rPr lang="en" dirty="0"/>
              <a:t>Changes to wording on competencies to align with AB 705</a:t>
            </a:r>
            <a:endParaRPr dirty="0"/>
          </a:p>
          <a:p>
            <a:pPr marL="520700" lvl="1" indent="-181927" algn="l" rtl="0">
              <a:lnSpc>
                <a:spcPct val="90000"/>
              </a:lnSpc>
              <a:spcBef>
                <a:spcPts val="400"/>
              </a:spcBef>
              <a:spcAft>
                <a:spcPts val="0"/>
              </a:spcAft>
              <a:buClr>
                <a:srgbClr val="3A3838"/>
              </a:buClr>
              <a:buSzPct val="100000"/>
              <a:buChar char="•"/>
            </a:pPr>
            <a:r>
              <a:rPr lang="en" dirty="0"/>
              <a:t>Reorganizes sections to separate regs for designing degrees and awarding degrees</a:t>
            </a:r>
            <a:endParaRPr dirty="0"/>
          </a:p>
          <a:p>
            <a:pPr marL="177800" lvl="0" indent="-180975" algn="l" rtl="0">
              <a:lnSpc>
                <a:spcPct val="90000"/>
              </a:lnSpc>
              <a:spcBef>
                <a:spcPts val="800"/>
              </a:spcBef>
              <a:spcAft>
                <a:spcPts val="0"/>
              </a:spcAft>
              <a:buClr>
                <a:srgbClr val="3A3838"/>
              </a:buClr>
              <a:buSzPct val="100000"/>
              <a:buChar char="•"/>
            </a:pPr>
            <a:r>
              <a:rPr lang="en" dirty="0"/>
              <a:t>Standards and Criteria for Courses (55002)</a:t>
            </a:r>
            <a:endParaRPr dirty="0"/>
          </a:p>
          <a:p>
            <a:pPr marL="520700" lvl="1" indent="-181927" algn="l" rtl="0">
              <a:lnSpc>
                <a:spcPct val="90000"/>
              </a:lnSpc>
              <a:spcBef>
                <a:spcPts val="400"/>
              </a:spcBef>
              <a:spcAft>
                <a:spcPts val="0"/>
              </a:spcAft>
              <a:buClr>
                <a:srgbClr val="3A3838"/>
              </a:buClr>
              <a:buSzPct val="100000"/>
              <a:buChar char="•"/>
            </a:pPr>
            <a:r>
              <a:rPr lang="en" dirty="0"/>
              <a:t>Add inclusiveness/diversity/equity/antiracism (IDEA) as a standard for course approval</a:t>
            </a:r>
            <a:endParaRPr dirty="0"/>
          </a:p>
          <a:p>
            <a:pPr marL="520700" lvl="1" indent="-181927" algn="l" rtl="0">
              <a:lnSpc>
                <a:spcPct val="90000"/>
              </a:lnSpc>
              <a:spcBef>
                <a:spcPts val="400"/>
              </a:spcBef>
              <a:spcAft>
                <a:spcPts val="0"/>
              </a:spcAft>
              <a:buClr>
                <a:srgbClr val="3A3838"/>
              </a:buClr>
              <a:buSzPct val="100000"/>
              <a:buChar char="•"/>
            </a:pPr>
            <a:r>
              <a:rPr lang="en" dirty="0"/>
              <a:t>Require IDEA to be integrated into existing areas of COR, locally determined </a:t>
            </a:r>
            <a:endParaRPr dirty="0"/>
          </a:p>
          <a:p>
            <a:pPr marL="0" lvl="0" indent="0" algn="l" rtl="0">
              <a:lnSpc>
                <a:spcPct val="90000"/>
              </a:lnSpc>
              <a:spcBef>
                <a:spcPts val="1200"/>
              </a:spcBef>
              <a:spcAft>
                <a:spcPts val="1200"/>
              </a:spcAft>
              <a:buClr>
                <a:srgbClr val="3A3838"/>
              </a:buClr>
              <a:buSzPct val="1000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909205" y="522200"/>
            <a:ext cx="7736031" cy="860243"/>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2"/>
              </a:buClr>
              <a:buSzPts val="2700"/>
              <a:buFont typeface="Palatino"/>
              <a:buNone/>
            </a:pPr>
            <a:r>
              <a:rPr lang="en"/>
              <a:t>Ethnic Studies Update </a:t>
            </a:r>
            <a:endParaRPr/>
          </a:p>
        </p:txBody>
      </p:sp>
      <p:sp>
        <p:nvSpPr>
          <p:cNvPr id="160" name="Google Shape;160;p30"/>
          <p:cNvSpPr txBox="1">
            <a:spLocks noGrp="1"/>
          </p:cNvSpPr>
          <p:nvPr>
            <p:ph type="body" idx="1"/>
          </p:nvPr>
        </p:nvSpPr>
        <p:spPr>
          <a:xfrm>
            <a:off x="909205" y="1475840"/>
            <a:ext cx="7736031" cy="3145460"/>
          </a:xfrm>
          <a:prstGeom prst="rect">
            <a:avLst/>
          </a:prstGeom>
          <a:noFill/>
          <a:ln>
            <a:noFill/>
          </a:ln>
        </p:spPr>
        <p:txBody>
          <a:bodyPr spcFirstLastPara="1" wrap="square" lIns="91425" tIns="91425" rIns="91425" bIns="91425" anchor="t" anchorCtr="0">
            <a:normAutofit fontScale="92500" lnSpcReduction="10000"/>
          </a:bodyPr>
          <a:lstStyle/>
          <a:p>
            <a:pPr marL="177800" lvl="0" indent="-168275" algn="l" rtl="0">
              <a:lnSpc>
                <a:spcPct val="90000"/>
              </a:lnSpc>
              <a:spcBef>
                <a:spcPts val="800"/>
              </a:spcBef>
              <a:spcAft>
                <a:spcPts val="0"/>
              </a:spcAft>
              <a:buClr>
                <a:srgbClr val="3A3838"/>
              </a:buClr>
              <a:buSzPct val="100000"/>
              <a:buChar char="•"/>
            </a:pPr>
            <a:r>
              <a:rPr lang="en"/>
              <a:t>Ethnic Studies Task Force met in November and February. First step will be recommendation on implementation date. Expected to be around Summer/Fall 2024</a:t>
            </a:r>
            <a:endParaRPr/>
          </a:p>
          <a:p>
            <a:pPr marL="177800" lvl="0" indent="-168275" algn="l" rtl="0">
              <a:lnSpc>
                <a:spcPct val="90000"/>
              </a:lnSpc>
              <a:spcBef>
                <a:spcPts val="800"/>
              </a:spcBef>
              <a:spcAft>
                <a:spcPts val="0"/>
              </a:spcAft>
              <a:buClr>
                <a:srgbClr val="3A3838"/>
              </a:buClr>
              <a:buSzPct val="100000"/>
              <a:buChar char="•"/>
            </a:pPr>
            <a:r>
              <a:rPr lang="en"/>
              <a:t>Delegates are set to vote Spring Plenary (April 2022) on 2 new Minimum Qualifications</a:t>
            </a:r>
            <a:endParaRPr/>
          </a:p>
          <a:p>
            <a:pPr marL="457200" lvl="0" indent="0" algn="l" rtl="0">
              <a:lnSpc>
                <a:spcPct val="90000"/>
              </a:lnSpc>
              <a:spcBef>
                <a:spcPts val="800"/>
              </a:spcBef>
              <a:spcAft>
                <a:spcPts val="0"/>
              </a:spcAft>
              <a:buNone/>
            </a:pPr>
            <a:r>
              <a:rPr lang="en"/>
              <a:t> 1) Native American Studies </a:t>
            </a:r>
            <a:endParaRPr/>
          </a:p>
          <a:p>
            <a:pPr marL="457200" lvl="0" indent="0" algn="l" rtl="0">
              <a:lnSpc>
                <a:spcPct val="90000"/>
              </a:lnSpc>
              <a:spcBef>
                <a:spcPts val="800"/>
              </a:spcBef>
              <a:spcAft>
                <a:spcPts val="0"/>
              </a:spcAft>
              <a:buNone/>
            </a:pPr>
            <a:r>
              <a:rPr lang="en"/>
              <a:t> 2) Asian American Studies </a:t>
            </a:r>
            <a:endParaRPr/>
          </a:p>
          <a:p>
            <a:pPr marL="177800" lvl="0" indent="-168275" algn="l" rtl="0">
              <a:lnSpc>
                <a:spcPct val="90000"/>
              </a:lnSpc>
              <a:spcBef>
                <a:spcPts val="800"/>
              </a:spcBef>
              <a:spcAft>
                <a:spcPts val="0"/>
              </a:spcAft>
              <a:buClr>
                <a:srgbClr val="3A3838"/>
              </a:buClr>
              <a:buSzPct val="100000"/>
              <a:buChar char="•"/>
            </a:pPr>
            <a:r>
              <a:rPr lang="en"/>
              <a:t>New Qualifications mirror those for African American Studies and Chicano/Latino Studies </a:t>
            </a:r>
            <a:endParaRPr/>
          </a:p>
          <a:p>
            <a:pPr marL="177800" lvl="0" indent="-168275" algn="l" rtl="0">
              <a:lnSpc>
                <a:spcPct val="90000"/>
              </a:lnSpc>
              <a:spcBef>
                <a:spcPts val="800"/>
              </a:spcBef>
              <a:spcAft>
                <a:spcPts val="0"/>
              </a:spcAft>
              <a:buClr>
                <a:srgbClr val="3A3838"/>
              </a:buClr>
              <a:buSzPct val="100000"/>
              <a:buChar char="•"/>
            </a:pPr>
            <a:r>
              <a:rPr lang="en"/>
              <a:t>UC proposed Area 7- Going through internal processes </a:t>
            </a:r>
            <a:endParaRPr/>
          </a:p>
          <a:p>
            <a:pPr marL="0" lvl="0" indent="0" algn="l" rtl="0">
              <a:lnSpc>
                <a:spcPct val="90000"/>
              </a:lnSpc>
              <a:spcBef>
                <a:spcPts val="1200"/>
              </a:spcBef>
              <a:spcAft>
                <a:spcPts val="1200"/>
              </a:spcAft>
              <a:buClr>
                <a:srgbClr val="3A3838"/>
              </a:buClr>
              <a:buSzPct val="10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909205" y="522200"/>
            <a:ext cx="7736031" cy="860243"/>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2"/>
              </a:buClr>
              <a:buSzPts val="2700"/>
              <a:buFont typeface="Palatino"/>
              <a:buNone/>
            </a:pPr>
            <a:r>
              <a:rPr lang="en"/>
              <a:t>Ethnic Studies TMC DRAFTS </a:t>
            </a:r>
            <a:endParaRPr/>
          </a:p>
        </p:txBody>
      </p:sp>
      <p:sp>
        <p:nvSpPr>
          <p:cNvPr id="166" name="Google Shape;166;p31"/>
          <p:cNvSpPr txBox="1">
            <a:spLocks noGrp="1"/>
          </p:cNvSpPr>
          <p:nvPr>
            <p:ph type="body" idx="1"/>
          </p:nvPr>
        </p:nvSpPr>
        <p:spPr>
          <a:xfrm>
            <a:off x="909205" y="1475840"/>
            <a:ext cx="7736031" cy="314546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90000"/>
              </a:lnSpc>
              <a:spcBef>
                <a:spcPts val="800"/>
              </a:spcBef>
              <a:spcAft>
                <a:spcPts val="0"/>
              </a:spcAft>
              <a:buClr>
                <a:srgbClr val="3A3838"/>
              </a:buClr>
              <a:buSzPts val="2000"/>
              <a:buNone/>
            </a:pPr>
            <a:r>
              <a:rPr lang="en"/>
              <a:t>DRAFT TMC’s for </a:t>
            </a:r>
            <a:endParaRPr/>
          </a:p>
          <a:p>
            <a:pPr marL="177800" lvl="0" indent="-177800" algn="l" rtl="0">
              <a:lnSpc>
                <a:spcPct val="90000"/>
              </a:lnSpc>
              <a:spcBef>
                <a:spcPts val="1200"/>
              </a:spcBef>
              <a:spcAft>
                <a:spcPts val="0"/>
              </a:spcAft>
              <a:buClr>
                <a:schemeClr val="hlink"/>
              </a:buClr>
              <a:buSzPts val="2000"/>
              <a:buAutoNum type="arabicParenR"/>
            </a:pPr>
            <a:r>
              <a:rPr lang="en" u="sng">
                <a:solidFill>
                  <a:schemeClr val="hlink"/>
                </a:solidFill>
                <a:hlinkClick r:id="rId3"/>
              </a:rPr>
              <a:t>Ethnic Studies</a:t>
            </a:r>
            <a:endParaRPr/>
          </a:p>
          <a:p>
            <a:pPr marL="177800" lvl="0" indent="-177800" algn="l" rtl="0">
              <a:lnSpc>
                <a:spcPct val="90000"/>
              </a:lnSpc>
              <a:spcBef>
                <a:spcPts val="800"/>
              </a:spcBef>
              <a:spcAft>
                <a:spcPts val="0"/>
              </a:spcAft>
              <a:buClr>
                <a:srgbClr val="3A3838"/>
              </a:buClr>
              <a:buSzPts val="2000"/>
              <a:buAutoNum type="arabicParenR"/>
            </a:pPr>
            <a:r>
              <a:rPr lang="en"/>
              <a:t>Ethnic Studies: </a:t>
            </a:r>
            <a:r>
              <a:rPr lang="en" u="sng">
                <a:solidFill>
                  <a:schemeClr val="hlink"/>
                </a:solidFill>
                <a:hlinkClick r:id="rId4"/>
              </a:rPr>
              <a:t>African American Studies</a:t>
            </a:r>
            <a:r>
              <a:rPr lang="en"/>
              <a:t> </a:t>
            </a:r>
            <a:endParaRPr/>
          </a:p>
          <a:p>
            <a:pPr marL="177800" lvl="0" indent="-177800" algn="l" rtl="0">
              <a:lnSpc>
                <a:spcPct val="90000"/>
              </a:lnSpc>
              <a:spcBef>
                <a:spcPts val="800"/>
              </a:spcBef>
              <a:spcAft>
                <a:spcPts val="0"/>
              </a:spcAft>
              <a:buClr>
                <a:srgbClr val="3A3838"/>
              </a:buClr>
              <a:buSzPts val="2000"/>
              <a:buAutoNum type="arabicParenR"/>
            </a:pPr>
            <a:r>
              <a:rPr lang="en"/>
              <a:t>Ethnic Studies: </a:t>
            </a:r>
            <a:r>
              <a:rPr lang="en" u="sng">
                <a:solidFill>
                  <a:schemeClr val="hlink"/>
                </a:solidFill>
                <a:hlinkClick r:id="rId5"/>
              </a:rPr>
              <a:t>American Indian Studies</a:t>
            </a:r>
            <a:r>
              <a:rPr lang="en"/>
              <a:t> </a:t>
            </a:r>
            <a:endParaRPr/>
          </a:p>
          <a:p>
            <a:pPr marL="177800" lvl="0" indent="-177800" algn="l" rtl="0">
              <a:lnSpc>
                <a:spcPct val="90000"/>
              </a:lnSpc>
              <a:spcBef>
                <a:spcPts val="800"/>
              </a:spcBef>
              <a:spcAft>
                <a:spcPts val="0"/>
              </a:spcAft>
              <a:buClr>
                <a:srgbClr val="3A3838"/>
              </a:buClr>
              <a:buSzPts val="2000"/>
              <a:buAutoNum type="arabicParenR"/>
            </a:pPr>
            <a:r>
              <a:rPr lang="en"/>
              <a:t>Ethnic Studies: </a:t>
            </a:r>
            <a:r>
              <a:rPr lang="en" u="sng">
                <a:solidFill>
                  <a:schemeClr val="hlink"/>
                </a:solidFill>
                <a:hlinkClick r:id="rId6"/>
              </a:rPr>
              <a:t>Asian American Studies</a:t>
            </a:r>
            <a:r>
              <a:rPr lang="en"/>
              <a:t> </a:t>
            </a:r>
            <a:endParaRPr/>
          </a:p>
          <a:p>
            <a:pPr marL="177800" lvl="0" indent="-177800" algn="l" rtl="0">
              <a:lnSpc>
                <a:spcPct val="90000"/>
              </a:lnSpc>
              <a:spcBef>
                <a:spcPts val="800"/>
              </a:spcBef>
              <a:spcAft>
                <a:spcPts val="0"/>
              </a:spcAft>
              <a:buClr>
                <a:srgbClr val="3A3838"/>
              </a:buClr>
              <a:buSzPts val="2000"/>
              <a:buAutoNum type="arabicParenR"/>
            </a:pPr>
            <a:r>
              <a:rPr lang="en"/>
              <a:t>Ethnic Studies: </a:t>
            </a:r>
            <a:r>
              <a:rPr lang="en" u="sng">
                <a:solidFill>
                  <a:schemeClr val="hlink"/>
                </a:solidFill>
                <a:hlinkClick r:id="rId7"/>
              </a:rPr>
              <a:t>Chicana and Chicano Studies </a:t>
            </a:r>
            <a:r>
              <a:rPr lang="en"/>
              <a:t> </a:t>
            </a:r>
            <a:endParaRPr/>
          </a:p>
          <a:p>
            <a:pPr marL="0" lvl="0" indent="0" algn="l" rtl="0">
              <a:lnSpc>
                <a:spcPct val="90000"/>
              </a:lnSpc>
              <a:spcBef>
                <a:spcPts val="1200"/>
              </a:spcBef>
              <a:spcAft>
                <a:spcPts val="1200"/>
              </a:spcAft>
              <a:buClr>
                <a:srgbClr val="212529"/>
              </a:buClr>
              <a:buSzPts val="1600"/>
              <a:buNone/>
            </a:pPr>
            <a:r>
              <a:rPr lang="en" sz="1600">
                <a:solidFill>
                  <a:srgbClr val="212529"/>
                </a:solidFill>
                <a:latin typeface="Arial"/>
                <a:ea typeface="Arial"/>
                <a:cs typeface="Arial"/>
                <a:sym typeface="Arial"/>
              </a:rPr>
              <a:t>The FDRG is currently reviewing feedback from the field for all proposed Ethnic Studies TMCs. Be on the lookout for future announcements through the </a:t>
            </a:r>
            <a:r>
              <a:rPr lang="en" sz="1600">
                <a:solidFill>
                  <a:schemeClr val="hlink"/>
                </a:solidFill>
                <a:uFill>
                  <a:noFill/>
                </a:uFill>
                <a:latin typeface="Arial"/>
                <a:ea typeface="Arial"/>
                <a:cs typeface="Arial"/>
                <a:sym typeface="Arial"/>
                <a:hlinkClick r:id="rId8"/>
              </a:rPr>
              <a:t>ASCCC listservs</a:t>
            </a:r>
            <a:r>
              <a:rPr lang="en" sz="1600">
                <a:solidFill>
                  <a:srgbClr val="212529"/>
                </a:solidFill>
                <a:latin typeface="Arial"/>
                <a:ea typeface="Arial"/>
                <a:cs typeface="Arial"/>
                <a:sym typeface="Arial"/>
              </a:rPr>
              <a:t>.</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909205" y="522200"/>
            <a:ext cx="7736031" cy="860243"/>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2"/>
              </a:buClr>
              <a:buSzPts val="2700"/>
              <a:buFont typeface="Palatino"/>
              <a:buNone/>
            </a:pPr>
            <a:r>
              <a:rPr lang="en"/>
              <a:t>ICAS/General Education and AB 928</a:t>
            </a:r>
            <a:endParaRPr/>
          </a:p>
        </p:txBody>
      </p:sp>
      <p:sp>
        <p:nvSpPr>
          <p:cNvPr id="179" name="Google Shape;179;p33"/>
          <p:cNvSpPr txBox="1">
            <a:spLocks noGrp="1"/>
          </p:cNvSpPr>
          <p:nvPr>
            <p:ph type="body" idx="1"/>
          </p:nvPr>
        </p:nvSpPr>
        <p:spPr>
          <a:xfrm>
            <a:off x="909200" y="1249550"/>
            <a:ext cx="7736100" cy="3501600"/>
          </a:xfrm>
          <a:prstGeom prst="rect">
            <a:avLst/>
          </a:prstGeom>
          <a:noFill/>
          <a:ln>
            <a:noFill/>
          </a:ln>
        </p:spPr>
        <p:txBody>
          <a:bodyPr spcFirstLastPara="1" wrap="square" lIns="68575" tIns="34275" rIns="68575" bIns="34275" anchor="t" anchorCtr="0">
            <a:normAutofit fontScale="85000" lnSpcReduction="10000"/>
          </a:bodyPr>
          <a:lstStyle/>
          <a:p>
            <a:pPr marL="457200" lvl="0" indent="-381317" algn="l" rtl="0">
              <a:lnSpc>
                <a:spcPct val="100000"/>
              </a:lnSpc>
              <a:spcBef>
                <a:spcPts val="0"/>
              </a:spcBef>
              <a:spcAft>
                <a:spcPts val="0"/>
              </a:spcAft>
              <a:buSzPct val="100000"/>
              <a:buFont typeface="Calibri"/>
              <a:buChar char="•"/>
            </a:pPr>
            <a:r>
              <a:rPr lang="en" sz="2600">
                <a:latin typeface="Calibri"/>
                <a:ea typeface="Calibri"/>
                <a:cs typeface="Calibri"/>
                <a:sym typeface="Calibri"/>
              </a:rPr>
              <a:t>ICAS Special Committee on AB 928</a:t>
            </a:r>
            <a:endParaRPr sz="2600">
              <a:latin typeface="Calibri"/>
              <a:ea typeface="Calibri"/>
              <a:cs typeface="Calibri"/>
              <a:sym typeface="Calibri"/>
            </a:endParaRPr>
          </a:p>
          <a:p>
            <a:pPr marL="914400" lvl="1" indent="-381317" algn="l" rtl="0">
              <a:lnSpc>
                <a:spcPct val="100000"/>
              </a:lnSpc>
              <a:spcBef>
                <a:spcPts val="600"/>
              </a:spcBef>
              <a:spcAft>
                <a:spcPts val="0"/>
              </a:spcAft>
              <a:buSzPct val="100000"/>
              <a:buFont typeface="Calibri"/>
              <a:buChar char="•"/>
            </a:pPr>
            <a:r>
              <a:rPr lang="en" sz="2600">
                <a:latin typeface="Calibri"/>
                <a:ea typeface="Calibri"/>
                <a:cs typeface="Calibri"/>
                <a:sym typeface="Calibri"/>
              </a:rPr>
              <a:t>Faculty–3 from each system; chair is ICAS chair</a:t>
            </a:r>
            <a:endParaRPr sz="2600">
              <a:latin typeface="Calibri"/>
              <a:ea typeface="Calibri"/>
              <a:cs typeface="Calibri"/>
              <a:sym typeface="Calibri"/>
            </a:endParaRPr>
          </a:p>
          <a:p>
            <a:pPr marL="914400" lvl="1" indent="-381317" algn="l" rtl="0">
              <a:lnSpc>
                <a:spcPct val="100000"/>
              </a:lnSpc>
              <a:spcBef>
                <a:spcPts val="600"/>
              </a:spcBef>
              <a:spcAft>
                <a:spcPts val="0"/>
              </a:spcAft>
              <a:buSzPct val="100000"/>
              <a:buFont typeface="Calibri"/>
              <a:buChar char="•"/>
            </a:pPr>
            <a:r>
              <a:rPr lang="en" sz="2600">
                <a:latin typeface="Calibri"/>
                <a:ea typeface="Calibri"/>
                <a:cs typeface="Calibri"/>
                <a:sym typeface="Calibri"/>
              </a:rPr>
              <a:t>Students–1 from each system</a:t>
            </a:r>
            <a:endParaRPr sz="2600">
              <a:latin typeface="Calibri"/>
              <a:ea typeface="Calibri"/>
              <a:cs typeface="Calibri"/>
              <a:sym typeface="Calibri"/>
            </a:endParaRPr>
          </a:p>
          <a:p>
            <a:pPr marL="914400" lvl="1" indent="-381317" algn="l" rtl="0">
              <a:lnSpc>
                <a:spcPct val="100000"/>
              </a:lnSpc>
              <a:spcBef>
                <a:spcPts val="600"/>
              </a:spcBef>
              <a:spcAft>
                <a:spcPts val="0"/>
              </a:spcAft>
              <a:buSzPct val="100000"/>
              <a:buFont typeface="Calibri"/>
              <a:buChar char="•"/>
            </a:pPr>
            <a:r>
              <a:rPr lang="en" sz="2600">
                <a:latin typeface="Calibri"/>
                <a:ea typeface="Calibri"/>
                <a:cs typeface="Calibri"/>
                <a:sym typeface="Calibri"/>
              </a:rPr>
              <a:t>Administration–advisors from each system </a:t>
            </a:r>
            <a:endParaRPr sz="2600">
              <a:latin typeface="Calibri"/>
              <a:ea typeface="Calibri"/>
              <a:cs typeface="Calibri"/>
              <a:sym typeface="Calibri"/>
            </a:endParaRPr>
          </a:p>
          <a:p>
            <a:pPr marL="457200" lvl="0" indent="-381317" algn="l" rtl="0">
              <a:lnSpc>
                <a:spcPct val="100000"/>
              </a:lnSpc>
              <a:spcBef>
                <a:spcPts val="600"/>
              </a:spcBef>
              <a:spcAft>
                <a:spcPts val="0"/>
              </a:spcAft>
              <a:buSzPct val="100000"/>
              <a:buFont typeface="Calibri"/>
              <a:buChar char="•"/>
            </a:pPr>
            <a:r>
              <a:rPr lang="en" sz="2600">
                <a:latin typeface="Calibri"/>
                <a:ea typeface="Calibri"/>
                <a:cs typeface="Calibri"/>
                <a:sym typeface="Calibri"/>
              </a:rPr>
              <a:t>Charge to make consensus-based recommendation to ICAS for potential singular general education pathway </a:t>
            </a:r>
            <a:endParaRPr sz="2600">
              <a:latin typeface="Calibri"/>
              <a:ea typeface="Calibri"/>
              <a:cs typeface="Calibri"/>
              <a:sym typeface="Calibri"/>
            </a:endParaRPr>
          </a:p>
          <a:p>
            <a:pPr marL="457200" lvl="0" indent="-381317" algn="l" rtl="0">
              <a:lnSpc>
                <a:spcPct val="100000"/>
              </a:lnSpc>
              <a:spcBef>
                <a:spcPts val="600"/>
              </a:spcBef>
              <a:spcAft>
                <a:spcPts val="0"/>
              </a:spcAft>
              <a:buSzPct val="100000"/>
              <a:buFont typeface="Calibri"/>
              <a:buChar char="•"/>
            </a:pPr>
            <a:r>
              <a:rPr lang="en" sz="2600">
                <a:latin typeface="Calibri"/>
                <a:ea typeface="Calibri"/>
                <a:cs typeface="Calibri"/>
                <a:sym typeface="Calibri"/>
              </a:rPr>
              <a:t>Special committee to complete work on or before May 6, 2022</a:t>
            </a:r>
            <a:endParaRPr sz="2600">
              <a:latin typeface="Calibri"/>
              <a:ea typeface="Calibri"/>
              <a:cs typeface="Calibri"/>
              <a:sym typeface="Calibri"/>
            </a:endParaRPr>
          </a:p>
          <a:p>
            <a:pPr marL="457200" lvl="0" indent="-381317" algn="l" rtl="0">
              <a:lnSpc>
                <a:spcPct val="100000"/>
              </a:lnSpc>
              <a:spcBef>
                <a:spcPts val="600"/>
              </a:spcBef>
              <a:spcAft>
                <a:spcPts val="600"/>
              </a:spcAft>
              <a:buSzPct val="100000"/>
              <a:buFont typeface="Calibri"/>
              <a:buChar char="•"/>
            </a:pPr>
            <a:r>
              <a:rPr lang="en" sz="2600">
                <a:latin typeface="Calibri"/>
                <a:ea typeface="Calibri"/>
                <a:cs typeface="Calibri"/>
                <a:sym typeface="Calibri"/>
              </a:rPr>
              <a:t>Each system will vet through own process before May 2023</a:t>
            </a:r>
            <a:endParaRPr sz="26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909205" y="522200"/>
            <a:ext cx="7736031" cy="860243"/>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2"/>
              </a:buClr>
              <a:buSzPts val="2700"/>
              <a:buFont typeface="Palatino"/>
              <a:buNone/>
            </a:pPr>
            <a:r>
              <a:rPr lang="en"/>
              <a:t>AB 1111</a:t>
            </a:r>
            <a:endParaRPr/>
          </a:p>
        </p:txBody>
      </p:sp>
      <p:sp>
        <p:nvSpPr>
          <p:cNvPr id="172" name="Google Shape;172;p32"/>
          <p:cNvSpPr txBox="1">
            <a:spLocks noGrp="1"/>
          </p:cNvSpPr>
          <p:nvPr>
            <p:ph type="body" idx="1"/>
          </p:nvPr>
        </p:nvSpPr>
        <p:spPr>
          <a:xfrm>
            <a:off x="909205" y="1475840"/>
            <a:ext cx="7736031" cy="314546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800"/>
              </a:spcBef>
              <a:spcAft>
                <a:spcPts val="0"/>
              </a:spcAft>
              <a:buClr>
                <a:srgbClr val="000000"/>
              </a:buClr>
              <a:buSzPts val="1700"/>
              <a:buNone/>
            </a:pPr>
            <a:r>
              <a:rPr lang="en" sz="1700">
                <a:solidFill>
                  <a:srgbClr val="000000"/>
                </a:solidFill>
                <a:latin typeface="Arial"/>
                <a:ea typeface="Arial"/>
                <a:cs typeface="Arial"/>
                <a:sym typeface="Arial"/>
              </a:rPr>
              <a:t>SOVA is working on landscape analysis for AB 1111. </a:t>
            </a:r>
            <a:endParaRPr sz="1700">
              <a:solidFill>
                <a:srgbClr val="000000"/>
              </a:solidFill>
              <a:latin typeface="Arial"/>
              <a:ea typeface="Arial"/>
              <a:cs typeface="Arial"/>
              <a:sym typeface="Arial"/>
            </a:endParaRPr>
          </a:p>
          <a:p>
            <a:pPr marL="0" lvl="0" indent="0" algn="l" rtl="0">
              <a:lnSpc>
                <a:spcPct val="90000"/>
              </a:lnSpc>
              <a:spcBef>
                <a:spcPts val="1200"/>
              </a:spcBef>
              <a:spcAft>
                <a:spcPts val="1200"/>
              </a:spcAft>
              <a:buClr>
                <a:srgbClr val="000000"/>
              </a:buClr>
              <a:buSzPts val="1700"/>
              <a:buNone/>
            </a:pPr>
            <a:r>
              <a:rPr lang="en" sz="1700">
                <a:solidFill>
                  <a:srgbClr val="000000"/>
                </a:solidFill>
                <a:latin typeface="Arial"/>
                <a:ea typeface="Arial"/>
                <a:cs typeface="Arial"/>
                <a:sym typeface="Arial"/>
              </a:rPr>
              <a:t>Chancellor's office is contracting with UC Berkeley to use AI technology to look at curriculum alignment and patterns of articulation</a:t>
            </a:r>
            <a:endParaRPr sz="2300"/>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5638</TotalTime>
  <Words>2008</Words>
  <Application>Microsoft Office PowerPoint</Application>
  <PresentationFormat>On-screen Show (16:9)</PresentationFormat>
  <Paragraphs>174</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Calibri</vt:lpstr>
      <vt:lpstr>Alfa Slab One</vt:lpstr>
      <vt:lpstr>Verdana</vt:lpstr>
      <vt:lpstr>Palatino</vt:lpstr>
      <vt:lpstr>Times New Roman</vt:lpstr>
      <vt:lpstr>Gill Sans</vt:lpstr>
      <vt:lpstr>Proxima Nova</vt:lpstr>
      <vt:lpstr>Gameday</vt:lpstr>
      <vt:lpstr>Office Theme</vt:lpstr>
      <vt:lpstr>Spring 2022 Curriculum Regionals </vt:lpstr>
      <vt:lpstr>Todays Agenda </vt:lpstr>
      <vt:lpstr>Sign In Links (Name, College, Role) </vt:lpstr>
      <vt:lpstr>Chancellor's Office Update </vt:lpstr>
      <vt:lpstr>5C Updates–Potential Title 5 Changes</vt:lpstr>
      <vt:lpstr>Ethnic Studies Update </vt:lpstr>
      <vt:lpstr>Ethnic Studies TMC DRAFTS </vt:lpstr>
      <vt:lpstr>ICAS/General Education and AB 928</vt:lpstr>
      <vt:lpstr>AB 1111</vt:lpstr>
      <vt:lpstr>Upcoming Legislation Related to Curriculum </vt:lpstr>
      <vt:lpstr>Curriculum Institute 2022  </vt:lpstr>
      <vt:lpstr>Curriculum Institute Planning Poll</vt:lpstr>
      <vt:lpstr>Break Time </vt:lpstr>
      <vt:lpstr>AB 705 </vt:lpstr>
      <vt:lpstr>705 Implementation </vt:lpstr>
      <vt:lpstr>AB 1705 </vt:lpstr>
      <vt:lpstr>Intermediate Algebra </vt:lpstr>
      <vt:lpstr>Pre-Reqs and Co-Reqs and Articulation </vt:lpstr>
      <vt:lpstr>Proposed Resolution for Spring 2022</vt:lpstr>
      <vt:lpstr>Cross Listing </vt:lpstr>
      <vt:lpstr>Cross Listing Definition </vt:lpstr>
      <vt:lpstr>Cross Listing Guidance </vt:lpstr>
      <vt:lpstr>Impact of Cross Listing and Ethnic Studies </vt:lpstr>
      <vt:lpstr>Culturally Responsive Curriculum</vt:lpstr>
      <vt:lpstr>Culturally Responsive Curriculum and The COR</vt:lpstr>
      <vt:lpstr>Culturally Responsive Curriculum Tool</vt:lpstr>
      <vt:lpstr>ASCCC Curriculum Committee </vt:lpstr>
      <vt:lpstr>ADDITIONAL 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2022 Curriculum Regionals</dc:title>
  <dc:creator>Stephanie Curry</dc:creator>
  <cp:lastModifiedBy>Stephanie Curry</cp:lastModifiedBy>
  <cp:revision>11</cp:revision>
  <cp:lastPrinted>2022-02-27T21:24:35Z</cp:lastPrinted>
  <dcterms:modified xsi:type="dcterms:W3CDTF">2022-02-28T20:07:59Z</dcterms:modified>
</cp:coreProperties>
</file>