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sldIdLst>
    <p:sldId id="256" r:id="rId2"/>
    <p:sldId id="257" r:id="rId3"/>
    <p:sldId id="258" r:id="rId4"/>
    <p:sldId id="260" r:id="rId5"/>
    <p:sldId id="261" r:id="rId6"/>
    <p:sldId id="294" r:id="rId7"/>
    <p:sldId id="280" r:id="rId8"/>
    <p:sldId id="281" r:id="rId9"/>
    <p:sldId id="282" r:id="rId10"/>
    <p:sldId id="283" r:id="rId11"/>
    <p:sldId id="284" r:id="rId12"/>
    <p:sldId id="263" r:id="rId13"/>
    <p:sldId id="295" r:id="rId14"/>
    <p:sldId id="264" r:id="rId15"/>
    <p:sldId id="265" r:id="rId16"/>
    <p:sldId id="266" r:id="rId17"/>
    <p:sldId id="269" r:id="rId18"/>
    <p:sldId id="270" r:id="rId19"/>
    <p:sldId id="272" r:id="rId20"/>
    <p:sldId id="273" r:id="rId21"/>
    <p:sldId id="276" r:id="rId22"/>
    <p:sldId id="274" r:id="rId23"/>
    <p:sldId id="275" r:id="rId24"/>
    <p:sldId id="277" r:id="rId25"/>
    <p:sldId id="285" r:id="rId26"/>
    <p:sldId id="286" r:id="rId27"/>
    <p:sldId id="287" r:id="rId28"/>
    <p:sldId id="288" r:id="rId29"/>
    <p:sldId id="289" r:id="rId30"/>
    <p:sldId id="279" r:id="rId31"/>
    <p:sldId id="290" r:id="rId32"/>
    <p:sldId id="268" r:id="rId33"/>
    <p:sldId id="291" r:id="rId34"/>
    <p:sldId id="292" r:id="rId35"/>
    <p:sldId id="293"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600"/>
    <a:srgbClr val="951100"/>
    <a:srgbClr val="FF2600"/>
    <a:srgbClr val="33D518"/>
    <a:srgbClr val="9411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p:restoredTop sz="94690"/>
  </p:normalViewPr>
  <p:slideViewPr>
    <p:cSldViewPr snapToGrid="0" snapToObjects="1">
      <p:cViewPr>
        <p:scale>
          <a:sx n="76" d="100"/>
          <a:sy n="76" d="100"/>
        </p:scale>
        <p:origin x="-1098"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Percent change in earnings</a:t>
            </a:r>
            <a:endParaRPr lang="en-US" dirty="0"/>
          </a:p>
        </c:rich>
      </c:tx>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Sheet1!$A$2:$A$7</c:f>
              <c:strCache>
                <c:ptCount val="6"/>
                <c:pt idx="0">
                  <c:v>A.A.</c:v>
                </c:pt>
                <c:pt idx="1">
                  <c:v>A.S.</c:v>
                </c:pt>
                <c:pt idx="2">
                  <c:v>6 units to &lt; 18</c:v>
                </c:pt>
                <c:pt idx="3">
                  <c:v>12 units to &lt; 18</c:v>
                </c:pt>
                <c:pt idx="4">
                  <c:v>18 units to &lt; 30</c:v>
                </c:pt>
                <c:pt idx="5">
                  <c:v>30 units to &lt;60</c:v>
                </c:pt>
              </c:strCache>
            </c:strRef>
          </c:cat>
          <c:val>
            <c:numRef>
              <c:f>Sheet1!$B$2:$B$7</c:f>
              <c:numCache>
                <c:formatCode>0.00</c:formatCode>
                <c:ptCount val="6"/>
                <c:pt idx="0">
                  <c:v>39.1</c:v>
                </c:pt>
                <c:pt idx="1">
                  <c:v>55.5</c:v>
                </c:pt>
                <c:pt idx="2">
                  <c:v>15.5</c:v>
                </c:pt>
                <c:pt idx="3">
                  <c:v>3.3</c:v>
                </c:pt>
                <c:pt idx="4">
                  <c:v>28.3</c:v>
                </c:pt>
                <c:pt idx="5">
                  <c:v>32.700000000000003</c:v>
                </c:pt>
              </c:numCache>
            </c:numRef>
          </c:val>
        </c:ser>
        <c:dLbls>
          <c:showLegendKey val="0"/>
          <c:showVal val="0"/>
          <c:showCatName val="0"/>
          <c:showSerName val="0"/>
          <c:showPercent val="0"/>
          <c:showBubbleSize val="0"/>
        </c:dLbls>
        <c:gapWidth val="150"/>
        <c:axId val="150425600"/>
        <c:axId val="150427136"/>
      </c:barChart>
      <c:catAx>
        <c:axId val="150425600"/>
        <c:scaling>
          <c:orientation val="minMax"/>
        </c:scaling>
        <c:delete val="0"/>
        <c:axPos val="b"/>
        <c:numFmt formatCode="General" sourceLinked="0"/>
        <c:majorTickMark val="out"/>
        <c:minorTickMark val="none"/>
        <c:tickLblPos val="nextTo"/>
        <c:txPr>
          <a:bodyPr/>
          <a:lstStyle/>
          <a:p>
            <a:pPr>
              <a:defRPr sz="1400"/>
            </a:pPr>
            <a:endParaRPr lang="en-US"/>
          </a:p>
        </c:txPr>
        <c:crossAx val="150427136"/>
        <c:crosses val="autoZero"/>
        <c:auto val="1"/>
        <c:lblAlgn val="ctr"/>
        <c:lblOffset val="100"/>
        <c:noMultiLvlLbl val="0"/>
      </c:catAx>
      <c:valAx>
        <c:axId val="150427136"/>
        <c:scaling>
          <c:orientation val="minMax"/>
        </c:scaling>
        <c:delete val="0"/>
        <c:axPos val="l"/>
        <c:majorGridlines/>
        <c:numFmt formatCode="0.00" sourceLinked="1"/>
        <c:majorTickMark val="out"/>
        <c:minorTickMark val="none"/>
        <c:tickLblPos val="nextTo"/>
        <c:crossAx val="1504256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32D589-BCBE-6449-9FA6-7D86787A9E89}" type="doc">
      <dgm:prSet loTypeId="urn:microsoft.com/office/officeart/2005/8/layout/hierarchy3" loCatId="" qsTypeId="urn:microsoft.com/office/officeart/2005/8/quickstyle/simple4" qsCatId="simple" csTypeId="urn:microsoft.com/office/officeart/2005/8/colors/colorful2" csCatId="colorful" phldr="1"/>
      <dgm:spPr/>
      <dgm:t>
        <a:bodyPr/>
        <a:lstStyle/>
        <a:p>
          <a:endParaRPr lang="en-US"/>
        </a:p>
      </dgm:t>
    </dgm:pt>
    <dgm:pt modelId="{1C97EEB4-E9F2-834B-B288-E2FB97AA15A8}">
      <dgm:prSet phldrT="[Text]"/>
      <dgm:spPr/>
      <dgm:t>
        <a:bodyPr/>
        <a:lstStyle/>
        <a:p>
          <a:r>
            <a:rPr lang="en-US" dirty="0" smtClean="0"/>
            <a:t>CDE -Permit Matric</a:t>
          </a:r>
          <a:endParaRPr lang="en-US" dirty="0"/>
        </a:p>
      </dgm:t>
    </dgm:pt>
    <dgm:pt modelId="{C210E726-35F0-7540-8967-A88DA22A1E76}" type="parTrans" cxnId="{1B68ECF4-34C3-204C-8075-0C3FAA482498}">
      <dgm:prSet/>
      <dgm:spPr/>
      <dgm:t>
        <a:bodyPr/>
        <a:lstStyle/>
        <a:p>
          <a:endParaRPr lang="en-US"/>
        </a:p>
      </dgm:t>
    </dgm:pt>
    <dgm:pt modelId="{B621D6DC-ACD4-D942-9724-B309A7EB1A8F}" type="sibTrans" cxnId="{1B68ECF4-34C3-204C-8075-0C3FAA482498}">
      <dgm:prSet/>
      <dgm:spPr/>
      <dgm:t>
        <a:bodyPr/>
        <a:lstStyle/>
        <a:p>
          <a:endParaRPr lang="en-US"/>
        </a:p>
      </dgm:t>
    </dgm:pt>
    <dgm:pt modelId="{CA057E6B-90C0-FA49-9399-4B2659AC160A}">
      <dgm:prSet phldrT="[Text]"/>
      <dgm:spPr/>
      <dgm:t>
        <a:bodyPr/>
        <a:lstStyle/>
        <a:p>
          <a:r>
            <a:rPr lang="en-US" dirty="0" smtClean="0"/>
            <a:t>Program Director  </a:t>
          </a:r>
        </a:p>
        <a:p>
          <a:r>
            <a:rPr lang="en-US" dirty="0" smtClean="0"/>
            <a:t>BA+</a:t>
          </a:r>
          <a:endParaRPr lang="en-US" dirty="0"/>
        </a:p>
      </dgm:t>
    </dgm:pt>
    <dgm:pt modelId="{E0743ACE-3B16-1548-89B1-CA42FB42364A}" type="parTrans" cxnId="{0EED9A9D-A0D1-0446-898E-3661C92C5094}">
      <dgm:prSet/>
      <dgm:spPr/>
      <dgm:t>
        <a:bodyPr/>
        <a:lstStyle/>
        <a:p>
          <a:endParaRPr lang="en-US"/>
        </a:p>
      </dgm:t>
    </dgm:pt>
    <dgm:pt modelId="{BD12728A-214B-DF43-8F13-0913C613FA49}" type="sibTrans" cxnId="{0EED9A9D-A0D1-0446-898E-3661C92C5094}">
      <dgm:prSet/>
      <dgm:spPr/>
      <dgm:t>
        <a:bodyPr/>
        <a:lstStyle/>
        <a:p>
          <a:endParaRPr lang="en-US"/>
        </a:p>
      </dgm:t>
    </dgm:pt>
    <dgm:pt modelId="{9F47DD14-6702-BA40-B9F3-C6701DB2A180}">
      <dgm:prSet phldrT="[Text]"/>
      <dgm:spPr/>
      <dgm:t>
        <a:bodyPr/>
        <a:lstStyle/>
        <a:p>
          <a:r>
            <a:rPr lang="en-US" dirty="0" smtClean="0"/>
            <a:t>CFS Program Certificates</a:t>
          </a:r>
          <a:endParaRPr lang="en-US" dirty="0"/>
        </a:p>
      </dgm:t>
    </dgm:pt>
    <dgm:pt modelId="{99B2B879-0464-3E49-9EF2-D2A16C3BD0A0}" type="parTrans" cxnId="{513F187B-76B9-3847-986D-84F5C38C15B8}">
      <dgm:prSet/>
      <dgm:spPr/>
      <dgm:t>
        <a:bodyPr/>
        <a:lstStyle/>
        <a:p>
          <a:endParaRPr lang="en-US"/>
        </a:p>
      </dgm:t>
    </dgm:pt>
    <dgm:pt modelId="{97680CA2-9363-D649-8165-59004C86F51E}" type="sibTrans" cxnId="{513F187B-76B9-3847-986D-84F5C38C15B8}">
      <dgm:prSet/>
      <dgm:spPr/>
      <dgm:t>
        <a:bodyPr/>
        <a:lstStyle/>
        <a:p>
          <a:endParaRPr lang="en-US"/>
        </a:p>
      </dgm:t>
    </dgm:pt>
    <dgm:pt modelId="{DCE2D6C2-0FD1-404F-A830-DABD6207F935}">
      <dgm:prSet phldrT="[Text]"/>
      <dgm:spPr/>
      <dgm:t>
        <a:bodyPr/>
        <a:lstStyle/>
        <a:p>
          <a:r>
            <a:rPr lang="en-US" dirty="0" smtClean="0"/>
            <a:t>Must transfer to 4 year</a:t>
          </a:r>
          <a:endParaRPr lang="en-US" dirty="0"/>
        </a:p>
      </dgm:t>
    </dgm:pt>
    <dgm:pt modelId="{A54CAEB8-4763-5848-BB7C-D3913EAB57A4}" type="parTrans" cxnId="{C59154A6-15EA-AB4C-BDEA-0305ECC467C0}">
      <dgm:prSet/>
      <dgm:spPr/>
      <dgm:t>
        <a:bodyPr/>
        <a:lstStyle/>
        <a:p>
          <a:endParaRPr lang="en-US"/>
        </a:p>
      </dgm:t>
    </dgm:pt>
    <dgm:pt modelId="{19899359-6330-D049-8D41-CB5BE4DDDCCC}" type="sibTrans" cxnId="{C59154A6-15EA-AB4C-BDEA-0305ECC467C0}">
      <dgm:prSet/>
      <dgm:spPr/>
      <dgm:t>
        <a:bodyPr/>
        <a:lstStyle/>
        <a:p>
          <a:endParaRPr lang="en-US"/>
        </a:p>
      </dgm:t>
    </dgm:pt>
    <dgm:pt modelId="{50C9FACE-A2D4-3445-9BC2-3F7079389BC6}">
      <dgm:prSet phldrT="[Text]"/>
      <dgm:spPr/>
      <dgm:t>
        <a:bodyPr/>
        <a:lstStyle/>
        <a:p>
          <a:r>
            <a:rPr lang="en-US" dirty="0" smtClean="0"/>
            <a:t>Assistant Teacher</a:t>
          </a:r>
          <a:endParaRPr lang="en-US" dirty="0"/>
        </a:p>
      </dgm:t>
    </dgm:pt>
    <dgm:pt modelId="{01BCB2BC-40D1-1E4F-B668-163419FC36CD}" type="parTrans" cxnId="{D20363B1-E971-A044-A3E0-634659E7558F}">
      <dgm:prSet/>
      <dgm:spPr/>
      <dgm:t>
        <a:bodyPr/>
        <a:lstStyle/>
        <a:p>
          <a:endParaRPr lang="en-US"/>
        </a:p>
      </dgm:t>
    </dgm:pt>
    <dgm:pt modelId="{08A75E1B-6942-6B41-A5A8-E7BCB62CD0C0}" type="sibTrans" cxnId="{D20363B1-E971-A044-A3E0-634659E7558F}">
      <dgm:prSet/>
      <dgm:spPr/>
      <dgm:t>
        <a:bodyPr/>
        <a:lstStyle/>
        <a:p>
          <a:endParaRPr lang="en-US"/>
        </a:p>
      </dgm:t>
    </dgm:pt>
    <dgm:pt modelId="{B62A1768-A412-5D4B-8103-5B471C0C32EB}">
      <dgm:prSet phldrT="[Text]"/>
      <dgm:spPr/>
      <dgm:t>
        <a:bodyPr/>
        <a:lstStyle/>
        <a:p>
          <a:r>
            <a:rPr lang="en-US" dirty="0" smtClean="0"/>
            <a:t>Site Supervisor AA+</a:t>
          </a:r>
          <a:endParaRPr lang="en-US" dirty="0"/>
        </a:p>
      </dgm:t>
    </dgm:pt>
    <dgm:pt modelId="{3D37EE12-3F43-4B44-9F90-3FD2EE2D2ADB}" type="parTrans" cxnId="{8F028FCF-DA80-BB4A-99BC-4B3D622751B2}">
      <dgm:prSet/>
      <dgm:spPr/>
      <dgm:t>
        <a:bodyPr/>
        <a:lstStyle/>
        <a:p>
          <a:endParaRPr lang="en-US"/>
        </a:p>
      </dgm:t>
    </dgm:pt>
    <dgm:pt modelId="{BE43F369-2845-A04E-859A-5BC8675ED555}" type="sibTrans" cxnId="{8F028FCF-DA80-BB4A-99BC-4B3D622751B2}">
      <dgm:prSet/>
      <dgm:spPr/>
      <dgm:t>
        <a:bodyPr/>
        <a:lstStyle/>
        <a:p>
          <a:endParaRPr lang="en-US"/>
        </a:p>
      </dgm:t>
    </dgm:pt>
    <dgm:pt modelId="{2509C54A-E917-1045-85A3-7F20A841EE0B}">
      <dgm:prSet phldrT="[Text]"/>
      <dgm:spPr/>
      <dgm:t>
        <a:bodyPr/>
        <a:lstStyle/>
        <a:p>
          <a:r>
            <a:rPr lang="en-US" dirty="0" smtClean="0"/>
            <a:t>Master Teacher </a:t>
          </a:r>
        </a:p>
        <a:p>
          <a:r>
            <a:rPr lang="en-US" dirty="0" smtClean="0"/>
            <a:t>24 units + GE + Specialization</a:t>
          </a:r>
          <a:endParaRPr lang="en-US" dirty="0"/>
        </a:p>
      </dgm:t>
    </dgm:pt>
    <dgm:pt modelId="{2F331E0E-3119-B349-A08F-301734330476}" type="parTrans" cxnId="{2F8DD75D-E030-5C41-AB1D-45830619C565}">
      <dgm:prSet/>
      <dgm:spPr/>
      <dgm:t>
        <a:bodyPr/>
        <a:lstStyle/>
        <a:p>
          <a:endParaRPr lang="en-US"/>
        </a:p>
      </dgm:t>
    </dgm:pt>
    <dgm:pt modelId="{6D7E1399-DE22-3B41-914A-7AC5E51D6BBE}" type="sibTrans" cxnId="{2F8DD75D-E030-5C41-AB1D-45830619C565}">
      <dgm:prSet/>
      <dgm:spPr/>
      <dgm:t>
        <a:bodyPr/>
        <a:lstStyle/>
        <a:p>
          <a:endParaRPr lang="en-US"/>
        </a:p>
      </dgm:t>
    </dgm:pt>
    <dgm:pt modelId="{D2246B4B-F23D-2040-931A-5C116A23DFA1}">
      <dgm:prSet phldrT="[Text]"/>
      <dgm:spPr/>
      <dgm:t>
        <a:bodyPr/>
        <a:lstStyle/>
        <a:p>
          <a:r>
            <a:rPr lang="en-US" dirty="0" smtClean="0"/>
            <a:t>Associate Teacher  12 units</a:t>
          </a:r>
          <a:endParaRPr lang="en-US" dirty="0"/>
        </a:p>
      </dgm:t>
    </dgm:pt>
    <dgm:pt modelId="{7FCF4FF8-073E-A849-B473-8918AE798181}" type="parTrans" cxnId="{973EEEF7-7E55-7047-992E-73985272517F}">
      <dgm:prSet/>
      <dgm:spPr/>
      <dgm:t>
        <a:bodyPr/>
        <a:lstStyle/>
        <a:p>
          <a:endParaRPr lang="en-US"/>
        </a:p>
      </dgm:t>
    </dgm:pt>
    <dgm:pt modelId="{AB12C85A-827C-E241-8993-DF967F22B1ED}" type="sibTrans" cxnId="{973EEEF7-7E55-7047-992E-73985272517F}">
      <dgm:prSet/>
      <dgm:spPr/>
      <dgm:t>
        <a:bodyPr/>
        <a:lstStyle/>
        <a:p>
          <a:endParaRPr lang="en-US"/>
        </a:p>
      </dgm:t>
    </dgm:pt>
    <dgm:pt modelId="{727FE678-7EFD-2B4D-B28A-855178EEBF01}">
      <dgm:prSet phldrT="[Text]"/>
      <dgm:spPr/>
      <dgm:t>
        <a:bodyPr/>
        <a:lstStyle/>
        <a:p>
          <a:r>
            <a:rPr lang="en-US" dirty="0" smtClean="0"/>
            <a:t>Teacher 24 units + GE</a:t>
          </a:r>
          <a:endParaRPr lang="en-US" dirty="0"/>
        </a:p>
      </dgm:t>
    </dgm:pt>
    <dgm:pt modelId="{39F1376A-8A9C-0547-99A2-55294377E831}" type="parTrans" cxnId="{AA59B930-254D-D549-AA16-7838C8499CFF}">
      <dgm:prSet/>
      <dgm:spPr/>
      <dgm:t>
        <a:bodyPr/>
        <a:lstStyle/>
        <a:p>
          <a:endParaRPr lang="en-US"/>
        </a:p>
      </dgm:t>
    </dgm:pt>
    <dgm:pt modelId="{67EEFEE2-ADB0-8C41-831A-1BB050BB817C}" type="sibTrans" cxnId="{AA59B930-254D-D549-AA16-7838C8499CFF}">
      <dgm:prSet/>
      <dgm:spPr/>
      <dgm:t>
        <a:bodyPr/>
        <a:lstStyle/>
        <a:p>
          <a:endParaRPr lang="en-US"/>
        </a:p>
      </dgm:t>
    </dgm:pt>
    <dgm:pt modelId="{FE80BFD1-6497-EB48-A533-603CBA4B0137}">
      <dgm:prSet phldrT="[Text]"/>
      <dgm:spPr/>
      <dgm:t>
        <a:bodyPr/>
        <a:lstStyle/>
        <a:p>
          <a:r>
            <a:rPr lang="en-US" dirty="0" smtClean="0"/>
            <a:t>Assistant Teacher  </a:t>
          </a:r>
        </a:p>
        <a:p>
          <a:r>
            <a:rPr lang="en-US" dirty="0" smtClean="0"/>
            <a:t>6 units</a:t>
          </a:r>
          <a:endParaRPr lang="en-US" dirty="0"/>
        </a:p>
      </dgm:t>
    </dgm:pt>
    <dgm:pt modelId="{4325292C-79AF-FA4E-A59E-0EBC4E8B5A1F}" type="parTrans" cxnId="{799D91A0-79B4-7248-A1D5-59AD465F5F92}">
      <dgm:prSet/>
      <dgm:spPr/>
      <dgm:t>
        <a:bodyPr/>
        <a:lstStyle/>
        <a:p>
          <a:endParaRPr lang="en-US"/>
        </a:p>
      </dgm:t>
    </dgm:pt>
    <dgm:pt modelId="{603B58F1-A0AA-CA40-B730-0106D6B2A492}" type="sibTrans" cxnId="{799D91A0-79B4-7248-A1D5-59AD465F5F92}">
      <dgm:prSet/>
      <dgm:spPr/>
      <dgm:t>
        <a:bodyPr/>
        <a:lstStyle/>
        <a:p>
          <a:endParaRPr lang="en-US"/>
        </a:p>
      </dgm:t>
    </dgm:pt>
    <dgm:pt modelId="{2552CA82-2E4F-3648-953F-7B9F6EF9E7CE}">
      <dgm:prSet phldrT="[Text]"/>
      <dgm:spPr/>
      <dgm:t>
        <a:bodyPr/>
        <a:lstStyle/>
        <a:p>
          <a:r>
            <a:rPr lang="en-US" dirty="0" smtClean="0"/>
            <a:t>Associate Teacher</a:t>
          </a:r>
          <a:endParaRPr lang="en-US" dirty="0"/>
        </a:p>
      </dgm:t>
    </dgm:pt>
    <dgm:pt modelId="{0C8C9CD7-BF6D-6D4C-B115-851B68BBB76A}" type="parTrans" cxnId="{0C163554-3CCE-A744-AAF1-70C96C095789}">
      <dgm:prSet/>
      <dgm:spPr/>
      <dgm:t>
        <a:bodyPr/>
        <a:lstStyle/>
        <a:p>
          <a:endParaRPr lang="en-US"/>
        </a:p>
      </dgm:t>
    </dgm:pt>
    <dgm:pt modelId="{EEC2CD50-71F8-7645-950B-17501BA03AAA}" type="sibTrans" cxnId="{0C163554-3CCE-A744-AAF1-70C96C095789}">
      <dgm:prSet/>
      <dgm:spPr/>
      <dgm:t>
        <a:bodyPr/>
        <a:lstStyle/>
        <a:p>
          <a:endParaRPr lang="en-US"/>
        </a:p>
      </dgm:t>
    </dgm:pt>
    <dgm:pt modelId="{E1550568-0E33-E54D-AB22-B6901EEAEF03}">
      <dgm:prSet phldrT="[Text]"/>
      <dgm:spPr/>
      <dgm:t>
        <a:bodyPr/>
        <a:lstStyle/>
        <a:p>
          <a:r>
            <a:rPr lang="en-US" dirty="0" smtClean="0"/>
            <a:t>AS –T ECE </a:t>
          </a:r>
        </a:p>
        <a:p>
          <a:r>
            <a:rPr lang="en-US" dirty="0" smtClean="0"/>
            <a:t>AS CFS</a:t>
          </a:r>
          <a:endParaRPr lang="en-US" dirty="0"/>
        </a:p>
      </dgm:t>
    </dgm:pt>
    <dgm:pt modelId="{675833AC-743B-B141-AE17-7EA5E921E91B}" type="parTrans" cxnId="{B9466B22-8230-7849-B2ED-EB2FC98CF5E2}">
      <dgm:prSet/>
      <dgm:spPr/>
      <dgm:t>
        <a:bodyPr/>
        <a:lstStyle/>
        <a:p>
          <a:endParaRPr lang="en-US"/>
        </a:p>
      </dgm:t>
    </dgm:pt>
    <dgm:pt modelId="{65311412-6B52-AC45-9FD1-1FB2E17F54D0}" type="sibTrans" cxnId="{B9466B22-8230-7849-B2ED-EB2FC98CF5E2}">
      <dgm:prSet/>
      <dgm:spPr/>
      <dgm:t>
        <a:bodyPr/>
        <a:lstStyle/>
        <a:p>
          <a:endParaRPr lang="en-US"/>
        </a:p>
      </dgm:t>
    </dgm:pt>
    <dgm:pt modelId="{A789E368-462E-3847-809A-2CC7F435630F}">
      <dgm:prSet phldrT="[Text]"/>
      <dgm:spPr/>
      <dgm:t>
        <a:bodyPr/>
        <a:lstStyle/>
        <a:p>
          <a:r>
            <a:rPr lang="en-US" dirty="0" smtClean="0"/>
            <a:t>Specialization certificates</a:t>
          </a:r>
          <a:endParaRPr lang="en-US" dirty="0"/>
        </a:p>
      </dgm:t>
    </dgm:pt>
    <dgm:pt modelId="{F6725401-390D-2F41-92B7-61022C2086EF}" type="parTrans" cxnId="{40B12742-D748-9342-8B0F-8D01D65C2F2C}">
      <dgm:prSet/>
      <dgm:spPr/>
      <dgm:t>
        <a:bodyPr/>
        <a:lstStyle/>
        <a:p>
          <a:endParaRPr lang="en-US"/>
        </a:p>
      </dgm:t>
    </dgm:pt>
    <dgm:pt modelId="{8A30654C-9362-8043-9914-16E911F60CA3}" type="sibTrans" cxnId="{40B12742-D748-9342-8B0F-8D01D65C2F2C}">
      <dgm:prSet/>
      <dgm:spPr/>
      <dgm:t>
        <a:bodyPr/>
        <a:lstStyle/>
        <a:p>
          <a:endParaRPr lang="en-US"/>
        </a:p>
      </dgm:t>
    </dgm:pt>
    <dgm:pt modelId="{C75CF07D-2FA6-5C40-B13A-834D5D537A0D}">
      <dgm:prSet phldrT="[Text]"/>
      <dgm:spPr/>
      <dgm:t>
        <a:bodyPr/>
        <a:lstStyle/>
        <a:p>
          <a:r>
            <a:rPr lang="en-US" dirty="0" smtClean="0"/>
            <a:t>Associate Teacher with Administration</a:t>
          </a:r>
          <a:endParaRPr lang="en-US" dirty="0"/>
        </a:p>
      </dgm:t>
    </dgm:pt>
    <dgm:pt modelId="{2A15AC0E-F668-3E45-8BED-D008C0D94B14}" type="parTrans" cxnId="{DB1C3EBA-107B-4E4D-BFD9-D51667700027}">
      <dgm:prSet/>
      <dgm:spPr/>
      <dgm:t>
        <a:bodyPr/>
        <a:lstStyle/>
        <a:p>
          <a:endParaRPr lang="en-US"/>
        </a:p>
      </dgm:t>
    </dgm:pt>
    <dgm:pt modelId="{00B8AB96-763E-6B49-9912-09EA0C71A9C9}" type="sibTrans" cxnId="{DB1C3EBA-107B-4E4D-BFD9-D51667700027}">
      <dgm:prSet/>
      <dgm:spPr/>
      <dgm:t>
        <a:bodyPr/>
        <a:lstStyle/>
        <a:p>
          <a:endParaRPr lang="en-US"/>
        </a:p>
      </dgm:t>
    </dgm:pt>
    <dgm:pt modelId="{1039C9E7-CACB-9B4B-B300-0E098A5074DE}">
      <dgm:prSet phldrT="[Text]"/>
      <dgm:spPr/>
      <dgm:t>
        <a:bodyPr/>
        <a:lstStyle/>
        <a:p>
          <a:r>
            <a:rPr lang="en-US" dirty="0" smtClean="0"/>
            <a:t>Allowed to be left alone with children, if enrolled</a:t>
          </a:r>
          <a:endParaRPr lang="en-US" dirty="0"/>
        </a:p>
      </dgm:t>
    </dgm:pt>
    <dgm:pt modelId="{CAA9EF76-82E0-944F-A267-ED4D51732AC3}" type="parTrans" cxnId="{BAC9F924-0DEB-E244-B94E-DD26D73914C2}">
      <dgm:prSet/>
      <dgm:spPr/>
      <dgm:t>
        <a:bodyPr/>
        <a:lstStyle/>
        <a:p>
          <a:endParaRPr lang="en-US"/>
        </a:p>
      </dgm:t>
    </dgm:pt>
    <dgm:pt modelId="{350098B9-D487-1C4B-8B72-CA2479E3D1C7}" type="sibTrans" cxnId="{BAC9F924-0DEB-E244-B94E-DD26D73914C2}">
      <dgm:prSet/>
      <dgm:spPr/>
      <dgm:t>
        <a:bodyPr/>
        <a:lstStyle/>
        <a:p>
          <a:endParaRPr lang="en-US"/>
        </a:p>
      </dgm:t>
    </dgm:pt>
    <dgm:pt modelId="{B7087277-0772-ED4C-B39A-783874FAE84B}">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smtClean="0"/>
            <a:t>Positions</a:t>
          </a:r>
          <a:endParaRPr lang="en-US" dirty="0"/>
        </a:p>
      </dgm:t>
    </dgm:pt>
    <dgm:pt modelId="{2C50E896-C09F-0542-8F26-CF40FB816449}" type="parTrans" cxnId="{7B91BF57-EED7-FD47-8177-98CE5BADBFF9}">
      <dgm:prSet/>
      <dgm:spPr/>
      <dgm:t>
        <a:bodyPr/>
        <a:lstStyle/>
        <a:p>
          <a:endParaRPr lang="en-US"/>
        </a:p>
      </dgm:t>
    </dgm:pt>
    <dgm:pt modelId="{086B82D8-E4C2-B248-8AA6-9F22A781178B}" type="sibTrans" cxnId="{7B91BF57-EED7-FD47-8177-98CE5BADBFF9}">
      <dgm:prSet/>
      <dgm:spPr/>
      <dgm:t>
        <a:bodyPr/>
        <a:lstStyle/>
        <a:p>
          <a:endParaRPr lang="en-US"/>
        </a:p>
      </dgm:t>
    </dgm:pt>
    <dgm:pt modelId="{7E6E3FA4-99EA-1442-B5D6-11F66B0B887B}">
      <dgm:prSet phldrT="[Text]"/>
      <dgm:spPr/>
      <dgm:t>
        <a:bodyPr/>
        <a:lstStyle/>
        <a:p>
          <a:r>
            <a:rPr lang="en-US" dirty="0" smtClean="0"/>
            <a:t>Program supervisor qualified in a CDE subsidized center, multi sites</a:t>
          </a:r>
          <a:endParaRPr lang="en-US" dirty="0"/>
        </a:p>
      </dgm:t>
    </dgm:pt>
    <dgm:pt modelId="{EE247AF4-1B73-F148-9ED1-D0A8E57370A1}" type="parTrans" cxnId="{8050E1EA-D830-1740-8EB3-9054B68B65B8}">
      <dgm:prSet/>
      <dgm:spPr/>
      <dgm:t>
        <a:bodyPr/>
        <a:lstStyle/>
        <a:p>
          <a:endParaRPr lang="en-US"/>
        </a:p>
      </dgm:t>
    </dgm:pt>
    <dgm:pt modelId="{CA5F4CEC-703D-EC46-BDDB-3D692849BB81}" type="sibTrans" cxnId="{8050E1EA-D830-1740-8EB3-9054B68B65B8}">
      <dgm:prSet/>
      <dgm:spPr/>
      <dgm:t>
        <a:bodyPr/>
        <a:lstStyle/>
        <a:p>
          <a:endParaRPr lang="en-US"/>
        </a:p>
      </dgm:t>
    </dgm:pt>
    <dgm:pt modelId="{814B180D-CAFE-2B46-B8E8-5B8297853B96}">
      <dgm:prSet phldrT="[Text]"/>
      <dgm:spPr/>
      <dgm:t>
        <a:bodyPr/>
        <a:lstStyle/>
        <a:p>
          <a:r>
            <a:rPr lang="en-US" dirty="0" smtClean="0"/>
            <a:t>Director qualified in a CDE subsidized center</a:t>
          </a:r>
          <a:endParaRPr lang="en-US" dirty="0"/>
        </a:p>
      </dgm:t>
    </dgm:pt>
    <dgm:pt modelId="{18E7B7E2-BBDC-2F4A-8DA1-1CFA712F8036}" type="parTrans" cxnId="{DBDDCDB2-8ADC-FA44-BFF6-90D4E0D3EB7B}">
      <dgm:prSet/>
      <dgm:spPr/>
      <dgm:t>
        <a:bodyPr/>
        <a:lstStyle/>
        <a:p>
          <a:endParaRPr lang="en-US"/>
        </a:p>
      </dgm:t>
    </dgm:pt>
    <dgm:pt modelId="{47A58609-2425-6443-9B52-DD99C61B2240}" type="sibTrans" cxnId="{DBDDCDB2-8ADC-FA44-BFF6-90D4E0D3EB7B}">
      <dgm:prSet/>
      <dgm:spPr/>
      <dgm:t>
        <a:bodyPr/>
        <a:lstStyle/>
        <a:p>
          <a:endParaRPr lang="en-US"/>
        </a:p>
      </dgm:t>
    </dgm:pt>
    <dgm:pt modelId="{772BF993-C20F-6D4E-95EB-4B75DFD3949C}">
      <dgm:prSet phldrT="[Text]"/>
      <dgm:spPr/>
      <dgm:t>
        <a:bodyPr/>
        <a:lstStyle/>
        <a:p>
          <a:r>
            <a:rPr lang="en-US" dirty="0" smtClean="0"/>
            <a:t>Teacher qualified in a CDE subsidized center</a:t>
          </a:r>
          <a:endParaRPr lang="en-US" dirty="0"/>
        </a:p>
      </dgm:t>
    </dgm:pt>
    <dgm:pt modelId="{F023A8A6-10C6-9F4C-AA3C-64EA1D1E94A5}" type="parTrans" cxnId="{4B560B37-ADA6-1547-BCAB-75547DF177FF}">
      <dgm:prSet/>
      <dgm:spPr/>
      <dgm:t>
        <a:bodyPr/>
        <a:lstStyle/>
        <a:p>
          <a:endParaRPr lang="en-US"/>
        </a:p>
      </dgm:t>
    </dgm:pt>
    <dgm:pt modelId="{92A84815-BB17-1840-8EF0-C39C2102A8E3}" type="sibTrans" cxnId="{4B560B37-ADA6-1547-BCAB-75547DF177FF}">
      <dgm:prSet/>
      <dgm:spPr/>
      <dgm:t>
        <a:bodyPr/>
        <a:lstStyle/>
        <a:p>
          <a:endParaRPr lang="en-US"/>
        </a:p>
      </dgm:t>
    </dgm:pt>
    <dgm:pt modelId="{7AF32639-19E6-B740-9CD1-EF20006B7ABA}">
      <dgm:prSet phldrT="[Text]"/>
      <dgm:spPr/>
      <dgm:t>
        <a:bodyPr/>
        <a:lstStyle/>
        <a:p>
          <a:r>
            <a:rPr lang="en-US" dirty="0" smtClean="0"/>
            <a:t>In a regular licensed center, director qualified</a:t>
          </a:r>
          <a:endParaRPr lang="en-US" dirty="0"/>
        </a:p>
      </dgm:t>
    </dgm:pt>
    <dgm:pt modelId="{BD86A1A9-A358-7744-A56C-AB1E5DE6B50E}" type="parTrans" cxnId="{0240CA60-08A9-8640-A2EE-2F75F79219C8}">
      <dgm:prSet/>
      <dgm:spPr/>
      <dgm:t>
        <a:bodyPr/>
        <a:lstStyle/>
        <a:p>
          <a:endParaRPr lang="en-US"/>
        </a:p>
      </dgm:t>
    </dgm:pt>
    <dgm:pt modelId="{C0E3D349-FAEA-BF46-BFD8-6B964ACE5A77}" type="sibTrans" cxnId="{0240CA60-08A9-8640-A2EE-2F75F79219C8}">
      <dgm:prSet/>
      <dgm:spPr/>
      <dgm:t>
        <a:bodyPr/>
        <a:lstStyle/>
        <a:p>
          <a:endParaRPr lang="en-US"/>
        </a:p>
      </dgm:t>
    </dgm:pt>
    <dgm:pt modelId="{C97AC913-78EA-7F43-B05D-FBAA9CFDAE4C}">
      <dgm:prSet phldrT="[Text]"/>
      <dgm:spPr/>
      <dgm:t>
        <a:bodyPr/>
        <a:lstStyle/>
        <a:p>
          <a:r>
            <a:rPr lang="en-US" dirty="0" smtClean="0"/>
            <a:t>In a regular licensed center, Teacher qualified academically</a:t>
          </a:r>
          <a:endParaRPr lang="en-US" dirty="0"/>
        </a:p>
      </dgm:t>
    </dgm:pt>
    <dgm:pt modelId="{1640F2ED-27E7-1B44-84B8-9F1C701612CE}" type="parTrans" cxnId="{50373131-1290-9A45-A701-03DC81C6169D}">
      <dgm:prSet/>
      <dgm:spPr/>
      <dgm:t>
        <a:bodyPr/>
        <a:lstStyle/>
        <a:p>
          <a:endParaRPr lang="en-US"/>
        </a:p>
      </dgm:t>
    </dgm:pt>
    <dgm:pt modelId="{B6C7F52A-A628-0A4A-A7A6-06DBEDADAE6F}" type="sibTrans" cxnId="{50373131-1290-9A45-A701-03DC81C6169D}">
      <dgm:prSet/>
      <dgm:spPr/>
      <dgm:t>
        <a:bodyPr/>
        <a:lstStyle/>
        <a:p>
          <a:endParaRPr lang="en-US"/>
        </a:p>
      </dgm:t>
    </dgm:pt>
    <dgm:pt modelId="{72FA3A5F-90DC-6042-8261-64D2F4CDA896}">
      <dgm:prSet phldrT="[Text]"/>
      <dgm:spPr>
        <a:solidFill>
          <a:schemeClr val="bg1"/>
        </a:solidFill>
      </dgm:spPr>
      <dgm:t>
        <a:bodyPr/>
        <a:lstStyle/>
        <a:p>
          <a:endParaRPr lang="en-US" dirty="0"/>
        </a:p>
      </dgm:t>
    </dgm:pt>
    <dgm:pt modelId="{2501FBE9-1EAE-E54B-AA17-6CA4077B43B0}" type="parTrans" cxnId="{62F40D6D-7AB9-FE48-A335-AF73BC664B15}">
      <dgm:prSet/>
      <dgm:spPr/>
      <dgm:t>
        <a:bodyPr/>
        <a:lstStyle/>
        <a:p>
          <a:endParaRPr lang="en-US"/>
        </a:p>
      </dgm:t>
    </dgm:pt>
    <dgm:pt modelId="{9153B869-FE56-1540-BDE9-090B87EC05F1}" type="sibTrans" cxnId="{62F40D6D-7AB9-FE48-A335-AF73BC664B15}">
      <dgm:prSet/>
      <dgm:spPr/>
      <dgm:t>
        <a:bodyPr/>
        <a:lstStyle/>
        <a:p>
          <a:endParaRPr lang="en-US"/>
        </a:p>
      </dgm:t>
    </dgm:pt>
    <dgm:pt modelId="{5D019869-1539-A348-BF53-2B4EF9240CD1}">
      <dgm:prSet phldrT="[Text]"/>
      <dgm:spPr>
        <a:solidFill>
          <a:schemeClr val="bg1"/>
        </a:solidFill>
      </dgm:spPr>
      <dgm:t>
        <a:bodyPr/>
        <a:lstStyle/>
        <a:p>
          <a:endParaRPr lang="en-US" dirty="0"/>
        </a:p>
      </dgm:t>
    </dgm:pt>
    <dgm:pt modelId="{F94BD1BD-66F4-9546-8CEF-7AF63D08EB52}" type="parTrans" cxnId="{FB330B54-217B-8A41-8B55-DBF7EDEF0E06}">
      <dgm:prSet/>
      <dgm:spPr/>
      <dgm:t>
        <a:bodyPr/>
        <a:lstStyle/>
        <a:p>
          <a:endParaRPr lang="en-US"/>
        </a:p>
      </dgm:t>
    </dgm:pt>
    <dgm:pt modelId="{A65E2E9B-684C-9547-9850-87CA5EB0BBFB}" type="sibTrans" cxnId="{FB330B54-217B-8A41-8B55-DBF7EDEF0E06}">
      <dgm:prSet/>
      <dgm:spPr/>
      <dgm:t>
        <a:bodyPr/>
        <a:lstStyle/>
        <a:p>
          <a:endParaRPr lang="en-US"/>
        </a:p>
      </dgm:t>
    </dgm:pt>
    <dgm:pt modelId="{A574E975-504E-F447-9A65-59C9582AD5A7}">
      <dgm:prSet phldrT="[Text]"/>
      <dgm:spPr>
        <a:solidFill>
          <a:schemeClr val="bg1"/>
        </a:solidFill>
      </dgm:spPr>
      <dgm:t>
        <a:bodyPr/>
        <a:lstStyle/>
        <a:p>
          <a:endParaRPr lang="en-US" dirty="0"/>
        </a:p>
      </dgm:t>
    </dgm:pt>
    <dgm:pt modelId="{432C7D4D-A1AF-B743-A8E3-DA1610C14976}" type="parTrans" cxnId="{BFB1B9B6-567B-3640-83CD-034F79879F1B}">
      <dgm:prSet/>
      <dgm:spPr/>
      <dgm:t>
        <a:bodyPr/>
        <a:lstStyle/>
        <a:p>
          <a:endParaRPr lang="en-US"/>
        </a:p>
      </dgm:t>
    </dgm:pt>
    <dgm:pt modelId="{8CE13276-EA5C-DB49-9727-992D349278F9}" type="sibTrans" cxnId="{BFB1B9B6-567B-3640-83CD-034F79879F1B}">
      <dgm:prSet/>
      <dgm:spPr/>
      <dgm:t>
        <a:bodyPr/>
        <a:lstStyle/>
        <a:p>
          <a:endParaRPr lang="en-US"/>
        </a:p>
      </dgm:t>
    </dgm:pt>
    <dgm:pt modelId="{9983CB13-4621-B440-AF7E-8C2527456E27}" type="pres">
      <dgm:prSet presAssocID="{6B32D589-BCBE-6449-9FA6-7D86787A9E89}" presName="diagram" presStyleCnt="0">
        <dgm:presLayoutVars>
          <dgm:chPref val="1"/>
          <dgm:dir/>
          <dgm:animOne val="branch"/>
          <dgm:animLvl val="lvl"/>
          <dgm:resizeHandles/>
        </dgm:presLayoutVars>
      </dgm:prSet>
      <dgm:spPr/>
      <dgm:t>
        <a:bodyPr/>
        <a:lstStyle/>
        <a:p>
          <a:endParaRPr lang="en-US"/>
        </a:p>
      </dgm:t>
    </dgm:pt>
    <dgm:pt modelId="{586EE5D0-71D0-1C43-ABC3-E601581E39D3}" type="pres">
      <dgm:prSet presAssocID="{1C97EEB4-E9F2-834B-B288-E2FB97AA15A8}" presName="root" presStyleCnt="0"/>
      <dgm:spPr/>
    </dgm:pt>
    <dgm:pt modelId="{28AEAFB2-F0E0-FA4E-BCD6-7726D6E5D3C4}" type="pres">
      <dgm:prSet presAssocID="{1C97EEB4-E9F2-834B-B288-E2FB97AA15A8}" presName="rootComposite" presStyleCnt="0"/>
      <dgm:spPr/>
    </dgm:pt>
    <dgm:pt modelId="{339BBA24-E6D2-3241-9675-14C6B2203956}" type="pres">
      <dgm:prSet presAssocID="{1C97EEB4-E9F2-834B-B288-E2FB97AA15A8}" presName="rootText" presStyleLbl="node1" presStyleIdx="0" presStyleCnt="3" custScaleX="214272"/>
      <dgm:spPr/>
      <dgm:t>
        <a:bodyPr/>
        <a:lstStyle/>
        <a:p>
          <a:endParaRPr lang="en-US"/>
        </a:p>
      </dgm:t>
    </dgm:pt>
    <dgm:pt modelId="{699A4E67-6BB1-214E-83B6-AB6C67082DF1}" type="pres">
      <dgm:prSet presAssocID="{1C97EEB4-E9F2-834B-B288-E2FB97AA15A8}" presName="rootConnector" presStyleLbl="node1" presStyleIdx="0" presStyleCnt="3"/>
      <dgm:spPr/>
      <dgm:t>
        <a:bodyPr/>
        <a:lstStyle/>
        <a:p>
          <a:endParaRPr lang="en-US"/>
        </a:p>
      </dgm:t>
    </dgm:pt>
    <dgm:pt modelId="{B3AC4500-8172-1B43-ACA1-0E5E8B3259F6}" type="pres">
      <dgm:prSet presAssocID="{1C97EEB4-E9F2-834B-B288-E2FB97AA15A8}" presName="childShape" presStyleCnt="0"/>
      <dgm:spPr/>
    </dgm:pt>
    <dgm:pt modelId="{13530097-4FA7-FB4E-8122-0282EB67C725}" type="pres">
      <dgm:prSet presAssocID="{E0743ACE-3B16-1548-89B1-CA42FB42364A}" presName="Name13" presStyleLbl="parChTrans1D2" presStyleIdx="0" presStyleCnt="21"/>
      <dgm:spPr/>
      <dgm:t>
        <a:bodyPr/>
        <a:lstStyle/>
        <a:p>
          <a:endParaRPr lang="en-US"/>
        </a:p>
      </dgm:t>
    </dgm:pt>
    <dgm:pt modelId="{E06BB59D-5F73-0F45-85C4-1A830D2B2BD2}" type="pres">
      <dgm:prSet presAssocID="{CA057E6B-90C0-FA49-9399-4B2659AC160A}" presName="childText" presStyleLbl="bgAcc1" presStyleIdx="0" presStyleCnt="21">
        <dgm:presLayoutVars>
          <dgm:bulletEnabled val="1"/>
        </dgm:presLayoutVars>
      </dgm:prSet>
      <dgm:spPr/>
      <dgm:t>
        <a:bodyPr/>
        <a:lstStyle/>
        <a:p>
          <a:endParaRPr lang="en-US"/>
        </a:p>
      </dgm:t>
    </dgm:pt>
    <dgm:pt modelId="{22034C7B-041E-BA47-A549-067036D4AEA1}" type="pres">
      <dgm:prSet presAssocID="{3D37EE12-3F43-4B44-9F90-3FD2EE2D2ADB}" presName="Name13" presStyleLbl="parChTrans1D2" presStyleIdx="1" presStyleCnt="21"/>
      <dgm:spPr/>
      <dgm:t>
        <a:bodyPr/>
        <a:lstStyle/>
        <a:p>
          <a:endParaRPr lang="en-US"/>
        </a:p>
      </dgm:t>
    </dgm:pt>
    <dgm:pt modelId="{ABCB65B0-EF82-D84E-8C33-26C199220F23}" type="pres">
      <dgm:prSet presAssocID="{B62A1768-A412-5D4B-8103-5B471C0C32EB}" presName="childText" presStyleLbl="bgAcc1" presStyleIdx="1" presStyleCnt="21">
        <dgm:presLayoutVars>
          <dgm:bulletEnabled val="1"/>
        </dgm:presLayoutVars>
      </dgm:prSet>
      <dgm:spPr/>
      <dgm:t>
        <a:bodyPr/>
        <a:lstStyle/>
        <a:p>
          <a:endParaRPr lang="en-US"/>
        </a:p>
      </dgm:t>
    </dgm:pt>
    <dgm:pt modelId="{C739E6DD-C810-1747-98B6-13460749FDE8}" type="pres">
      <dgm:prSet presAssocID="{2F331E0E-3119-B349-A08F-301734330476}" presName="Name13" presStyleLbl="parChTrans1D2" presStyleIdx="2" presStyleCnt="21"/>
      <dgm:spPr/>
      <dgm:t>
        <a:bodyPr/>
        <a:lstStyle/>
        <a:p>
          <a:endParaRPr lang="en-US"/>
        </a:p>
      </dgm:t>
    </dgm:pt>
    <dgm:pt modelId="{1891A9A3-A405-FE45-8B3B-D8D8508C279B}" type="pres">
      <dgm:prSet presAssocID="{2509C54A-E917-1045-85A3-7F20A841EE0B}" presName="childText" presStyleLbl="bgAcc1" presStyleIdx="2" presStyleCnt="21">
        <dgm:presLayoutVars>
          <dgm:bulletEnabled val="1"/>
        </dgm:presLayoutVars>
      </dgm:prSet>
      <dgm:spPr/>
      <dgm:t>
        <a:bodyPr/>
        <a:lstStyle/>
        <a:p>
          <a:endParaRPr lang="en-US"/>
        </a:p>
      </dgm:t>
    </dgm:pt>
    <dgm:pt modelId="{EF253773-1504-7343-BE01-0F94B574DA08}" type="pres">
      <dgm:prSet presAssocID="{39F1376A-8A9C-0547-99A2-55294377E831}" presName="Name13" presStyleLbl="parChTrans1D2" presStyleIdx="3" presStyleCnt="21"/>
      <dgm:spPr/>
      <dgm:t>
        <a:bodyPr/>
        <a:lstStyle/>
        <a:p>
          <a:endParaRPr lang="en-US"/>
        </a:p>
      </dgm:t>
    </dgm:pt>
    <dgm:pt modelId="{C9B319E7-E585-A144-9E37-600587FDDFBC}" type="pres">
      <dgm:prSet presAssocID="{727FE678-7EFD-2B4D-B28A-855178EEBF01}" presName="childText" presStyleLbl="bgAcc1" presStyleIdx="3" presStyleCnt="21">
        <dgm:presLayoutVars>
          <dgm:bulletEnabled val="1"/>
        </dgm:presLayoutVars>
      </dgm:prSet>
      <dgm:spPr/>
      <dgm:t>
        <a:bodyPr/>
        <a:lstStyle/>
        <a:p>
          <a:endParaRPr lang="en-US"/>
        </a:p>
      </dgm:t>
    </dgm:pt>
    <dgm:pt modelId="{B5977E95-1F7B-F544-91F5-BFAC6506F7AA}" type="pres">
      <dgm:prSet presAssocID="{2501FBE9-1EAE-E54B-AA17-6CA4077B43B0}" presName="Name13" presStyleLbl="parChTrans1D2" presStyleIdx="4" presStyleCnt="21"/>
      <dgm:spPr/>
      <dgm:t>
        <a:bodyPr/>
        <a:lstStyle/>
        <a:p>
          <a:endParaRPr lang="en-US"/>
        </a:p>
      </dgm:t>
    </dgm:pt>
    <dgm:pt modelId="{1A90DFFB-16E5-1742-95E1-06CDB5085345}" type="pres">
      <dgm:prSet presAssocID="{72FA3A5F-90DC-6042-8261-64D2F4CDA896}" presName="childText" presStyleLbl="bgAcc1" presStyleIdx="4" presStyleCnt="21">
        <dgm:presLayoutVars>
          <dgm:bulletEnabled val="1"/>
        </dgm:presLayoutVars>
      </dgm:prSet>
      <dgm:spPr/>
      <dgm:t>
        <a:bodyPr/>
        <a:lstStyle/>
        <a:p>
          <a:endParaRPr lang="en-US"/>
        </a:p>
      </dgm:t>
    </dgm:pt>
    <dgm:pt modelId="{2B9CC06F-B2A7-B44D-8DA9-6F25B96890B4}" type="pres">
      <dgm:prSet presAssocID="{7FCF4FF8-073E-A849-B473-8918AE798181}" presName="Name13" presStyleLbl="parChTrans1D2" presStyleIdx="5" presStyleCnt="21"/>
      <dgm:spPr/>
      <dgm:t>
        <a:bodyPr/>
        <a:lstStyle/>
        <a:p>
          <a:endParaRPr lang="en-US"/>
        </a:p>
      </dgm:t>
    </dgm:pt>
    <dgm:pt modelId="{876A0417-931B-3E44-A1A1-BA4CEAFFFCAF}" type="pres">
      <dgm:prSet presAssocID="{D2246B4B-F23D-2040-931A-5C116A23DFA1}" presName="childText" presStyleLbl="bgAcc1" presStyleIdx="5" presStyleCnt="21">
        <dgm:presLayoutVars>
          <dgm:bulletEnabled val="1"/>
        </dgm:presLayoutVars>
      </dgm:prSet>
      <dgm:spPr/>
      <dgm:t>
        <a:bodyPr/>
        <a:lstStyle/>
        <a:p>
          <a:endParaRPr lang="en-US"/>
        </a:p>
      </dgm:t>
    </dgm:pt>
    <dgm:pt modelId="{7EB487D3-5ABC-9F4E-8993-414FF0C65E0F}" type="pres">
      <dgm:prSet presAssocID="{4325292C-79AF-FA4E-A59E-0EBC4E8B5A1F}" presName="Name13" presStyleLbl="parChTrans1D2" presStyleIdx="6" presStyleCnt="21"/>
      <dgm:spPr/>
      <dgm:t>
        <a:bodyPr/>
        <a:lstStyle/>
        <a:p>
          <a:endParaRPr lang="en-US"/>
        </a:p>
      </dgm:t>
    </dgm:pt>
    <dgm:pt modelId="{F9920BC4-4BCA-2348-B429-11E5B265C9AB}" type="pres">
      <dgm:prSet presAssocID="{FE80BFD1-6497-EB48-A533-603CBA4B0137}" presName="childText" presStyleLbl="bgAcc1" presStyleIdx="6" presStyleCnt="21">
        <dgm:presLayoutVars>
          <dgm:bulletEnabled val="1"/>
        </dgm:presLayoutVars>
      </dgm:prSet>
      <dgm:spPr/>
      <dgm:t>
        <a:bodyPr/>
        <a:lstStyle/>
        <a:p>
          <a:endParaRPr lang="en-US"/>
        </a:p>
      </dgm:t>
    </dgm:pt>
    <dgm:pt modelId="{57360066-379B-FB40-84C0-81FB660DC7B3}" type="pres">
      <dgm:prSet presAssocID="{9F47DD14-6702-BA40-B9F3-C6701DB2A180}" presName="root" presStyleCnt="0"/>
      <dgm:spPr/>
    </dgm:pt>
    <dgm:pt modelId="{72485232-5904-814C-AB2E-A47302CEA3C7}" type="pres">
      <dgm:prSet presAssocID="{9F47DD14-6702-BA40-B9F3-C6701DB2A180}" presName="rootComposite" presStyleCnt="0"/>
      <dgm:spPr/>
    </dgm:pt>
    <dgm:pt modelId="{CBAEE52C-20C1-E040-9984-35458FEB9067}" type="pres">
      <dgm:prSet presAssocID="{9F47DD14-6702-BA40-B9F3-C6701DB2A180}" presName="rootText" presStyleLbl="node1" presStyleIdx="1" presStyleCnt="3" custScaleX="241840"/>
      <dgm:spPr/>
      <dgm:t>
        <a:bodyPr/>
        <a:lstStyle/>
        <a:p>
          <a:endParaRPr lang="en-US"/>
        </a:p>
      </dgm:t>
    </dgm:pt>
    <dgm:pt modelId="{B582E4B3-C6A4-4241-B641-27B3647D6ABD}" type="pres">
      <dgm:prSet presAssocID="{9F47DD14-6702-BA40-B9F3-C6701DB2A180}" presName="rootConnector" presStyleLbl="node1" presStyleIdx="1" presStyleCnt="3"/>
      <dgm:spPr/>
      <dgm:t>
        <a:bodyPr/>
        <a:lstStyle/>
        <a:p>
          <a:endParaRPr lang="en-US"/>
        </a:p>
      </dgm:t>
    </dgm:pt>
    <dgm:pt modelId="{443DEA18-BE4A-784E-877B-27347CC5ADDF}" type="pres">
      <dgm:prSet presAssocID="{9F47DD14-6702-BA40-B9F3-C6701DB2A180}" presName="childShape" presStyleCnt="0"/>
      <dgm:spPr/>
    </dgm:pt>
    <dgm:pt modelId="{F974DFEE-87AC-124E-9A97-3FC042021188}" type="pres">
      <dgm:prSet presAssocID="{A54CAEB8-4763-5848-BB7C-D3913EAB57A4}" presName="Name13" presStyleLbl="parChTrans1D2" presStyleIdx="7" presStyleCnt="21"/>
      <dgm:spPr/>
      <dgm:t>
        <a:bodyPr/>
        <a:lstStyle/>
        <a:p>
          <a:endParaRPr lang="en-US"/>
        </a:p>
      </dgm:t>
    </dgm:pt>
    <dgm:pt modelId="{DC8E6A12-3161-0242-815B-8093D219BE49}" type="pres">
      <dgm:prSet presAssocID="{DCE2D6C2-0FD1-404F-A830-DABD6207F935}" presName="childText" presStyleLbl="bgAcc1" presStyleIdx="7" presStyleCnt="21" custFlipHor="1" custScaleX="102464">
        <dgm:presLayoutVars>
          <dgm:bulletEnabled val="1"/>
        </dgm:presLayoutVars>
      </dgm:prSet>
      <dgm:spPr/>
      <dgm:t>
        <a:bodyPr/>
        <a:lstStyle/>
        <a:p>
          <a:endParaRPr lang="en-US"/>
        </a:p>
      </dgm:t>
    </dgm:pt>
    <dgm:pt modelId="{10DD3CD7-F6BD-3A43-AFB3-77C497AF6170}" type="pres">
      <dgm:prSet presAssocID="{675833AC-743B-B141-AE17-7EA5E921E91B}" presName="Name13" presStyleLbl="parChTrans1D2" presStyleIdx="8" presStyleCnt="21"/>
      <dgm:spPr/>
      <dgm:t>
        <a:bodyPr/>
        <a:lstStyle/>
        <a:p>
          <a:endParaRPr lang="en-US"/>
        </a:p>
      </dgm:t>
    </dgm:pt>
    <dgm:pt modelId="{4A9B54D0-E609-F943-BE0F-7CFD0311AF67}" type="pres">
      <dgm:prSet presAssocID="{E1550568-0E33-E54D-AB22-B6901EEAEF03}" presName="childText" presStyleLbl="bgAcc1" presStyleIdx="8" presStyleCnt="21">
        <dgm:presLayoutVars>
          <dgm:bulletEnabled val="1"/>
        </dgm:presLayoutVars>
      </dgm:prSet>
      <dgm:spPr/>
      <dgm:t>
        <a:bodyPr/>
        <a:lstStyle/>
        <a:p>
          <a:endParaRPr lang="en-US"/>
        </a:p>
      </dgm:t>
    </dgm:pt>
    <dgm:pt modelId="{DE520367-D148-E544-99F7-480B34E67F63}" type="pres">
      <dgm:prSet presAssocID="{F6725401-390D-2F41-92B7-61022C2086EF}" presName="Name13" presStyleLbl="parChTrans1D2" presStyleIdx="9" presStyleCnt="21"/>
      <dgm:spPr/>
      <dgm:t>
        <a:bodyPr/>
        <a:lstStyle/>
        <a:p>
          <a:endParaRPr lang="en-US"/>
        </a:p>
      </dgm:t>
    </dgm:pt>
    <dgm:pt modelId="{5CD965D0-02E1-214D-8D0C-4854EE6FF694}" type="pres">
      <dgm:prSet presAssocID="{A789E368-462E-3847-809A-2CC7F435630F}" presName="childText" presStyleLbl="bgAcc1" presStyleIdx="9" presStyleCnt="21">
        <dgm:presLayoutVars>
          <dgm:bulletEnabled val="1"/>
        </dgm:presLayoutVars>
      </dgm:prSet>
      <dgm:spPr/>
      <dgm:t>
        <a:bodyPr/>
        <a:lstStyle/>
        <a:p>
          <a:endParaRPr lang="en-US"/>
        </a:p>
      </dgm:t>
    </dgm:pt>
    <dgm:pt modelId="{D975A88D-BACD-E247-8E9B-C89F59A30614}" type="pres">
      <dgm:prSet presAssocID="{F94BD1BD-66F4-9546-8CEF-7AF63D08EB52}" presName="Name13" presStyleLbl="parChTrans1D2" presStyleIdx="10" presStyleCnt="21"/>
      <dgm:spPr/>
      <dgm:t>
        <a:bodyPr/>
        <a:lstStyle/>
        <a:p>
          <a:endParaRPr lang="en-US"/>
        </a:p>
      </dgm:t>
    </dgm:pt>
    <dgm:pt modelId="{42DBFAE6-6B85-2845-9068-71FD24B49E47}" type="pres">
      <dgm:prSet presAssocID="{5D019869-1539-A348-BF53-2B4EF9240CD1}" presName="childText" presStyleLbl="bgAcc1" presStyleIdx="10" presStyleCnt="21">
        <dgm:presLayoutVars>
          <dgm:bulletEnabled val="1"/>
        </dgm:presLayoutVars>
      </dgm:prSet>
      <dgm:spPr/>
      <dgm:t>
        <a:bodyPr/>
        <a:lstStyle/>
        <a:p>
          <a:endParaRPr lang="en-US"/>
        </a:p>
      </dgm:t>
    </dgm:pt>
    <dgm:pt modelId="{D6ED2312-B6AD-AF46-9B14-1C5167C1AF48}" type="pres">
      <dgm:prSet presAssocID="{2A15AC0E-F668-3E45-8BED-D008C0D94B14}" presName="Name13" presStyleLbl="parChTrans1D2" presStyleIdx="11" presStyleCnt="21"/>
      <dgm:spPr/>
      <dgm:t>
        <a:bodyPr/>
        <a:lstStyle/>
        <a:p>
          <a:endParaRPr lang="en-US"/>
        </a:p>
      </dgm:t>
    </dgm:pt>
    <dgm:pt modelId="{5E88FDAB-F65D-3E47-A4CA-7549943DEF19}" type="pres">
      <dgm:prSet presAssocID="{C75CF07D-2FA6-5C40-B13A-834D5D537A0D}" presName="childText" presStyleLbl="bgAcc1" presStyleIdx="11" presStyleCnt="21" custFlipHor="1" custScaleX="136226">
        <dgm:presLayoutVars>
          <dgm:bulletEnabled val="1"/>
        </dgm:presLayoutVars>
      </dgm:prSet>
      <dgm:spPr/>
      <dgm:t>
        <a:bodyPr/>
        <a:lstStyle/>
        <a:p>
          <a:endParaRPr lang="en-US"/>
        </a:p>
      </dgm:t>
    </dgm:pt>
    <dgm:pt modelId="{07869A4C-C4C2-8E40-B9E3-495955D1D424}" type="pres">
      <dgm:prSet presAssocID="{0C8C9CD7-BF6D-6D4C-B115-851B68BBB76A}" presName="Name13" presStyleLbl="parChTrans1D2" presStyleIdx="12" presStyleCnt="21"/>
      <dgm:spPr/>
      <dgm:t>
        <a:bodyPr/>
        <a:lstStyle/>
        <a:p>
          <a:endParaRPr lang="en-US"/>
        </a:p>
      </dgm:t>
    </dgm:pt>
    <dgm:pt modelId="{AB37E585-E5BB-FE49-A00B-4BA672E243F8}" type="pres">
      <dgm:prSet presAssocID="{2552CA82-2E4F-3648-953F-7B9F6EF9E7CE}" presName="childText" presStyleLbl="bgAcc1" presStyleIdx="12" presStyleCnt="21">
        <dgm:presLayoutVars>
          <dgm:bulletEnabled val="1"/>
        </dgm:presLayoutVars>
      </dgm:prSet>
      <dgm:spPr/>
      <dgm:t>
        <a:bodyPr/>
        <a:lstStyle/>
        <a:p>
          <a:endParaRPr lang="en-US"/>
        </a:p>
      </dgm:t>
    </dgm:pt>
    <dgm:pt modelId="{AD8004B0-C296-8345-A13E-B529907C6942}" type="pres">
      <dgm:prSet presAssocID="{01BCB2BC-40D1-1E4F-B668-163419FC36CD}" presName="Name13" presStyleLbl="parChTrans1D2" presStyleIdx="13" presStyleCnt="21"/>
      <dgm:spPr/>
      <dgm:t>
        <a:bodyPr/>
        <a:lstStyle/>
        <a:p>
          <a:endParaRPr lang="en-US"/>
        </a:p>
      </dgm:t>
    </dgm:pt>
    <dgm:pt modelId="{8DA12ED6-34CF-2A44-AB0F-E3A11E1DE004}" type="pres">
      <dgm:prSet presAssocID="{50C9FACE-A2D4-3445-9BC2-3F7079389BC6}" presName="childText" presStyleLbl="bgAcc1" presStyleIdx="13" presStyleCnt="21">
        <dgm:presLayoutVars>
          <dgm:bulletEnabled val="1"/>
        </dgm:presLayoutVars>
      </dgm:prSet>
      <dgm:spPr/>
      <dgm:t>
        <a:bodyPr/>
        <a:lstStyle/>
        <a:p>
          <a:endParaRPr lang="en-US"/>
        </a:p>
      </dgm:t>
    </dgm:pt>
    <dgm:pt modelId="{345B56D6-1BC8-8949-AF6D-E5991C1D96C0}" type="pres">
      <dgm:prSet presAssocID="{B7087277-0772-ED4C-B39A-783874FAE84B}" presName="root" presStyleCnt="0"/>
      <dgm:spPr/>
    </dgm:pt>
    <dgm:pt modelId="{8E89146F-9F92-C840-8DD4-7249A6E0D0BF}" type="pres">
      <dgm:prSet presAssocID="{B7087277-0772-ED4C-B39A-783874FAE84B}" presName="rootComposite" presStyleCnt="0"/>
      <dgm:spPr/>
    </dgm:pt>
    <dgm:pt modelId="{F37E2560-50A8-0745-A2F5-2D99DF2C92DB}" type="pres">
      <dgm:prSet presAssocID="{B7087277-0772-ED4C-B39A-783874FAE84B}" presName="rootText" presStyleLbl="node1" presStyleIdx="2" presStyleCnt="3" custScaleX="232505"/>
      <dgm:spPr/>
      <dgm:t>
        <a:bodyPr/>
        <a:lstStyle/>
        <a:p>
          <a:endParaRPr lang="en-US"/>
        </a:p>
      </dgm:t>
    </dgm:pt>
    <dgm:pt modelId="{3C6A1596-64E7-CE4B-94B6-687DC9B85A53}" type="pres">
      <dgm:prSet presAssocID="{B7087277-0772-ED4C-B39A-783874FAE84B}" presName="rootConnector" presStyleLbl="node1" presStyleIdx="2" presStyleCnt="3"/>
      <dgm:spPr/>
      <dgm:t>
        <a:bodyPr/>
        <a:lstStyle/>
        <a:p>
          <a:endParaRPr lang="en-US"/>
        </a:p>
      </dgm:t>
    </dgm:pt>
    <dgm:pt modelId="{52076B21-A927-CD49-8850-5B91291C535B}" type="pres">
      <dgm:prSet presAssocID="{B7087277-0772-ED4C-B39A-783874FAE84B}" presName="childShape" presStyleCnt="0"/>
      <dgm:spPr/>
    </dgm:pt>
    <dgm:pt modelId="{684E0A2C-8249-2842-AACF-E14F1F5BDB26}" type="pres">
      <dgm:prSet presAssocID="{EE247AF4-1B73-F148-9ED1-D0A8E57370A1}" presName="Name13" presStyleLbl="parChTrans1D2" presStyleIdx="14" presStyleCnt="21"/>
      <dgm:spPr/>
      <dgm:t>
        <a:bodyPr/>
        <a:lstStyle/>
        <a:p>
          <a:endParaRPr lang="en-US"/>
        </a:p>
      </dgm:t>
    </dgm:pt>
    <dgm:pt modelId="{B571CF49-FC39-204C-9E61-25D146C9482A}" type="pres">
      <dgm:prSet presAssocID="{7E6E3FA4-99EA-1442-B5D6-11F66B0B887B}" presName="childText" presStyleLbl="bgAcc1" presStyleIdx="14" presStyleCnt="21">
        <dgm:presLayoutVars>
          <dgm:bulletEnabled val="1"/>
        </dgm:presLayoutVars>
      </dgm:prSet>
      <dgm:spPr/>
      <dgm:t>
        <a:bodyPr/>
        <a:lstStyle/>
        <a:p>
          <a:endParaRPr lang="en-US"/>
        </a:p>
      </dgm:t>
    </dgm:pt>
    <dgm:pt modelId="{6769C0DA-AAD2-0143-B93F-59139C43D605}" type="pres">
      <dgm:prSet presAssocID="{18E7B7E2-BBDC-2F4A-8DA1-1CFA712F8036}" presName="Name13" presStyleLbl="parChTrans1D2" presStyleIdx="15" presStyleCnt="21"/>
      <dgm:spPr/>
      <dgm:t>
        <a:bodyPr/>
        <a:lstStyle/>
        <a:p>
          <a:endParaRPr lang="en-US"/>
        </a:p>
      </dgm:t>
    </dgm:pt>
    <dgm:pt modelId="{F20A85D5-4EF1-5A46-954F-F776EE1AAE30}" type="pres">
      <dgm:prSet presAssocID="{814B180D-CAFE-2B46-B8E8-5B8297853B96}" presName="childText" presStyleLbl="bgAcc1" presStyleIdx="15" presStyleCnt="21">
        <dgm:presLayoutVars>
          <dgm:bulletEnabled val="1"/>
        </dgm:presLayoutVars>
      </dgm:prSet>
      <dgm:spPr/>
      <dgm:t>
        <a:bodyPr/>
        <a:lstStyle/>
        <a:p>
          <a:endParaRPr lang="en-US"/>
        </a:p>
      </dgm:t>
    </dgm:pt>
    <dgm:pt modelId="{136F1F12-C449-E540-8B51-9D60DBD3A912}" type="pres">
      <dgm:prSet presAssocID="{432C7D4D-A1AF-B743-A8E3-DA1610C14976}" presName="Name13" presStyleLbl="parChTrans1D2" presStyleIdx="16" presStyleCnt="21"/>
      <dgm:spPr/>
      <dgm:t>
        <a:bodyPr/>
        <a:lstStyle/>
        <a:p>
          <a:endParaRPr lang="en-US"/>
        </a:p>
      </dgm:t>
    </dgm:pt>
    <dgm:pt modelId="{B2D482C9-7439-CA46-AAE4-3DBBE933019A}" type="pres">
      <dgm:prSet presAssocID="{A574E975-504E-F447-9A65-59C9582AD5A7}" presName="childText" presStyleLbl="bgAcc1" presStyleIdx="16" presStyleCnt="21">
        <dgm:presLayoutVars>
          <dgm:bulletEnabled val="1"/>
        </dgm:presLayoutVars>
      </dgm:prSet>
      <dgm:spPr/>
      <dgm:t>
        <a:bodyPr/>
        <a:lstStyle/>
        <a:p>
          <a:endParaRPr lang="en-US"/>
        </a:p>
      </dgm:t>
    </dgm:pt>
    <dgm:pt modelId="{DE034502-C81B-2A4C-9578-3CA1F9661114}" type="pres">
      <dgm:prSet presAssocID="{F023A8A6-10C6-9F4C-AA3C-64EA1D1E94A5}" presName="Name13" presStyleLbl="parChTrans1D2" presStyleIdx="17" presStyleCnt="21"/>
      <dgm:spPr/>
      <dgm:t>
        <a:bodyPr/>
        <a:lstStyle/>
        <a:p>
          <a:endParaRPr lang="en-US"/>
        </a:p>
      </dgm:t>
    </dgm:pt>
    <dgm:pt modelId="{D69E410D-D018-CB4E-A9F7-F632361539AF}" type="pres">
      <dgm:prSet presAssocID="{772BF993-C20F-6D4E-95EB-4B75DFD3949C}" presName="childText" presStyleLbl="bgAcc1" presStyleIdx="17" presStyleCnt="21">
        <dgm:presLayoutVars>
          <dgm:bulletEnabled val="1"/>
        </dgm:presLayoutVars>
      </dgm:prSet>
      <dgm:spPr/>
      <dgm:t>
        <a:bodyPr/>
        <a:lstStyle/>
        <a:p>
          <a:endParaRPr lang="en-US"/>
        </a:p>
      </dgm:t>
    </dgm:pt>
    <dgm:pt modelId="{66414047-3A0A-2B46-A2F8-2CF8A9D189C1}" type="pres">
      <dgm:prSet presAssocID="{BD86A1A9-A358-7744-A56C-AB1E5DE6B50E}" presName="Name13" presStyleLbl="parChTrans1D2" presStyleIdx="18" presStyleCnt="21"/>
      <dgm:spPr/>
      <dgm:t>
        <a:bodyPr/>
        <a:lstStyle/>
        <a:p>
          <a:endParaRPr lang="en-US"/>
        </a:p>
      </dgm:t>
    </dgm:pt>
    <dgm:pt modelId="{13BF1407-E994-D744-8D85-75A2A6529197}" type="pres">
      <dgm:prSet presAssocID="{7AF32639-19E6-B740-9CD1-EF20006B7ABA}" presName="childText" presStyleLbl="bgAcc1" presStyleIdx="18" presStyleCnt="21">
        <dgm:presLayoutVars>
          <dgm:bulletEnabled val="1"/>
        </dgm:presLayoutVars>
      </dgm:prSet>
      <dgm:spPr/>
      <dgm:t>
        <a:bodyPr/>
        <a:lstStyle/>
        <a:p>
          <a:endParaRPr lang="en-US"/>
        </a:p>
      </dgm:t>
    </dgm:pt>
    <dgm:pt modelId="{75A6B928-E29A-2247-9ACF-0EC41EE6E6E8}" type="pres">
      <dgm:prSet presAssocID="{1640F2ED-27E7-1B44-84B8-9F1C701612CE}" presName="Name13" presStyleLbl="parChTrans1D2" presStyleIdx="19" presStyleCnt="21"/>
      <dgm:spPr/>
      <dgm:t>
        <a:bodyPr/>
        <a:lstStyle/>
        <a:p>
          <a:endParaRPr lang="en-US"/>
        </a:p>
      </dgm:t>
    </dgm:pt>
    <dgm:pt modelId="{DE5A9770-5D2C-6F4B-8BF6-C23EFC586B9E}" type="pres">
      <dgm:prSet presAssocID="{C97AC913-78EA-7F43-B05D-FBAA9CFDAE4C}" presName="childText" presStyleLbl="bgAcc1" presStyleIdx="19" presStyleCnt="21">
        <dgm:presLayoutVars>
          <dgm:bulletEnabled val="1"/>
        </dgm:presLayoutVars>
      </dgm:prSet>
      <dgm:spPr/>
      <dgm:t>
        <a:bodyPr/>
        <a:lstStyle/>
        <a:p>
          <a:endParaRPr lang="en-US"/>
        </a:p>
      </dgm:t>
    </dgm:pt>
    <dgm:pt modelId="{5F9B3088-9DFC-EC4A-A38B-96006A314B1F}" type="pres">
      <dgm:prSet presAssocID="{CAA9EF76-82E0-944F-A267-ED4D51732AC3}" presName="Name13" presStyleLbl="parChTrans1D2" presStyleIdx="20" presStyleCnt="21"/>
      <dgm:spPr/>
      <dgm:t>
        <a:bodyPr/>
        <a:lstStyle/>
        <a:p>
          <a:endParaRPr lang="en-US"/>
        </a:p>
      </dgm:t>
    </dgm:pt>
    <dgm:pt modelId="{53FF9BA4-CC9A-F740-9F1E-6DD57CA85009}" type="pres">
      <dgm:prSet presAssocID="{1039C9E7-CACB-9B4B-B300-0E098A5074DE}" presName="childText" presStyleLbl="bgAcc1" presStyleIdx="20" presStyleCnt="21">
        <dgm:presLayoutVars>
          <dgm:bulletEnabled val="1"/>
        </dgm:presLayoutVars>
      </dgm:prSet>
      <dgm:spPr/>
      <dgm:t>
        <a:bodyPr/>
        <a:lstStyle/>
        <a:p>
          <a:endParaRPr lang="en-US"/>
        </a:p>
      </dgm:t>
    </dgm:pt>
  </dgm:ptLst>
  <dgm:cxnLst>
    <dgm:cxn modelId="{D176B7E6-153E-9E42-8EE2-031E54D2D285}" type="presOf" srcId="{1039C9E7-CACB-9B4B-B300-0E098A5074DE}" destId="{53FF9BA4-CC9A-F740-9F1E-6DD57CA85009}" srcOrd="0" destOrd="0" presId="urn:microsoft.com/office/officeart/2005/8/layout/hierarchy3"/>
    <dgm:cxn modelId="{E47B0159-11FB-8848-BB30-049FE5D7B074}" type="presOf" srcId="{1C97EEB4-E9F2-834B-B288-E2FB97AA15A8}" destId="{699A4E67-6BB1-214E-83B6-AB6C67082DF1}" srcOrd="1" destOrd="0" presId="urn:microsoft.com/office/officeart/2005/8/layout/hierarchy3"/>
    <dgm:cxn modelId="{C9AC435B-B6B8-364B-A702-B6A5E3B62821}" type="presOf" srcId="{D2246B4B-F23D-2040-931A-5C116A23DFA1}" destId="{876A0417-931B-3E44-A1A1-BA4CEAFFFCAF}" srcOrd="0" destOrd="0" presId="urn:microsoft.com/office/officeart/2005/8/layout/hierarchy3"/>
    <dgm:cxn modelId="{48D39C5C-17FA-FA49-92A3-5B1D05829602}" type="presOf" srcId="{6B32D589-BCBE-6449-9FA6-7D86787A9E89}" destId="{9983CB13-4621-B440-AF7E-8C2527456E27}" srcOrd="0" destOrd="0" presId="urn:microsoft.com/office/officeart/2005/8/layout/hierarchy3"/>
    <dgm:cxn modelId="{14AFDAC5-CCBF-774A-ADA8-473E51C399B8}" type="presOf" srcId="{1C97EEB4-E9F2-834B-B288-E2FB97AA15A8}" destId="{339BBA24-E6D2-3241-9675-14C6B2203956}" srcOrd="0" destOrd="0" presId="urn:microsoft.com/office/officeart/2005/8/layout/hierarchy3"/>
    <dgm:cxn modelId="{8312DF51-0D69-DC42-AA16-A6DF8A7864A2}" type="presOf" srcId="{CA057E6B-90C0-FA49-9399-4B2659AC160A}" destId="{E06BB59D-5F73-0F45-85C4-1A830D2B2BD2}" srcOrd="0" destOrd="0" presId="urn:microsoft.com/office/officeart/2005/8/layout/hierarchy3"/>
    <dgm:cxn modelId="{44CA12C0-B689-8149-AF88-03FA5532074B}" type="presOf" srcId="{772BF993-C20F-6D4E-95EB-4B75DFD3949C}" destId="{D69E410D-D018-CB4E-A9F7-F632361539AF}" srcOrd="0" destOrd="0" presId="urn:microsoft.com/office/officeart/2005/8/layout/hierarchy3"/>
    <dgm:cxn modelId="{63CCB7D5-CB15-4A47-95CF-B33DCD185D10}" type="presOf" srcId="{A54CAEB8-4763-5848-BB7C-D3913EAB57A4}" destId="{F974DFEE-87AC-124E-9A97-3FC042021188}" srcOrd="0" destOrd="0" presId="urn:microsoft.com/office/officeart/2005/8/layout/hierarchy3"/>
    <dgm:cxn modelId="{D0010E9B-23DA-5541-BB50-C30164A6EC25}" type="presOf" srcId="{0C8C9CD7-BF6D-6D4C-B115-851B68BBB76A}" destId="{07869A4C-C4C2-8E40-B9E3-495955D1D424}" srcOrd="0" destOrd="0" presId="urn:microsoft.com/office/officeart/2005/8/layout/hierarchy3"/>
    <dgm:cxn modelId="{8050E1EA-D830-1740-8EB3-9054B68B65B8}" srcId="{B7087277-0772-ED4C-B39A-783874FAE84B}" destId="{7E6E3FA4-99EA-1442-B5D6-11F66B0B887B}" srcOrd="0" destOrd="0" parTransId="{EE247AF4-1B73-F148-9ED1-D0A8E57370A1}" sibTransId="{CA5F4CEC-703D-EC46-BDDB-3D692849BB81}"/>
    <dgm:cxn modelId="{B36B5FFC-F6BB-974A-92AB-56337779FE4D}" type="presOf" srcId="{B62A1768-A412-5D4B-8103-5B471C0C32EB}" destId="{ABCB65B0-EF82-D84E-8C33-26C199220F23}" srcOrd="0" destOrd="0" presId="urn:microsoft.com/office/officeart/2005/8/layout/hierarchy3"/>
    <dgm:cxn modelId="{237F921F-8DFD-1D42-BFDF-5B822BA1FC03}" type="presOf" srcId="{CAA9EF76-82E0-944F-A267-ED4D51732AC3}" destId="{5F9B3088-9DFC-EC4A-A38B-96006A314B1F}" srcOrd="0" destOrd="0" presId="urn:microsoft.com/office/officeart/2005/8/layout/hierarchy3"/>
    <dgm:cxn modelId="{D20363B1-E971-A044-A3E0-634659E7558F}" srcId="{9F47DD14-6702-BA40-B9F3-C6701DB2A180}" destId="{50C9FACE-A2D4-3445-9BC2-3F7079389BC6}" srcOrd="6" destOrd="0" parTransId="{01BCB2BC-40D1-1E4F-B668-163419FC36CD}" sibTransId="{08A75E1B-6942-6B41-A5A8-E7BCB62CD0C0}"/>
    <dgm:cxn modelId="{70964123-F352-3B47-A83F-B1CFD671FD4B}" type="presOf" srcId="{1640F2ED-27E7-1B44-84B8-9F1C701612CE}" destId="{75A6B928-E29A-2247-9ACF-0EC41EE6E6E8}" srcOrd="0" destOrd="0" presId="urn:microsoft.com/office/officeart/2005/8/layout/hierarchy3"/>
    <dgm:cxn modelId="{DB848E13-7F93-D342-A280-1DEAE8708A0A}" type="presOf" srcId="{B7087277-0772-ED4C-B39A-783874FAE84B}" destId="{3C6A1596-64E7-CE4B-94B6-687DC9B85A53}" srcOrd="1" destOrd="0" presId="urn:microsoft.com/office/officeart/2005/8/layout/hierarchy3"/>
    <dgm:cxn modelId="{0CB32830-B65F-3F4C-A4DF-078FEAFBA834}" type="presOf" srcId="{7FCF4FF8-073E-A849-B473-8918AE798181}" destId="{2B9CC06F-B2A7-B44D-8DA9-6F25B96890B4}" srcOrd="0" destOrd="0" presId="urn:microsoft.com/office/officeart/2005/8/layout/hierarchy3"/>
    <dgm:cxn modelId="{FEA8F081-5D78-8144-A674-7EB99717BE63}" type="presOf" srcId="{F023A8A6-10C6-9F4C-AA3C-64EA1D1E94A5}" destId="{DE034502-C81B-2A4C-9578-3CA1F9661114}" srcOrd="0" destOrd="0" presId="urn:microsoft.com/office/officeart/2005/8/layout/hierarchy3"/>
    <dgm:cxn modelId="{DBDDCDB2-8ADC-FA44-BFF6-90D4E0D3EB7B}" srcId="{B7087277-0772-ED4C-B39A-783874FAE84B}" destId="{814B180D-CAFE-2B46-B8E8-5B8297853B96}" srcOrd="1" destOrd="0" parTransId="{18E7B7E2-BBDC-2F4A-8DA1-1CFA712F8036}" sibTransId="{47A58609-2425-6443-9B52-DD99C61B2240}"/>
    <dgm:cxn modelId="{1A54CF9C-5D14-BA4A-8F14-BE7E6B5EC980}" type="presOf" srcId="{9F47DD14-6702-BA40-B9F3-C6701DB2A180}" destId="{CBAEE52C-20C1-E040-9984-35458FEB9067}" srcOrd="0" destOrd="0" presId="urn:microsoft.com/office/officeart/2005/8/layout/hierarchy3"/>
    <dgm:cxn modelId="{799D91A0-79B4-7248-A1D5-59AD465F5F92}" srcId="{1C97EEB4-E9F2-834B-B288-E2FB97AA15A8}" destId="{FE80BFD1-6497-EB48-A533-603CBA4B0137}" srcOrd="6" destOrd="0" parTransId="{4325292C-79AF-FA4E-A59E-0EBC4E8B5A1F}" sibTransId="{603B58F1-A0AA-CA40-B730-0106D6B2A492}"/>
    <dgm:cxn modelId="{87923EDC-7474-764E-BF29-EFCF20523B74}" type="presOf" srcId="{727FE678-7EFD-2B4D-B28A-855178EEBF01}" destId="{C9B319E7-E585-A144-9E37-600587FDDFBC}" srcOrd="0" destOrd="0" presId="urn:microsoft.com/office/officeart/2005/8/layout/hierarchy3"/>
    <dgm:cxn modelId="{EDE0B44E-E3B0-094C-A7AE-5B72253FC03E}" type="presOf" srcId="{2A15AC0E-F668-3E45-8BED-D008C0D94B14}" destId="{D6ED2312-B6AD-AF46-9B14-1C5167C1AF48}" srcOrd="0" destOrd="0" presId="urn:microsoft.com/office/officeart/2005/8/layout/hierarchy3"/>
    <dgm:cxn modelId="{22980257-8C38-B54C-B239-290A4D374FC6}" type="presOf" srcId="{432C7D4D-A1AF-B743-A8E3-DA1610C14976}" destId="{136F1F12-C449-E540-8B51-9D60DBD3A912}" srcOrd="0" destOrd="0" presId="urn:microsoft.com/office/officeart/2005/8/layout/hierarchy3"/>
    <dgm:cxn modelId="{B59A3DA4-BB2C-2146-B712-D90B02C12871}" type="presOf" srcId="{3D37EE12-3F43-4B44-9F90-3FD2EE2D2ADB}" destId="{22034C7B-041E-BA47-A549-067036D4AEA1}" srcOrd="0" destOrd="0" presId="urn:microsoft.com/office/officeart/2005/8/layout/hierarchy3"/>
    <dgm:cxn modelId="{62F40D6D-7AB9-FE48-A335-AF73BC664B15}" srcId="{1C97EEB4-E9F2-834B-B288-E2FB97AA15A8}" destId="{72FA3A5F-90DC-6042-8261-64D2F4CDA896}" srcOrd="4" destOrd="0" parTransId="{2501FBE9-1EAE-E54B-AA17-6CA4077B43B0}" sibTransId="{9153B869-FE56-1540-BDE9-090B87EC05F1}"/>
    <dgm:cxn modelId="{DB1C3EBA-107B-4E4D-BFD9-D51667700027}" srcId="{9F47DD14-6702-BA40-B9F3-C6701DB2A180}" destId="{C75CF07D-2FA6-5C40-B13A-834D5D537A0D}" srcOrd="4" destOrd="0" parTransId="{2A15AC0E-F668-3E45-8BED-D008C0D94B14}" sibTransId="{00B8AB96-763E-6B49-9912-09EA0C71A9C9}"/>
    <dgm:cxn modelId="{9404A694-0748-4140-99E3-75611CB36EAC}" type="presOf" srcId="{5D019869-1539-A348-BF53-2B4EF9240CD1}" destId="{42DBFAE6-6B85-2845-9068-71FD24B49E47}" srcOrd="0" destOrd="0" presId="urn:microsoft.com/office/officeart/2005/8/layout/hierarchy3"/>
    <dgm:cxn modelId="{F8AEAB1E-DD53-214F-89AC-2673C104D457}" type="presOf" srcId="{FE80BFD1-6497-EB48-A533-603CBA4B0137}" destId="{F9920BC4-4BCA-2348-B429-11E5B265C9AB}" srcOrd="0" destOrd="0" presId="urn:microsoft.com/office/officeart/2005/8/layout/hierarchy3"/>
    <dgm:cxn modelId="{2F8DD75D-E030-5C41-AB1D-45830619C565}" srcId="{1C97EEB4-E9F2-834B-B288-E2FB97AA15A8}" destId="{2509C54A-E917-1045-85A3-7F20A841EE0B}" srcOrd="2" destOrd="0" parTransId="{2F331E0E-3119-B349-A08F-301734330476}" sibTransId="{6D7E1399-DE22-3B41-914A-7AC5E51D6BBE}"/>
    <dgm:cxn modelId="{9445C4C8-2B4E-E44F-8F58-63E01674FA58}" type="presOf" srcId="{E0743ACE-3B16-1548-89B1-CA42FB42364A}" destId="{13530097-4FA7-FB4E-8122-0282EB67C725}" srcOrd="0" destOrd="0" presId="urn:microsoft.com/office/officeart/2005/8/layout/hierarchy3"/>
    <dgm:cxn modelId="{211ACA64-3DFB-AF4E-9BF6-DE01E84BEA66}" type="presOf" srcId="{EE247AF4-1B73-F148-9ED1-D0A8E57370A1}" destId="{684E0A2C-8249-2842-AACF-E14F1F5BDB26}" srcOrd="0" destOrd="0" presId="urn:microsoft.com/office/officeart/2005/8/layout/hierarchy3"/>
    <dgm:cxn modelId="{867E3549-7A03-2A48-AA44-6417BEF92823}" type="presOf" srcId="{4325292C-79AF-FA4E-A59E-0EBC4E8B5A1F}" destId="{7EB487D3-5ABC-9F4E-8993-414FF0C65E0F}" srcOrd="0" destOrd="0" presId="urn:microsoft.com/office/officeart/2005/8/layout/hierarchy3"/>
    <dgm:cxn modelId="{DAC56535-1EE4-BF48-B9EC-CDB8C4FE75CB}" type="presOf" srcId="{C75CF07D-2FA6-5C40-B13A-834D5D537A0D}" destId="{5E88FDAB-F65D-3E47-A4CA-7549943DEF19}" srcOrd="0" destOrd="0" presId="urn:microsoft.com/office/officeart/2005/8/layout/hierarchy3"/>
    <dgm:cxn modelId="{7B91BF57-EED7-FD47-8177-98CE5BADBFF9}" srcId="{6B32D589-BCBE-6449-9FA6-7D86787A9E89}" destId="{B7087277-0772-ED4C-B39A-783874FAE84B}" srcOrd="2" destOrd="0" parTransId="{2C50E896-C09F-0542-8F26-CF40FB816449}" sibTransId="{086B82D8-E4C2-B248-8AA6-9F22A781178B}"/>
    <dgm:cxn modelId="{50373131-1290-9A45-A701-03DC81C6169D}" srcId="{B7087277-0772-ED4C-B39A-783874FAE84B}" destId="{C97AC913-78EA-7F43-B05D-FBAA9CFDAE4C}" srcOrd="5" destOrd="0" parTransId="{1640F2ED-27E7-1B44-84B8-9F1C701612CE}" sibTransId="{B6C7F52A-A628-0A4A-A7A6-06DBEDADAE6F}"/>
    <dgm:cxn modelId="{0C163554-3CCE-A744-AAF1-70C96C095789}" srcId="{9F47DD14-6702-BA40-B9F3-C6701DB2A180}" destId="{2552CA82-2E4F-3648-953F-7B9F6EF9E7CE}" srcOrd="5" destOrd="0" parTransId="{0C8C9CD7-BF6D-6D4C-B115-851B68BBB76A}" sibTransId="{EEC2CD50-71F8-7645-950B-17501BA03AAA}"/>
    <dgm:cxn modelId="{A781E3F0-E3C2-E949-AD15-82C556EDA3DE}" type="presOf" srcId="{2552CA82-2E4F-3648-953F-7B9F6EF9E7CE}" destId="{AB37E585-E5BB-FE49-A00B-4BA672E243F8}" srcOrd="0" destOrd="0" presId="urn:microsoft.com/office/officeart/2005/8/layout/hierarchy3"/>
    <dgm:cxn modelId="{C59154A6-15EA-AB4C-BDEA-0305ECC467C0}" srcId="{9F47DD14-6702-BA40-B9F3-C6701DB2A180}" destId="{DCE2D6C2-0FD1-404F-A830-DABD6207F935}" srcOrd="0" destOrd="0" parTransId="{A54CAEB8-4763-5848-BB7C-D3913EAB57A4}" sibTransId="{19899359-6330-D049-8D41-CB5BE4DDDCCC}"/>
    <dgm:cxn modelId="{9156C010-28B9-4841-A0C4-7160E64A2C13}" type="presOf" srcId="{9F47DD14-6702-BA40-B9F3-C6701DB2A180}" destId="{B582E4B3-C6A4-4241-B641-27B3647D6ABD}" srcOrd="1" destOrd="0" presId="urn:microsoft.com/office/officeart/2005/8/layout/hierarchy3"/>
    <dgm:cxn modelId="{59D12CC3-C6B5-C749-BE05-D3FD24EFE437}" type="presOf" srcId="{A574E975-504E-F447-9A65-59C9582AD5A7}" destId="{B2D482C9-7439-CA46-AAE4-3DBBE933019A}" srcOrd="0" destOrd="0" presId="urn:microsoft.com/office/officeart/2005/8/layout/hierarchy3"/>
    <dgm:cxn modelId="{4B560B37-ADA6-1547-BCAB-75547DF177FF}" srcId="{B7087277-0772-ED4C-B39A-783874FAE84B}" destId="{772BF993-C20F-6D4E-95EB-4B75DFD3949C}" srcOrd="3" destOrd="0" parTransId="{F023A8A6-10C6-9F4C-AA3C-64EA1D1E94A5}" sibTransId="{92A84815-BB17-1840-8EF0-C39C2102A8E3}"/>
    <dgm:cxn modelId="{39455B06-8D9F-8F4B-8637-9DF28FD49838}" type="presOf" srcId="{675833AC-743B-B141-AE17-7EA5E921E91B}" destId="{10DD3CD7-F6BD-3A43-AFB3-77C497AF6170}" srcOrd="0" destOrd="0" presId="urn:microsoft.com/office/officeart/2005/8/layout/hierarchy3"/>
    <dgm:cxn modelId="{F6E68B6D-247D-1C41-9E1B-8063A5654622}" type="presOf" srcId="{39F1376A-8A9C-0547-99A2-55294377E831}" destId="{EF253773-1504-7343-BE01-0F94B574DA08}" srcOrd="0" destOrd="0" presId="urn:microsoft.com/office/officeart/2005/8/layout/hierarchy3"/>
    <dgm:cxn modelId="{AA59B930-254D-D549-AA16-7838C8499CFF}" srcId="{1C97EEB4-E9F2-834B-B288-E2FB97AA15A8}" destId="{727FE678-7EFD-2B4D-B28A-855178EEBF01}" srcOrd="3" destOrd="0" parTransId="{39F1376A-8A9C-0547-99A2-55294377E831}" sibTransId="{67EEFEE2-ADB0-8C41-831A-1BB050BB817C}"/>
    <dgm:cxn modelId="{78D27CFE-50BF-3F4E-AD54-6F67B074021D}" type="presOf" srcId="{C97AC913-78EA-7F43-B05D-FBAA9CFDAE4C}" destId="{DE5A9770-5D2C-6F4B-8BF6-C23EFC586B9E}" srcOrd="0" destOrd="0" presId="urn:microsoft.com/office/officeart/2005/8/layout/hierarchy3"/>
    <dgm:cxn modelId="{1B68ECF4-34C3-204C-8075-0C3FAA482498}" srcId="{6B32D589-BCBE-6449-9FA6-7D86787A9E89}" destId="{1C97EEB4-E9F2-834B-B288-E2FB97AA15A8}" srcOrd="0" destOrd="0" parTransId="{C210E726-35F0-7540-8967-A88DA22A1E76}" sibTransId="{B621D6DC-ACD4-D942-9724-B309A7EB1A8F}"/>
    <dgm:cxn modelId="{2331114E-1A90-5B48-943A-667A277E77B4}" type="presOf" srcId="{A789E368-462E-3847-809A-2CC7F435630F}" destId="{5CD965D0-02E1-214D-8D0C-4854EE6FF694}" srcOrd="0" destOrd="0" presId="urn:microsoft.com/office/officeart/2005/8/layout/hierarchy3"/>
    <dgm:cxn modelId="{F6F53B2F-4977-D041-8F6B-9CF3C08B5596}" type="presOf" srcId="{01BCB2BC-40D1-1E4F-B668-163419FC36CD}" destId="{AD8004B0-C296-8345-A13E-B529907C6942}" srcOrd="0" destOrd="0" presId="urn:microsoft.com/office/officeart/2005/8/layout/hierarchy3"/>
    <dgm:cxn modelId="{8F028FCF-DA80-BB4A-99BC-4B3D622751B2}" srcId="{1C97EEB4-E9F2-834B-B288-E2FB97AA15A8}" destId="{B62A1768-A412-5D4B-8103-5B471C0C32EB}" srcOrd="1" destOrd="0" parTransId="{3D37EE12-3F43-4B44-9F90-3FD2EE2D2ADB}" sibTransId="{BE43F369-2845-A04E-859A-5BC8675ED555}"/>
    <dgm:cxn modelId="{3C02DAF9-8371-E149-81E5-9FB88CBB541C}" type="presOf" srcId="{F94BD1BD-66F4-9546-8CEF-7AF63D08EB52}" destId="{D975A88D-BACD-E247-8E9B-C89F59A30614}" srcOrd="0" destOrd="0" presId="urn:microsoft.com/office/officeart/2005/8/layout/hierarchy3"/>
    <dgm:cxn modelId="{692A4CC2-126D-1249-942D-DDDE1B9D5139}" type="presOf" srcId="{2501FBE9-1EAE-E54B-AA17-6CA4077B43B0}" destId="{B5977E95-1F7B-F544-91F5-BFAC6506F7AA}" srcOrd="0" destOrd="0" presId="urn:microsoft.com/office/officeart/2005/8/layout/hierarchy3"/>
    <dgm:cxn modelId="{BAC9F924-0DEB-E244-B94E-DD26D73914C2}" srcId="{B7087277-0772-ED4C-B39A-783874FAE84B}" destId="{1039C9E7-CACB-9B4B-B300-0E098A5074DE}" srcOrd="6" destOrd="0" parTransId="{CAA9EF76-82E0-944F-A267-ED4D51732AC3}" sibTransId="{350098B9-D487-1C4B-8B72-CA2479E3D1C7}"/>
    <dgm:cxn modelId="{0240CA60-08A9-8640-A2EE-2F75F79219C8}" srcId="{B7087277-0772-ED4C-B39A-783874FAE84B}" destId="{7AF32639-19E6-B740-9CD1-EF20006B7ABA}" srcOrd="4" destOrd="0" parTransId="{BD86A1A9-A358-7744-A56C-AB1E5DE6B50E}" sibTransId="{C0E3D349-FAEA-BF46-BFD8-6B964ACE5A77}"/>
    <dgm:cxn modelId="{0EED9A9D-A0D1-0446-898E-3661C92C5094}" srcId="{1C97EEB4-E9F2-834B-B288-E2FB97AA15A8}" destId="{CA057E6B-90C0-FA49-9399-4B2659AC160A}" srcOrd="0" destOrd="0" parTransId="{E0743ACE-3B16-1548-89B1-CA42FB42364A}" sibTransId="{BD12728A-214B-DF43-8F13-0913C613FA49}"/>
    <dgm:cxn modelId="{D5975250-76E2-EA46-B1D3-25E3D77BCFAF}" type="presOf" srcId="{50C9FACE-A2D4-3445-9BC2-3F7079389BC6}" destId="{8DA12ED6-34CF-2A44-AB0F-E3A11E1DE004}" srcOrd="0" destOrd="0" presId="urn:microsoft.com/office/officeart/2005/8/layout/hierarchy3"/>
    <dgm:cxn modelId="{94D994B1-FDEE-3244-AC44-7F9F2D3EE9CA}" type="presOf" srcId="{F6725401-390D-2F41-92B7-61022C2086EF}" destId="{DE520367-D148-E544-99F7-480B34E67F63}" srcOrd="0" destOrd="0" presId="urn:microsoft.com/office/officeart/2005/8/layout/hierarchy3"/>
    <dgm:cxn modelId="{8FFBB8F9-8067-2F4D-8D01-8255BDFDC7AB}" type="presOf" srcId="{7E6E3FA4-99EA-1442-B5D6-11F66B0B887B}" destId="{B571CF49-FC39-204C-9E61-25D146C9482A}" srcOrd="0" destOrd="0" presId="urn:microsoft.com/office/officeart/2005/8/layout/hierarchy3"/>
    <dgm:cxn modelId="{B7B10547-E3F7-9448-9D35-EDD86AEA7A49}" type="presOf" srcId="{814B180D-CAFE-2B46-B8E8-5B8297853B96}" destId="{F20A85D5-4EF1-5A46-954F-F776EE1AAE30}" srcOrd="0" destOrd="0" presId="urn:microsoft.com/office/officeart/2005/8/layout/hierarchy3"/>
    <dgm:cxn modelId="{43ECEDFF-7403-1542-B286-86CBC1E76D04}" type="presOf" srcId="{DCE2D6C2-0FD1-404F-A830-DABD6207F935}" destId="{DC8E6A12-3161-0242-815B-8093D219BE49}" srcOrd="0" destOrd="0" presId="urn:microsoft.com/office/officeart/2005/8/layout/hierarchy3"/>
    <dgm:cxn modelId="{BFB1B9B6-567B-3640-83CD-034F79879F1B}" srcId="{B7087277-0772-ED4C-B39A-783874FAE84B}" destId="{A574E975-504E-F447-9A65-59C9582AD5A7}" srcOrd="2" destOrd="0" parTransId="{432C7D4D-A1AF-B743-A8E3-DA1610C14976}" sibTransId="{8CE13276-EA5C-DB49-9727-992D349278F9}"/>
    <dgm:cxn modelId="{B9466B22-8230-7849-B2ED-EB2FC98CF5E2}" srcId="{9F47DD14-6702-BA40-B9F3-C6701DB2A180}" destId="{E1550568-0E33-E54D-AB22-B6901EEAEF03}" srcOrd="1" destOrd="0" parTransId="{675833AC-743B-B141-AE17-7EA5E921E91B}" sibTransId="{65311412-6B52-AC45-9FD1-1FB2E17F54D0}"/>
    <dgm:cxn modelId="{1CBD7766-0D38-1042-8C7D-799AFDB38286}" type="presOf" srcId="{2509C54A-E917-1045-85A3-7F20A841EE0B}" destId="{1891A9A3-A405-FE45-8B3B-D8D8508C279B}" srcOrd="0" destOrd="0" presId="urn:microsoft.com/office/officeart/2005/8/layout/hierarchy3"/>
    <dgm:cxn modelId="{8B5C8C95-0344-C74C-AE15-20201FB51499}" type="presOf" srcId="{E1550568-0E33-E54D-AB22-B6901EEAEF03}" destId="{4A9B54D0-E609-F943-BE0F-7CFD0311AF67}" srcOrd="0" destOrd="0" presId="urn:microsoft.com/office/officeart/2005/8/layout/hierarchy3"/>
    <dgm:cxn modelId="{8AD54E88-8481-4C42-AA57-F6783FCAC2CF}" type="presOf" srcId="{2F331E0E-3119-B349-A08F-301734330476}" destId="{C739E6DD-C810-1747-98B6-13460749FDE8}" srcOrd="0" destOrd="0" presId="urn:microsoft.com/office/officeart/2005/8/layout/hierarchy3"/>
    <dgm:cxn modelId="{B23385B1-F002-5E4B-A59F-935DE2298006}" type="presOf" srcId="{BD86A1A9-A358-7744-A56C-AB1E5DE6B50E}" destId="{66414047-3A0A-2B46-A2F8-2CF8A9D189C1}" srcOrd="0" destOrd="0" presId="urn:microsoft.com/office/officeart/2005/8/layout/hierarchy3"/>
    <dgm:cxn modelId="{40B12742-D748-9342-8B0F-8D01D65C2F2C}" srcId="{9F47DD14-6702-BA40-B9F3-C6701DB2A180}" destId="{A789E368-462E-3847-809A-2CC7F435630F}" srcOrd="2" destOrd="0" parTransId="{F6725401-390D-2F41-92B7-61022C2086EF}" sibTransId="{8A30654C-9362-8043-9914-16E911F60CA3}"/>
    <dgm:cxn modelId="{17E68FD9-F9B8-EA4C-AECF-E4DD8DFA48F2}" type="presOf" srcId="{7AF32639-19E6-B740-9CD1-EF20006B7ABA}" destId="{13BF1407-E994-D744-8D85-75A2A6529197}" srcOrd="0" destOrd="0" presId="urn:microsoft.com/office/officeart/2005/8/layout/hierarchy3"/>
    <dgm:cxn modelId="{D6C65555-4996-774B-B09F-852C83EA603E}" type="presOf" srcId="{B7087277-0772-ED4C-B39A-783874FAE84B}" destId="{F37E2560-50A8-0745-A2F5-2D99DF2C92DB}" srcOrd="0" destOrd="0" presId="urn:microsoft.com/office/officeart/2005/8/layout/hierarchy3"/>
    <dgm:cxn modelId="{9B8A8767-BF0C-EB46-85D0-BBBA57494985}" type="presOf" srcId="{72FA3A5F-90DC-6042-8261-64D2F4CDA896}" destId="{1A90DFFB-16E5-1742-95E1-06CDB5085345}" srcOrd="0" destOrd="0" presId="urn:microsoft.com/office/officeart/2005/8/layout/hierarchy3"/>
    <dgm:cxn modelId="{FB330B54-217B-8A41-8B55-DBF7EDEF0E06}" srcId="{9F47DD14-6702-BA40-B9F3-C6701DB2A180}" destId="{5D019869-1539-A348-BF53-2B4EF9240CD1}" srcOrd="3" destOrd="0" parTransId="{F94BD1BD-66F4-9546-8CEF-7AF63D08EB52}" sibTransId="{A65E2E9B-684C-9547-9850-87CA5EB0BBFB}"/>
    <dgm:cxn modelId="{973EEEF7-7E55-7047-992E-73985272517F}" srcId="{1C97EEB4-E9F2-834B-B288-E2FB97AA15A8}" destId="{D2246B4B-F23D-2040-931A-5C116A23DFA1}" srcOrd="5" destOrd="0" parTransId="{7FCF4FF8-073E-A849-B473-8918AE798181}" sibTransId="{AB12C85A-827C-E241-8993-DF967F22B1ED}"/>
    <dgm:cxn modelId="{E090484A-B8FF-1A48-AB7F-7B583094B44A}" type="presOf" srcId="{18E7B7E2-BBDC-2F4A-8DA1-1CFA712F8036}" destId="{6769C0DA-AAD2-0143-B93F-59139C43D605}" srcOrd="0" destOrd="0" presId="urn:microsoft.com/office/officeart/2005/8/layout/hierarchy3"/>
    <dgm:cxn modelId="{513F187B-76B9-3847-986D-84F5C38C15B8}" srcId="{6B32D589-BCBE-6449-9FA6-7D86787A9E89}" destId="{9F47DD14-6702-BA40-B9F3-C6701DB2A180}" srcOrd="1" destOrd="0" parTransId="{99B2B879-0464-3E49-9EF2-D2A16C3BD0A0}" sibTransId="{97680CA2-9363-D649-8165-59004C86F51E}"/>
    <dgm:cxn modelId="{27AF3109-CE24-244C-8128-F60B244A8A87}" type="presParOf" srcId="{9983CB13-4621-B440-AF7E-8C2527456E27}" destId="{586EE5D0-71D0-1C43-ABC3-E601581E39D3}" srcOrd="0" destOrd="0" presId="urn:microsoft.com/office/officeart/2005/8/layout/hierarchy3"/>
    <dgm:cxn modelId="{FD39EFAB-81B0-EC4C-A8D7-E42DD60CE5B3}" type="presParOf" srcId="{586EE5D0-71D0-1C43-ABC3-E601581E39D3}" destId="{28AEAFB2-F0E0-FA4E-BCD6-7726D6E5D3C4}" srcOrd="0" destOrd="0" presId="urn:microsoft.com/office/officeart/2005/8/layout/hierarchy3"/>
    <dgm:cxn modelId="{5D6EC1AB-BD80-4142-BE4E-61E5A2A7045C}" type="presParOf" srcId="{28AEAFB2-F0E0-FA4E-BCD6-7726D6E5D3C4}" destId="{339BBA24-E6D2-3241-9675-14C6B2203956}" srcOrd="0" destOrd="0" presId="urn:microsoft.com/office/officeart/2005/8/layout/hierarchy3"/>
    <dgm:cxn modelId="{B9446D29-9931-3D4E-AB25-64A82C9ED55E}" type="presParOf" srcId="{28AEAFB2-F0E0-FA4E-BCD6-7726D6E5D3C4}" destId="{699A4E67-6BB1-214E-83B6-AB6C67082DF1}" srcOrd="1" destOrd="0" presId="urn:microsoft.com/office/officeart/2005/8/layout/hierarchy3"/>
    <dgm:cxn modelId="{43B32770-462F-7D46-9A35-21302C50FF9A}" type="presParOf" srcId="{586EE5D0-71D0-1C43-ABC3-E601581E39D3}" destId="{B3AC4500-8172-1B43-ACA1-0E5E8B3259F6}" srcOrd="1" destOrd="0" presId="urn:microsoft.com/office/officeart/2005/8/layout/hierarchy3"/>
    <dgm:cxn modelId="{9B1138EC-69A9-AE4E-9930-72BE3F4DF349}" type="presParOf" srcId="{B3AC4500-8172-1B43-ACA1-0E5E8B3259F6}" destId="{13530097-4FA7-FB4E-8122-0282EB67C725}" srcOrd="0" destOrd="0" presId="urn:microsoft.com/office/officeart/2005/8/layout/hierarchy3"/>
    <dgm:cxn modelId="{240A24EF-D83A-1D46-BEBA-B45222722027}" type="presParOf" srcId="{B3AC4500-8172-1B43-ACA1-0E5E8B3259F6}" destId="{E06BB59D-5F73-0F45-85C4-1A830D2B2BD2}" srcOrd="1" destOrd="0" presId="urn:microsoft.com/office/officeart/2005/8/layout/hierarchy3"/>
    <dgm:cxn modelId="{2367B599-8AB0-9A48-A802-F9A59F19655C}" type="presParOf" srcId="{B3AC4500-8172-1B43-ACA1-0E5E8B3259F6}" destId="{22034C7B-041E-BA47-A549-067036D4AEA1}" srcOrd="2" destOrd="0" presId="urn:microsoft.com/office/officeart/2005/8/layout/hierarchy3"/>
    <dgm:cxn modelId="{53C472CF-AF0C-8A41-B4FD-F36150B55A54}" type="presParOf" srcId="{B3AC4500-8172-1B43-ACA1-0E5E8B3259F6}" destId="{ABCB65B0-EF82-D84E-8C33-26C199220F23}" srcOrd="3" destOrd="0" presId="urn:microsoft.com/office/officeart/2005/8/layout/hierarchy3"/>
    <dgm:cxn modelId="{4FA2D41C-BE42-C74A-A807-AB20ECE38BC4}" type="presParOf" srcId="{B3AC4500-8172-1B43-ACA1-0E5E8B3259F6}" destId="{C739E6DD-C810-1747-98B6-13460749FDE8}" srcOrd="4" destOrd="0" presId="urn:microsoft.com/office/officeart/2005/8/layout/hierarchy3"/>
    <dgm:cxn modelId="{4FBC1A36-E4F8-114E-84E1-5CAC3C1A8C4C}" type="presParOf" srcId="{B3AC4500-8172-1B43-ACA1-0E5E8B3259F6}" destId="{1891A9A3-A405-FE45-8B3B-D8D8508C279B}" srcOrd="5" destOrd="0" presId="urn:microsoft.com/office/officeart/2005/8/layout/hierarchy3"/>
    <dgm:cxn modelId="{E85E285A-90ED-624E-9E4C-2D3AA31997F5}" type="presParOf" srcId="{B3AC4500-8172-1B43-ACA1-0E5E8B3259F6}" destId="{EF253773-1504-7343-BE01-0F94B574DA08}" srcOrd="6" destOrd="0" presId="urn:microsoft.com/office/officeart/2005/8/layout/hierarchy3"/>
    <dgm:cxn modelId="{9BD8EC52-A5AA-9D45-98B1-4E10CFF5E5A0}" type="presParOf" srcId="{B3AC4500-8172-1B43-ACA1-0E5E8B3259F6}" destId="{C9B319E7-E585-A144-9E37-600587FDDFBC}" srcOrd="7" destOrd="0" presId="urn:microsoft.com/office/officeart/2005/8/layout/hierarchy3"/>
    <dgm:cxn modelId="{7418C12A-8937-9F43-990D-145CB1CEBA52}" type="presParOf" srcId="{B3AC4500-8172-1B43-ACA1-0E5E8B3259F6}" destId="{B5977E95-1F7B-F544-91F5-BFAC6506F7AA}" srcOrd="8" destOrd="0" presId="urn:microsoft.com/office/officeart/2005/8/layout/hierarchy3"/>
    <dgm:cxn modelId="{BDADFDBE-3BCE-CA4A-BC12-3C5E55A481E4}" type="presParOf" srcId="{B3AC4500-8172-1B43-ACA1-0E5E8B3259F6}" destId="{1A90DFFB-16E5-1742-95E1-06CDB5085345}" srcOrd="9" destOrd="0" presId="urn:microsoft.com/office/officeart/2005/8/layout/hierarchy3"/>
    <dgm:cxn modelId="{90477515-3E86-4041-98BF-D8BB6BBBBD2B}" type="presParOf" srcId="{B3AC4500-8172-1B43-ACA1-0E5E8B3259F6}" destId="{2B9CC06F-B2A7-B44D-8DA9-6F25B96890B4}" srcOrd="10" destOrd="0" presId="urn:microsoft.com/office/officeart/2005/8/layout/hierarchy3"/>
    <dgm:cxn modelId="{24562F79-7A84-574C-9188-42C92F783284}" type="presParOf" srcId="{B3AC4500-8172-1B43-ACA1-0E5E8B3259F6}" destId="{876A0417-931B-3E44-A1A1-BA4CEAFFFCAF}" srcOrd="11" destOrd="0" presId="urn:microsoft.com/office/officeart/2005/8/layout/hierarchy3"/>
    <dgm:cxn modelId="{7A7F7A4F-F5E7-AD44-BEDE-1C2F391B64BB}" type="presParOf" srcId="{B3AC4500-8172-1B43-ACA1-0E5E8B3259F6}" destId="{7EB487D3-5ABC-9F4E-8993-414FF0C65E0F}" srcOrd="12" destOrd="0" presId="urn:microsoft.com/office/officeart/2005/8/layout/hierarchy3"/>
    <dgm:cxn modelId="{AAD00ADA-334E-B94E-8322-22FB7A2BCD87}" type="presParOf" srcId="{B3AC4500-8172-1B43-ACA1-0E5E8B3259F6}" destId="{F9920BC4-4BCA-2348-B429-11E5B265C9AB}" srcOrd="13" destOrd="0" presId="urn:microsoft.com/office/officeart/2005/8/layout/hierarchy3"/>
    <dgm:cxn modelId="{2F59E69C-AE6D-6B4A-BC0D-A90F7D3E7A7B}" type="presParOf" srcId="{9983CB13-4621-B440-AF7E-8C2527456E27}" destId="{57360066-379B-FB40-84C0-81FB660DC7B3}" srcOrd="1" destOrd="0" presId="urn:microsoft.com/office/officeart/2005/8/layout/hierarchy3"/>
    <dgm:cxn modelId="{7B7949D9-5A18-AA43-85AE-1D996075A093}" type="presParOf" srcId="{57360066-379B-FB40-84C0-81FB660DC7B3}" destId="{72485232-5904-814C-AB2E-A47302CEA3C7}" srcOrd="0" destOrd="0" presId="urn:microsoft.com/office/officeart/2005/8/layout/hierarchy3"/>
    <dgm:cxn modelId="{C3A4FAFE-9FC6-9E4C-AB75-3FE7E04C538D}" type="presParOf" srcId="{72485232-5904-814C-AB2E-A47302CEA3C7}" destId="{CBAEE52C-20C1-E040-9984-35458FEB9067}" srcOrd="0" destOrd="0" presId="urn:microsoft.com/office/officeart/2005/8/layout/hierarchy3"/>
    <dgm:cxn modelId="{21FFAA1A-453D-A045-BFEA-F4BCD4FBBDF9}" type="presParOf" srcId="{72485232-5904-814C-AB2E-A47302CEA3C7}" destId="{B582E4B3-C6A4-4241-B641-27B3647D6ABD}" srcOrd="1" destOrd="0" presId="urn:microsoft.com/office/officeart/2005/8/layout/hierarchy3"/>
    <dgm:cxn modelId="{4480AB08-8A52-914E-8F3E-28C1CEA50B84}" type="presParOf" srcId="{57360066-379B-FB40-84C0-81FB660DC7B3}" destId="{443DEA18-BE4A-784E-877B-27347CC5ADDF}" srcOrd="1" destOrd="0" presId="urn:microsoft.com/office/officeart/2005/8/layout/hierarchy3"/>
    <dgm:cxn modelId="{B15DF3BE-0B25-9140-8997-E90FAF40AE9D}" type="presParOf" srcId="{443DEA18-BE4A-784E-877B-27347CC5ADDF}" destId="{F974DFEE-87AC-124E-9A97-3FC042021188}" srcOrd="0" destOrd="0" presId="urn:microsoft.com/office/officeart/2005/8/layout/hierarchy3"/>
    <dgm:cxn modelId="{6716A415-29D0-9342-A0EF-AA2B94922A04}" type="presParOf" srcId="{443DEA18-BE4A-784E-877B-27347CC5ADDF}" destId="{DC8E6A12-3161-0242-815B-8093D219BE49}" srcOrd="1" destOrd="0" presId="urn:microsoft.com/office/officeart/2005/8/layout/hierarchy3"/>
    <dgm:cxn modelId="{D6A00780-5FA8-834E-BCFE-824D85AE85B2}" type="presParOf" srcId="{443DEA18-BE4A-784E-877B-27347CC5ADDF}" destId="{10DD3CD7-F6BD-3A43-AFB3-77C497AF6170}" srcOrd="2" destOrd="0" presId="urn:microsoft.com/office/officeart/2005/8/layout/hierarchy3"/>
    <dgm:cxn modelId="{69CD3DCB-DB89-FC48-A054-84DBAC67A492}" type="presParOf" srcId="{443DEA18-BE4A-784E-877B-27347CC5ADDF}" destId="{4A9B54D0-E609-F943-BE0F-7CFD0311AF67}" srcOrd="3" destOrd="0" presId="urn:microsoft.com/office/officeart/2005/8/layout/hierarchy3"/>
    <dgm:cxn modelId="{2FA70675-29FB-D445-85BD-1D2CF17D8782}" type="presParOf" srcId="{443DEA18-BE4A-784E-877B-27347CC5ADDF}" destId="{DE520367-D148-E544-99F7-480B34E67F63}" srcOrd="4" destOrd="0" presId="urn:microsoft.com/office/officeart/2005/8/layout/hierarchy3"/>
    <dgm:cxn modelId="{33D0F5DA-A690-8A4A-8880-9C4566E04AE7}" type="presParOf" srcId="{443DEA18-BE4A-784E-877B-27347CC5ADDF}" destId="{5CD965D0-02E1-214D-8D0C-4854EE6FF694}" srcOrd="5" destOrd="0" presId="urn:microsoft.com/office/officeart/2005/8/layout/hierarchy3"/>
    <dgm:cxn modelId="{20D75589-1724-754E-AD62-1ACCFB8868E7}" type="presParOf" srcId="{443DEA18-BE4A-784E-877B-27347CC5ADDF}" destId="{D975A88D-BACD-E247-8E9B-C89F59A30614}" srcOrd="6" destOrd="0" presId="urn:microsoft.com/office/officeart/2005/8/layout/hierarchy3"/>
    <dgm:cxn modelId="{0D8A3D27-4D62-FE40-B58B-299B13D7B06F}" type="presParOf" srcId="{443DEA18-BE4A-784E-877B-27347CC5ADDF}" destId="{42DBFAE6-6B85-2845-9068-71FD24B49E47}" srcOrd="7" destOrd="0" presId="urn:microsoft.com/office/officeart/2005/8/layout/hierarchy3"/>
    <dgm:cxn modelId="{EC64A1DB-7B78-654E-86BE-6170281E1334}" type="presParOf" srcId="{443DEA18-BE4A-784E-877B-27347CC5ADDF}" destId="{D6ED2312-B6AD-AF46-9B14-1C5167C1AF48}" srcOrd="8" destOrd="0" presId="urn:microsoft.com/office/officeart/2005/8/layout/hierarchy3"/>
    <dgm:cxn modelId="{6FC38D59-9034-DC47-8DBD-E151C11C16AA}" type="presParOf" srcId="{443DEA18-BE4A-784E-877B-27347CC5ADDF}" destId="{5E88FDAB-F65D-3E47-A4CA-7549943DEF19}" srcOrd="9" destOrd="0" presId="urn:microsoft.com/office/officeart/2005/8/layout/hierarchy3"/>
    <dgm:cxn modelId="{906E251C-6DFF-2B4F-8006-EB58C1FF46BD}" type="presParOf" srcId="{443DEA18-BE4A-784E-877B-27347CC5ADDF}" destId="{07869A4C-C4C2-8E40-B9E3-495955D1D424}" srcOrd="10" destOrd="0" presId="urn:microsoft.com/office/officeart/2005/8/layout/hierarchy3"/>
    <dgm:cxn modelId="{7E2181AE-A483-8A4A-9EC4-8DB86E026ECD}" type="presParOf" srcId="{443DEA18-BE4A-784E-877B-27347CC5ADDF}" destId="{AB37E585-E5BB-FE49-A00B-4BA672E243F8}" srcOrd="11" destOrd="0" presId="urn:microsoft.com/office/officeart/2005/8/layout/hierarchy3"/>
    <dgm:cxn modelId="{3346B580-D278-6447-8EF4-9085F49A9519}" type="presParOf" srcId="{443DEA18-BE4A-784E-877B-27347CC5ADDF}" destId="{AD8004B0-C296-8345-A13E-B529907C6942}" srcOrd="12" destOrd="0" presId="urn:microsoft.com/office/officeart/2005/8/layout/hierarchy3"/>
    <dgm:cxn modelId="{1929891B-7EB5-9944-A1E1-903A7205ACBC}" type="presParOf" srcId="{443DEA18-BE4A-784E-877B-27347CC5ADDF}" destId="{8DA12ED6-34CF-2A44-AB0F-E3A11E1DE004}" srcOrd="13" destOrd="0" presId="urn:microsoft.com/office/officeart/2005/8/layout/hierarchy3"/>
    <dgm:cxn modelId="{D7919C4F-38AC-D04F-AAF7-5CBFCE308B2E}" type="presParOf" srcId="{9983CB13-4621-B440-AF7E-8C2527456E27}" destId="{345B56D6-1BC8-8949-AF6D-E5991C1D96C0}" srcOrd="2" destOrd="0" presId="urn:microsoft.com/office/officeart/2005/8/layout/hierarchy3"/>
    <dgm:cxn modelId="{11925B0C-DE7E-074D-92E7-7A50C53CC5C9}" type="presParOf" srcId="{345B56D6-1BC8-8949-AF6D-E5991C1D96C0}" destId="{8E89146F-9F92-C840-8DD4-7249A6E0D0BF}" srcOrd="0" destOrd="0" presId="urn:microsoft.com/office/officeart/2005/8/layout/hierarchy3"/>
    <dgm:cxn modelId="{C537F2C7-61D8-BC43-9CA0-82A11DCDA01C}" type="presParOf" srcId="{8E89146F-9F92-C840-8DD4-7249A6E0D0BF}" destId="{F37E2560-50A8-0745-A2F5-2D99DF2C92DB}" srcOrd="0" destOrd="0" presId="urn:microsoft.com/office/officeart/2005/8/layout/hierarchy3"/>
    <dgm:cxn modelId="{09A7C9A1-EEEB-914E-BB20-475EB2D4055D}" type="presParOf" srcId="{8E89146F-9F92-C840-8DD4-7249A6E0D0BF}" destId="{3C6A1596-64E7-CE4B-94B6-687DC9B85A53}" srcOrd="1" destOrd="0" presId="urn:microsoft.com/office/officeart/2005/8/layout/hierarchy3"/>
    <dgm:cxn modelId="{878A6BCF-F27A-D24F-8EF8-5BAAAA1841B6}" type="presParOf" srcId="{345B56D6-1BC8-8949-AF6D-E5991C1D96C0}" destId="{52076B21-A927-CD49-8850-5B91291C535B}" srcOrd="1" destOrd="0" presId="urn:microsoft.com/office/officeart/2005/8/layout/hierarchy3"/>
    <dgm:cxn modelId="{EC13B495-9D9B-814B-BBBE-CCC5E5A55CAE}" type="presParOf" srcId="{52076B21-A927-CD49-8850-5B91291C535B}" destId="{684E0A2C-8249-2842-AACF-E14F1F5BDB26}" srcOrd="0" destOrd="0" presId="urn:microsoft.com/office/officeart/2005/8/layout/hierarchy3"/>
    <dgm:cxn modelId="{73527269-3B31-AC4F-879E-04E4BD5265AA}" type="presParOf" srcId="{52076B21-A927-CD49-8850-5B91291C535B}" destId="{B571CF49-FC39-204C-9E61-25D146C9482A}" srcOrd="1" destOrd="0" presId="urn:microsoft.com/office/officeart/2005/8/layout/hierarchy3"/>
    <dgm:cxn modelId="{00D52CED-6C02-1941-8ECF-965295D6C1D7}" type="presParOf" srcId="{52076B21-A927-CD49-8850-5B91291C535B}" destId="{6769C0DA-AAD2-0143-B93F-59139C43D605}" srcOrd="2" destOrd="0" presId="urn:microsoft.com/office/officeart/2005/8/layout/hierarchy3"/>
    <dgm:cxn modelId="{0D962C10-FB45-F942-961E-0DF39380184C}" type="presParOf" srcId="{52076B21-A927-CD49-8850-5B91291C535B}" destId="{F20A85D5-4EF1-5A46-954F-F776EE1AAE30}" srcOrd="3" destOrd="0" presId="urn:microsoft.com/office/officeart/2005/8/layout/hierarchy3"/>
    <dgm:cxn modelId="{DC3C4178-F7DC-794E-BB1B-1FECF4728F8E}" type="presParOf" srcId="{52076B21-A927-CD49-8850-5B91291C535B}" destId="{136F1F12-C449-E540-8B51-9D60DBD3A912}" srcOrd="4" destOrd="0" presId="urn:microsoft.com/office/officeart/2005/8/layout/hierarchy3"/>
    <dgm:cxn modelId="{25234F5A-F5AE-E94A-98D6-91F5562FE774}" type="presParOf" srcId="{52076B21-A927-CD49-8850-5B91291C535B}" destId="{B2D482C9-7439-CA46-AAE4-3DBBE933019A}" srcOrd="5" destOrd="0" presId="urn:microsoft.com/office/officeart/2005/8/layout/hierarchy3"/>
    <dgm:cxn modelId="{44BFB6E0-9754-9444-BBF3-66DFE6E64EF6}" type="presParOf" srcId="{52076B21-A927-CD49-8850-5B91291C535B}" destId="{DE034502-C81B-2A4C-9578-3CA1F9661114}" srcOrd="6" destOrd="0" presId="urn:microsoft.com/office/officeart/2005/8/layout/hierarchy3"/>
    <dgm:cxn modelId="{0A589778-C767-0049-92B9-DEC88B1FFBFB}" type="presParOf" srcId="{52076B21-A927-CD49-8850-5B91291C535B}" destId="{D69E410D-D018-CB4E-A9F7-F632361539AF}" srcOrd="7" destOrd="0" presId="urn:microsoft.com/office/officeart/2005/8/layout/hierarchy3"/>
    <dgm:cxn modelId="{C4DFCD69-ED14-7940-80D9-D4B2D6A2B04B}" type="presParOf" srcId="{52076B21-A927-CD49-8850-5B91291C535B}" destId="{66414047-3A0A-2B46-A2F8-2CF8A9D189C1}" srcOrd="8" destOrd="0" presId="urn:microsoft.com/office/officeart/2005/8/layout/hierarchy3"/>
    <dgm:cxn modelId="{E5B6038E-BDA5-B146-9DEF-0A22A0198E26}" type="presParOf" srcId="{52076B21-A927-CD49-8850-5B91291C535B}" destId="{13BF1407-E994-D744-8D85-75A2A6529197}" srcOrd="9" destOrd="0" presId="urn:microsoft.com/office/officeart/2005/8/layout/hierarchy3"/>
    <dgm:cxn modelId="{D9A6580B-046C-1848-9D19-285B829F04B3}" type="presParOf" srcId="{52076B21-A927-CD49-8850-5B91291C535B}" destId="{75A6B928-E29A-2247-9ACF-0EC41EE6E6E8}" srcOrd="10" destOrd="0" presId="urn:microsoft.com/office/officeart/2005/8/layout/hierarchy3"/>
    <dgm:cxn modelId="{C794CA0D-67D1-3641-BE75-DC14F0DBDA3D}" type="presParOf" srcId="{52076B21-A927-CD49-8850-5B91291C535B}" destId="{DE5A9770-5D2C-6F4B-8BF6-C23EFC586B9E}" srcOrd="11" destOrd="0" presId="urn:microsoft.com/office/officeart/2005/8/layout/hierarchy3"/>
    <dgm:cxn modelId="{6E753FAE-8F2D-2A4C-A7A4-65093AF3FB85}" type="presParOf" srcId="{52076B21-A927-CD49-8850-5B91291C535B}" destId="{5F9B3088-9DFC-EC4A-A38B-96006A314B1F}" srcOrd="12" destOrd="0" presId="urn:microsoft.com/office/officeart/2005/8/layout/hierarchy3"/>
    <dgm:cxn modelId="{571C4FBC-B7BC-EF42-89ED-B8EE5F85B4A3}" type="presParOf" srcId="{52076B21-A927-CD49-8850-5B91291C535B}" destId="{53FF9BA4-CC9A-F740-9F1E-6DD57CA85009}" srcOrd="1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F05224-2064-F548-862B-DB8AE93D675B}" type="datetimeFigureOut">
              <a:rPr lang="en-US" smtClean="0"/>
              <a:t>7/9/2016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DFC0A6-87BA-0F4B-A392-14F865046C0A}" type="slidenum">
              <a:rPr lang="en-US" smtClean="0"/>
              <a:t>‹#›</a:t>
            </a:fld>
            <a:endParaRPr lang="en-US"/>
          </a:p>
        </p:txBody>
      </p:sp>
    </p:spTree>
    <p:extLst>
      <p:ext uri="{BB962C8B-B14F-4D97-AF65-F5344CB8AC3E}">
        <p14:creationId xmlns:p14="http://schemas.microsoft.com/office/powerpoint/2010/main" val="11232302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Such a certificate may be given any name or designation deemed appropriate by the district governing board, except that such a certificate may not be referred to as a certificate of achievement, a certificate of completion, or a certificate of competency, unless approved by the Chancellor pursuant to subdivision (c). Such a certificate may not be listed on a student's transcript, unless approved by the Chancellor pursuant to subdivision (c).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FYI – certificates of competency</a:t>
            </a:r>
            <a:r>
              <a:rPr lang="en-US" sz="1200" kern="1200" baseline="0" dirty="0" smtClean="0">
                <a:solidFill>
                  <a:schemeClr val="tx1"/>
                </a:solidFill>
                <a:latin typeface="+mn-lt"/>
                <a:ea typeface="+mn-ea"/>
                <a:cs typeface="+mn-cs"/>
              </a:rPr>
              <a:t> and completion are used in non credit</a:t>
            </a:r>
            <a:endParaRPr lang="en-US" dirty="0" smtClean="0"/>
          </a:p>
          <a:p>
            <a:endParaRPr lang="en-US" dirty="0"/>
          </a:p>
        </p:txBody>
      </p:sp>
      <p:sp>
        <p:nvSpPr>
          <p:cNvPr id="4" name="Slide Number Placeholder 3"/>
          <p:cNvSpPr>
            <a:spLocks noGrp="1"/>
          </p:cNvSpPr>
          <p:nvPr>
            <p:ph type="sldNum" sz="quarter" idx="10"/>
          </p:nvPr>
        </p:nvSpPr>
        <p:spPr/>
        <p:txBody>
          <a:bodyPr/>
          <a:lstStyle/>
          <a:p>
            <a:fld id="{13DFC0A6-87BA-0F4B-A392-14F865046C0A}" type="slidenum">
              <a:rPr lang="en-US" smtClean="0"/>
              <a:t>2</a:t>
            </a:fld>
            <a:endParaRPr lang="en-US"/>
          </a:p>
        </p:txBody>
      </p:sp>
    </p:spTree>
    <p:extLst>
      <p:ext uri="{BB962C8B-B14F-4D97-AF65-F5344CB8AC3E}">
        <p14:creationId xmlns:p14="http://schemas.microsoft.com/office/powerpoint/2010/main" val="1439614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www.insidehighered.com</a:t>
            </a:r>
            <a:r>
              <a:rPr lang="en-US" dirty="0" smtClean="0"/>
              <a:t>/news/2016/03/04/california-community-colleges-find-new-way-measure-success-noncompleters</a:t>
            </a:r>
            <a:endParaRPr lang="en-US" dirty="0"/>
          </a:p>
        </p:txBody>
      </p:sp>
      <p:sp>
        <p:nvSpPr>
          <p:cNvPr id="4" name="Slide Number Placeholder 3"/>
          <p:cNvSpPr>
            <a:spLocks noGrp="1"/>
          </p:cNvSpPr>
          <p:nvPr>
            <p:ph type="sldNum" sz="quarter" idx="10"/>
          </p:nvPr>
        </p:nvSpPr>
        <p:spPr/>
        <p:txBody>
          <a:bodyPr/>
          <a:lstStyle/>
          <a:p>
            <a:fld id="{13DFC0A6-87BA-0F4B-A392-14F865046C0A}" type="slidenum">
              <a:rPr lang="en-US" smtClean="0"/>
              <a:t>10</a:t>
            </a:fld>
            <a:endParaRPr lang="en-US"/>
          </a:p>
        </p:txBody>
      </p:sp>
    </p:spTree>
    <p:extLst>
      <p:ext uri="{BB962C8B-B14F-4D97-AF65-F5344CB8AC3E}">
        <p14:creationId xmlns:p14="http://schemas.microsoft.com/office/powerpoint/2010/main" val="2802678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Applied math can</a:t>
            </a:r>
            <a:r>
              <a:rPr lang="en-US" baseline="0" dirty="0" smtClean="0"/>
              <a:t> me met with ECONMT 119, ECONMT 173, OR MATH 115</a:t>
            </a:r>
            <a:endParaRPr lang="en-US" dirty="0"/>
          </a:p>
        </p:txBody>
      </p:sp>
      <p:sp>
        <p:nvSpPr>
          <p:cNvPr id="4" name="Slide Number Placeholder 3"/>
          <p:cNvSpPr>
            <a:spLocks noGrp="1"/>
          </p:cNvSpPr>
          <p:nvPr>
            <p:ph type="sldNum" sz="quarter" idx="10"/>
          </p:nvPr>
        </p:nvSpPr>
        <p:spPr/>
        <p:txBody>
          <a:bodyPr/>
          <a:lstStyle/>
          <a:p>
            <a:fld id="{13DFC0A6-87BA-0F4B-A392-14F865046C0A}" type="slidenum">
              <a:rPr lang="en-US" smtClean="0"/>
              <a:t>30</a:t>
            </a:fld>
            <a:endParaRPr lang="en-US"/>
          </a:p>
        </p:txBody>
      </p:sp>
    </p:spTree>
    <p:extLst>
      <p:ext uri="{BB962C8B-B14F-4D97-AF65-F5344CB8AC3E}">
        <p14:creationId xmlns:p14="http://schemas.microsoft.com/office/powerpoint/2010/main" val="310523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Applied math can</a:t>
            </a:r>
            <a:r>
              <a:rPr lang="en-US" baseline="0" dirty="0" smtClean="0"/>
              <a:t> me met with ECONMT 119, ECONMT 173, OR MATH 115</a:t>
            </a:r>
            <a:endParaRPr lang="en-US" dirty="0"/>
          </a:p>
        </p:txBody>
      </p:sp>
      <p:sp>
        <p:nvSpPr>
          <p:cNvPr id="4" name="Slide Number Placeholder 3"/>
          <p:cNvSpPr>
            <a:spLocks noGrp="1"/>
          </p:cNvSpPr>
          <p:nvPr>
            <p:ph type="sldNum" sz="quarter" idx="10"/>
          </p:nvPr>
        </p:nvSpPr>
        <p:spPr/>
        <p:txBody>
          <a:bodyPr/>
          <a:lstStyle/>
          <a:p>
            <a:fld id="{13DFC0A6-87BA-0F4B-A392-14F865046C0A}" type="slidenum">
              <a:rPr lang="en-US" smtClean="0"/>
              <a:t>31</a:t>
            </a:fld>
            <a:endParaRPr lang="en-US"/>
          </a:p>
        </p:txBody>
      </p:sp>
    </p:spTree>
    <p:extLst>
      <p:ext uri="{BB962C8B-B14F-4D97-AF65-F5344CB8AC3E}">
        <p14:creationId xmlns:p14="http://schemas.microsoft.com/office/powerpoint/2010/main" val="3105236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C860B7C-6F38-D64B-AEF2-84CE547859DE}" type="datetimeFigureOut">
              <a:rPr lang="en-US" smtClean="0"/>
              <a:t>7/9/2016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371126-12D0-8E40-BEDA-1E46AA9B83F0}" type="slidenum">
              <a:rPr lang="en-US" smtClean="0"/>
              <a:t>‹#›</a:t>
            </a:fld>
            <a:endParaRPr lang="en-US"/>
          </a:p>
        </p:txBody>
      </p:sp>
    </p:spTree>
    <p:extLst>
      <p:ext uri="{BB962C8B-B14F-4D97-AF65-F5344CB8AC3E}">
        <p14:creationId xmlns:p14="http://schemas.microsoft.com/office/powerpoint/2010/main" val="3514584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C860B7C-6F38-D64B-AEF2-84CE547859DE}" type="datetimeFigureOut">
              <a:rPr lang="en-US" smtClean="0"/>
              <a:t>7/9/2016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371126-12D0-8E40-BEDA-1E46AA9B83F0}" type="slidenum">
              <a:rPr lang="en-US" smtClean="0"/>
              <a:t>‹#›</a:t>
            </a:fld>
            <a:endParaRPr lang="en-US"/>
          </a:p>
        </p:txBody>
      </p:sp>
    </p:spTree>
    <p:extLst>
      <p:ext uri="{BB962C8B-B14F-4D97-AF65-F5344CB8AC3E}">
        <p14:creationId xmlns:p14="http://schemas.microsoft.com/office/powerpoint/2010/main" val="11168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C860B7C-6F38-D64B-AEF2-84CE547859DE}" type="datetimeFigureOut">
              <a:rPr lang="en-US" smtClean="0"/>
              <a:t>7/9/2016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371126-12D0-8E40-BEDA-1E46AA9B83F0}" type="slidenum">
              <a:rPr lang="en-US" smtClean="0"/>
              <a:t>‹#›</a:t>
            </a:fld>
            <a:endParaRPr lang="en-US"/>
          </a:p>
        </p:txBody>
      </p:sp>
    </p:spTree>
    <p:extLst>
      <p:ext uri="{BB962C8B-B14F-4D97-AF65-F5344CB8AC3E}">
        <p14:creationId xmlns:p14="http://schemas.microsoft.com/office/powerpoint/2010/main" val="1141276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C860B7C-6F38-D64B-AEF2-84CE547859DE}" type="datetimeFigureOut">
              <a:rPr lang="en-US" smtClean="0"/>
              <a:t>7/9/2016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371126-12D0-8E40-BEDA-1E46AA9B83F0}" type="slidenum">
              <a:rPr lang="en-US" smtClean="0"/>
              <a:t>‹#›</a:t>
            </a:fld>
            <a:endParaRPr lang="en-US"/>
          </a:p>
        </p:txBody>
      </p:sp>
    </p:spTree>
    <p:extLst>
      <p:ext uri="{BB962C8B-B14F-4D97-AF65-F5344CB8AC3E}">
        <p14:creationId xmlns:p14="http://schemas.microsoft.com/office/powerpoint/2010/main" val="1119834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C860B7C-6F38-D64B-AEF2-84CE547859DE}" type="datetimeFigureOut">
              <a:rPr lang="en-US" smtClean="0"/>
              <a:t>7/9/2016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371126-12D0-8E40-BEDA-1E46AA9B83F0}" type="slidenum">
              <a:rPr lang="en-US" smtClean="0"/>
              <a:t>‹#›</a:t>
            </a:fld>
            <a:endParaRPr lang="en-US"/>
          </a:p>
        </p:txBody>
      </p:sp>
    </p:spTree>
    <p:extLst>
      <p:ext uri="{BB962C8B-B14F-4D97-AF65-F5344CB8AC3E}">
        <p14:creationId xmlns:p14="http://schemas.microsoft.com/office/powerpoint/2010/main" val="435437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C860B7C-6F38-D64B-AEF2-84CE547859DE}" type="datetimeFigureOut">
              <a:rPr lang="en-US" smtClean="0"/>
              <a:t>7/9/2016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A371126-12D0-8E40-BEDA-1E46AA9B83F0}" type="slidenum">
              <a:rPr lang="en-US" smtClean="0"/>
              <a:t>‹#›</a:t>
            </a:fld>
            <a:endParaRPr lang="en-US"/>
          </a:p>
        </p:txBody>
      </p:sp>
    </p:spTree>
    <p:extLst>
      <p:ext uri="{BB962C8B-B14F-4D97-AF65-F5344CB8AC3E}">
        <p14:creationId xmlns:p14="http://schemas.microsoft.com/office/powerpoint/2010/main" val="3582723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C860B7C-6F38-D64B-AEF2-84CE547859DE}" type="datetimeFigureOut">
              <a:rPr lang="en-US" smtClean="0"/>
              <a:t>7/9/2016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A371126-12D0-8E40-BEDA-1E46AA9B83F0}" type="slidenum">
              <a:rPr lang="en-US" smtClean="0"/>
              <a:t>‹#›</a:t>
            </a:fld>
            <a:endParaRPr lang="en-US"/>
          </a:p>
        </p:txBody>
      </p:sp>
    </p:spTree>
    <p:extLst>
      <p:ext uri="{BB962C8B-B14F-4D97-AF65-F5344CB8AC3E}">
        <p14:creationId xmlns:p14="http://schemas.microsoft.com/office/powerpoint/2010/main" val="1349664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C860B7C-6F38-D64B-AEF2-84CE547859DE}" type="datetimeFigureOut">
              <a:rPr lang="en-US" smtClean="0"/>
              <a:t>7/9/2016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A371126-12D0-8E40-BEDA-1E46AA9B83F0}" type="slidenum">
              <a:rPr lang="en-US" smtClean="0"/>
              <a:t>‹#›</a:t>
            </a:fld>
            <a:endParaRPr lang="en-US"/>
          </a:p>
        </p:txBody>
      </p:sp>
    </p:spTree>
    <p:extLst>
      <p:ext uri="{BB962C8B-B14F-4D97-AF65-F5344CB8AC3E}">
        <p14:creationId xmlns:p14="http://schemas.microsoft.com/office/powerpoint/2010/main" val="95466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C860B7C-6F38-D64B-AEF2-84CE547859DE}" type="datetimeFigureOut">
              <a:rPr lang="en-US" smtClean="0"/>
              <a:t>7/9/2016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A371126-12D0-8E40-BEDA-1E46AA9B83F0}" type="slidenum">
              <a:rPr lang="en-US" smtClean="0"/>
              <a:t>‹#›</a:t>
            </a:fld>
            <a:endParaRPr lang="en-US"/>
          </a:p>
        </p:txBody>
      </p:sp>
    </p:spTree>
    <p:extLst>
      <p:ext uri="{BB962C8B-B14F-4D97-AF65-F5344CB8AC3E}">
        <p14:creationId xmlns:p14="http://schemas.microsoft.com/office/powerpoint/2010/main" val="1668979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C860B7C-6F38-D64B-AEF2-84CE547859DE}" type="datetimeFigureOut">
              <a:rPr lang="en-US" smtClean="0"/>
              <a:t>7/9/2016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A371126-12D0-8E40-BEDA-1E46AA9B83F0}" type="slidenum">
              <a:rPr lang="en-US" smtClean="0"/>
              <a:t>‹#›</a:t>
            </a:fld>
            <a:endParaRPr lang="en-US"/>
          </a:p>
        </p:txBody>
      </p:sp>
    </p:spTree>
    <p:extLst>
      <p:ext uri="{BB962C8B-B14F-4D97-AF65-F5344CB8AC3E}">
        <p14:creationId xmlns:p14="http://schemas.microsoft.com/office/powerpoint/2010/main" val="3732170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C860B7C-6F38-D64B-AEF2-84CE547859DE}" type="datetimeFigureOut">
              <a:rPr lang="en-US" smtClean="0"/>
              <a:t>7/9/2016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A371126-12D0-8E40-BEDA-1E46AA9B83F0}" type="slidenum">
              <a:rPr lang="en-US" smtClean="0"/>
              <a:t>‹#›</a:t>
            </a:fld>
            <a:endParaRPr lang="en-US"/>
          </a:p>
        </p:txBody>
      </p:sp>
    </p:spTree>
    <p:extLst>
      <p:ext uri="{BB962C8B-B14F-4D97-AF65-F5344CB8AC3E}">
        <p14:creationId xmlns:p14="http://schemas.microsoft.com/office/powerpoint/2010/main" val="1418640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5C860B7C-6F38-D64B-AEF2-84CE547859DE}" type="datetimeFigureOut">
              <a:rPr lang="en-US" smtClean="0"/>
              <a:t>7/9/2016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A371126-12D0-8E40-BEDA-1E46AA9B83F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Stackable Certificates</a:t>
            </a:r>
            <a:endParaRPr lang="en-US" dirty="0"/>
          </a:p>
        </p:txBody>
      </p:sp>
      <p:sp>
        <p:nvSpPr>
          <p:cNvPr id="3" name="Subtitle 2"/>
          <p:cNvSpPr>
            <a:spLocks noGrp="1"/>
          </p:cNvSpPr>
          <p:nvPr>
            <p:ph type="subTitle" idx="1"/>
          </p:nvPr>
        </p:nvSpPr>
        <p:spPr>
          <a:xfrm>
            <a:off x="855130" y="3886200"/>
            <a:ext cx="7562963" cy="1752600"/>
          </a:xfrm>
        </p:spPr>
        <p:txBody>
          <a:bodyPr/>
          <a:lstStyle/>
          <a:p>
            <a:r>
              <a:rPr lang="en-US" dirty="0" smtClean="0"/>
              <a:t>Dianna </a:t>
            </a:r>
            <a:r>
              <a:rPr lang="en-US" dirty="0" err="1" smtClean="0"/>
              <a:t>Chiabotti</a:t>
            </a:r>
            <a:r>
              <a:rPr lang="en-US" dirty="0" smtClean="0"/>
              <a:t>, </a:t>
            </a:r>
            <a:r>
              <a:rPr lang="en-US" sz="2800" dirty="0" smtClean="0"/>
              <a:t>TAP Curriculum &amp; WFTF</a:t>
            </a:r>
          </a:p>
          <a:p>
            <a:r>
              <a:rPr lang="en-US" dirty="0" smtClean="0"/>
              <a:t>Toni Parsons, San Diego Mesa College</a:t>
            </a:r>
            <a:endParaRPr lang="en-US" dirty="0"/>
          </a:p>
        </p:txBody>
      </p:sp>
    </p:spTree>
    <p:extLst>
      <p:ext uri="{BB962C8B-B14F-4D97-AF65-F5344CB8AC3E}">
        <p14:creationId xmlns:p14="http://schemas.microsoft.com/office/powerpoint/2010/main" val="2499870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Georgetown University Center on Education and the </a:t>
            </a:r>
            <a:r>
              <a:rPr lang="en-US" dirty="0" smtClean="0"/>
              <a:t>Workforce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a:t>
            </a:r>
            <a:r>
              <a:rPr lang="en-US" dirty="0"/>
              <a:t>The work on skills builders … is forcing a pause and reset in how we think about college dropouts by revealing that many students have figured out how to effectively engage the postsecondary system at low cost with high returns."</a:t>
            </a:r>
          </a:p>
          <a:p>
            <a:pPr marL="0" indent="0">
              <a:buNone/>
            </a:pPr>
            <a:endParaRPr lang="en-US" dirty="0"/>
          </a:p>
        </p:txBody>
      </p:sp>
    </p:spTree>
    <p:extLst>
      <p:ext uri="{BB962C8B-B14F-4D97-AF65-F5344CB8AC3E}">
        <p14:creationId xmlns:p14="http://schemas.microsoft.com/office/powerpoint/2010/main" val="1496266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244" y="274638"/>
            <a:ext cx="7382556" cy="1143000"/>
          </a:xfrm>
        </p:spPr>
        <p:txBody>
          <a:bodyPr/>
          <a:lstStyle/>
          <a:p>
            <a:pPr algn="l"/>
            <a:r>
              <a:rPr lang="en-US" dirty="0" smtClean="0"/>
              <a:t>And according to                </a:t>
            </a:r>
            <a:endParaRPr lang="en-US" dirty="0"/>
          </a:p>
        </p:txBody>
      </p:sp>
      <p:sp>
        <p:nvSpPr>
          <p:cNvPr id="3" name="Content Placeholder 2"/>
          <p:cNvSpPr>
            <a:spLocks noGrp="1"/>
          </p:cNvSpPr>
          <p:nvPr>
            <p:ph idx="1"/>
          </p:nvPr>
        </p:nvSpPr>
        <p:spPr/>
        <p:txBody>
          <a:bodyPr>
            <a:normAutofit/>
          </a:bodyPr>
          <a:lstStyle/>
          <a:p>
            <a:endParaRPr lang="en-US" dirty="0"/>
          </a:p>
          <a:p>
            <a:r>
              <a:rPr lang="en-US" sz="2600" dirty="0" smtClean="0"/>
              <a:t>Skills builders have a median wage gain of 14% or $4,300/year</a:t>
            </a:r>
          </a:p>
          <a:p>
            <a:pPr marL="0" indent="0">
              <a:buNone/>
            </a:pPr>
            <a:endParaRPr lang="en-US" sz="2600" dirty="0" smtClean="0"/>
          </a:p>
          <a:p>
            <a:r>
              <a:rPr lang="en-US" sz="2600" dirty="0" smtClean="0"/>
              <a:t>Skill builder metric added to Scorecard</a:t>
            </a:r>
          </a:p>
          <a:p>
            <a:pPr marL="0" indent="0">
              <a:buNone/>
            </a:pPr>
            <a:endParaRPr lang="en-US" sz="2600" dirty="0" smtClean="0"/>
          </a:p>
          <a:p>
            <a:r>
              <a:rPr lang="en-US" sz="2600" dirty="0" smtClean="0"/>
              <a:t>“. . .</a:t>
            </a:r>
            <a:r>
              <a:rPr lang="en-US" sz="2600" dirty="0"/>
              <a:t> critical to include nontraditional measures of success for students who are building better lives for themselves and their </a:t>
            </a:r>
            <a:r>
              <a:rPr lang="en-US" sz="2600" dirty="0" smtClean="0"/>
              <a:t>families”</a:t>
            </a:r>
            <a:endParaRPr lang="en-US" sz="2600" dirty="0"/>
          </a:p>
        </p:txBody>
      </p:sp>
      <p:pic>
        <p:nvPicPr>
          <p:cNvPr id="6" name="Picture 5" descr="brice har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9180" y="369696"/>
            <a:ext cx="1025454" cy="1047942"/>
          </a:xfrm>
          <a:prstGeom prst="rect">
            <a:avLst/>
          </a:prstGeom>
        </p:spPr>
      </p:pic>
    </p:spTree>
    <p:extLst>
      <p:ext uri="{BB962C8B-B14F-4D97-AF65-F5344CB8AC3E}">
        <p14:creationId xmlns:p14="http://schemas.microsoft.com/office/powerpoint/2010/main" val="4187597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Reality for CTE and EWD</a:t>
            </a:r>
            <a:endParaRPr lang="en-US" dirty="0"/>
          </a:p>
        </p:txBody>
      </p:sp>
      <p:sp>
        <p:nvSpPr>
          <p:cNvPr id="3" name="Content Placeholder 2"/>
          <p:cNvSpPr>
            <a:spLocks noGrp="1"/>
          </p:cNvSpPr>
          <p:nvPr>
            <p:ph idx="1"/>
          </p:nvPr>
        </p:nvSpPr>
        <p:spPr>
          <a:xfrm>
            <a:off x="457200" y="2057400"/>
            <a:ext cx="8229600" cy="4525963"/>
          </a:xfrm>
        </p:spPr>
        <p:txBody>
          <a:bodyPr>
            <a:normAutofit fontScale="92500"/>
          </a:bodyPr>
          <a:lstStyle/>
          <a:p>
            <a:pPr>
              <a:spcAft>
                <a:spcPts val="600"/>
              </a:spcAft>
            </a:pPr>
            <a:r>
              <a:rPr lang="en-US" dirty="0" smtClean="0"/>
              <a:t>Georgetown University’s Center on Education and the Workforce:</a:t>
            </a:r>
          </a:p>
          <a:p>
            <a:pPr lvl="1">
              <a:spcAft>
                <a:spcPts val="600"/>
              </a:spcAft>
            </a:pPr>
            <a:r>
              <a:rPr lang="en-US" dirty="0" smtClean="0"/>
              <a:t>Certificates accounted for 22 percent of post secondary awards in 2010, up from 8% in 1980</a:t>
            </a:r>
          </a:p>
          <a:p>
            <a:pPr lvl="1">
              <a:spcAft>
                <a:spcPts val="600"/>
              </a:spcAft>
            </a:pPr>
            <a:r>
              <a:rPr lang="en-US" dirty="0" smtClean="0"/>
              <a:t>Certificates are now the second most common post secondary award, ahead of associate’s degrees and master’s degrees</a:t>
            </a:r>
          </a:p>
          <a:p>
            <a:pPr lvl="1">
              <a:spcAft>
                <a:spcPts val="600"/>
              </a:spcAft>
            </a:pPr>
            <a:r>
              <a:rPr lang="en-US" dirty="0" smtClean="0"/>
              <a:t>54% of these certificates are short term (1 year or less) </a:t>
            </a:r>
          </a:p>
          <a:p>
            <a:pPr marL="457200" lvl="1" indent="0" algn="r">
              <a:buNone/>
            </a:pPr>
            <a:r>
              <a:rPr lang="en-US" sz="1200" dirty="0" smtClean="0"/>
              <a:t>Kathy Booth, West Ed Spring 2014 presentation</a:t>
            </a:r>
          </a:p>
        </p:txBody>
      </p:sp>
    </p:spTree>
    <p:extLst>
      <p:ext uri="{BB962C8B-B14F-4D97-AF65-F5344CB8AC3E}">
        <p14:creationId xmlns:p14="http://schemas.microsoft.com/office/powerpoint/2010/main" val="1970052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Clarifications About. . 	</a:t>
            </a:r>
            <a:endParaRPr lang="en-US" dirty="0"/>
          </a:p>
        </p:txBody>
      </p:sp>
      <p:sp>
        <p:nvSpPr>
          <p:cNvPr id="3" name="Content Placeholder 2"/>
          <p:cNvSpPr>
            <a:spLocks noGrp="1"/>
          </p:cNvSpPr>
          <p:nvPr>
            <p:ph idx="1"/>
          </p:nvPr>
        </p:nvSpPr>
        <p:spPr/>
        <p:txBody>
          <a:bodyPr/>
          <a:lstStyle/>
          <a:p>
            <a:r>
              <a:rPr lang="en-US" dirty="0" smtClean="0"/>
              <a:t>Skills Builders</a:t>
            </a:r>
          </a:p>
          <a:p>
            <a:endParaRPr lang="en-US" dirty="0"/>
          </a:p>
        </p:txBody>
      </p:sp>
    </p:spTree>
    <p:extLst>
      <p:ext uri="{BB962C8B-B14F-4D97-AF65-F5344CB8AC3E}">
        <p14:creationId xmlns:p14="http://schemas.microsoft.com/office/powerpoint/2010/main" val="1731823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are </a:t>
            </a:r>
            <a:r>
              <a:rPr lang="en-US" dirty="0" err="1" smtClean="0"/>
              <a:t>Stackables</a:t>
            </a:r>
            <a:r>
              <a:rPr lang="en-US" dirty="0" smtClean="0"/>
              <a:t>?</a:t>
            </a:r>
            <a:endParaRPr lang="en-US" dirty="0"/>
          </a:p>
        </p:txBody>
      </p:sp>
      <p:pic>
        <p:nvPicPr>
          <p:cNvPr id="4" name="Content Placeholder 3" descr="wordle1.tiff"/>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4644" y="1600200"/>
            <a:ext cx="6974711" cy="4525963"/>
          </a:xfrm>
        </p:spPr>
      </p:pic>
    </p:spTree>
    <p:extLst>
      <p:ext uri="{BB962C8B-B14F-4D97-AF65-F5344CB8AC3E}">
        <p14:creationId xmlns:p14="http://schemas.microsoft.com/office/powerpoint/2010/main" val="1509539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Stackable . . . </a:t>
            </a:r>
            <a:endParaRPr lang="en-US" dirty="0"/>
          </a:p>
        </p:txBody>
      </p:sp>
      <p:sp>
        <p:nvSpPr>
          <p:cNvPr id="3" name="Content Placeholder 2"/>
          <p:cNvSpPr>
            <a:spLocks noGrp="1"/>
          </p:cNvSpPr>
          <p:nvPr>
            <p:ph idx="1"/>
          </p:nvPr>
        </p:nvSpPr>
        <p:spPr>
          <a:xfrm>
            <a:off x="457200" y="2057400"/>
            <a:ext cx="8229600" cy="4525963"/>
          </a:xfrm>
        </p:spPr>
        <p:txBody>
          <a:bodyPr/>
          <a:lstStyle/>
          <a:p>
            <a:pPr marL="347472">
              <a:spcAft>
                <a:spcPts val="2400"/>
              </a:spcAft>
            </a:pPr>
            <a:r>
              <a:rPr lang="en-US" dirty="0" smtClean="0"/>
              <a:t>Can be one or more courses</a:t>
            </a:r>
          </a:p>
          <a:p>
            <a:pPr marL="347472">
              <a:spcAft>
                <a:spcPts val="2400"/>
              </a:spcAft>
            </a:pPr>
            <a:r>
              <a:rPr lang="en-US" dirty="0" smtClean="0"/>
              <a:t>Align curriculum to workforce needs</a:t>
            </a:r>
          </a:p>
          <a:p>
            <a:pPr marL="347472">
              <a:spcAft>
                <a:spcPts val="2400"/>
              </a:spcAft>
            </a:pPr>
            <a:r>
              <a:rPr lang="en-US" dirty="0" smtClean="0"/>
              <a:t>Provide employability skills</a:t>
            </a:r>
          </a:p>
          <a:p>
            <a:pPr marL="347472">
              <a:spcAft>
                <a:spcPts val="2400"/>
              </a:spcAft>
            </a:pPr>
            <a:r>
              <a:rPr lang="en-US" dirty="0" smtClean="0"/>
              <a:t>Align with external certifications and/or licensure</a:t>
            </a:r>
          </a:p>
          <a:p>
            <a:endParaRPr lang="en-US" dirty="0" smtClean="0"/>
          </a:p>
          <a:p>
            <a:endParaRPr lang="en-US" dirty="0"/>
          </a:p>
        </p:txBody>
      </p:sp>
    </p:spTree>
    <p:extLst>
      <p:ext uri="{BB962C8B-B14F-4D97-AF65-F5344CB8AC3E}">
        <p14:creationId xmlns:p14="http://schemas.microsoft.com/office/powerpoint/2010/main" val="2059392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Stackable . . . </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4000" dirty="0" smtClean="0">
              <a:solidFill>
                <a:srgbClr val="33D518"/>
              </a:solidFill>
              <a:latin typeface="Chalkduster"/>
              <a:cs typeface="Chalkduster"/>
            </a:endParaRPr>
          </a:p>
          <a:p>
            <a:pPr marL="0" indent="0" algn="ctr">
              <a:buNone/>
            </a:pPr>
            <a:endParaRPr lang="en-US" sz="4000" dirty="0">
              <a:solidFill>
                <a:srgbClr val="33D518"/>
              </a:solidFill>
              <a:latin typeface="Chalkduster"/>
              <a:cs typeface="Chalkduster"/>
            </a:endParaRPr>
          </a:p>
          <a:p>
            <a:pPr marL="0" indent="0" algn="ctr">
              <a:buNone/>
            </a:pPr>
            <a:r>
              <a:rPr lang="en-US" sz="4000" dirty="0" smtClean="0">
                <a:solidFill>
                  <a:srgbClr val="33D518"/>
                </a:solidFill>
                <a:latin typeface="Chalkduster"/>
                <a:cs typeface="Chalkduster"/>
              </a:rPr>
              <a:t>I n t e n t </a:t>
            </a:r>
            <a:r>
              <a:rPr lang="en-US" sz="4000" dirty="0" err="1" smtClean="0">
                <a:solidFill>
                  <a:srgbClr val="33D518"/>
                </a:solidFill>
                <a:latin typeface="Chalkduster"/>
                <a:cs typeface="Chalkduster"/>
              </a:rPr>
              <a:t>i</a:t>
            </a:r>
            <a:r>
              <a:rPr lang="en-US" sz="4000" dirty="0" smtClean="0">
                <a:solidFill>
                  <a:srgbClr val="33D518"/>
                </a:solidFill>
                <a:latin typeface="Chalkduster"/>
                <a:cs typeface="Chalkduster"/>
              </a:rPr>
              <a:t> o n a l</a:t>
            </a:r>
          </a:p>
          <a:p>
            <a:pPr marL="0" indent="0" algn="r">
              <a:buNone/>
            </a:pPr>
            <a:r>
              <a:rPr lang="en-US" sz="1600" dirty="0" smtClean="0">
                <a:latin typeface="Chalkduster"/>
                <a:cs typeface="Chalkduster"/>
              </a:rPr>
              <a:t>Adjective: Done on purpose; deliberate</a:t>
            </a:r>
            <a:endParaRPr lang="en-US" sz="1600" dirty="0">
              <a:latin typeface="Chalkduster"/>
              <a:cs typeface="Chalkduster"/>
            </a:endParaRPr>
          </a:p>
        </p:txBody>
      </p:sp>
    </p:spTree>
    <p:extLst>
      <p:ext uri="{BB962C8B-B14F-4D97-AF65-F5344CB8AC3E}">
        <p14:creationId xmlns:p14="http://schemas.microsoft.com/office/powerpoint/2010/main" val="3498297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certificates make sense?</a:t>
            </a:r>
            <a:endParaRPr lang="en-US" dirty="0"/>
          </a:p>
        </p:txBody>
      </p:sp>
      <p:pic>
        <p:nvPicPr>
          <p:cNvPr id="4" name="Content Placeholder 3" descr="1.tiff"/>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1662" y="1981994"/>
            <a:ext cx="5400675" cy="3762375"/>
          </a:xfrm>
        </p:spPr>
      </p:pic>
    </p:spTree>
    <p:extLst>
      <p:ext uri="{BB962C8B-B14F-4D97-AF65-F5344CB8AC3E}">
        <p14:creationId xmlns:p14="http://schemas.microsoft.com/office/powerpoint/2010/main" val="1509843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certificates make sense?</a:t>
            </a:r>
            <a:endParaRPr lang="en-US" dirty="0"/>
          </a:p>
        </p:txBody>
      </p:sp>
      <p:pic>
        <p:nvPicPr>
          <p:cNvPr id="4" name="Content Placeholder 3" descr="1.tiff"/>
          <p:cNvPicPr>
            <a:picLocks noGrp="1" noChangeAspect="1"/>
          </p:cNvPicPr>
          <p:nvPr>
            <p:ph idx="1"/>
          </p:nvPr>
        </p:nvPicPr>
        <p:blipFill>
          <a:blip r:embed="rId2">
            <a:alphaModFix amt="17000"/>
            <a:extLst>
              <a:ext uri="{28A0092B-C50C-407E-A947-70E740481C1C}">
                <a14:useLocalDpi xmlns:a14="http://schemas.microsoft.com/office/drawing/2010/main" val="0"/>
              </a:ext>
            </a:extLst>
          </a:blip>
          <a:stretch>
            <a:fillRect/>
          </a:stretch>
        </p:blipFill>
        <p:spPr>
          <a:xfrm>
            <a:off x="1871662" y="1981994"/>
            <a:ext cx="5400675" cy="3762375"/>
          </a:xfrm>
        </p:spPr>
      </p:pic>
      <p:sp>
        <p:nvSpPr>
          <p:cNvPr id="3" name="TextBox 2"/>
          <p:cNvSpPr txBox="1"/>
          <p:nvPr/>
        </p:nvSpPr>
        <p:spPr>
          <a:xfrm>
            <a:off x="457200" y="1851749"/>
            <a:ext cx="8229600" cy="3949799"/>
          </a:xfrm>
          <a:prstGeom prst="rect">
            <a:avLst/>
          </a:prstGeom>
          <a:noFill/>
        </p:spPr>
        <p:txBody>
          <a:bodyPr wrap="square" rtlCol="0">
            <a:spAutoFit/>
          </a:bodyPr>
          <a:lstStyle/>
          <a:p>
            <a:pPr marL="285750" indent="-285750">
              <a:lnSpc>
                <a:spcPct val="200000"/>
              </a:lnSpc>
              <a:buFont typeface="Arial"/>
              <a:buChar char="•"/>
            </a:pPr>
            <a:r>
              <a:rPr lang="en-US" sz="3200" dirty="0"/>
              <a:t>Stacked based on skill</a:t>
            </a:r>
          </a:p>
          <a:p>
            <a:pPr marL="285750" indent="-285750">
              <a:lnSpc>
                <a:spcPct val="200000"/>
              </a:lnSpc>
              <a:buFont typeface="Arial"/>
              <a:buChar char="•"/>
            </a:pPr>
            <a:r>
              <a:rPr lang="en-US" sz="3200" dirty="0"/>
              <a:t>Aligned to industry needs</a:t>
            </a:r>
          </a:p>
          <a:p>
            <a:pPr marL="285750" indent="-285750">
              <a:lnSpc>
                <a:spcPct val="200000"/>
              </a:lnSpc>
              <a:buFont typeface="Arial"/>
              <a:buChar char="•"/>
            </a:pPr>
            <a:r>
              <a:rPr lang="en-US" sz="3200" dirty="0" smtClean="0"/>
              <a:t>Aligned with licensure or state exams</a:t>
            </a:r>
          </a:p>
          <a:p>
            <a:pPr marL="285750" indent="-285750">
              <a:lnSpc>
                <a:spcPct val="200000"/>
              </a:lnSpc>
              <a:buFont typeface="Arial"/>
              <a:buChar char="•"/>
            </a:pPr>
            <a:r>
              <a:rPr lang="en-US" sz="3200" dirty="0" smtClean="0"/>
              <a:t>Others??</a:t>
            </a:r>
            <a:endParaRPr lang="en-US" sz="3200" dirty="0"/>
          </a:p>
        </p:txBody>
      </p:sp>
    </p:spTree>
    <p:extLst>
      <p:ext uri="{BB962C8B-B14F-4D97-AF65-F5344CB8AC3E}">
        <p14:creationId xmlns:p14="http://schemas.microsoft.com/office/powerpoint/2010/main" val="3173951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they all be transcripted?</a:t>
            </a:r>
            <a:endParaRPr lang="en-US" dirty="0"/>
          </a:p>
        </p:txBody>
      </p:sp>
      <p:pic>
        <p:nvPicPr>
          <p:cNvPr id="4" name="Content Placeholder 3" descr="3.tiff"/>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3050" y="2082006"/>
            <a:ext cx="6057900" cy="3562350"/>
          </a:xfrm>
        </p:spPr>
      </p:pic>
    </p:spTree>
    <p:extLst>
      <p:ext uri="{BB962C8B-B14F-4D97-AF65-F5344CB8AC3E}">
        <p14:creationId xmlns:p14="http://schemas.microsoft.com/office/powerpoint/2010/main" val="1861634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T5 §55070 Credit Certificates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10172943"/>
              </p:ext>
            </p:extLst>
          </p:nvPr>
        </p:nvGraphicFramePr>
        <p:xfrm>
          <a:off x="457200" y="1760895"/>
          <a:ext cx="8008508" cy="4772440"/>
        </p:xfrm>
        <a:graphic>
          <a:graphicData uri="http://schemas.openxmlformats.org/drawingml/2006/table">
            <a:tbl>
              <a:tblPr firstRow="1" bandRow="1">
                <a:tableStyleId>{69CF1AB2-1976-4502-BF36-3FF5EA218861}</a:tableStyleId>
              </a:tblPr>
              <a:tblGrid>
                <a:gridCol w="6041132"/>
                <a:gridCol w="1967376"/>
              </a:tblGrid>
              <a:tr h="11931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dirty="0" smtClean="0"/>
                        <a:t>18 units or more, CO approval</a:t>
                      </a:r>
                    </a:p>
                    <a:p>
                      <a:endParaRPr lang="en-US" sz="2800" b="0" dirty="0"/>
                    </a:p>
                  </a:txBody>
                  <a:tcPr/>
                </a:tc>
                <a:tc>
                  <a:txBody>
                    <a:bodyPr/>
                    <a:lstStyle/>
                    <a:p>
                      <a:r>
                        <a:rPr lang="en-US" b="0" dirty="0" err="1" smtClean="0"/>
                        <a:t>Transcripted</a:t>
                      </a:r>
                      <a:endParaRPr lang="en-US" b="0" dirty="0" smtClean="0"/>
                    </a:p>
                  </a:txBody>
                  <a:tcPr/>
                </a:tc>
              </a:tr>
              <a:tr h="11931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dirty="0" smtClean="0"/>
                        <a:t>12-17 units, may be submitted to CO</a:t>
                      </a:r>
                    </a:p>
                    <a:p>
                      <a:endParaRPr lang="en-US" sz="2800" b="0" dirty="0"/>
                    </a:p>
                  </a:txBody>
                  <a:tcPr/>
                </a:tc>
                <a:tc>
                  <a:txBody>
                    <a:bodyPr/>
                    <a:lstStyle/>
                    <a:p>
                      <a:r>
                        <a:rPr lang="en-US" b="0" dirty="0" err="1" smtClean="0"/>
                        <a:t>Transcripted</a:t>
                      </a:r>
                      <a:endParaRPr lang="en-US" b="0" dirty="0"/>
                    </a:p>
                  </a:txBody>
                  <a:tcPr/>
                </a:tc>
              </a:tr>
              <a:tr h="11931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dirty="0" smtClean="0"/>
                        <a:t>12-17 units established locally</a:t>
                      </a:r>
                    </a:p>
                    <a:p>
                      <a:endParaRPr lang="en-US" sz="2800" b="0" dirty="0"/>
                    </a:p>
                  </a:txBody>
                  <a:tcPr/>
                </a:tc>
                <a:tc>
                  <a:txBody>
                    <a:bodyPr/>
                    <a:lstStyle/>
                    <a:p>
                      <a:r>
                        <a:rPr lang="en-US" b="0" dirty="0" smtClean="0"/>
                        <a:t>Not </a:t>
                      </a:r>
                      <a:r>
                        <a:rPr lang="en-US" b="0" dirty="0" err="1" smtClean="0"/>
                        <a:t>transcripted</a:t>
                      </a:r>
                      <a:endParaRPr lang="en-US" b="0" dirty="0"/>
                    </a:p>
                  </a:txBody>
                  <a:tcPr/>
                </a:tc>
              </a:tr>
              <a:tr h="11931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dirty="0" smtClean="0"/>
                        <a:t>&lt;12 units established locally</a:t>
                      </a:r>
                    </a:p>
                    <a:p>
                      <a:endParaRPr lang="en-US" sz="2800" b="0" dirty="0"/>
                    </a:p>
                  </a:txBody>
                  <a:tcPr/>
                </a:tc>
                <a:tc>
                  <a:txBody>
                    <a:bodyPr/>
                    <a:lstStyle/>
                    <a:p>
                      <a:r>
                        <a:rPr lang="en-US" b="0" dirty="0" smtClean="0"/>
                        <a:t>Not </a:t>
                      </a:r>
                      <a:r>
                        <a:rPr lang="en-US" b="0" dirty="0" err="1" smtClean="0"/>
                        <a:t>transcripted</a:t>
                      </a:r>
                      <a:endParaRPr lang="en-US" b="0" dirty="0"/>
                    </a:p>
                  </a:txBody>
                  <a:tcPr/>
                </a:tc>
              </a:tr>
            </a:tbl>
          </a:graphicData>
        </a:graphic>
      </p:graphicFrame>
    </p:spTree>
    <p:extLst>
      <p:ext uri="{BB962C8B-B14F-4D97-AF65-F5344CB8AC3E}">
        <p14:creationId xmlns:p14="http://schemas.microsoft.com/office/powerpoint/2010/main" val="723312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ones should be counted?</a:t>
            </a:r>
            <a:endParaRPr lang="en-US" dirty="0"/>
          </a:p>
        </p:txBody>
      </p:sp>
      <p:pic>
        <p:nvPicPr>
          <p:cNvPr id="4" name="Content Placeholder 3" descr="4.tiff"/>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4162" y="2305844"/>
            <a:ext cx="3495675" cy="3114675"/>
          </a:xfrm>
        </p:spPr>
      </p:pic>
    </p:spTree>
    <p:extLst>
      <p:ext uri="{BB962C8B-B14F-4D97-AF65-F5344CB8AC3E}">
        <p14:creationId xmlns:p14="http://schemas.microsoft.com/office/powerpoint/2010/main" val="1882383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a:t>
            </a:r>
            <a:endParaRPr lang="en-US" dirty="0"/>
          </a:p>
        </p:txBody>
      </p:sp>
      <p:pic>
        <p:nvPicPr>
          <p:cNvPr id="4" name="Content Placeholder 3" descr="start.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6459" y="1837267"/>
            <a:ext cx="5505216" cy="4525963"/>
          </a:xfrm>
        </p:spPr>
      </p:pic>
    </p:spTree>
    <p:extLst>
      <p:ext uri="{BB962C8B-B14F-4D97-AF65-F5344CB8AC3E}">
        <p14:creationId xmlns:p14="http://schemas.microsoft.com/office/powerpoint/2010/main" val="3829363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with. . .</a:t>
            </a:r>
            <a:endParaRPr lang="en-US" dirty="0"/>
          </a:p>
        </p:txBody>
      </p:sp>
      <p:pic>
        <p:nvPicPr>
          <p:cNvPr id="4" name="Content Placeholder 3" descr="5.tiff"/>
          <p:cNvPicPr>
            <a:picLocks noGrp="1" noChangeAspect="1"/>
          </p:cNvPicPr>
          <p:nvPr>
            <p:ph idx="1"/>
          </p:nvPr>
        </p:nvPicPr>
        <p:blipFill>
          <a:blip r:embed="rId2">
            <a:alphaModFix amt="21000"/>
            <a:extLst>
              <a:ext uri="{28A0092B-C50C-407E-A947-70E740481C1C}">
                <a14:useLocalDpi xmlns:a14="http://schemas.microsoft.com/office/drawing/2010/main" val="0"/>
              </a:ext>
            </a:extLst>
          </a:blip>
          <a:stretch>
            <a:fillRect/>
          </a:stretch>
        </p:blipFill>
        <p:spPr>
          <a:xfrm>
            <a:off x="1747837" y="1820069"/>
            <a:ext cx="5648325" cy="4086225"/>
          </a:xfrm>
        </p:spPr>
      </p:pic>
      <p:sp>
        <p:nvSpPr>
          <p:cNvPr id="3" name="Rectangle 2"/>
          <p:cNvSpPr/>
          <p:nvPr/>
        </p:nvSpPr>
        <p:spPr>
          <a:xfrm>
            <a:off x="963658" y="2091267"/>
            <a:ext cx="7216682" cy="2267287"/>
          </a:xfrm>
          <a:prstGeom prst="rect">
            <a:avLst/>
          </a:prstGeom>
        </p:spPr>
        <p:txBody>
          <a:bodyPr wrap="square">
            <a:spAutoFit/>
          </a:bodyPr>
          <a:lstStyle/>
          <a:p>
            <a:pPr marL="457200" indent="-457200">
              <a:lnSpc>
                <a:spcPct val="150000"/>
              </a:lnSpc>
              <a:buFont typeface="Arial"/>
              <a:buChar char="•"/>
            </a:pPr>
            <a:r>
              <a:rPr lang="en-US" sz="3200" dirty="0"/>
              <a:t>Department faculty</a:t>
            </a:r>
          </a:p>
          <a:p>
            <a:pPr marL="457200" indent="-457200">
              <a:lnSpc>
                <a:spcPct val="150000"/>
              </a:lnSpc>
              <a:buFont typeface="Arial"/>
              <a:buChar char="•"/>
            </a:pPr>
            <a:r>
              <a:rPr lang="en-US" sz="3200" dirty="0"/>
              <a:t>Advisory committees</a:t>
            </a:r>
          </a:p>
          <a:p>
            <a:pPr marL="457200" indent="-457200">
              <a:lnSpc>
                <a:spcPct val="150000"/>
              </a:lnSpc>
              <a:buFont typeface="Arial"/>
              <a:buChar char="•"/>
            </a:pPr>
            <a:r>
              <a:rPr lang="en-US" sz="3200" dirty="0" smtClean="0"/>
              <a:t>Industry</a:t>
            </a:r>
            <a:endParaRPr lang="en-US" sz="3200" dirty="0"/>
          </a:p>
        </p:txBody>
      </p:sp>
    </p:spTree>
    <p:extLst>
      <p:ext uri="{BB962C8B-B14F-4D97-AF65-F5344CB8AC3E}">
        <p14:creationId xmlns:p14="http://schemas.microsoft.com/office/powerpoint/2010/main" val="570450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determine the following</a:t>
            </a:r>
            <a:endParaRPr lang="en-US" dirty="0"/>
          </a:p>
        </p:txBody>
      </p:sp>
      <p:sp>
        <p:nvSpPr>
          <p:cNvPr id="3" name="Content Placeholder 2"/>
          <p:cNvSpPr>
            <a:spLocks noGrp="1"/>
          </p:cNvSpPr>
          <p:nvPr>
            <p:ph idx="1"/>
          </p:nvPr>
        </p:nvSpPr>
        <p:spPr>
          <a:xfrm>
            <a:off x="457200" y="1820333"/>
            <a:ext cx="8229600" cy="4525963"/>
          </a:xfrm>
        </p:spPr>
        <p:txBody>
          <a:bodyPr/>
          <a:lstStyle/>
          <a:p>
            <a:r>
              <a:rPr lang="en-US" dirty="0" smtClean="0"/>
              <a:t>What are the entry level skills needed?</a:t>
            </a:r>
          </a:p>
          <a:p>
            <a:pPr lvl="1"/>
            <a:r>
              <a:rPr lang="en-US" dirty="0" smtClean="0">
                <a:solidFill>
                  <a:srgbClr val="0070C0"/>
                </a:solidFill>
              </a:rPr>
              <a:t>What class or classes contains those skills?</a:t>
            </a:r>
          </a:p>
          <a:p>
            <a:pPr marL="457200" lvl="1" indent="0">
              <a:buNone/>
            </a:pPr>
            <a:endParaRPr lang="en-US" dirty="0" smtClean="0"/>
          </a:p>
          <a:p>
            <a:r>
              <a:rPr lang="en-US" dirty="0" smtClean="0"/>
              <a:t>What’s the next level in that industry?</a:t>
            </a:r>
          </a:p>
          <a:p>
            <a:pPr lvl="1"/>
            <a:r>
              <a:rPr lang="en-US" dirty="0" smtClean="0">
                <a:solidFill>
                  <a:srgbClr val="376092"/>
                </a:solidFill>
              </a:rPr>
              <a:t>What class or classes contains those skills?</a:t>
            </a:r>
          </a:p>
          <a:p>
            <a:pPr marL="457200" lvl="1" indent="0">
              <a:buNone/>
            </a:pPr>
            <a:endParaRPr lang="en-US" dirty="0" smtClean="0"/>
          </a:p>
          <a:p>
            <a:r>
              <a:rPr lang="en-US" dirty="0" smtClean="0"/>
              <a:t>Is there a next level?</a:t>
            </a:r>
          </a:p>
          <a:p>
            <a:pPr lvl="1"/>
            <a:r>
              <a:rPr lang="en-US" dirty="0" smtClean="0">
                <a:solidFill>
                  <a:srgbClr val="376092"/>
                </a:solidFill>
              </a:rPr>
              <a:t>What class or classes contains those skills?</a:t>
            </a:r>
          </a:p>
          <a:p>
            <a:pPr lvl="1"/>
            <a:endParaRPr lang="en-US" dirty="0" smtClean="0"/>
          </a:p>
          <a:p>
            <a:pPr marL="457200" lvl="1" indent="0">
              <a:buNone/>
            </a:pPr>
            <a:endParaRPr lang="en-US" dirty="0" smtClean="0"/>
          </a:p>
        </p:txBody>
      </p:sp>
    </p:spTree>
    <p:extLst>
      <p:ext uri="{BB962C8B-B14F-4D97-AF65-F5344CB8AC3E}">
        <p14:creationId xmlns:p14="http://schemas.microsoft.com/office/powerpoint/2010/main" val="2085195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overlay…</a:t>
            </a:r>
            <a:endParaRPr lang="en-US" dirty="0"/>
          </a:p>
        </p:txBody>
      </p:sp>
      <p:sp>
        <p:nvSpPr>
          <p:cNvPr id="3" name="Content Placeholder 2"/>
          <p:cNvSpPr>
            <a:spLocks noGrp="1"/>
          </p:cNvSpPr>
          <p:nvPr>
            <p:ph idx="1"/>
          </p:nvPr>
        </p:nvSpPr>
        <p:spPr>
          <a:xfrm>
            <a:off x="457200" y="2091267"/>
            <a:ext cx="8229600" cy="4525963"/>
          </a:xfrm>
        </p:spPr>
        <p:txBody>
          <a:bodyPr/>
          <a:lstStyle/>
          <a:p>
            <a:r>
              <a:rPr lang="en-US" dirty="0" smtClean="0"/>
              <a:t>External licensure in the industry?</a:t>
            </a:r>
          </a:p>
          <a:p>
            <a:pPr marL="0" indent="0">
              <a:buNone/>
            </a:pPr>
            <a:endParaRPr lang="en-US" dirty="0" smtClean="0"/>
          </a:p>
          <a:p>
            <a:pPr lvl="1"/>
            <a:r>
              <a:rPr lang="en-US" dirty="0" smtClean="0"/>
              <a:t>What groups of classes contains those skills?</a:t>
            </a:r>
          </a:p>
          <a:p>
            <a:pPr marL="457200" lvl="1" indent="0">
              <a:buNone/>
            </a:pPr>
            <a:endParaRPr lang="en-US" dirty="0" smtClean="0"/>
          </a:p>
          <a:p>
            <a:pPr lvl="1"/>
            <a:r>
              <a:rPr lang="en-US" dirty="0" smtClean="0"/>
              <a:t>What groups of the previous considerations contain those skills</a:t>
            </a:r>
          </a:p>
          <a:p>
            <a:pPr lvl="1"/>
            <a:endParaRPr lang="en-US" dirty="0"/>
          </a:p>
        </p:txBody>
      </p:sp>
    </p:spTree>
    <p:extLst>
      <p:ext uri="{BB962C8B-B14F-4D97-AF65-F5344CB8AC3E}">
        <p14:creationId xmlns:p14="http://schemas.microsoft.com/office/powerpoint/2010/main" val="1760763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 Building Blocks</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Cube 3"/>
          <p:cNvSpPr/>
          <p:nvPr/>
        </p:nvSpPr>
        <p:spPr>
          <a:xfrm>
            <a:off x="457200" y="5206073"/>
            <a:ext cx="8229600" cy="920090"/>
          </a:xfrm>
          <a:prstGeom prst="cube">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cap="all" dirty="0" smtClean="0"/>
              <a:t>Foundational Skills </a:t>
            </a:r>
          </a:p>
          <a:p>
            <a:pPr algn="ctr"/>
            <a:r>
              <a:rPr lang="en-US" dirty="0" smtClean="0"/>
              <a:t>(may apply to many careers; skills can apply to work and/or future schooling)</a:t>
            </a:r>
            <a:endParaRPr lang="en-US" dirty="0"/>
          </a:p>
        </p:txBody>
      </p:sp>
      <p:sp>
        <p:nvSpPr>
          <p:cNvPr id="5" name="Cube 4"/>
          <p:cNvSpPr/>
          <p:nvPr/>
        </p:nvSpPr>
        <p:spPr>
          <a:xfrm>
            <a:off x="789410" y="3993230"/>
            <a:ext cx="3832643" cy="686515"/>
          </a:xfrm>
          <a:prstGeom prst="cub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INDUSTRY RELATED</a:t>
            </a:r>
          </a:p>
          <a:p>
            <a:pPr algn="ctr"/>
            <a:r>
              <a:rPr lang="en-US" sz="1200" dirty="0" smtClean="0"/>
              <a:t>(apply to a particular industry pathway)</a:t>
            </a:r>
            <a:endParaRPr lang="en-US" sz="1200" dirty="0"/>
          </a:p>
        </p:txBody>
      </p:sp>
      <p:sp>
        <p:nvSpPr>
          <p:cNvPr id="6" name="Cube 5"/>
          <p:cNvSpPr/>
          <p:nvPr/>
        </p:nvSpPr>
        <p:spPr>
          <a:xfrm>
            <a:off x="457200" y="2711734"/>
            <a:ext cx="1967805" cy="732283"/>
          </a:xfrm>
          <a:prstGeom prst="cub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Occupation</a:t>
            </a:r>
          </a:p>
          <a:p>
            <a:pPr algn="ctr"/>
            <a:r>
              <a:rPr lang="en-US" sz="1200" dirty="0" smtClean="0"/>
              <a:t>(Specific to job)</a:t>
            </a:r>
            <a:endParaRPr lang="en-US" sz="1200" dirty="0"/>
          </a:p>
        </p:txBody>
      </p:sp>
      <p:sp>
        <p:nvSpPr>
          <p:cNvPr id="7" name="Cube 6"/>
          <p:cNvSpPr/>
          <p:nvPr/>
        </p:nvSpPr>
        <p:spPr>
          <a:xfrm>
            <a:off x="4740131" y="3993230"/>
            <a:ext cx="3680243" cy="686515"/>
          </a:xfrm>
          <a:prstGeom prst="cub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INDUSTRY RELATED</a:t>
            </a:r>
          </a:p>
          <a:p>
            <a:pPr algn="ctr"/>
            <a:r>
              <a:rPr lang="en-US" sz="1200" dirty="0" smtClean="0"/>
              <a:t>(apply to a particular industry pathway)</a:t>
            </a:r>
            <a:endParaRPr lang="en-US" sz="1200" dirty="0"/>
          </a:p>
        </p:txBody>
      </p:sp>
      <p:sp>
        <p:nvSpPr>
          <p:cNvPr id="9" name="Cube 8"/>
          <p:cNvSpPr/>
          <p:nvPr/>
        </p:nvSpPr>
        <p:spPr>
          <a:xfrm>
            <a:off x="6821532" y="2700291"/>
            <a:ext cx="1967805" cy="732283"/>
          </a:xfrm>
          <a:prstGeom prst="cub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Occupation</a:t>
            </a:r>
          </a:p>
          <a:p>
            <a:pPr algn="ctr"/>
            <a:r>
              <a:rPr lang="en-US" sz="1200" dirty="0" smtClean="0"/>
              <a:t>(Specific to job)</a:t>
            </a:r>
            <a:endParaRPr lang="en-US" sz="1200" dirty="0"/>
          </a:p>
        </p:txBody>
      </p:sp>
      <p:sp>
        <p:nvSpPr>
          <p:cNvPr id="10" name="Cube 9"/>
          <p:cNvSpPr/>
          <p:nvPr/>
        </p:nvSpPr>
        <p:spPr>
          <a:xfrm>
            <a:off x="4740131" y="2700290"/>
            <a:ext cx="1967805" cy="732283"/>
          </a:xfrm>
          <a:prstGeom prst="cub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Occupation</a:t>
            </a:r>
          </a:p>
          <a:p>
            <a:pPr algn="ctr"/>
            <a:r>
              <a:rPr lang="en-US" sz="1200" dirty="0" smtClean="0"/>
              <a:t>(Specific to job)</a:t>
            </a:r>
            <a:endParaRPr lang="en-US" sz="1200" dirty="0"/>
          </a:p>
        </p:txBody>
      </p:sp>
      <p:sp>
        <p:nvSpPr>
          <p:cNvPr id="11" name="Cube 10"/>
          <p:cNvSpPr/>
          <p:nvPr/>
        </p:nvSpPr>
        <p:spPr>
          <a:xfrm>
            <a:off x="2527972" y="2700291"/>
            <a:ext cx="1967805" cy="732283"/>
          </a:xfrm>
          <a:prstGeom prst="cub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Occupation</a:t>
            </a:r>
          </a:p>
          <a:p>
            <a:pPr algn="ctr"/>
            <a:r>
              <a:rPr lang="en-US" sz="1200" dirty="0" smtClean="0"/>
              <a:t>(Specific to job)</a:t>
            </a:r>
            <a:endParaRPr lang="en-US" sz="1200" dirty="0"/>
          </a:p>
        </p:txBody>
      </p:sp>
    </p:spTree>
    <p:extLst>
      <p:ext uri="{BB962C8B-B14F-4D97-AF65-F5344CB8AC3E}">
        <p14:creationId xmlns:p14="http://schemas.microsoft.com/office/powerpoint/2010/main" val="20309645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 . with Specialty Blocks</a:t>
            </a:r>
            <a:endParaRPr lang="en-US" dirty="0"/>
          </a:p>
        </p:txBody>
      </p:sp>
      <p:sp>
        <p:nvSpPr>
          <p:cNvPr id="3" name="Content Placeholder 2"/>
          <p:cNvSpPr>
            <a:spLocks noGrp="1"/>
          </p:cNvSpPr>
          <p:nvPr>
            <p:ph idx="1"/>
          </p:nvPr>
        </p:nvSpPr>
        <p:spPr>
          <a:xfrm>
            <a:off x="380977" y="1947638"/>
            <a:ext cx="8542890" cy="4656362"/>
          </a:xfrm>
        </p:spPr>
        <p:txBody>
          <a:bodyPr/>
          <a:lstStyle/>
          <a:p>
            <a:pPr marL="0" indent="0">
              <a:buNone/>
            </a:pPr>
            <a:endParaRPr lang="en-US" dirty="0"/>
          </a:p>
        </p:txBody>
      </p:sp>
      <p:sp>
        <p:nvSpPr>
          <p:cNvPr id="4" name="Cube 3"/>
          <p:cNvSpPr/>
          <p:nvPr/>
        </p:nvSpPr>
        <p:spPr>
          <a:xfrm>
            <a:off x="457200" y="5511345"/>
            <a:ext cx="8332137" cy="920090"/>
          </a:xfrm>
          <a:prstGeom prst="cube">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cap="all" dirty="0" smtClean="0"/>
              <a:t>Foundational Skills </a:t>
            </a:r>
          </a:p>
          <a:p>
            <a:pPr algn="ctr"/>
            <a:r>
              <a:rPr lang="en-US" dirty="0" smtClean="0"/>
              <a:t>(may apply to many careers; skills can apply to work and/or future schooling)</a:t>
            </a:r>
            <a:endParaRPr lang="en-US" dirty="0"/>
          </a:p>
        </p:txBody>
      </p:sp>
      <p:sp>
        <p:nvSpPr>
          <p:cNvPr id="5" name="Cube 4"/>
          <p:cNvSpPr/>
          <p:nvPr/>
        </p:nvSpPr>
        <p:spPr>
          <a:xfrm>
            <a:off x="676099" y="4649228"/>
            <a:ext cx="3832643" cy="686515"/>
          </a:xfrm>
          <a:prstGeom prst="cub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INDUSTRY RELATED</a:t>
            </a:r>
          </a:p>
          <a:p>
            <a:pPr algn="ctr"/>
            <a:r>
              <a:rPr lang="en-US" sz="1200" dirty="0" smtClean="0"/>
              <a:t>(apply to a particular industry pathway)</a:t>
            </a:r>
            <a:endParaRPr lang="en-US" sz="1200" dirty="0"/>
          </a:p>
        </p:txBody>
      </p:sp>
      <p:sp>
        <p:nvSpPr>
          <p:cNvPr id="6" name="Cube 5"/>
          <p:cNvSpPr/>
          <p:nvPr/>
        </p:nvSpPr>
        <p:spPr>
          <a:xfrm>
            <a:off x="380977" y="3739676"/>
            <a:ext cx="1967805" cy="732283"/>
          </a:xfrm>
          <a:prstGeom prst="cub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Occupation</a:t>
            </a:r>
          </a:p>
          <a:p>
            <a:pPr algn="ctr"/>
            <a:r>
              <a:rPr lang="en-US" sz="1200" dirty="0" smtClean="0"/>
              <a:t>(Specific to job)</a:t>
            </a:r>
            <a:endParaRPr lang="en-US" sz="1200" dirty="0"/>
          </a:p>
        </p:txBody>
      </p:sp>
      <p:sp>
        <p:nvSpPr>
          <p:cNvPr id="7" name="Cube 6"/>
          <p:cNvSpPr/>
          <p:nvPr/>
        </p:nvSpPr>
        <p:spPr>
          <a:xfrm>
            <a:off x="4803864" y="4653189"/>
            <a:ext cx="3680243" cy="686515"/>
          </a:xfrm>
          <a:prstGeom prst="cub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INDUSTRY RELATED</a:t>
            </a:r>
          </a:p>
          <a:p>
            <a:pPr algn="ctr"/>
            <a:r>
              <a:rPr lang="en-US" sz="1200" dirty="0" smtClean="0"/>
              <a:t>(apply to a particular industry pathway)</a:t>
            </a:r>
            <a:endParaRPr lang="en-US" sz="1200" dirty="0"/>
          </a:p>
        </p:txBody>
      </p:sp>
      <p:sp>
        <p:nvSpPr>
          <p:cNvPr id="9" name="Cube 8"/>
          <p:cNvSpPr/>
          <p:nvPr/>
        </p:nvSpPr>
        <p:spPr>
          <a:xfrm>
            <a:off x="7129125" y="3731890"/>
            <a:ext cx="1967805" cy="732283"/>
          </a:xfrm>
          <a:prstGeom prst="cub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Occupation</a:t>
            </a:r>
          </a:p>
          <a:p>
            <a:pPr algn="ctr"/>
            <a:r>
              <a:rPr lang="en-US" sz="1200" dirty="0" smtClean="0"/>
              <a:t>(Specific to job)</a:t>
            </a:r>
            <a:endParaRPr lang="en-US" sz="1200" dirty="0"/>
          </a:p>
        </p:txBody>
      </p:sp>
      <p:sp>
        <p:nvSpPr>
          <p:cNvPr id="10" name="Cube 9"/>
          <p:cNvSpPr/>
          <p:nvPr/>
        </p:nvSpPr>
        <p:spPr>
          <a:xfrm>
            <a:off x="5161320" y="3731891"/>
            <a:ext cx="1967805" cy="732283"/>
          </a:xfrm>
          <a:prstGeom prst="cub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Occupation</a:t>
            </a:r>
          </a:p>
          <a:p>
            <a:pPr algn="ctr"/>
            <a:r>
              <a:rPr lang="en-US" sz="1200" dirty="0" smtClean="0"/>
              <a:t>(Specific to job)</a:t>
            </a:r>
            <a:endParaRPr lang="en-US" sz="1200" dirty="0"/>
          </a:p>
        </p:txBody>
      </p:sp>
      <p:sp>
        <p:nvSpPr>
          <p:cNvPr id="11" name="Cube 10"/>
          <p:cNvSpPr/>
          <p:nvPr/>
        </p:nvSpPr>
        <p:spPr>
          <a:xfrm>
            <a:off x="2262250" y="3731891"/>
            <a:ext cx="1967805" cy="732283"/>
          </a:xfrm>
          <a:prstGeom prst="cub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Occupation</a:t>
            </a:r>
          </a:p>
          <a:p>
            <a:pPr algn="ctr"/>
            <a:r>
              <a:rPr lang="en-US" sz="1200" dirty="0" smtClean="0"/>
              <a:t>(Specific to job)</a:t>
            </a:r>
            <a:endParaRPr lang="en-US" sz="1200" dirty="0"/>
          </a:p>
        </p:txBody>
      </p:sp>
      <p:sp>
        <p:nvSpPr>
          <p:cNvPr id="8" name="Can 7"/>
          <p:cNvSpPr/>
          <p:nvPr/>
        </p:nvSpPr>
        <p:spPr>
          <a:xfrm>
            <a:off x="1693042" y="2855948"/>
            <a:ext cx="1136153" cy="939074"/>
          </a:xfrm>
          <a:prstGeom prst="can">
            <a:avLst/>
          </a:prstGeom>
          <a:solidFill>
            <a:srgbClr val="941101"/>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t>specialization</a:t>
            </a:r>
            <a:endParaRPr lang="en-US" sz="1200" dirty="0"/>
          </a:p>
        </p:txBody>
      </p:sp>
      <p:sp>
        <p:nvSpPr>
          <p:cNvPr id="14" name="Can 13"/>
          <p:cNvSpPr/>
          <p:nvPr/>
        </p:nvSpPr>
        <p:spPr>
          <a:xfrm>
            <a:off x="4064001" y="3739676"/>
            <a:ext cx="1097320" cy="909551"/>
          </a:xfrm>
          <a:prstGeom prst="can">
            <a:avLst/>
          </a:prstGeom>
          <a:solidFill>
            <a:srgbClr val="94110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specialization</a:t>
            </a:r>
            <a:endParaRPr lang="en-US" sz="1200" dirty="0"/>
          </a:p>
        </p:txBody>
      </p:sp>
      <p:sp>
        <p:nvSpPr>
          <p:cNvPr id="20" name="Can 19"/>
          <p:cNvSpPr/>
          <p:nvPr/>
        </p:nvSpPr>
        <p:spPr>
          <a:xfrm>
            <a:off x="5690734" y="1946396"/>
            <a:ext cx="1136153" cy="939074"/>
          </a:xfrm>
          <a:prstGeom prst="can">
            <a:avLst/>
          </a:prstGeom>
          <a:solidFill>
            <a:srgbClr val="94110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specialization</a:t>
            </a:r>
            <a:endParaRPr lang="en-US" sz="1200" dirty="0"/>
          </a:p>
        </p:txBody>
      </p:sp>
      <p:sp>
        <p:nvSpPr>
          <p:cNvPr id="21" name="Can 20"/>
          <p:cNvSpPr/>
          <p:nvPr/>
        </p:nvSpPr>
        <p:spPr>
          <a:xfrm>
            <a:off x="5009069" y="2788434"/>
            <a:ext cx="1136153" cy="939074"/>
          </a:xfrm>
          <a:prstGeom prst="can">
            <a:avLst/>
          </a:prstGeom>
          <a:solidFill>
            <a:srgbClr val="94110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specialization</a:t>
            </a:r>
            <a:endParaRPr lang="en-US" sz="1200" dirty="0"/>
          </a:p>
        </p:txBody>
      </p:sp>
      <p:sp>
        <p:nvSpPr>
          <p:cNvPr id="22" name="Can 21"/>
          <p:cNvSpPr/>
          <p:nvPr/>
        </p:nvSpPr>
        <p:spPr>
          <a:xfrm>
            <a:off x="6237388" y="2746383"/>
            <a:ext cx="1136153" cy="939074"/>
          </a:xfrm>
          <a:prstGeom prst="can">
            <a:avLst/>
          </a:prstGeom>
          <a:solidFill>
            <a:srgbClr val="94110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specialization</a:t>
            </a:r>
            <a:endParaRPr lang="en-US" sz="1200" dirty="0"/>
          </a:p>
        </p:txBody>
      </p:sp>
      <p:sp>
        <p:nvSpPr>
          <p:cNvPr id="23" name="Can 22"/>
          <p:cNvSpPr/>
          <p:nvPr/>
        </p:nvSpPr>
        <p:spPr>
          <a:xfrm>
            <a:off x="7600717" y="2276846"/>
            <a:ext cx="1136153" cy="939074"/>
          </a:xfrm>
          <a:prstGeom prst="can">
            <a:avLst/>
          </a:prstGeom>
          <a:solidFill>
            <a:srgbClr val="94110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specialization</a:t>
            </a:r>
            <a:endParaRPr lang="en-US" sz="1200" dirty="0"/>
          </a:p>
        </p:txBody>
      </p:sp>
      <p:sp>
        <p:nvSpPr>
          <p:cNvPr id="24" name="Can 23"/>
          <p:cNvSpPr/>
          <p:nvPr/>
        </p:nvSpPr>
        <p:spPr>
          <a:xfrm>
            <a:off x="7617957" y="2979578"/>
            <a:ext cx="1136153" cy="939074"/>
          </a:xfrm>
          <a:prstGeom prst="can">
            <a:avLst/>
          </a:prstGeom>
          <a:solidFill>
            <a:srgbClr val="94110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specialization</a:t>
            </a:r>
            <a:endParaRPr lang="en-US" sz="1200" dirty="0"/>
          </a:p>
        </p:txBody>
      </p:sp>
    </p:spTree>
    <p:extLst>
      <p:ext uri="{BB962C8B-B14F-4D97-AF65-F5344CB8AC3E}">
        <p14:creationId xmlns:p14="http://schemas.microsoft.com/office/powerpoint/2010/main" val="4192740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 . With Work Force / Industry</a:t>
            </a:r>
            <a:endParaRPr lang="en-US" dirty="0"/>
          </a:p>
        </p:txBody>
      </p:sp>
      <p:pic>
        <p:nvPicPr>
          <p:cNvPr id="36" name="Content Placeholder 18" descr="stick_people_occupational.jpg"/>
          <p:cNvPicPr>
            <a:picLocks noGrp="1" noChangeAspect="1"/>
          </p:cNvPicPr>
          <p:nvPr>
            <p:ph idx="1"/>
          </p:nvPr>
        </p:nvPicPr>
        <p:blipFill>
          <a:blip r:embed="rId2">
            <a:extLst>
              <a:ext uri="{28A0092B-C50C-407E-A947-70E740481C1C}">
                <a14:useLocalDpi xmlns:a14="http://schemas.microsoft.com/office/drawing/2010/main" val="0"/>
              </a:ext>
            </a:extLst>
          </a:blip>
          <a:srcRect t="-2845" b="-2845"/>
          <a:stretch>
            <a:fillRect/>
          </a:stretch>
        </p:blipFill>
        <p:spPr>
          <a:xfrm>
            <a:off x="5975468" y="2732918"/>
            <a:ext cx="3168532" cy="1742571"/>
          </a:xfrm>
        </p:spPr>
      </p:pic>
      <p:sp>
        <p:nvSpPr>
          <p:cNvPr id="4" name="Cube 3"/>
          <p:cNvSpPr/>
          <p:nvPr/>
        </p:nvSpPr>
        <p:spPr>
          <a:xfrm>
            <a:off x="457200" y="5206073"/>
            <a:ext cx="4459619" cy="920090"/>
          </a:xfrm>
          <a:prstGeom prst="cub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cap="all" dirty="0" smtClean="0"/>
              <a:t>Foundational Skills </a:t>
            </a:r>
          </a:p>
        </p:txBody>
      </p:sp>
      <p:sp>
        <p:nvSpPr>
          <p:cNvPr id="5" name="Cube 4"/>
          <p:cNvSpPr/>
          <p:nvPr/>
        </p:nvSpPr>
        <p:spPr>
          <a:xfrm>
            <a:off x="457200" y="4519558"/>
            <a:ext cx="2265693" cy="686515"/>
          </a:xfrm>
          <a:prstGeom prst="cub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INDUSTRY RELATED</a:t>
            </a:r>
          </a:p>
        </p:txBody>
      </p:sp>
      <p:sp>
        <p:nvSpPr>
          <p:cNvPr id="6" name="Cube 5"/>
          <p:cNvSpPr/>
          <p:nvPr/>
        </p:nvSpPr>
        <p:spPr>
          <a:xfrm>
            <a:off x="708896" y="3596417"/>
            <a:ext cx="938569" cy="732283"/>
          </a:xfrm>
          <a:prstGeom prst="cub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Occ.</a:t>
            </a:r>
          </a:p>
        </p:txBody>
      </p:sp>
      <p:sp>
        <p:nvSpPr>
          <p:cNvPr id="14" name="Can 13"/>
          <p:cNvSpPr/>
          <p:nvPr/>
        </p:nvSpPr>
        <p:spPr>
          <a:xfrm>
            <a:off x="2585724" y="4136252"/>
            <a:ext cx="487303" cy="377584"/>
          </a:xfrm>
          <a:prstGeom prst="can">
            <a:avLst>
              <a:gd name="adj" fmla="val 49242"/>
            </a:avLst>
          </a:prstGeom>
          <a:solidFill>
            <a:srgbClr val="94110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t>S</a:t>
            </a:r>
          </a:p>
        </p:txBody>
      </p:sp>
      <p:sp>
        <p:nvSpPr>
          <p:cNvPr id="21" name="Cube 20"/>
          <p:cNvSpPr/>
          <p:nvPr/>
        </p:nvSpPr>
        <p:spPr>
          <a:xfrm>
            <a:off x="2651126" y="4519557"/>
            <a:ext cx="2265693" cy="686515"/>
          </a:xfrm>
          <a:prstGeom prst="cub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INDUSTRY RELATED</a:t>
            </a:r>
          </a:p>
        </p:txBody>
      </p:sp>
      <p:sp>
        <p:nvSpPr>
          <p:cNvPr id="22" name="Cube 21"/>
          <p:cNvSpPr/>
          <p:nvPr/>
        </p:nvSpPr>
        <p:spPr>
          <a:xfrm>
            <a:off x="1784324" y="3596417"/>
            <a:ext cx="938569" cy="732283"/>
          </a:xfrm>
          <a:prstGeom prst="cub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Occ.</a:t>
            </a:r>
          </a:p>
        </p:txBody>
      </p:sp>
      <p:sp>
        <p:nvSpPr>
          <p:cNvPr id="23" name="Cube 22"/>
          <p:cNvSpPr/>
          <p:nvPr/>
        </p:nvSpPr>
        <p:spPr>
          <a:xfrm>
            <a:off x="3073027" y="3604204"/>
            <a:ext cx="938569" cy="732283"/>
          </a:xfrm>
          <a:prstGeom prst="cub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Occ.</a:t>
            </a:r>
          </a:p>
        </p:txBody>
      </p:sp>
      <p:sp>
        <p:nvSpPr>
          <p:cNvPr id="24" name="Cube 23"/>
          <p:cNvSpPr/>
          <p:nvPr/>
        </p:nvSpPr>
        <p:spPr>
          <a:xfrm>
            <a:off x="3978250" y="3592761"/>
            <a:ext cx="938569" cy="732283"/>
          </a:xfrm>
          <a:prstGeom prst="cub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Occ.</a:t>
            </a:r>
          </a:p>
        </p:txBody>
      </p:sp>
      <p:sp>
        <p:nvSpPr>
          <p:cNvPr id="26" name="Can 25"/>
          <p:cNvSpPr/>
          <p:nvPr/>
        </p:nvSpPr>
        <p:spPr>
          <a:xfrm>
            <a:off x="4259741" y="2871441"/>
            <a:ext cx="487303" cy="377584"/>
          </a:xfrm>
          <a:prstGeom prst="can">
            <a:avLst/>
          </a:prstGeom>
          <a:solidFill>
            <a:srgbClr val="94110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t>S</a:t>
            </a:r>
          </a:p>
        </p:txBody>
      </p:sp>
      <p:sp>
        <p:nvSpPr>
          <p:cNvPr id="27" name="Can 26"/>
          <p:cNvSpPr/>
          <p:nvPr/>
        </p:nvSpPr>
        <p:spPr>
          <a:xfrm>
            <a:off x="4259741" y="3249025"/>
            <a:ext cx="487303" cy="377584"/>
          </a:xfrm>
          <a:prstGeom prst="can">
            <a:avLst/>
          </a:prstGeom>
          <a:solidFill>
            <a:srgbClr val="94110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t>S</a:t>
            </a:r>
          </a:p>
        </p:txBody>
      </p:sp>
      <p:sp>
        <p:nvSpPr>
          <p:cNvPr id="28" name="Can 27"/>
          <p:cNvSpPr/>
          <p:nvPr/>
        </p:nvSpPr>
        <p:spPr>
          <a:xfrm>
            <a:off x="3382080" y="3037828"/>
            <a:ext cx="487303" cy="377584"/>
          </a:xfrm>
          <a:prstGeom prst="can">
            <a:avLst/>
          </a:prstGeom>
          <a:solidFill>
            <a:srgbClr val="94110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t>S</a:t>
            </a:r>
          </a:p>
        </p:txBody>
      </p:sp>
      <p:sp>
        <p:nvSpPr>
          <p:cNvPr id="29" name="Can 28"/>
          <p:cNvSpPr/>
          <p:nvPr/>
        </p:nvSpPr>
        <p:spPr>
          <a:xfrm>
            <a:off x="3652403" y="3407625"/>
            <a:ext cx="487303" cy="377584"/>
          </a:xfrm>
          <a:prstGeom prst="can">
            <a:avLst/>
          </a:prstGeom>
          <a:solidFill>
            <a:srgbClr val="94110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t>S</a:t>
            </a:r>
          </a:p>
        </p:txBody>
      </p:sp>
      <p:sp>
        <p:nvSpPr>
          <p:cNvPr id="30" name="Can 29"/>
          <p:cNvSpPr/>
          <p:nvPr/>
        </p:nvSpPr>
        <p:spPr>
          <a:xfrm>
            <a:off x="3138429" y="3407625"/>
            <a:ext cx="487303" cy="377584"/>
          </a:xfrm>
          <a:prstGeom prst="can">
            <a:avLst/>
          </a:prstGeom>
          <a:solidFill>
            <a:srgbClr val="94110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t>S</a:t>
            </a:r>
          </a:p>
        </p:txBody>
      </p:sp>
      <p:sp>
        <p:nvSpPr>
          <p:cNvPr id="31" name="Can 30"/>
          <p:cNvSpPr/>
          <p:nvPr/>
        </p:nvSpPr>
        <p:spPr>
          <a:xfrm>
            <a:off x="1075548" y="3226620"/>
            <a:ext cx="487303" cy="377584"/>
          </a:xfrm>
          <a:prstGeom prst="can">
            <a:avLst/>
          </a:prstGeom>
          <a:solidFill>
            <a:srgbClr val="94110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t>S</a:t>
            </a:r>
          </a:p>
        </p:txBody>
      </p:sp>
      <p:sp>
        <p:nvSpPr>
          <p:cNvPr id="15" name="Left Brace 14"/>
          <p:cNvSpPr/>
          <p:nvPr/>
        </p:nvSpPr>
        <p:spPr>
          <a:xfrm>
            <a:off x="5491548" y="1739172"/>
            <a:ext cx="675003" cy="4386991"/>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2" name="Curved Connector 31"/>
          <p:cNvCxnSpPr/>
          <p:nvPr/>
        </p:nvCxnSpPr>
        <p:spPr>
          <a:xfrm rot="10800000" flipV="1">
            <a:off x="3138430" y="4325043"/>
            <a:ext cx="2444645" cy="91537"/>
          </a:xfrm>
          <a:prstGeom prst="curved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Curved Connector 34"/>
          <p:cNvCxnSpPr/>
          <p:nvPr/>
        </p:nvCxnSpPr>
        <p:spPr>
          <a:xfrm rot="10800000" flipV="1">
            <a:off x="1562851" y="2151081"/>
            <a:ext cx="4191834" cy="1097944"/>
          </a:xfrm>
          <a:prstGeom prst="curvedConnector3">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683912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 . With Work Force / Industry</a:t>
            </a:r>
            <a:endParaRPr lang="en-US" dirty="0"/>
          </a:p>
        </p:txBody>
      </p:sp>
      <p:pic>
        <p:nvPicPr>
          <p:cNvPr id="19" name="Content Placeholder 18" descr="stick_people_occupational.jpg"/>
          <p:cNvPicPr>
            <a:picLocks noGrp="1" noChangeAspect="1"/>
          </p:cNvPicPr>
          <p:nvPr>
            <p:ph idx="1"/>
          </p:nvPr>
        </p:nvPicPr>
        <p:blipFill>
          <a:blip r:embed="rId2">
            <a:extLst>
              <a:ext uri="{28A0092B-C50C-407E-A947-70E740481C1C}">
                <a14:useLocalDpi xmlns:a14="http://schemas.microsoft.com/office/drawing/2010/main" val="0"/>
              </a:ext>
            </a:extLst>
          </a:blip>
          <a:srcRect t="-2845" b="-2845"/>
          <a:stretch>
            <a:fillRect/>
          </a:stretch>
        </p:blipFill>
        <p:spPr>
          <a:xfrm>
            <a:off x="5995266" y="2986655"/>
            <a:ext cx="3057756" cy="1681648"/>
          </a:xfrm>
        </p:spPr>
      </p:pic>
      <p:sp>
        <p:nvSpPr>
          <p:cNvPr id="4" name="Cube 3"/>
          <p:cNvSpPr/>
          <p:nvPr/>
        </p:nvSpPr>
        <p:spPr>
          <a:xfrm>
            <a:off x="457200" y="5206073"/>
            <a:ext cx="4459619" cy="920090"/>
          </a:xfrm>
          <a:prstGeom prst="cub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cap="all" dirty="0" smtClean="0"/>
              <a:t>Foundational Skills </a:t>
            </a:r>
          </a:p>
        </p:txBody>
      </p:sp>
      <p:sp>
        <p:nvSpPr>
          <p:cNvPr id="5" name="Cube 4"/>
          <p:cNvSpPr/>
          <p:nvPr/>
        </p:nvSpPr>
        <p:spPr>
          <a:xfrm>
            <a:off x="457200" y="4519558"/>
            <a:ext cx="2265693" cy="686515"/>
          </a:xfrm>
          <a:prstGeom prst="cub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INDUSTRY RELATED</a:t>
            </a:r>
          </a:p>
        </p:txBody>
      </p:sp>
      <p:sp>
        <p:nvSpPr>
          <p:cNvPr id="6" name="Cube 5"/>
          <p:cNvSpPr/>
          <p:nvPr/>
        </p:nvSpPr>
        <p:spPr>
          <a:xfrm>
            <a:off x="708896" y="3596417"/>
            <a:ext cx="938569" cy="732283"/>
          </a:xfrm>
          <a:prstGeom prst="cub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Occ.</a:t>
            </a:r>
          </a:p>
        </p:txBody>
      </p:sp>
      <p:sp>
        <p:nvSpPr>
          <p:cNvPr id="14" name="Can 13"/>
          <p:cNvSpPr/>
          <p:nvPr/>
        </p:nvSpPr>
        <p:spPr>
          <a:xfrm>
            <a:off x="2585724" y="4136252"/>
            <a:ext cx="487303" cy="377584"/>
          </a:xfrm>
          <a:prstGeom prst="can">
            <a:avLst>
              <a:gd name="adj" fmla="val 49242"/>
            </a:avLst>
          </a:prstGeom>
          <a:solidFill>
            <a:srgbClr val="94110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t>S</a:t>
            </a:r>
          </a:p>
        </p:txBody>
      </p:sp>
      <p:sp>
        <p:nvSpPr>
          <p:cNvPr id="21" name="Cube 20"/>
          <p:cNvSpPr/>
          <p:nvPr/>
        </p:nvSpPr>
        <p:spPr>
          <a:xfrm>
            <a:off x="2651126" y="4519557"/>
            <a:ext cx="2265693" cy="686515"/>
          </a:xfrm>
          <a:prstGeom prst="cub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INDUSTRY RELATED</a:t>
            </a:r>
          </a:p>
        </p:txBody>
      </p:sp>
      <p:sp>
        <p:nvSpPr>
          <p:cNvPr id="22" name="Cube 21"/>
          <p:cNvSpPr/>
          <p:nvPr/>
        </p:nvSpPr>
        <p:spPr>
          <a:xfrm>
            <a:off x="1784324" y="3596417"/>
            <a:ext cx="938569" cy="732283"/>
          </a:xfrm>
          <a:prstGeom prst="cub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Occ.</a:t>
            </a:r>
          </a:p>
        </p:txBody>
      </p:sp>
      <p:sp>
        <p:nvSpPr>
          <p:cNvPr id="23" name="Cube 22"/>
          <p:cNvSpPr/>
          <p:nvPr/>
        </p:nvSpPr>
        <p:spPr>
          <a:xfrm>
            <a:off x="3073027" y="3604204"/>
            <a:ext cx="938569" cy="732283"/>
          </a:xfrm>
          <a:prstGeom prst="cub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Occ.</a:t>
            </a:r>
          </a:p>
        </p:txBody>
      </p:sp>
      <p:sp>
        <p:nvSpPr>
          <p:cNvPr id="24" name="Cube 23"/>
          <p:cNvSpPr/>
          <p:nvPr/>
        </p:nvSpPr>
        <p:spPr>
          <a:xfrm>
            <a:off x="3978250" y="3592761"/>
            <a:ext cx="938569" cy="732283"/>
          </a:xfrm>
          <a:prstGeom prst="cub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Occ.</a:t>
            </a:r>
          </a:p>
        </p:txBody>
      </p:sp>
      <p:sp>
        <p:nvSpPr>
          <p:cNvPr id="26" name="Can 25"/>
          <p:cNvSpPr/>
          <p:nvPr/>
        </p:nvSpPr>
        <p:spPr>
          <a:xfrm>
            <a:off x="4259741" y="2871441"/>
            <a:ext cx="487303" cy="377584"/>
          </a:xfrm>
          <a:prstGeom prst="can">
            <a:avLst/>
          </a:prstGeom>
          <a:solidFill>
            <a:srgbClr val="94110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t>S</a:t>
            </a:r>
          </a:p>
        </p:txBody>
      </p:sp>
      <p:sp>
        <p:nvSpPr>
          <p:cNvPr id="27" name="Can 26"/>
          <p:cNvSpPr/>
          <p:nvPr/>
        </p:nvSpPr>
        <p:spPr>
          <a:xfrm>
            <a:off x="4259741" y="3249025"/>
            <a:ext cx="487303" cy="377584"/>
          </a:xfrm>
          <a:prstGeom prst="can">
            <a:avLst/>
          </a:prstGeom>
          <a:solidFill>
            <a:srgbClr val="94110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t>S</a:t>
            </a:r>
          </a:p>
        </p:txBody>
      </p:sp>
      <p:sp>
        <p:nvSpPr>
          <p:cNvPr id="28" name="Can 27"/>
          <p:cNvSpPr/>
          <p:nvPr/>
        </p:nvSpPr>
        <p:spPr>
          <a:xfrm>
            <a:off x="3382080" y="3037828"/>
            <a:ext cx="487303" cy="377584"/>
          </a:xfrm>
          <a:prstGeom prst="can">
            <a:avLst/>
          </a:prstGeom>
          <a:solidFill>
            <a:srgbClr val="94110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t>S</a:t>
            </a:r>
          </a:p>
        </p:txBody>
      </p:sp>
      <p:sp>
        <p:nvSpPr>
          <p:cNvPr id="29" name="Can 28"/>
          <p:cNvSpPr/>
          <p:nvPr/>
        </p:nvSpPr>
        <p:spPr>
          <a:xfrm>
            <a:off x="3652403" y="3407625"/>
            <a:ext cx="487303" cy="377584"/>
          </a:xfrm>
          <a:prstGeom prst="can">
            <a:avLst/>
          </a:prstGeom>
          <a:solidFill>
            <a:srgbClr val="94110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t>S</a:t>
            </a:r>
          </a:p>
        </p:txBody>
      </p:sp>
      <p:sp>
        <p:nvSpPr>
          <p:cNvPr id="30" name="Can 29"/>
          <p:cNvSpPr/>
          <p:nvPr/>
        </p:nvSpPr>
        <p:spPr>
          <a:xfrm>
            <a:off x="3138429" y="3407625"/>
            <a:ext cx="487303" cy="377584"/>
          </a:xfrm>
          <a:prstGeom prst="can">
            <a:avLst/>
          </a:prstGeom>
          <a:solidFill>
            <a:srgbClr val="94110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t>S</a:t>
            </a:r>
          </a:p>
        </p:txBody>
      </p:sp>
      <p:sp>
        <p:nvSpPr>
          <p:cNvPr id="31" name="Can 30"/>
          <p:cNvSpPr/>
          <p:nvPr/>
        </p:nvSpPr>
        <p:spPr>
          <a:xfrm>
            <a:off x="1075548" y="3226620"/>
            <a:ext cx="487303" cy="377584"/>
          </a:xfrm>
          <a:prstGeom prst="can">
            <a:avLst/>
          </a:prstGeom>
          <a:solidFill>
            <a:srgbClr val="941101"/>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t>S</a:t>
            </a:r>
          </a:p>
        </p:txBody>
      </p:sp>
      <p:sp>
        <p:nvSpPr>
          <p:cNvPr id="15" name="Left Brace 14"/>
          <p:cNvSpPr/>
          <p:nvPr/>
        </p:nvSpPr>
        <p:spPr>
          <a:xfrm>
            <a:off x="5491548" y="1739172"/>
            <a:ext cx="675003" cy="4386991"/>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2" name="Curved Connector 31"/>
          <p:cNvCxnSpPr/>
          <p:nvPr/>
        </p:nvCxnSpPr>
        <p:spPr>
          <a:xfrm rot="10800000" flipV="1">
            <a:off x="3138430" y="4325043"/>
            <a:ext cx="2444645" cy="91537"/>
          </a:xfrm>
          <a:prstGeom prst="curved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Curved Connector 34"/>
          <p:cNvCxnSpPr/>
          <p:nvPr/>
        </p:nvCxnSpPr>
        <p:spPr>
          <a:xfrm rot="10800000" flipV="1">
            <a:off x="1562851" y="2151081"/>
            <a:ext cx="4191834" cy="1097944"/>
          </a:xfrm>
          <a:prstGeom prst="curvedConnector3">
            <a:avLst/>
          </a:prstGeom>
          <a:ln>
            <a:tailEnd type="arrow"/>
          </a:ln>
        </p:spPr>
        <p:style>
          <a:lnRef idx="2">
            <a:schemeClr val="dk1"/>
          </a:lnRef>
          <a:fillRef idx="0">
            <a:schemeClr val="dk1"/>
          </a:fillRef>
          <a:effectRef idx="1">
            <a:schemeClr val="dk1"/>
          </a:effectRef>
          <a:fontRef idx="minor">
            <a:schemeClr val="tx1"/>
          </a:fontRef>
        </p:style>
      </p:cxnSp>
      <p:cxnSp>
        <p:nvCxnSpPr>
          <p:cNvPr id="8" name="Curved Connector 7"/>
          <p:cNvCxnSpPr>
            <a:endCxn id="28" idx="1"/>
          </p:cNvCxnSpPr>
          <p:nvPr/>
        </p:nvCxnSpPr>
        <p:spPr>
          <a:xfrm rot="10800000" flipV="1">
            <a:off x="3625733" y="2391360"/>
            <a:ext cx="1957343" cy="646467"/>
          </a:xfrm>
          <a:prstGeom prst="curvedConnector2">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3978250" y="2711735"/>
            <a:ext cx="0" cy="6958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Curved Connector 11"/>
          <p:cNvCxnSpPr>
            <a:endCxn id="27" idx="4"/>
          </p:cNvCxnSpPr>
          <p:nvPr/>
        </p:nvCxnSpPr>
        <p:spPr>
          <a:xfrm rot="10800000" flipV="1">
            <a:off x="4747045" y="2871441"/>
            <a:ext cx="1007641" cy="566376"/>
          </a:xfrm>
          <a:prstGeom prst="curvedConnector3">
            <a:avLst/>
          </a:prstGeom>
          <a:ln>
            <a:tailEnd type="arrow"/>
          </a:ln>
        </p:spPr>
        <p:style>
          <a:lnRef idx="2">
            <a:schemeClr val="dk1"/>
          </a:lnRef>
          <a:fillRef idx="0">
            <a:schemeClr val="dk1"/>
          </a:fillRef>
          <a:effectRef idx="1">
            <a:schemeClr val="dk1"/>
          </a:effectRef>
          <a:fontRef idx="minor">
            <a:schemeClr val="tx1"/>
          </a:fontRef>
        </p:style>
      </p:cxnSp>
      <p:cxnSp>
        <p:nvCxnSpPr>
          <p:cNvPr id="16" name="Curved Connector 15"/>
          <p:cNvCxnSpPr>
            <a:endCxn id="26" idx="4"/>
          </p:cNvCxnSpPr>
          <p:nvPr/>
        </p:nvCxnSpPr>
        <p:spPr>
          <a:xfrm rot="16200000" flipV="1">
            <a:off x="4722506" y="3084771"/>
            <a:ext cx="347392" cy="298316"/>
          </a:xfrm>
          <a:prstGeom prst="curvedConnector2">
            <a:avLst/>
          </a:prstGeom>
          <a:ln>
            <a:tailEnd type="arrow"/>
          </a:ln>
        </p:spPr>
        <p:style>
          <a:lnRef idx="2">
            <a:schemeClr val="dk1"/>
          </a:lnRef>
          <a:fillRef idx="0">
            <a:schemeClr val="dk1"/>
          </a:fillRef>
          <a:effectRef idx="1">
            <a:schemeClr val="dk1"/>
          </a:effectRef>
          <a:fontRef idx="minor">
            <a:schemeClr val="tx1"/>
          </a:fontRef>
        </p:style>
      </p:cxnSp>
      <p:cxnSp>
        <p:nvCxnSpPr>
          <p:cNvPr id="18" name="Curved Connector 17"/>
          <p:cNvCxnSpPr>
            <a:endCxn id="22" idx="0"/>
          </p:cNvCxnSpPr>
          <p:nvPr/>
        </p:nvCxnSpPr>
        <p:spPr>
          <a:xfrm rot="10800000" flipV="1">
            <a:off x="2345144" y="1979451"/>
            <a:ext cx="3409542" cy="1616965"/>
          </a:xfrm>
          <a:prstGeom prst="curvedConnector2">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112071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sp>
        <p:nvSpPr>
          <p:cNvPr id="4" name="Rectangle 3"/>
          <p:cNvSpPr/>
          <p:nvPr/>
        </p:nvSpPr>
        <p:spPr>
          <a:xfrm>
            <a:off x="3093366" y="2967335"/>
            <a:ext cx="295727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Examples</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051079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1682"/>
            <a:ext cx="8229600" cy="4684481"/>
          </a:xfrm>
        </p:spPr>
        <p:txBody>
          <a:bodyPr/>
          <a:lstStyle/>
          <a:p>
            <a:pPr marL="0" indent="0" algn="ctr">
              <a:buNone/>
            </a:pPr>
            <a:endParaRPr lang="en-US" dirty="0" smtClean="0"/>
          </a:p>
          <a:p>
            <a:pPr marL="0" indent="0" algn="ctr">
              <a:buNone/>
            </a:pPr>
            <a:r>
              <a:rPr lang="en-US" dirty="0" smtClean="0"/>
              <a:t>27 percent of people with post-secondary licenses or certificates—credentials short of an associate’s degree—	</a:t>
            </a:r>
            <a:r>
              <a:rPr lang="en-US" sz="4000" b="1" dirty="0" smtClean="0"/>
              <a:t>earn more </a:t>
            </a:r>
            <a:r>
              <a:rPr lang="en-US" dirty="0" smtClean="0"/>
              <a:t>than the average bachelor’s degree recipient. </a:t>
            </a:r>
          </a:p>
          <a:p>
            <a:pPr marL="0" indent="0" algn="ctr">
              <a:buNone/>
            </a:pPr>
            <a:endParaRPr lang="en-US" dirty="0" smtClean="0"/>
          </a:p>
          <a:p>
            <a:pPr marL="0" indent="0" algn="r">
              <a:buNone/>
            </a:pPr>
            <a:endParaRPr lang="en-US" sz="1400" dirty="0" smtClean="0"/>
          </a:p>
          <a:p>
            <a:pPr marL="0" indent="0" algn="r">
              <a:buNone/>
            </a:pPr>
            <a:endParaRPr lang="en-US" sz="1400" dirty="0" smtClean="0"/>
          </a:p>
          <a:p>
            <a:pPr marL="0" indent="0" algn="ctr">
              <a:buNone/>
            </a:pPr>
            <a:r>
              <a:rPr lang="en-US" sz="1400" dirty="0" smtClean="0"/>
              <a:t>Pathways to Prosperity: Meeting the challenge of preparing Young Americans for the 21</a:t>
            </a:r>
            <a:r>
              <a:rPr lang="en-US" sz="1400" baseline="30000" dirty="0" smtClean="0"/>
              <a:t>st</a:t>
            </a:r>
            <a:r>
              <a:rPr lang="en-US" sz="1400" dirty="0" smtClean="0"/>
              <a:t> century</a:t>
            </a:r>
          </a:p>
          <a:p>
            <a:endParaRPr lang="en-US" dirty="0"/>
          </a:p>
        </p:txBody>
      </p:sp>
    </p:spTree>
    <p:extLst>
      <p:ext uri="{BB962C8B-B14F-4D97-AF65-F5344CB8AC3E}">
        <p14:creationId xmlns:p14="http://schemas.microsoft.com/office/powerpoint/2010/main" val="1509787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LATTC</a:t>
            </a:r>
            <a:endParaRPr lang="en-US" dirty="0"/>
          </a:p>
        </p:txBody>
      </p:sp>
      <p:sp>
        <p:nvSpPr>
          <p:cNvPr id="5" name="Content Placeholder 4"/>
          <p:cNvSpPr>
            <a:spLocks noGrp="1"/>
          </p:cNvSpPr>
          <p:nvPr>
            <p:ph idx="1"/>
          </p:nvPr>
        </p:nvSpPr>
        <p:spPr/>
        <p:txBody>
          <a:bodyPr/>
          <a:lstStyle/>
          <a:p>
            <a:endParaRPr lang="en-US" dirty="0"/>
          </a:p>
        </p:txBody>
      </p:sp>
      <p:sp>
        <p:nvSpPr>
          <p:cNvPr id="3" name="Rectangle 2"/>
          <p:cNvSpPr/>
          <p:nvPr/>
        </p:nvSpPr>
        <p:spPr>
          <a:xfrm>
            <a:off x="457202" y="5617981"/>
            <a:ext cx="1098737" cy="50279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t>ECONMT 100</a:t>
            </a:r>
            <a:endParaRPr lang="en-US" sz="1400" dirty="0"/>
          </a:p>
        </p:txBody>
      </p:sp>
      <p:sp>
        <p:nvSpPr>
          <p:cNvPr id="6" name="Rectangle 5"/>
          <p:cNvSpPr/>
          <p:nvPr/>
        </p:nvSpPr>
        <p:spPr>
          <a:xfrm>
            <a:off x="1830516" y="5617981"/>
            <a:ext cx="1098739" cy="50279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t>BLDGCTO 010</a:t>
            </a:r>
            <a:endParaRPr lang="en-US" sz="1400" dirty="0"/>
          </a:p>
        </p:txBody>
      </p:sp>
      <p:sp>
        <p:nvSpPr>
          <p:cNvPr id="7" name="Rectangle 6"/>
          <p:cNvSpPr/>
          <p:nvPr/>
        </p:nvSpPr>
        <p:spPr>
          <a:xfrm>
            <a:off x="4651846" y="5617981"/>
            <a:ext cx="1098739" cy="50279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t>ECONMT 116</a:t>
            </a:r>
            <a:endParaRPr lang="en-US" sz="1400" dirty="0"/>
          </a:p>
        </p:txBody>
      </p:sp>
      <p:sp>
        <p:nvSpPr>
          <p:cNvPr id="8" name="Rectangle 7"/>
          <p:cNvSpPr/>
          <p:nvPr/>
        </p:nvSpPr>
        <p:spPr>
          <a:xfrm>
            <a:off x="3179663" y="5617981"/>
            <a:ext cx="1098739" cy="514236"/>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t>ECONMT 115</a:t>
            </a:r>
            <a:endParaRPr lang="en-US" sz="1400" dirty="0"/>
          </a:p>
        </p:txBody>
      </p:sp>
      <p:sp>
        <p:nvSpPr>
          <p:cNvPr id="9" name="Rectangle 8"/>
          <p:cNvSpPr/>
          <p:nvPr/>
        </p:nvSpPr>
        <p:spPr>
          <a:xfrm>
            <a:off x="6207785" y="5617981"/>
            <a:ext cx="1037435" cy="50279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t>ECONMT129</a:t>
            </a:r>
            <a:endParaRPr lang="en-US" sz="1400" dirty="0"/>
          </a:p>
        </p:txBody>
      </p:sp>
      <p:sp>
        <p:nvSpPr>
          <p:cNvPr id="10" name="Rectangle 9"/>
          <p:cNvSpPr/>
          <p:nvPr/>
        </p:nvSpPr>
        <p:spPr>
          <a:xfrm>
            <a:off x="7588061" y="5617980"/>
            <a:ext cx="1098739" cy="78949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Applied Math req.*</a:t>
            </a:r>
            <a:endParaRPr lang="en-US" dirty="0"/>
          </a:p>
        </p:txBody>
      </p:sp>
      <p:sp>
        <p:nvSpPr>
          <p:cNvPr id="4" name="Right Brace 3"/>
          <p:cNvSpPr/>
          <p:nvPr/>
        </p:nvSpPr>
        <p:spPr>
          <a:xfrm rot="16200000">
            <a:off x="4341522" y="1287429"/>
            <a:ext cx="377584" cy="8146224"/>
          </a:xfrm>
          <a:prstGeom prst="rightBrace">
            <a:avLst>
              <a:gd name="adj1" fmla="val 8333"/>
              <a:gd name="adj2" fmla="val 15237"/>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1" name="Rounded Rectangle 10"/>
          <p:cNvSpPr/>
          <p:nvPr/>
        </p:nvSpPr>
        <p:spPr>
          <a:xfrm>
            <a:off x="903816" y="4559767"/>
            <a:ext cx="1853399" cy="509002"/>
          </a:xfrm>
          <a:prstGeom prst="roundRect">
            <a:avLst/>
          </a:prstGeom>
          <a:solidFill>
            <a:srgbClr val="FFFF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smtClean="0"/>
              <a:t>Energy Systems Tech. Fundamentals Cert.</a:t>
            </a:r>
          </a:p>
          <a:p>
            <a:pPr algn="ctr"/>
            <a:r>
              <a:rPr lang="en-US" sz="1200" i="1" dirty="0" smtClean="0"/>
              <a:t>16-18 units)</a:t>
            </a:r>
            <a:endParaRPr lang="en-US" sz="1200" i="1" dirty="0"/>
          </a:p>
        </p:txBody>
      </p:sp>
      <p:sp>
        <p:nvSpPr>
          <p:cNvPr id="12" name="Rectangle 11"/>
          <p:cNvSpPr/>
          <p:nvPr/>
        </p:nvSpPr>
        <p:spPr>
          <a:xfrm>
            <a:off x="3729032" y="4672246"/>
            <a:ext cx="1098739" cy="48805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t>CRPNTRY 111A</a:t>
            </a:r>
            <a:endParaRPr lang="en-US" sz="1400" dirty="0"/>
          </a:p>
        </p:txBody>
      </p:sp>
      <p:sp>
        <p:nvSpPr>
          <p:cNvPr id="13" name="Rectangle 12"/>
          <p:cNvSpPr/>
          <p:nvPr/>
        </p:nvSpPr>
        <p:spPr>
          <a:xfrm>
            <a:off x="4956646" y="4666380"/>
            <a:ext cx="1098739" cy="493925"/>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t>CRPNTRY 111B</a:t>
            </a:r>
            <a:endParaRPr lang="en-US" sz="1400" dirty="0"/>
          </a:p>
        </p:txBody>
      </p:sp>
      <p:sp>
        <p:nvSpPr>
          <p:cNvPr id="14" name="Rectangle 13"/>
          <p:cNvSpPr/>
          <p:nvPr/>
        </p:nvSpPr>
        <p:spPr>
          <a:xfrm>
            <a:off x="6207785" y="4666380"/>
            <a:ext cx="1098739" cy="48979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t>ECONMT 105</a:t>
            </a:r>
            <a:endParaRPr lang="en-US" sz="1400" dirty="0"/>
          </a:p>
        </p:txBody>
      </p:sp>
      <p:sp>
        <p:nvSpPr>
          <p:cNvPr id="15" name="Rectangle 14"/>
          <p:cNvSpPr/>
          <p:nvPr/>
        </p:nvSpPr>
        <p:spPr>
          <a:xfrm>
            <a:off x="7504687" y="4681955"/>
            <a:ext cx="1098739" cy="48979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t>ECONMT 205</a:t>
            </a:r>
            <a:endParaRPr lang="en-US" sz="1400" dirty="0"/>
          </a:p>
        </p:txBody>
      </p:sp>
      <p:sp>
        <p:nvSpPr>
          <p:cNvPr id="17" name="Rounded Rectangle 16"/>
          <p:cNvSpPr/>
          <p:nvPr/>
        </p:nvSpPr>
        <p:spPr>
          <a:xfrm>
            <a:off x="4651846" y="4287065"/>
            <a:ext cx="3196492" cy="301144"/>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Core Solar PV Technical courses</a:t>
            </a:r>
            <a:endParaRPr lang="en-US" sz="1200" i="1" dirty="0"/>
          </a:p>
        </p:txBody>
      </p:sp>
      <p:sp>
        <p:nvSpPr>
          <p:cNvPr id="18" name="Left Brace 17"/>
          <p:cNvSpPr/>
          <p:nvPr/>
        </p:nvSpPr>
        <p:spPr>
          <a:xfrm rot="5400000">
            <a:off x="4410366" y="303612"/>
            <a:ext cx="640749" cy="7653846"/>
          </a:xfrm>
          <a:prstGeom prst="leftBrace">
            <a:avLst>
              <a:gd name="adj1" fmla="val 8333"/>
              <a:gd name="adj2" fmla="val 7997"/>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9" name="Rounded Rectangle 18"/>
          <p:cNvSpPr/>
          <p:nvPr/>
        </p:nvSpPr>
        <p:spPr>
          <a:xfrm>
            <a:off x="6921638" y="3185463"/>
            <a:ext cx="1867704" cy="605467"/>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Solar PV installation &amp; Maintenance Technician Certificate (26-28 units)</a:t>
            </a:r>
            <a:endParaRPr lang="en-US" sz="1200" i="1" dirty="0"/>
          </a:p>
        </p:txBody>
      </p:sp>
      <p:sp>
        <p:nvSpPr>
          <p:cNvPr id="21" name="Rounded Rectangle 20"/>
          <p:cNvSpPr/>
          <p:nvPr/>
        </p:nvSpPr>
        <p:spPr>
          <a:xfrm>
            <a:off x="5159767" y="3310370"/>
            <a:ext cx="1620055" cy="544606"/>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GE Requirements (18 units)</a:t>
            </a:r>
            <a:endParaRPr lang="en-US" sz="1200" i="1" dirty="0"/>
          </a:p>
        </p:txBody>
      </p:sp>
      <p:sp>
        <p:nvSpPr>
          <p:cNvPr id="22" name="Rectangle 21"/>
          <p:cNvSpPr/>
          <p:nvPr/>
        </p:nvSpPr>
        <p:spPr>
          <a:xfrm>
            <a:off x="457200" y="2807577"/>
            <a:ext cx="1098737" cy="50279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dirty="0" smtClean="0"/>
              <a:t>ECONMT 110</a:t>
            </a:r>
            <a:endParaRPr lang="en-US" sz="1600" dirty="0"/>
          </a:p>
        </p:txBody>
      </p:sp>
      <p:sp>
        <p:nvSpPr>
          <p:cNvPr id="23" name="Rectangle 22"/>
          <p:cNvSpPr/>
          <p:nvPr/>
        </p:nvSpPr>
        <p:spPr>
          <a:xfrm>
            <a:off x="1658479" y="3432277"/>
            <a:ext cx="1098737" cy="50279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t>CHOOSE ONE OF 7 CLASSES</a:t>
            </a:r>
            <a:endParaRPr lang="en-US" sz="1200" dirty="0"/>
          </a:p>
        </p:txBody>
      </p:sp>
      <p:sp>
        <p:nvSpPr>
          <p:cNvPr id="24" name="Rectangle 23"/>
          <p:cNvSpPr/>
          <p:nvPr/>
        </p:nvSpPr>
        <p:spPr>
          <a:xfrm>
            <a:off x="1658479" y="2807577"/>
            <a:ext cx="1098737" cy="50279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dirty="0" smtClean="0"/>
              <a:t>REF A/C 100</a:t>
            </a:r>
            <a:endParaRPr lang="en-US" sz="1600" dirty="0"/>
          </a:p>
        </p:txBody>
      </p:sp>
      <p:sp>
        <p:nvSpPr>
          <p:cNvPr id="25" name="Rectangle 24"/>
          <p:cNvSpPr/>
          <p:nvPr/>
        </p:nvSpPr>
        <p:spPr>
          <a:xfrm>
            <a:off x="2929255" y="2891617"/>
            <a:ext cx="1018652" cy="105584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t>CODE REQ OPTION: ECONMT 171 or</a:t>
            </a:r>
          </a:p>
          <a:p>
            <a:pPr algn="ctr"/>
            <a:r>
              <a:rPr lang="en-US" sz="1200" dirty="0" smtClean="0"/>
              <a:t>PLUMBNG 28</a:t>
            </a:r>
            <a:endParaRPr lang="en-US" sz="1200" dirty="0"/>
          </a:p>
        </p:txBody>
      </p:sp>
      <p:sp>
        <p:nvSpPr>
          <p:cNvPr id="26" name="Rectangle 25"/>
          <p:cNvSpPr/>
          <p:nvPr/>
        </p:nvSpPr>
        <p:spPr>
          <a:xfrm>
            <a:off x="480081" y="3432277"/>
            <a:ext cx="1098737" cy="50279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t>CRPNTRY 148</a:t>
            </a:r>
            <a:endParaRPr lang="en-US" sz="1400" dirty="0"/>
          </a:p>
        </p:txBody>
      </p:sp>
      <p:sp>
        <p:nvSpPr>
          <p:cNvPr id="27" name="Rounded Rectangle 26"/>
          <p:cNvSpPr/>
          <p:nvPr/>
        </p:nvSpPr>
        <p:spPr>
          <a:xfrm>
            <a:off x="532540" y="2425688"/>
            <a:ext cx="3196492" cy="301144"/>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Advanced Technical requirements</a:t>
            </a:r>
            <a:endParaRPr lang="en-US" sz="1200" i="1" dirty="0"/>
          </a:p>
        </p:txBody>
      </p:sp>
      <p:sp>
        <p:nvSpPr>
          <p:cNvPr id="28" name="Left Brace 27"/>
          <p:cNvSpPr/>
          <p:nvPr/>
        </p:nvSpPr>
        <p:spPr>
          <a:xfrm rot="5400000">
            <a:off x="4157934" y="-1721286"/>
            <a:ext cx="851011" cy="8206720"/>
          </a:xfrm>
          <a:prstGeom prst="leftBrace">
            <a:avLst>
              <a:gd name="adj1" fmla="val 8333"/>
              <a:gd name="adj2" fmla="val 7997"/>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9" name="Rounded Rectangle 28"/>
          <p:cNvSpPr/>
          <p:nvPr/>
        </p:nvSpPr>
        <p:spPr>
          <a:xfrm>
            <a:off x="6779822" y="1168400"/>
            <a:ext cx="1906978" cy="970075"/>
          </a:xfrm>
          <a:prstGeom prst="roundRect">
            <a:avLst/>
          </a:prstGeom>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A.S. - Renewable Energy Technician w/emphasis in Solar PV Installation and Maintenance</a:t>
            </a:r>
            <a:endParaRPr lang="en-US" sz="1200" i="1" dirty="0">
              <a:solidFill>
                <a:srgbClr val="000000"/>
              </a:solidFill>
            </a:endParaRPr>
          </a:p>
        </p:txBody>
      </p:sp>
    </p:spTree>
    <p:extLst>
      <p:ext uri="{BB962C8B-B14F-4D97-AF65-F5344CB8AC3E}">
        <p14:creationId xmlns:p14="http://schemas.microsoft.com/office/powerpoint/2010/main" val="38867271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LATTC</a:t>
            </a:r>
            <a:endParaRPr lang="en-US" dirty="0"/>
          </a:p>
        </p:txBody>
      </p:sp>
      <p:sp>
        <p:nvSpPr>
          <p:cNvPr id="5" name="Content Placeholder 4"/>
          <p:cNvSpPr>
            <a:spLocks noGrp="1"/>
          </p:cNvSpPr>
          <p:nvPr>
            <p:ph idx="1"/>
          </p:nvPr>
        </p:nvSpPr>
        <p:spPr>
          <a:xfrm>
            <a:off x="480080" y="1455216"/>
            <a:ext cx="8229600" cy="4525963"/>
          </a:xfrm>
        </p:spPr>
        <p:txBody>
          <a:bodyPr/>
          <a:lstStyle/>
          <a:p>
            <a:pPr marL="0" indent="0">
              <a:buNone/>
            </a:pPr>
            <a:endParaRPr lang="en-US" dirty="0"/>
          </a:p>
        </p:txBody>
      </p:sp>
      <p:sp>
        <p:nvSpPr>
          <p:cNvPr id="4" name="Right Brace 3"/>
          <p:cNvSpPr/>
          <p:nvPr/>
        </p:nvSpPr>
        <p:spPr>
          <a:xfrm rot="16200000">
            <a:off x="4980366" y="4993907"/>
            <a:ext cx="428087" cy="2310387"/>
          </a:xfrm>
          <a:prstGeom prst="rightBrace">
            <a:avLst>
              <a:gd name="adj1" fmla="val 8333"/>
              <a:gd name="adj2" fmla="val 33379"/>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1" name="Rounded Rectangle 10"/>
          <p:cNvSpPr/>
          <p:nvPr/>
        </p:nvSpPr>
        <p:spPr>
          <a:xfrm>
            <a:off x="4278832" y="5012061"/>
            <a:ext cx="1470563" cy="988477"/>
          </a:xfrm>
          <a:prstGeom prst="roundRect">
            <a:avLst>
              <a:gd name="adj" fmla="val 0"/>
            </a:avLst>
          </a:prstGeom>
          <a:solidFill>
            <a:srgbClr val="FFFF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smtClean="0"/>
              <a:t>Energy Systems Tech. Fundamentals Cert.</a:t>
            </a:r>
          </a:p>
          <a:p>
            <a:pPr algn="ctr"/>
            <a:r>
              <a:rPr lang="en-US" sz="1200" i="1" dirty="0" smtClean="0"/>
              <a:t>(16-18 units)</a:t>
            </a:r>
            <a:endParaRPr lang="en-US" sz="1200" i="1" dirty="0"/>
          </a:p>
        </p:txBody>
      </p:sp>
      <p:sp>
        <p:nvSpPr>
          <p:cNvPr id="17" name="Rounded Rectangle 16"/>
          <p:cNvSpPr/>
          <p:nvPr/>
        </p:nvSpPr>
        <p:spPr>
          <a:xfrm>
            <a:off x="6486891" y="5530259"/>
            <a:ext cx="2341726" cy="400165"/>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Core Solar PV Technical courses</a:t>
            </a:r>
            <a:endParaRPr lang="en-US" sz="1200" i="1" dirty="0"/>
          </a:p>
        </p:txBody>
      </p:sp>
      <p:sp>
        <p:nvSpPr>
          <p:cNvPr id="18" name="Left Brace 17"/>
          <p:cNvSpPr/>
          <p:nvPr/>
        </p:nvSpPr>
        <p:spPr>
          <a:xfrm rot="5400000">
            <a:off x="6130386" y="2733139"/>
            <a:ext cx="617863" cy="4504023"/>
          </a:xfrm>
          <a:prstGeom prst="leftBrace">
            <a:avLst>
              <a:gd name="adj1" fmla="val 8333"/>
              <a:gd name="adj2" fmla="val 2613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9" name="Rounded Rectangle 18"/>
          <p:cNvSpPr/>
          <p:nvPr/>
        </p:nvSpPr>
        <p:spPr>
          <a:xfrm>
            <a:off x="6349603" y="3886727"/>
            <a:ext cx="1990686" cy="678599"/>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Solar PV installation &amp; Maintenance Technician Certificate (26-28 units)</a:t>
            </a:r>
            <a:endParaRPr lang="en-US" sz="1200" i="1" dirty="0"/>
          </a:p>
        </p:txBody>
      </p:sp>
      <p:sp>
        <p:nvSpPr>
          <p:cNvPr id="21" name="Rounded Rectangle 20"/>
          <p:cNvSpPr/>
          <p:nvPr/>
        </p:nvSpPr>
        <p:spPr>
          <a:xfrm>
            <a:off x="5390842" y="3024323"/>
            <a:ext cx="1620055" cy="544606"/>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GE Requirements </a:t>
            </a:r>
          </a:p>
          <a:p>
            <a:pPr algn="ctr"/>
            <a:r>
              <a:rPr lang="en-US" sz="1200" dirty="0" smtClean="0"/>
              <a:t>(18 units)</a:t>
            </a:r>
            <a:endParaRPr lang="en-US" sz="1200" i="1" dirty="0"/>
          </a:p>
        </p:txBody>
      </p:sp>
      <p:sp>
        <p:nvSpPr>
          <p:cNvPr id="27" name="Rounded Rectangle 26"/>
          <p:cNvSpPr/>
          <p:nvPr/>
        </p:nvSpPr>
        <p:spPr>
          <a:xfrm>
            <a:off x="2594732" y="3047207"/>
            <a:ext cx="2222837" cy="469117"/>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Advanced Technical requirements</a:t>
            </a:r>
            <a:endParaRPr lang="en-US" sz="1200" i="1" dirty="0"/>
          </a:p>
        </p:txBody>
      </p:sp>
      <p:sp>
        <p:nvSpPr>
          <p:cNvPr id="28" name="Left Brace 27"/>
          <p:cNvSpPr/>
          <p:nvPr/>
        </p:nvSpPr>
        <p:spPr>
          <a:xfrm rot="5400000">
            <a:off x="4157935" y="-1295780"/>
            <a:ext cx="851011" cy="8206720"/>
          </a:xfrm>
          <a:prstGeom prst="leftBrace">
            <a:avLst>
              <a:gd name="adj1" fmla="val 8333"/>
              <a:gd name="adj2" fmla="val 7997"/>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9" name="Rounded Rectangle 28"/>
          <p:cNvSpPr/>
          <p:nvPr/>
        </p:nvSpPr>
        <p:spPr>
          <a:xfrm>
            <a:off x="7010897" y="1486734"/>
            <a:ext cx="1853398" cy="789492"/>
          </a:xfrm>
          <a:prstGeom prst="roundRect">
            <a:avLst/>
          </a:prstGeom>
          <a:solidFill>
            <a:schemeClr val="accent6">
              <a:lumMod val="20000"/>
              <a:lumOff val="80000"/>
            </a:schemeClr>
          </a:solidFill>
          <a:ln>
            <a:solidFill>
              <a:srgbClr val="00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solidFill>
                  <a:srgbClr val="000000"/>
                </a:solidFill>
              </a:rPr>
              <a:t>A.S. - Renewable Energy Technician</a:t>
            </a:r>
            <a:endParaRPr lang="en-US" sz="1200" i="1" dirty="0">
              <a:solidFill>
                <a:srgbClr val="000000"/>
              </a:solidFill>
            </a:endParaRPr>
          </a:p>
        </p:txBody>
      </p:sp>
      <p:sp>
        <p:nvSpPr>
          <p:cNvPr id="30" name="Rectangle 29"/>
          <p:cNvSpPr/>
          <p:nvPr/>
        </p:nvSpPr>
        <p:spPr>
          <a:xfrm>
            <a:off x="4130097" y="6255644"/>
            <a:ext cx="2070772" cy="38123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courses</a:t>
            </a:r>
            <a:endParaRPr lang="en-US" dirty="0"/>
          </a:p>
        </p:txBody>
      </p:sp>
      <p:sp>
        <p:nvSpPr>
          <p:cNvPr id="31" name="Rectangle 30"/>
          <p:cNvSpPr/>
          <p:nvPr/>
        </p:nvSpPr>
        <p:spPr>
          <a:xfrm>
            <a:off x="6833402" y="6068954"/>
            <a:ext cx="1857927" cy="38123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courses</a:t>
            </a:r>
            <a:endParaRPr lang="en-US" dirty="0"/>
          </a:p>
        </p:txBody>
      </p:sp>
      <p:sp>
        <p:nvSpPr>
          <p:cNvPr id="35" name="Rectangle 34"/>
          <p:cNvSpPr/>
          <p:nvPr/>
        </p:nvSpPr>
        <p:spPr>
          <a:xfrm>
            <a:off x="457200" y="6192867"/>
            <a:ext cx="1007213" cy="51464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t>REF A/C 105</a:t>
            </a:r>
            <a:endParaRPr lang="en-US" sz="1400" dirty="0"/>
          </a:p>
        </p:txBody>
      </p:sp>
      <p:sp>
        <p:nvSpPr>
          <p:cNvPr id="36" name="Rectangle 35"/>
          <p:cNvSpPr/>
          <p:nvPr/>
        </p:nvSpPr>
        <p:spPr>
          <a:xfrm>
            <a:off x="1517088" y="6192867"/>
            <a:ext cx="1007213" cy="51464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t>REF A/C 110</a:t>
            </a:r>
            <a:endParaRPr lang="en-US" sz="1400" dirty="0"/>
          </a:p>
        </p:txBody>
      </p:sp>
      <p:sp>
        <p:nvSpPr>
          <p:cNvPr id="37" name="Rectangle 36"/>
          <p:cNvSpPr/>
          <p:nvPr/>
        </p:nvSpPr>
        <p:spPr>
          <a:xfrm>
            <a:off x="2147518" y="5678219"/>
            <a:ext cx="1102839" cy="51464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t>CRPNTRY</a:t>
            </a:r>
          </a:p>
          <a:p>
            <a:pPr algn="ctr"/>
            <a:r>
              <a:rPr lang="en-US" sz="1400" dirty="0" smtClean="0"/>
              <a:t>111B</a:t>
            </a:r>
            <a:endParaRPr lang="en-US" sz="1400" dirty="0"/>
          </a:p>
        </p:txBody>
      </p:sp>
      <p:sp>
        <p:nvSpPr>
          <p:cNvPr id="38" name="Rectangle 37"/>
          <p:cNvSpPr/>
          <p:nvPr/>
        </p:nvSpPr>
        <p:spPr>
          <a:xfrm>
            <a:off x="886656" y="5678219"/>
            <a:ext cx="1155513" cy="51464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t>CRPNTRY 111A</a:t>
            </a:r>
            <a:endParaRPr lang="en-US" sz="1400" dirty="0"/>
          </a:p>
        </p:txBody>
      </p:sp>
      <p:sp>
        <p:nvSpPr>
          <p:cNvPr id="39" name="Rectangle 38"/>
          <p:cNvSpPr/>
          <p:nvPr/>
        </p:nvSpPr>
        <p:spPr>
          <a:xfrm>
            <a:off x="2698938" y="6192866"/>
            <a:ext cx="1007213" cy="51464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t>REF A/C 165</a:t>
            </a:r>
            <a:endParaRPr lang="en-US" sz="1400" dirty="0"/>
          </a:p>
        </p:txBody>
      </p:sp>
      <p:sp>
        <p:nvSpPr>
          <p:cNvPr id="40" name="Rounded Rectangle 39"/>
          <p:cNvSpPr/>
          <p:nvPr/>
        </p:nvSpPr>
        <p:spPr>
          <a:xfrm>
            <a:off x="469185" y="4819971"/>
            <a:ext cx="2540274" cy="641781"/>
          </a:xfrm>
          <a:prstGeom prst="roundRect">
            <a:avLst/>
          </a:prstGeom>
          <a:solidFill>
            <a:srgbClr val="FF2600">
              <a:alpha val="42745"/>
            </a:srgbClr>
          </a:solidFill>
          <a:ln>
            <a:solidFill>
              <a:srgbClr val="0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smtClean="0"/>
              <a:t>Solar Thermal Fundamentals Cert.</a:t>
            </a:r>
            <a:r>
              <a:rPr lang="en-US" sz="1200" i="1" dirty="0" smtClean="0"/>
              <a:t>(14 units)</a:t>
            </a:r>
            <a:endParaRPr lang="en-US" sz="1200" i="1" dirty="0"/>
          </a:p>
        </p:txBody>
      </p:sp>
      <p:sp>
        <p:nvSpPr>
          <p:cNvPr id="41" name="Right Brace 40"/>
          <p:cNvSpPr/>
          <p:nvPr/>
        </p:nvSpPr>
        <p:spPr>
          <a:xfrm rot="16200000">
            <a:off x="1933476" y="4008295"/>
            <a:ext cx="428087" cy="3196492"/>
          </a:xfrm>
          <a:prstGeom prst="rightBrace">
            <a:avLst>
              <a:gd name="adj1" fmla="val 8333"/>
              <a:gd name="adj2" fmla="val 33379"/>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3" name="Right Brace 42"/>
          <p:cNvSpPr/>
          <p:nvPr/>
        </p:nvSpPr>
        <p:spPr>
          <a:xfrm rot="16200000">
            <a:off x="2542976" y="2020528"/>
            <a:ext cx="1117347" cy="5423335"/>
          </a:xfrm>
          <a:prstGeom prst="rightBrace">
            <a:avLst>
              <a:gd name="adj1" fmla="val 8333"/>
              <a:gd name="adj2" fmla="val 33379"/>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4" name="Rounded Rectangle 43"/>
          <p:cNvSpPr/>
          <p:nvPr/>
        </p:nvSpPr>
        <p:spPr>
          <a:xfrm>
            <a:off x="1066800" y="3728011"/>
            <a:ext cx="2007417" cy="597035"/>
          </a:xfrm>
          <a:prstGeom prst="roundRect">
            <a:avLst/>
          </a:prstGeom>
          <a:solidFill>
            <a:srgbClr val="B11600"/>
          </a:solidFill>
          <a:ln>
            <a:solidFill>
              <a:srgbClr val="0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smtClean="0"/>
              <a:t>Solar Thermal Installation &amp; Maintenance Technician Certificate</a:t>
            </a:r>
            <a:endParaRPr lang="en-US" sz="1200" i="1" dirty="0"/>
          </a:p>
        </p:txBody>
      </p:sp>
    </p:spTree>
    <p:extLst>
      <p:ext uri="{BB962C8B-B14F-4D97-AF65-F5344CB8AC3E}">
        <p14:creationId xmlns:p14="http://schemas.microsoft.com/office/powerpoint/2010/main" val="42182374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1237"/>
          </a:xfrm>
        </p:spPr>
        <p:txBody>
          <a:bodyPr>
            <a:normAutofit fontScale="90000"/>
          </a:bodyPr>
          <a:lstStyle/>
          <a:p>
            <a:r>
              <a:rPr lang="en-US" dirty="0" smtClean="0"/>
              <a:t>Map </a:t>
            </a:r>
            <a:r>
              <a:rPr lang="en-US" dirty="0"/>
              <a:t>P</a:t>
            </a:r>
            <a:r>
              <a:rPr lang="en-US" dirty="0" smtClean="0"/>
              <a:t>rogram and Skills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40629974"/>
              </p:ext>
            </p:extLst>
          </p:nvPr>
        </p:nvGraphicFramePr>
        <p:xfrm>
          <a:off x="457199" y="1008966"/>
          <a:ext cx="8361871" cy="5590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24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Stackable Certificates . . .</a:t>
            </a:r>
            <a:endParaRPr lang="en-US" dirty="0"/>
          </a:p>
        </p:txBody>
      </p:sp>
      <p:sp>
        <p:nvSpPr>
          <p:cNvPr id="3" name="Content Placeholder 2"/>
          <p:cNvSpPr>
            <a:spLocks noGrp="1"/>
          </p:cNvSpPr>
          <p:nvPr>
            <p:ph idx="1"/>
          </p:nvPr>
        </p:nvSpPr>
        <p:spPr/>
        <p:txBody>
          <a:bodyPr/>
          <a:lstStyle/>
          <a:p>
            <a:r>
              <a:rPr lang="en-US" dirty="0" smtClean="0"/>
              <a:t>Prepare students for  </a:t>
            </a:r>
          </a:p>
          <a:p>
            <a:endParaRPr lang="en-US" dirty="0" smtClean="0"/>
          </a:p>
          <a:p>
            <a:endParaRPr lang="en-US" dirty="0"/>
          </a:p>
          <a:p>
            <a:r>
              <a:rPr lang="en-US" dirty="0" smtClean="0"/>
              <a:t>Can increase  </a:t>
            </a:r>
          </a:p>
          <a:p>
            <a:endParaRPr lang="en-US" dirty="0" smtClean="0"/>
          </a:p>
          <a:p>
            <a:pPr marL="0" indent="0">
              <a:buNone/>
            </a:pPr>
            <a:endParaRPr lang="en-US" dirty="0"/>
          </a:p>
          <a:p>
            <a:r>
              <a:rPr lang="en-US" dirty="0" smtClean="0"/>
              <a:t>Reflected in </a:t>
            </a:r>
            <a:endParaRPr lang="en-US" dirty="0"/>
          </a:p>
        </p:txBody>
      </p:sp>
      <p:pic>
        <p:nvPicPr>
          <p:cNvPr id="4" name="Content Placeholder 18" descr="stick_people_occupational.jpg"/>
          <p:cNvPicPr>
            <a:picLocks noChangeAspect="1"/>
          </p:cNvPicPr>
          <p:nvPr/>
        </p:nvPicPr>
        <p:blipFill>
          <a:blip r:embed="rId2">
            <a:extLst>
              <a:ext uri="{28A0092B-C50C-407E-A947-70E740481C1C}">
                <a14:useLocalDpi xmlns:a14="http://schemas.microsoft.com/office/drawing/2010/main" val="0"/>
              </a:ext>
            </a:extLst>
          </a:blip>
          <a:srcRect t="-2845" b="-2845"/>
          <a:stretch>
            <a:fillRect/>
          </a:stretch>
        </p:blipFill>
        <p:spPr>
          <a:xfrm>
            <a:off x="6155272" y="1780747"/>
            <a:ext cx="2150531" cy="1182709"/>
          </a:xfrm>
          <a:prstGeom prst="rect">
            <a:avLst/>
          </a:prstGeom>
          <a:ln w="38100" cmpd="sng">
            <a:solidFill>
              <a:srgbClr val="FF0000"/>
            </a:solidFill>
          </a:ln>
        </p:spPr>
      </p:pic>
      <p:pic>
        <p:nvPicPr>
          <p:cNvPr id="5" name="Picture 4" descr="mone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5272" y="3019861"/>
            <a:ext cx="2150531" cy="1555816"/>
          </a:xfrm>
          <a:prstGeom prst="rect">
            <a:avLst/>
          </a:prstGeom>
        </p:spPr>
      </p:pic>
      <p:pic>
        <p:nvPicPr>
          <p:cNvPr id="6" name="Picture 5" descr="scorecar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403" y="4758116"/>
            <a:ext cx="2311400" cy="1104900"/>
          </a:xfrm>
          <a:prstGeom prst="rect">
            <a:avLst/>
          </a:prstGeom>
        </p:spPr>
      </p:pic>
    </p:spTree>
    <p:extLst>
      <p:ext uri="{BB962C8B-B14F-4D97-AF65-F5344CB8AC3E}">
        <p14:creationId xmlns:p14="http://schemas.microsoft.com/office/powerpoint/2010/main" val="23747067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7199" y="1933234"/>
            <a:ext cx="3421349" cy="4192929"/>
          </a:xfrm>
        </p:spPr>
      </p:pic>
    </p:spTree>
    <p:extLst>
      <p:ext uri="{BB962C8B-B14F-4D97-AF65-F5344CB8AC3E}">
        <p14:creationId xmlns:p14="http://schemas.microsoft.com/office/powerpoint/2010/main" val="7538269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6933" y="1748456"/>
            <a:ext cx="6800438" cy="4377707"/>
          </a:xfrm>
        </p:spPr>
      </p:pic>
    </p:spTree>
    <p:extLst>
      <p:ext uri="{BB962C8B-B14F-4D97-AF65-F5344CB8AC3E}">
        <p14:creationId xmlns:p14="http://schemas.microsoft.com/office/powerpoint/2010/main" val="410540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06600"/>
            <a:ext cx="8229600" cy="4525963"/>
          </a:xfrm>
        </p:spPr>
        <p:txBody>
          <a:bodyPr/>
          <a:lstStyle/>
          <a:p>
            <a:pPr marL="0" indent="0" algn="ctr">
              <a:buNone/>
            </a:pPr>
            <a:r>
              <a:rPr lang="en-US" dirty="0" smtClean="0"/>
              <a:t>. . . find that long- term certificates in about half of CTE fields, and short-term </a:t>
            </a:r>
            <a:r>
              <a:rPr lang="en-US" b="1" dirty="0" smtClean="0"/>
              <a:t>certificates</a:t>
            </a:r>
            <a:r>
              <a:rPr lang="en-US" dirty="0" smtClean="0"/>
              <a:t> in more than half of CTE fields, produce positive returns that frequently are </a:t>
            </a:r>
            <a:r>
              <a:rPr lang="en-US" b="1" dirty="0" smtClean="0"/>
              <a:t>the equal of, if not greater than, returns to associate degrees </a:t>
            </a:r>
            <a:r>
              <a:rPr lang="en-US" dirty="0" smtClean="0"/>
              <a:t>in the same fields.</a:t>
            </a:r>
          </a:p>
          <a:p>
            <a:pPr marL="0" indent="0" algn="r">
              <a:buNone/>
            </a:pPr>
            <a:endParaRPr lang="en-US" sz="1400" dirty="0" smtClean="0"/>
          </a:p>
          <a:p>
            <a:pPr marL="0" indent="0" algn="r">
              <a:buNone/>
            </a:pPr>
            <a:endParaRPr lang="en-US" sz="1400" dirty="0" smtClean="0"/>
          </a:p>
          <a:p>
            <a:pPr marL="0" indent="0" algn="ctr">
              <a:buNone/>
            </a:pPr>
            <a:r>
              <a:rPr lang="en-US" sz="1400" dirty="0" smtClean="0"/>
              <a:t>The Labor Market Return in Earnings to Community College Credits and Credentials in California </a:t>
            </a:r>
          </a:p>
          <a:p>
            <a:endParaRPr lang="en-US" dirty="0"/>
          </a:p>
        </p:txBody>
      </p:sp>
    </p:spTree>
    <p:extLst>
      <p:ext uri="{BB962C8B-B14F-4D97-AF65-F5344CB8AC3E}">
        <p14:creationId xmlns:p14="http://schemas.microsoft.com/office/powerpoint/2010/main" val="1712039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108200"/>
            <a:ext cx="8229600" cy="4525963"/>
          </a:xfrm>
        </p:spPr>
        <p:txBody>
          <a:bodyPr>
            <a:normAutofit/>
          </a:bodyPr>
          <a:lstStyle/>
          <a:p>
            <a:pPr marL="0" indent="0" algn="ctr">
              <a:buNone/>
            </a:pPr>
            <a:r>
              <a:rPr lang="en-US" dirty="0" smtClean="0"/>
              <a:t>. . .though enrolling in a random mix of community college courses is unlikely to result in earnings gains, a </a:t>
            </a:r>
            <a:r>
              <a:rPr lang="en-US" b="1" dirty="0" smtClean="0"/>
              <a:t>strategic selection of courses in CTE subfields </a:t>
            </a:r>
            <a:r>
              <a:rPr lang="en-US" dirty="0" smtClean="0"/>
              <a:t>appears to be a potentially rational means of </a:t>
            </a:r>
            <a:r>
              <a:rPr lang="en-US" b="1" dirty="0" smtClean="0"/>
              <a:t>advancing one’s earning potential. </a:t>
            </a:r>
          </a:p>
          <a:p>
            <a:pPr marL="0" indent="0" algn="ctr">
              <a:buNone/>
            </a:pPr>
            <a:endParaRPr lang="en-US" sz="1400" dirty="0" smtClean="0"/>
          </a:p>
          <a:p>
            <a:pPr marL="0" indent="0" algn="ctr">
              <a:buNone/>
            </a:pPr>
            <a:endParaRPr lang="en-US" sz="1400" dirty="0" smtClean="0"/>
          </a:p>
          <a:p>
            <a:pPr marL="0" indent="0" algn="r">
              <a:buNone/>
            </a:pPr>
            <a:endParaRPr lang="en-US" sz="1400" dirty="0" smtClean="0"/>
          </a:p>
          <a:p>
            <a:pPr marL="0" indent="0" algn="ctr">
              <a:buNone/>
            </a:pPr>
            <a:r>
              <a:rPr lang="en-US" sz="1400" dirty="0" smtClean="0"/>
              <a:t>The Labor Market Return in Earnings to Community College Credits and Credentials in California </a:t>
            </a:r>
          </a:p>
          <a:p>
            <a:endParaRPr lang="en-US" dirty="0"/>
          </a:p>
        </p:txBody>
      </p:sp>
    </p:spTree>
    <p:extLst>
      <p:ext uri="{BB962C8B-B14F-4D97-AF65-F5344CB8AC3E}">
        <p14:creationId xmlns:p14="http://schemas.microsoft.com/office/powerpoint/2010/main" val="1882649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 Builders</a:t>
            </a:r>
            <a:endParaRPr lang="en-US" dirty="0"/>
          </a:p>
        </p:txBody>
      </p:sp>
      <p:sp>
        <p:nvSpPr>
          <p:cNvPr id="3" name="Content Placeholder 2"/>
          <p:cNvSpPr>
            <a:spLocks noGrp="1"/>
          </p:cNvSpPr>
          <p:nvPr>
            <p:ph idx="1"/>
          </p:nvPr>
        </p:nvSpPr>
        <p:spPr/>
        <p:txBody>
          <a:bodyPr/>
          <a:lstStyle/>
          <a:p>
            <a:r>
              <a:rPr lang="en-US" dirty="0" smtClean="0"/>
              <a:t>What /  Who ??</a:t>
            </a:r>
            <a:endParaRPr lang="en-US" dirty="0"/>
          </a:p>
        </p:txBody>
      </p:sp>
    </p:spTree>
    <p:extLst>
      <p:ext uri="{BB962C8B-B14F-4D97-AF65-F5344CB8AC3E}">
        <p14:creationId xmlns:p14="http://schemas.microsoft.com/office/powerpoint/2010/main" val="872717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CTE Outcomes Survey</a:t>
            </a:r>
            <a:endParaRPr lang="en-US" dirty="0"/>
          </a:p>
        </p:txBody>
      </p:sp>
      <p:sp>
        <p:nvSpPr>
          <p:cNvPr id="3" name="Content Placeholder 2"/>
          <p:cNvSpPr>
            <a:spLocks noGrp="1"/>
          </p:cNvSpPr>
          <p:nvPr>
            <p:ph idx="1"/>
          </p:nvPr>
        </p:nvSpPr>
        <p:spPr>
          <a:xfrm>
            <a:off x="457200" y="1820333"/>
            <a:ext cx="8229600" cy="4525963"/>
          </a:xfrm>
        </p:spPr>
        <p:txBody>
          <a:bodyPr/>
          <a:lstStyle/>
          <a:p>
            <a:r>
              <a:rPr lang="en-US" dirty="0" smtClean="0"/>
              <a:t>Info. on employment </a:t>
            </a:r>
            <a:r>
              <a:rPr lang="en-US" dirty="0"/>
              <a:t>outcomes for </a:t>
            </a:r>
            <a:r>
              <a:rPr lang="en-US" dirty="0" smtClean="0"/>
              <a:t>CTE students</a:t>
            </a:r>
          </a:p>
          <a:p>
            <a:r>
              <a:rPr lang="en-US" dirty="0" smtClean="0"/>
              <a:t>Methodology developed by the RP Group, the BACCC, and statewide practitioners </a:t>
            </a:r>
          </a:p>
          <a:p>
            <a:r>
              <a:rPr lang="en-US" dirty="0" smtClean="0"/>
              <a:t>Results used in </a:t>
            </a:r>
            <a:r>
              <a:rPr lang="en-US" dirty="0" err="1" smtClean="0"/>
              <a:t>Launchboard</a:t>
            </a:r>
            <a:r>
              <a:rPr lang="en-US" dirty="0" smtClean="0"/>
              <a:t> and by DWM</a:t>
            </a:r>
          </a:p>
          <a:p>
            <a:r>
              <a:rPr lang="en-US" dirty="0" smtClean="0"/>
              <a:t>Housed at Santa Rosa JC</a:t>
            </a:r>
          </a:p>
          <a:p>
            <a:r>
              <a:rPr lang="en-US" dirty="0" smtClean="0"/>
              <a:t>Lead – KC </a:t>
            </a:r>
            <a:r>
              <a:rPr lang="en-US" dirty="0" err="1" smtClean="0"/>
              <a:t>Greaney</a:t>
            </a:r>
            <a:r>
              <a:rPr lang="en-US" dirty="0" smtClean="0"/>
              <a:t>, </a:t>
            </a:r>
            <a:r>
              <a:rPr lang="en-US" sz="1600" dirty="0" smtClean="0"/>
              <a:t>Director, Office of Institutional Research</a:t>
            </a:r>
            <a:r>
              <a:rPr lang="en-US" sz="1600" dirty="0" smtClean="0">
                <a:solidFill>
                  <a:srgbClr val="FF0000"/>
                </a:solidFill>
              </a:rPr>
              <a:t> </a:t>
            </a:r>
          </a:p>
          <a:p>
            <a:pPr marL="0" indent="0">
              <a:buNone/>
            </a:pPr>
            <a:endParaRPr lang="en-US" sz="2000" dirty="0" smtClean="0">
              <a:solidFill>
                <a:srgbClr val="FF0000"/>
              </a:solidFill>
            </a:endParaRPr>
          </a:p>
          <a:p>
            <a:endParaRPr lang="en-US" dirty="0" smtClean="0"/>
          </a:p>
          <a:p>
            <a:endParaRPr lang="en-US" dirty="0"/>
          </a:p>
        </p:txBody>
      </p:sp>
      <p:pic>
        <p:nvPicPr>
          <p:cNvPr id="4" name="Picture 3" descr="k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8554" y="4267749"/>
            <a:ext cx="1236908" cy="1186569"/>
          </a:xfrm>
          <a:prstGeom prst="rect">
            <a:avLst/>
          </a:prstGeom>
        </p:spPr>
      </p:pic>
    </p:spTree>
    <p:extLst>
      <p:ext uri="{BB962C8B-B14F-4D97-AF65-F5344CB8AC3E}">
        <p14:creationId xmlns:p14="http://schemas.microsoft.com/office/powerpoint/2010/main" val="471211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results . . .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6155855"/>
              </p:ext>
            </p:extLst>
          </p:nvPr>
        </p:nvGraphicFramePr>
        <p:xfrm>
          <a:off x="304800" y="1600200"/>
          <a:ext cx="8313737"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591402" y="6126163"/>
            <a:ext cx="402713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smtClean="0"/>
              <a:t>Certificates</a:t>
            </a:r>
            <a:endParaRPr lang="en-US" dirty="0"/>
          </a:p>
        </p:txBody>
      </p:sp>
      <p:sp>
        <p:nvSpPr>
          <p:cNvPr id="6" name="TextBox 5"/>
          <p:cNvSpPr txBox="1"/>
          <p:nvPr/>
        </p:nvSpPr>
        <p:spPr>
          <a:xfrm>
            <a:off x="1439334" y="3042061"/>
            <a:ext cx="778933" cy="307777"/>
          </a:xfrm>
          <a:prstGeom prst="rect">
            <a:avLst/>
          </a:prstGeom>
          <a:noFill/>
        </p:spPr>
        <p:txBody>
          <a:bodyPr wrap="square" rtlCol="0">
            <a:spAutoFit/>
          </a:bodyPr>
          <a:lstStyle/>
          <a:p>
            <a:r>
              <a:rPr lang="en-US" sz="1400" dirty="0" smtClean="0"/>
              <a:t>39.1%</a:t>
            </a:r>
          </a:p>
        </p:txBody>
      </p:sp>
      <p:sp>
        <p:nvSpPr>
          <p:cNvPr id="7" name="TextBox 6"/>
          <p:cNvSpPr txBox="1"/>
          <p:nvPr/>
        </p:nvSpPr>
        <p:spPr>
          <a:xfrm>
            <a:off x="7518400" y="3464123"/>
            <a:ext cx="859612" cy="307777"/>
          </a:xfrm>
          <a:prstGeom prst="rect">
            <a:avLst/>
          </a:prstGeom>
          <a:noFill/>
        </p:spPr>
        <p:txBody>
          <a:bodyPr wrap="square" rtlCol="0">
            <a:spAutoFit/>
          </a:bodyPr>
          <a:lstStyle/>
          <a:p>
            <a:r>
              <a:rPr lang="en-US" sz="1400" dirty="0" smtClean="0"/>
              <a:t>32.7%</a:t>
            </a:r>
          </a:p>
        </p:txBody>
      </p:sp>
      <p:sp>
        <p:nvSpPr>
          <p:cNvPr id="8" name="TextBox 7"/>
          <p:cNvSpPr txBox="1"/>
          <p:nvPr/>
        </p:nvSpPr>
        <p:spPr>
          <a:xfrm>
            <a:off x="6230441" y="3618012"/>
            <a:ext cx="749055" cy="307776"/>
          </a:xfrm>
          <a:prstGeom prst="rect">
            <a:avLst/>
          </a:prstGeom>
          <a:noFill/>
        </p:spPr>
        <p:txBody>
          <a:bodyPr wrap="square" rtlCol="0">
            <a:spAutoFit/>
          </a:bodyPr>
          <a:lstStyle/>
          <a:p>
            <a:r>
              <a:rPr lang="en-US" sz="1400" dirty="0" smtClean="0"/>
              <a:t>28.3%</a:t>
            </a:r>
          </a:p>
        </p:txBody>
      </p:sp>
      <p:sp>
        <p:nvSpPr>
          <p:cNvPr id="9" name="TextBox 8"/>
          <p:cNvSpPr txBox="1"/>
          <p:nvPr/>
        </p:nvSpPr>
        <p:spPr>
          <a:xfrm>
            <a:off x="5128205" y="4987079"/>
            <a:ext cx="640680" cy="307777"/>
          </a:xfrm>
          <a:prstGeom prst="rect">
            <a:avLst/>
          </a:prstGeom>
          <a:noFill/>
        </p:spPr>
        <p:txBody>
          <a:bodyPr wrap="square" rtlCol="0">
            <a:spAutoFit/>
          </a:bodyPr>
          <a:lstStyle/>
          <a:p>
            <a:r>
              <a:rPr lang="en-US" sz="1400" dirty="0" smtClean="0"/>
              <a:t>3.3%</a:t>
            </a:r>
          </a:p>
        </p:txBody>
      </p:sp>
      <p:sp>
        <p:nvSpPr>
          <p:cNvPr id="10" name="TextBox 9"/>
          <p:cNvSpPr txBox="1"/>
          <p:nvPr/>
        </p:nvSpPr>
        <p:spPr>
          <a:xfrm>
            <a:off x="3887622" y="4357569"/>
            <a:ext cx="853711" cy="307777"/>
          </a:xfrm>
          <a:prstGeom prst="rect">
            <a:avLst/>
          </a:prstGeom>
          <a:noFill/>
        </p:spPr>
        <p:txBody>
          <a:bodyPr wrap="square" rtlCol="0">
            <a:spAutoFit/>
          </a:bodyPr>
          <a:lstStyle/>
          <a:p>
            <a:r>
              <a:rPr lang="en-US" sz="1400" dirty="0" smtClean="0"/>
              <a:t>15.5%</a:t>
            </a:r>
          </a:p>
        </p:txBody>
      </p:sp>
      <p:sp>
        <p:nvSpPr>
          <p:cNvPr id="11" name="TextBox 10"/>
          <p:cNvSpPr txBox="1"/>
          <p:nvPr/>
        </p:nvSpPr>
        <p:spPr>
          <a:xfrm>
            <a:off x="2692399" y="2232641"/>
            <a:ext cx="788823" cy="307777"/>
          </a:xfrm>
          <a:prstGeom prst="rect">
            <a:avLst/>
          </a:prstGeom>
          <a:noFill/>
        </p:spPr>
        <p:txBody>
          <a:bodyPr wrap="square" rtlCol="0">
            <a:spAutoFit/>
          </a:bodyPr>
          <a:lstStyle/>
          <a:p>
            <a:r>
              <a:rPr lang="en-US" sz="1400" dirty="0" smtClean="0"/>
              <a:t>55.5%</a:t>
            </a:r>
          </a:p>
        </p:txBody>
      </p:sp>
    </p:spTree>
    <p:extLst>
      <p:ext uri="{BB962C8B-B14F-4D97-AF65-F5344CB8AC3E}">
        <p14:creationId xmlns:p14="http://schemas.microsoft.com/office/powerpoint/2010/main" val="2045054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looked at </a:t>
            </a:r>
            <a:endParaRPr lang="en-US" dirty="0"/>
          </a:p>
        </p:txBody>
      </p:sp>
      <p:sp>
        <p:nvSpPr>
          <p:cNvPr id="3" name="Content Placeholder 2"/>
          <p:cNvSpPr>
            <a:spLocks noGrp="1"/>
          </p:cNvSpPr>
          <p:nvPr>
            <p:ph idx="1"/>
          </p:nvPr>
        </p:nvSpPr>
        <p:spPr>
          <a:xfrm>
            <a:off x="457200" y="1905000"/>
            <a:ext cx="8229600" cy="4525963"/>
          </a:xfrm>
        </p:spPr>
        <p:txBody>
          <a:bodyPr>
            <a:normAutofit/>
          </a:bodyPr>
          <a:lstStyle/>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4" name="Rectangle 3"/>
          <p:cNvSpPr/>
          <p:nvPr/>
        </p:nvSpPr>
        <p:spPr>
          <a:xfrm>
            <a:off x="1773312" y="3032185"/>
            <a:ext cx="5857652" cy="923330"/>
          </a:xfrm>
          <a:prstGeom prst="rect">
            <a:avLst/>
          </a:prstGeom>
          <a:noFill/>
        </p:spPr>
        <p:txBody>
          <a:bodyPr wrap="squar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Skills Builders </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619969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cks">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bricks</Template>
  <TotalTime>359</TotalTime>
  <Words>1240</Words>
  <Application>Microsoft Office PowerPoint</Application>
  <PresentationFormat>On-screen Show (4:3)</PresentationFormat>
  <Paragraphs>264</Paragraphs>
  <Slides>35</Slides>
  <Notes>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bricks</vt:lpstr>
      <vt:lpstr>Stackable Certificates</vt:lpstr>
      <vt:lpstr>T5 §55070 Credit Certificates</vt:lpstr>
      <vt:lpstr>PowerPoint Presentation</vt:lpstr>
      <vt:lpstr>PowerPoint Presentation</vt:lpstr>
      <vt:lpstr>PowerPoint Presentation</vt:lpstr>
      <vt:lpstr>Skills Builders</vt:lpstr>
      <vt:lpstr>CTE Outcomes Survey</vt:lpstr>
      <vt:lpstr>Some results . . . </vt:lpstr>
      <vt:lpstr>Outcomes looked at </vt:lpstr>
      <vt:lpstr>Georgetown University Center on Education and the Workforce</vt:lpstr>
      <vt:lpstr>And according to                </vt:lpstr>
      <vt:lpstr>New Reality for CTE and EWD</vt:lpstr>
      <vt:lpstr>Some Clarifications About. .  </vt:lpstr>
      <vt:lpstr>So what are Stackables?</vt:lpstr>
      <vt:lpstr>Stackable . . . </vt:lpstr>
      <vt:lpstr>Stackable . . . </vt:lpstr>
      <vt:lpstr>What certificates make sense?</vt:lpstr>
      <vt:lpstr>What certificates make sense?</vt:lpstr>
      <vt:lpstr>Should they all be transcripted?</vt:lpstr>
      <vt:lpstr>Which ones should be counted?</vt:lpstr>
      <vt:lpstr>Where to </vt:lpstr>
      <vt:lpstr>Start with. . .</vt:lpstr>
      <vt:lpstr>First, determine the following</vt:lpstr>
      <vt:lpstr>Then overlay…</vt:lpstr>
      <vt:lpstr>Think -- Building Blocks</vt:lpstr>
      <vt:lpstr>. . . with Specialty Blocks</vt:lpstr>
      <vt:lpstr>. . . With Work Force / Industry</vt:lpstr>
      <vt:lpstr>. . . With Work Force / Industry</vt:lpstr>
      <vt:lpstr>PowerPoint Presentation</vt:lpstr>
      <vt:lpstr>LATTC</vt:lpstr>
      <vt:lpstr>LATTC</vt:lpstr>
      <vt:lpstr>Map Program and Skills</vt:lpstr>
      <vt:lpstr>Stackable Certificates . . .</vt:lpstr>
      <vt:lpstr>QUESTIONS</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Stackable Certificates</dc:title>
  <dc:creator>Scott</dc:creator>
  <cp:lastModifiedBy>Toni Parsons</cp:lastModifiedBy>
  <cp:revision>33</cp:revision>
  <dcterms:created xsi:type="dcterms:W3CDTF">2016-06-26T00:08:44Z</dcterms:created>
  <dcterms:modified xsi:type="dcterms:W3CDTF">2016-07-09T17:29:18Z</dcterms:modified>
</cp:coreProperties>
</file>