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4"/>
  </p:notesMasterIdLst>
  <p:sldIdLst>
    <p:sldId id="644" r:id="rId3"/>
    <p:sldId id="296" r:id="rId4"/>
    <p:sldId id="305" r:id="rId5"/>
    <p:sldId id="289" r:id="rId6"/>
    <p:sldId id="647" r:id="rId7"/>
    <p:sldId id="648" r:id="rId8"/>
    <p:sldId id="646" r:id="rId9"/>
    <p:sldId id="304" r:id="rId10"/>
    <p:sldId id="645" r:id="rId11"/>
    <p:sldId id="649" r:id="rId12"/>
    <p:sldId id="651" r:id="rId13"/>
    <p:sldId id="650" r:id="rId14"/>
    <p:sldId id="652" r:id="rId15"/>
    <p:sldId id="653" r:id="rId16"/>
    <p:sldId id="654" r:id="rId17"/>
    <p:sldId id="655" r:id="rId18"/>
    <p:sldId id="262" r:id="rId19"/>
    <p:sldId id="258" r:id="rId20"/>
    <p:sldId id="656" r:id="rId21"/>
    <p:sldId id="264" r:id="rId22"/>
    <p:sldId id="287" r:id="rId23"/>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20" autoAdjust="0"/>
    <p:restoredTop sz="93571" autoAdjust="0"/>
  </p:normalViewPr>
  <p:slideViewPr>
    <p:cSldViewPr snapToGrid="0">
      <p:cViewPr varScale="1">
        <p:scale>
          <a:sx n="62" d="100"/>
          <a:sy n="62" d="100"/>
        </p:scale>
        <p:origin x="676" y="44"/>
      </p:cViewPr>
      <p:guideLst/>
    </p:cSldViewPr>
  </p:slideViewPr>
  <p:outlineViewPr>
    <p:cViewPr>
      <p:scale>
        <a:sx n="33" d="100"/>
        <a:sy n="33" d="100"/>
      </p:scale>
      <p:origin x="0" y="-10078"/>
    </p:cViewPr>
  </p:outlineViewPr>
  <p:notesTextViewPr>
    <p:cViewPr>
      <p:scale>
        <a:sx n="1" d="1"/>
        <a:sy n="1" d="1"/>
      </p:scale>
      <p:origin x="0" y="0"/>
    </p:cViewPr>
  </p:notesTextViewPr>
  <p:notesViewPr>
    <p:cSldViewPr snapToGrid="0">
      <p:cViewPr varScale="1">
        <p:scale>
          <a:sx n="49" d="100"/>
          <a:sy n="49" d="100"/>
        </p:scale>
        <p:origin x="2736" y="4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D7D5285E-831F-4A9D-A538-3683355118E7}" type="datetimeFigureOut">
              <a:rPr lang="en-US" smtClean="0"/>
              <a:t>11/1/2019</a:t>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76E77EC7-3D42-4340-B5F7-26BCB61F7111}" type="slidenum">
              <a:rPr lang="en-US" smtClean="0"/>
              <a:t>‹#›</a:t>
            </a:fld>
            <a:endParaRPr lang="en-US" dirty="0"/>
          </a:p>
        </p:txBody>
      </p:sp>
    </p:spTree>
    <p:extLst>
      <p:ext uri="{BB962C8B-B14F-4D97-AF65-F5344CB8AC3E}">
        <p14:creationId xmlns:p14="http://schemas.microsoft.com/office/powerpoint/2010/main" val="205394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a:t>
            </a:r>
          </a:p>
        </p:txBody>
      </p:sp>
      <p:sp>
        <p:nvSpPr>
          <p:cNvPr id="4" name="Slide Number Placeholder 3"/>
          <p:cNvSpPr>
            <a:spLocks noGrp="1"/>
          </p:cNvSpPr>
          <p:nvPr>
            <p:ph type="sldNum" sz="quarter" idx="5"/>
          </p:nvPr>
        </p:nvSpPr>
        <p:spPr/>
        <p:txBody>
          <a:bodyPr/>
          <a:lstStyle/>
          <a:p>
            <a:fld id="{76E77EC7-3D42-4340-B5F7-26BCB61F7111}" type="slidenum">
              <a:rPr lang="en-US" smtClean="0"/>
              <a:t>1</a:t>
            </a:fld>
            <a:endParaRPr lang="en-US" dirty="0"/>
          </a:p>
        </p:txBody>
      </p:sp>
    </p:spTree>
    <p:extLst>
      <p:ext uri="{BB962C8B-B14F-4D97-AF65-F5344CB8AC3E}">
        <p14:creationId xmlns:p14="http://schemas.microsoft.com/office/powerpoint/2010/main" val="835908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MAYRA</a:t>
            </a:r>
          </a:p>
        </p:txBody>
      </p:sp>
      <p:sp>
        <p:nvSpPr>
          <p:cNvPr id="4" name="Slide Number Placeholder 3"/>
          <p:cNvSpPr>
            <a:spLocks noGrp="1"/>
          </p:cNvSpPr>
          <p:nvPr>
            <p:ph type="sldNum" sz="quarter" idx="5"/>
          </p:nvPr>
        </p:nvSpPr>
        <p:spPr/>
        <p:txBody>
          <a:bodyPr/>
          <a:lstStyle/>
          <a:p>
            <a:fld id="{76E77EC7-3D42-4340-B5F7-26BCB61F7111}" type="slidenum">
              <a:rPr lang="en-US" smtClean="0"/>
              <a:t>11</a:t>
            </a:fld>
            <a:endParaRPr lang="en-US" dirty="0"/>
          </a:p>
        </p:txBody>
      </p:sp>
    </p:spTree>
    <p:extLst>
      <p:ext uri="{BB962C8B-B14F-4D97-AF65-F5344CB8AC3E}">
        <p14:creationId xmlns:p14="http://schemas.microsoft.com/office/powerpoint/2010/main" val="35327301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CARRIE</a:t>
            </a:r>
          </a:p>
        </p:txBody>
      </p:sp>
      <p:sp>
        <p:nvSpPr>
          <p:cNvPr id="4" name="Slide Number Placeholder 3"/>
          <p:cNvSpPr>
            <a:spLocks noGrp="1"/>
          </p:cNvSpPr>
          <p:nvPr>
            <p:ph type="sldNum" sz="quarter" idx="5"/>
          </p:nvPr>
        </p:nvSpPr>
        <p:spPr/>
        <p:txBody>
          <a:bodyPr/>
          <a:lstStyle/>
          <a:p>
            <a:fld id="{76E77EC7-3D42-4340-B5F7-26BCB61F7111}" type="slidenum">
              <a:rPr lang="en-US" smtClean="0"/>
              <a:t>12</a:t>
            </a:fld>
            <a:endParaRPr lang="en-US" dirty="0"/>
          </a:p>
        </p:txBody>
      </p:sp>
    </p:spTree>
    <p:extLst>
      <p:ext uri="{BB962C8B-B14F-4D97-AF65-F5344CB8AC3E}">
        <p14:creationId xmlns:p14="http://schemas.microsoft.com/office/powerpoint/2010/main" val="33770800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KRYSTINNE</a:t>
            </a:r>
          </a:p>
        </p:txBody>
      </p:sp>
      <p:sp>
        <p:nvSpPr>
          <p:cNvPr id="4" name="Slide Number Placeholder 3"/>
          <p:cNvSpPr>
            <a:spLocks noGrp="1"/>
          </p:cNvSpPr>
          <p:nvPr>
            <p:ph type="sldNum" sz="quarter" idx="5"/>
          </p:nvPr>
        </p:nvSpPr>
        <p:spPr/>
        <p:txBody>
          <a:bodyPr/>
          <a:lstStyle/>
          <a:p>
            <a:fld id="{76E77EC7-3D42-4340-B5F7-26BCB61F7111}" type="slidenum">
              <a:rPr lang="en-US" smtClean="0"/>
              <a:t>13</a:t>
            </a:fld>
            <a:endParaRPr lang="en-US" dirty="0"/>
          </a:p>
        </p:txBody>
      </p:sp>
    </p:spTree>
    <p:extLst>
      <p:ext uri="{BB962C8B-B14F-4D97-AF65-F5344CB8AC3E}">
        <p14:creationId xmlns:p14="http://schemas.microsoft.com/office/powerpoint/2010/main" val="627265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SILVESTER</a:t>
            </a:r>
          </a:p>
        </p:txBody>
      </p:sp>
      <p:sp>
        <p:nvSpPr>
          <p:cNvPr id="4" name="Slide Number Placeholder 3"/>
          <p:cNvSpPr>
            <a:spLocks noGrp="1"/>
          </p:cNvSpPr>
          <p:nvPr>
            <p:ph type="sldNum" sz="quarter" idx="5"/>
          </p:nvPr>
        </p:nvSpPr>
        <p:spPr/>
        <p:txBody>
          <a:bodyPr/>
          <a:lstStyle/>
          <a:p>
            <a:fld id="{76E77EC7-3D42-4340-B5F7-26BCB61F7111}" type="slidenum">
              <a:rPr lang="en-US" smtClean="0"/>
              <a:t>14</a:t>
            </a:fld>
            <a:endParaRPr lang="en-US" dirty="0"/>
          </a:p>
        </p:txBody>
      </p:sp>
    </p:spTree>
    <p:extLst>
      <p:ext uri="{BB962C8B-B14F-4D97-AF65-F5344CB8AC3E}">
        <p14:creationId xmlns:p14="http://schemas.microsoft.com/office/powerpoint/2010/main" val="5431881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DAN</a:t>
            </a:r>
          </a:p>
        </p:txBody>
      </p:sp>
      <p:sp>
        <p:nvSpPr>
          <p:cNvPr id="4" name="Slide Number Placeholder 3"/>
          <p:cNvSpPr>
            <a:spLocks noGrp="1"/>
          </p:cNvSpPr>
          <p:nvPr>
            <p:ph type="sldNum" sz="quarter" idx="5"/>
          </p:nvPr>
        </p:nvSpPr>
        <p:spPr/>
        <p:txBody>
          <a:bodyPr/>
          <a:lstStyle/>
          <a:p>
            <a:fld id="{76E77EC7-3D42-4340-B5F7-26BCB61F7111}" type="slidenum">
              <a:rPr lang="en-US" smtClean="0"/>
              <a:t>15</a:t>
            </a:fld>
            <a:endParaRPr lang="en-US" dirty="0"/>
          </a:p>
        </p:txBody>
      </p:sp>
    </p:spTree>
    <p:extLst>
      <p:ext uri="{BB962C8B-B14F-4D97-AF65-F5344CB8AC3E}">
        <p14:creationId xmlns:p14="http://schemas.microsoft.com/office/powerpoint/2010/main" val="7377645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a:t>
            </a:r>
          </a:p>
        </p:txBody>
      </p:sp>
      <p:sp>
        <p:nvSpPr>
          <p:cNvPr id="4" name="Slide Number Placeholder 3"/>
          <p:cNvSpPr>
            <a:spLocks noGrp="1"/>
          </p:cNvSpPr>
          <p:nvPr>
            <p:ph type="sldNum" sz="quarter" idx="5"/>
          </p:nvPr>
        </p:nvSpPr>
        <p:spPr/>
        <p:txBody>
          <a:bodyPr/>
          <a:lstStyle/>
          <a:p>
            <a:fld id="{76E77EC7-3D42-4340-B5F7-26BCB61F7111}" type="slidenum">
              <a:rPr lang="en-US" smtClean="0"/>
              <a:t>16</a:t>
            </a:fld>
            <a:endParaRPr lang="en-US" dirty="0"/>
          </a:p>
        </p:txBody>
      </p:sp>
    </p:spTree>
    <p:extLst>
      <p:ext uri="{BB962C8B-B14F-4D97-AF65-F5344CB8AC3E}">
        <p14:creationId xmlns:p14="http://schemas.microsoft.com/office/powerpoint/2010/main" val="10368527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pPr/>
              <a:t>17</a:t>
            </a:fld>
            <a:endParaRPr lang="en-US"/>
          </a:p>
        </p:txBody>
      </p:sp>
    </p:spTree>
    <p:extLst>
      <p:ext uri="{BB962C8B-B14F-4D97-AF65-F5344CB8AC3E}">
        <p14:creationId xmlns:p14="http://schemas.microsoft.com/office/powerpoint/2010/main" val="12152350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The Academic Senate strengthens and supports the local senates of all California community colleges.</a:t>
            </a:r>
          </a:p>
          <a:p>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pPr/>
              <a:t>18</a:t>
            </a:fld>
            <a:endParaRPr lang="en-US"/>
          </a:p>
        </p:txBody>
      </p:sp>
    </p:spTree>
    <p:extLst>
      <p:ext uri="{BB962C8B-B14F-4D97-AF65-F5344CB8AC3E}">
        <p14:creationId xmlns:p14="http://schemas.microsoft.com/office/powerpoint/2010/main" val="27667805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Slides 6-10 are</a:t>
            </a:r>
            <a:r>
              <a:rPr lang="en-US" baseline="0" dirty="0"/>
              <a:t> regarding new delegates.  John S. need to let us know if these need any changes, since this is his 20-30 minute section of the breakout.</a:t>
            </a:r>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pPr/>
              <a:t>20</a:t>
            </a:fld>
            <a:endParaRPr lang="en-US"/>
          </a:p>
        </p:txBody>
      </p:sp>
    </p:spTree>
    <p:extLst>
      <p:ext uri="{BB962C8B-B14F-4D97-AF65-F5344CB8AC3E}">
        <p14:creationId xmlns:p14="http://schemas.microsoft.com/office/powerpoint/2010/main" val="711305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pPr/>
              <a:t>3</a:t>
            </a:fld>
            <a:endParaRPr lang="en-US"/>
          </a:p>
        </p:txBody>
      </p:sp>
    </p:spTree>
    <p:extLst>
      <p:ext uri="{BB962C8B-B14F-4D97-AF65-F5344CB8AC3E}">
        <p14:creationId xmlns:p14="http://schemas.microsoft.com/office/powerpoint/2010/main" val="1082060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pPr/>
              <a:t>4</a:t>
            </a:fld>
            <a:endParaRPr lang="en-US"/>
          </a:p>
        </p:txBody>
      </p:sp>
    </p:spTree>
    <p:extLst>
      <p:ext uri="{BB962C8B-B14F-4D97-AF65-F5344CB8AC3E}">
        <p14:creationId xmlns:p14="http://schemas.microsoft.com/office/powerpoint/2010/main" val="3812179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KRYSTINNE</a:t>
            </a:r>
          </a:p>
        </p:txBody>
      </p:sp>
      <p:sp>
        <p:nvSpPr>
          <p:cNvPr id="4" name="Slide Number Placeholder 3"/>
          <p:cNvSpPr>
            <a:spLocks noGrp="1"/>
          </p:cNvSpPr>
          <p:nvPr>
            <p:ph type="sldNum" sz="quarter" idx="5"/>
          </p:nvPr>
        </p:nvSpPr>
        <p:spPr/>
        <p:txBody>
          <a:bodyPr/>
          <a:lstStyle/>
          <a:p>
            <a:fld id="{76E77EC7-3D42-4340-B5F7-26BCB61F7111}" type="slidenum">
              <a:rPr lang="en-US" smtClean="0"/>
              <a:t>5</a:t>
            </a:fld>
            <a:endParaRPr lang="en-US" dirty="0"/>
          </a:p>
        </p:txBody>
      </p:sp>
    </p:spTree>
    <p:extLst>
      <p:ext uri="{BB962C8B-B14F-4D97-AF65-F5344CB8AC3E}">
        <p14:creationId xmlns:p14="http://schemas.microsoft.com/office/powerpoint/2010/main" val="17569524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CARRIE</a:t>
            </a:r>
          </a:p>
        </p:txBody>
      </p:sp>
      <p:sp>
        <p:nvSpPr>
          <p:cNvPr id="4" name="Slide Number Placeholder 3"/>
          <p:cNvSpPr>
            <a:spLocks noGrp="1"/>
          </p:cNvSpPr>
          <p:nvPr>
            <p:ph type="sldNum" sz="quarter" idx="5"/>
          </p:nvPr>
        </p:nvSpPr>
        <p:spPr/>
        <p:txBody>
          <a:bodyPr/>
          <a:lstStyle/>
          <a:p>
            <a:fld id="{76E77EC7-3D42-4340-B5F7-26BCB61F7111}" type="slidenum">
              <a:rPr lang="en-US" smtClean="0"/>
              <a:t>6</a:t>
            </a:fld>
            <a:endParaRPr lang="en-US" dirty="0"/>
          </a:p>
        </p:txBody>
      </p:sp>
    </p:spTree>
    <p:extLst>
      <p:ext uri="{BB962C8B-B14F-4D97-AF65-F5344CB8AC3E}">
        <p14:creationId xmlns:p14="http://schemas.microsoft.com/office/powerpoint/2010/main" val="32726143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MAYRA</a:t>
            </a:r>
          </a:p>
        </p:txBody>
      </p:sp>
      <p:sp>
        <p:nvSpPr>
          <p:cNvPr id="4" name="Slide Number Placeholder 3"/>
          <p:cNvSpPr>
            <a:spLocks noGrp="1"/>
          </p:cNvSpPr>
          <p:nvPr>
            <p:ph type="sldNum" sz="quarter" idx="5"/>
          </p:nvPr>
        </p:nvSpPr>
        <p:spPr/>
        <p:txBody>
          <a:bodyPr/>
          <a:lstStyle/>
          <a:p>
            <a:fld id="{76E77EC7-3D42-4340-B5F7-26BCB61F7111}" type="slidenum">
              <a:rPr lang="en-US" smtClean="0"/>
              <a:t>7</a:t>
            </a:fld>
            <a:endParaRPr lang="en-US" dirty="0"/>
          </a:p>
        </p:txBody>
      </p:sp>
    </p:spTree>
    <p:extLst>
      <p:ext uri="{BB962C8B-B14F-4D97-AF65-F5344CB8AC3E}">
        <p14:creationId xmlns:p14="http://schemas.microsoft.com/office/powerpoint/2010/main" val="25575023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Take a few minutes to review the web site. Past resolutions, past papers, Rostrum Articles, links to Title 5, Curriculum, SLO’s, future events, Disciplines</a:t>
            </a:r>
            <a:r>
              <a:rPr lang="en-US" baseline="0" dirty="0"/>
              <a:t> List and Minimum Qualifications, request site visit, </a:t>
            </a:r>
            <a:r>
              <a:rPr lang="en-US" dirty="0"/>
              <a:t>other???</a:t>
            </a:r>
          </a:p>
        </p:txBody>
      </p:sp>
      <p:sp>
        <p:nvSpPr>
          <p:cNvPr id="4" name="Slide Number Placeholder 3"/>
          <p:cNvSpPr>
            <a:spLocks noGrp="1"/>
          </p:cNvSpPr>
          <p:nvPr>
            <p:ph type="sldNum" sz="quarter" idx="10"/>
          </p:nvPr>
        </p:nvSpPr>
        <p:spPr/>
        <p:txBody>
          <a:bodyPr/>
          <a:lstStyle/>
          <a:p>
            <a:fld id="{9B76EAC2-157E-434C-9995-73CD4FD359D0}" type="slidenum">
              <a:rPr lang="en-US" smtClean="0"/>
              <a:pPr/>
              <a:t>8</a:t>
            </a:fld>
            <a:endParaRPr lang="en-US"/>
          </a:p>
        </p:txBody>
      </p:sp>
    </p:spTree>
    <p:extLst>
      <p:ext uri="{BB962C8B-B14F-4D97-AF65-F5344CB8AC3E}">
        <p14:creationId xmlns:p14="http://schemas.microsoft.com/office/powerpoint/2010/main" val="12008629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SILVESTER</a:t>
            </a:r>
          </a:p>
        </p:txBody>
      </p:sp>
      <p:sp>
        <p:nvSpPr>
          <p:cNvPr id="4" name="Slide Number Placeholder 3"/>
          <p:cNvSpPr>
            <a:spLocks noGrp="1"/>
          </p:cNvSpPr>
          <p:nvPr>
            <p:ph type="sldNum" sz="quarter" idx="5"/>
          </p:nvPr>
        </p:nvSpPr>
        <p:spPr/>
        <p:txBody>
          <a:bodyPr/>
          <a:lstStyle/>
          <a:p>
            <a:fld id="{76E77EC7-3D42-4340-B5F7-26BCB61F7111}" type="slidenum">
              <a:rPr lang="en-US" smtClean="0"/>
              <a:t>9</a:t>
            </a:fld>
            <a:endParaRPr lang="en-US" dirty="0"/>
          </a:p>
        </p:txBody>
      </p:sp>
    </p:spTree>
    <p:extLst>
      <p:ext uri="{BB962C8B-B14F-4D97-AF65-F5344CB8AC3E}">
        <p14:creationId xmlns:p14="http://schemas.microsoft.com/office/powerpoint/2010/main" val="14170370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DAN</a:t>
            </a:r>
          </a:p>
        </p:txBody>
      </p:sp>
      <p:sp>
        <p:nvSpPr>
          <p:cNvPr id="4" name="Slide Number Placeholder 3"/>
          <p:cNvSpPr>
            <a:spLocks noGrp="1"/>
          </p:cNvSpPr>
          <p:nvPr>
            <p:ph type="sldNum" sz="quarter" idx="5"/>
          </p:nvPr>
        </p:nvSpPr>
        <p:spPr/>
        <p:txBody>
          <a:bodyPr/>
          <a:lstStyle/>
          <a:p>
            <a:fld id="{76E77EC7-3D42-4340-B5F7-26BCB61F7111}" type="slidenum">
              <a:rPr lang="en-US" smtClean="0"/>
              <a:t>10</a:t>
            </a:fld>
            <a:endParaRPr lang="en-US" dirty="0"/>
          </a:p>
        </p:txBody>
      </p:sp>
    </p:spTree>
    <p:extLst>
      <p:ext uri="{BB962C8B-B14F-4D97-AF65-F5344CB8AC3E}">
        <p14:creationId xmlns:p14="http://schemas.microsoft.com/office/powerpoint/2010/main" val="18575803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5BDC0-31D1-42C2-9CA3-6DFA1033E53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790D35C-FC76-447F-9A5E-D7967B52E8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AF94DAF-C458-4EFA-8B36-014805F1B176}"/>
              </a:ext>
            </a:extLst>
          </p:cNvPr>
          <p:cNvSpPr>
            <a:spLocks noGrp="1"/>
          </p:cNvSpPr>
          <p:nvPr>
            <p:ph type="dt" sz="half" idx="10"/>
          </p:nvPr>
        </p:nvSpPr>
        <p:spPr/>
        <p:txBody>
          <a:bodyPr/>
          <a:lstStyle/>
          <a:p>
            <a:fld id="{F96415C9-C67A-42F8-A35F-2A29EA2B79AB}" type="datetimeFigureOut">
              <a:rPr lang="en-US" smtClean="0"/>
              <a:t>11/1/2019</a:t>
            </a:fld>
            <a:endParaRPr lang="en-US" dirty="0"/>
          </a:p>
        </p:txBody>
      </p:sp>
      <p:sp>
        <p:nvSpPr>
          <p:cNvPr id="5" name="Footer Placeholder 4">
            <a:extLst>
              <a:ext uri="{FF2B5EF4-FFF2-40B4-BE49-F238E27FC236}">
                <a16:creationId xmlns:a16="http://schemas.microsoft.com/office/drawing/2014/main" id="{DCFE4C90-4236-47E6-A931-77E035AB878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18628C7-0449-4465-B6B6-9B7AF8AB8E01}"/>
              </a:ext>
            </a:extLst>
          </p:cNvPr>
          <p:cNvSpPr>
            <a:spLocks noGrp="1"/>
          </p:cNvSpPr>
          <p:nvPr>
            <p:ph type="sldNum" sz="quarter" idx="12"/>
          </p:nvPr>
        </p:nvSpPr>
        <p:spPr/>
        <p:txBody>
          <a:bodyPr/>
          <a:lstStyle/>
          <a:p>
            <a:fld id="{EDC08245-2D03-42CB-AD80-5BC42FDFEE62}" type="slidenum">
              <a:rPr lang="en-US" smtClean="0"/>
              <a:t>‹#›</a:t>
            </a:fld>
            <a:endParaRPr lang="en-US" dirty="0"/>
          </a:p>
        </p:txBody>
      </p:sp>
    </p:spTree>
    <p:extLst>
      <p:ext uri="{BB962C8B-B14F-4D97-AF65-F5344CB8AC3E}">
        <p14:creationId xmlns:p14="http://schemas.microsoft.com/office/powerpoint/2010/main" val="446747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7EDFC-5B91-4EF0-BAC7-A1673066D79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8EE3BEB-D0B4-445C-89A2-8A87B5794A3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01E7A4-B0F8-41F0-8CCA-4BAD1EECFF48}"/>
              </a:ext>
            </a:extLst>
          </p:cNvPr>
          <p:cNvSpPr>
            <a:spLocks noGrp="1"/>
          </p:cNvSpPr>
          <p:nvPr>
            <p:ph type="dt" sz="half" idx="10"/>
          </p:nvPr>
        </p:nvSpPr>
        <p:spPr/>
        <p:txBody>
          <a:bodyPr/>
          <a:lstStyle/>
          <a:p>
            <a:fld id="{F96415C9-C67A-42F8-A35F-2A29EA2B79AB}" type="datetimeFigureOut">
              <a:rPr lang="en-US" smtClean="0"/>
              <a:t>11/1/2019</a:t>
            </a:fld>
            <a:endParaRPr lang="en-US" dirty="0"/>
          </a:p>
        </p:txBody>
      </p:sp>
      <p:sp>
        <p:nvSpPr>
          <p:cNvPr id="5" name="Footer Placeholder 4">
            <a:extLst>
              <a:ext uri="{FF2B5EF4-FFF2-40B4-BE49-F238E27FC236}">
                <a16:creationId xmlns:a16="http://schemas.microsoft.com/office/drawing/2014/main" id="{541B267A-334C-4021-83F5-156B1FD649A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A104751-B020-4A89-B4E6-F413A0377EE6}"/>
              </a:ext>
            </a:extLst>
          </p:cNvPr>
          <p:cNvSpPr>
            <a:spLocks noGrp="1"/>
          </p:cNvSpPr>
          <p:nvPr>
            <p:ph type="sldNum" sz="quarter" idx="12"/>
          </p:nvPr>
        </p:nvSpPr>
        <p:spPr/>
        <p:txBody>
          <a:bodyPr/>
          <a:lstStyle/>
          <a:p>
            <a:fld id="{EDC08245-2D03-42CB-AD80-5BC42FDFEE62}" type="slidenum">
              <a:rPr lang="en-US" smtClean="0"/>
              <a:t>‹#›</a:t>
            </a:fld>
            <a:endParaRPr lang="en-US" dirty="0"/>
          </a:p>
        </p:txBody>
      </p:sp>
    </p:spTree>
    <p:extLst>
      <p:ext uri="{BB962C8B-B14F-4D97-AF65-F5344CB8AC3E}">
        <p14:creationId xmlns:p14="http://schemas.microsoft.com/office/powerpoint/2010/main" val="257794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36AAAD-60E6-4ABE-B39E-DE64E32A81E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6C771AB-A95A-4D80-8043-F1DFB71619F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BE81F7-4694-47A6-8922-5104CDF4BF17}"/>
              </a:ext>
            </a:extLst>
          </p:cNvPr>
          <p:cNvSpPr>
            <a:spLocks noGrp="1"/>
          </p:cNvSpPr>
          <p:nvPr>
            <p:ph type="dt" sz="half" idx="10"/>
          </p:nvPr>
        </p:nvSpPr>
        <p:spPr/>
        <p:txBody>
          <a:bodyPr/>
          <a:lstStyle/>
          <a:p>
            <a:fld id="{F96415C9-C67A-42F8-A35F-2A29EA2B79AB}" type="datetimeFigureOut">
              <a:rPr lang="en-US" smtClean="0"/>
              <a:t>11/1/2019</a:t>
            </a:fld>
            <a:endParaRPr lang="en-US" dirty="0"/>
          </a:p>
        </p:txBody>
      </p:sp>
      <p:sp>
        <p:nvSpPr>
          <p:cNvPr id="5" name="Footer Placeholder 4">
            <a:extLst>
              <a:ext uri="{FF2B5EF4-FFF2-40B4-BE49-F238E27FC236}">
                <a16:creationId xmlns:a16="http://schemas.microsoft.com/office/drawing/2014/main" id="{C716EF5A-AA8D-4200-82D6-16C7DA5852C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314CD82-E974-4A27-AC46-AB67DD342886}"/>
              </a:ext>
            </a:extLst>
          </p:cNvPr>
          <p:cNvSpPr>
            <a:spLocks noGrp="1"/>
          </p:cNvSpPr>
          <p:nvPr>
            <p:ph type="sldNum" sz="quarter" idx="12"/>
          </p:nvPr>
        </p:nvSpPr>
        <p:spPr/>
        <p:txBody>
          <a:bodyPr/>
          <a:lstStyle/>
          <a:p>
            <a:fld id="{EDC08245-2D03-42CB-AD80-5BC42FDFEE62}" type="slidenum">
              <a:rPr lang="en-US" smtClean="0"/>
              <a:t>‹#›</a:t>
            </a:fld>
            <a:endParaRPr lang="en-US" dirty="0"/>
          </a:p>
        </p:txBody>
      </p:sp>
    </p:spTree>
    <p:extLst>
      <p:ext uri="{BB962C8B-B14F-4D97-AF65-F5344CB8AC3E}">
        <p14:creationId xmlns:p14="http://schemas.microsoft.com/office/powerpoint/2010/main" val="28427150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8E1A31A-3A86-4590-91A9-0B1F87ED658A}" type="datetimeFigureOut">
              <a:rPr lang="en-US" smtClean="0"/>
              <a:t>11/1/2019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D79656-3A9F-4E53-B1D6-8BBDDEF62FB7}" type="slidenum">
              <a:rPr lang="en-US" smtClean="0"/>
              <a:t>‹#›</a:t>
            </a:fld>
            <a:endParaRPr lang="en-US" dirty="0"/>
          </a:p>
        </p:txBody>
      </p:sp>
    </p:spTree>
    <p:extLst>
      <p:ext uri="{BB962C8B-B14F-4D97-AF65-F5344CB8AC3E}">
        <p14:creationId xmlns:p14="http://schemas.microsoft.com/office/powerpoint/2010/main" val="37113400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E1A31A-3A86-4590-91A9-0B1F87ED658A}" type="datetimeFigureOut">
              <a:rPr lang="en-US" smtClean="0"/>
              <a:t>11/1/2019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D79656-3A9F-4E53-B1D6-8BBDDEF62FB7}" type="slidenum">
              <a:rPr lang="en-US" smtClean="0"/>
              <a:t>‹#›</a:t>
            </a:fld>
            <a:endParaRPr lang="en-US" dirty="0"/>
          </a:p>
        </p:txBody>
      </p:sp>
    </p:spTree>
    <p:extLst>
      <p:ext uri="{BB962C8B-B14F-4D97-AF65-F5344CB8AC3E}">
        <p14:creationId xmlns:p14="http://schemas.microsoft.com/office/powerpoint/2010/main" val="39505943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E1A31A-3A86-4590-91A9-0B1F87ED658A}" type="datetimeFigureOut">
              <a:rPr lang="en-US" smtClean="0"/>
              <a:t>11/1/2019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D79656-3A9F-4E53-B1D6-8BBDDEF62FB7}" type="slidenum">
              <a:rPr lang="en-US" smtClean="0"/>
              <a:t>‹#›</a:t>
            </a:fld>
            <a:endParaRPr lang="en-US" dirty="0"/>
          </a:p>
        </p:txBody>
      </p:sp>
    </p:spTree>
    <p:extLst>
      <p:ext uri="{BB962C8B-B14F-4D97-AF65-F5344CB8AC3E}">
        <p14:creationId xmlns:p14="http://schemas.microsoft.com/office/powerpoint/2010/main" val="31512132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8E1A31A-3A86-4590-91A9-0B1F87ED658A}" type="datetimeFigureOut">
              <a:rPr lang="en-US" smtClean="0"/>
              <a:t>11/1/2019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D79656-3A9F-4E53-B1D6-8BBDDEF62FB7}" type="slidenum">
              <a:rPr lang="en-US" smtClean="0"/>
              <a:t>‹#›</a:t>
            </a:fld>
            <a:endParaRPr lang="en-US" dirty="0"/>
          </a:p>
        </p:txBody>
      </p:sp>
    </p:spTree>
    <p:extLst>
      <p:ext uri="{BB962C8B-B14F-4D97-AF65-F5344CB8AC3E}">
        <p14:creationId xmlns:p14="http://schemas.microsoft.com/office/powerpoint/2010/main" val="33786349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8E1A31A-3A86-4590-91A9-0B1F87ED658A}" type="datetimeFigureOut">
              <a:rPr lang="en-US" smtClean="0"/>
              <a:t>11/1/2019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5D79656-3A9F-4E53-B1D6-8BBDDEF62FB7}" type="slidenum">
              <a:rPr lang="en-US" smtClean="0"/>
              <a:t>‹#›</a:t>
            </a:fld>
            <a:endParaRPr lang="en-US" dirty="0"/>
          </a:p>
        </p:txBody>
      </p:sp>
    </p:spTree>
    <p:extLst>
      <p:ext uri="{BB962C8B-B14F-4D97-AF65-F5344CB8AC3E}">
        <p14:creationId xmlns:p14="http://schemas.microsoft.com/office/powerpoint/2010/main" val="11746210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8E1A31A-3A86-4590-91A9-0B1F87ED658A}" type="datetimeFigureOut">
              <a:rPr lang="en-US" smtClean="0"/>
              <a:t>11/1/2019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5D79656-3A9F-4E53-B1D6-8BBDDEF62FB7}" type="slidenum">
              <a:rPr lang="en-US" smtClean="0"/>
              <a:t>‹#›</a:t>
            </a:fld>
            <a:endParaRPr lang="en-US" dirty="0"/>
          </a:p>
        </p:txBody>
      </p:sp>
    </p:spTree>
    <p:extLst>
      <p:ext uri="{BB962C8B-B14F-4D97-AF65-F5344CB8AC3E}">
        <p14:creationId xmlns:p14="http://schemas.microsoft.com/office/powerpoint/2010/main" val="26443608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E1A31A-3A86-4590-91A9-0B1F87ED658A}" type="datetimeFigureOut">
              <a:rPr lang="en-US" smtClean="0"/>
              <a:t>11/1/2019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5D79656-3A9F-4E53-B1D6-8BBDDEF62FB7}" type="slidenum">
              <a:rPr lang="en-US" smtClean="0"/>
              <a:t>‹#›</a:t>
            </a:fld>
            <a:endParaRPr lang="en-US" dirty="0"/>
          </a:p>
        </p:txBody>
      </p:sp>
    </p:spTree>
    <p:extLst>
      <p:ext uri="{BB962C8B-B14F-4D97-AF65-F5344CB8AC3E}">
        <p14:creationId xmlns:p14="http://schemas.microsoft.com/office/powerpoint/2010/main" val="24745529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8E1A31A-3A86-4590-91A9-0B1F87ED658A}" type="datetimeFigureOut">
              <a:rPr lang="en-US" smtClean="0"/>
              <a:t>11/1/2019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D79656-3A9F-4E53-B1D6-8BBDDEF62FB7}" type="slidenum">
              <a:rPr lang="en-US" smtClean="0"/>
              <a:t>‹#›</a:t>
            </a:fld>
            <a:endParaRPr lang="en-US" dirty="0"/>
          </a:p>
        </p:txBody>
      </p:sp>
    </p:spTree>
    <p:extLst>
      <p:ext uri="{BB962C8B-B14F-4D97-AF65-F5344CB8AC3E}">
        <p14:creationId xmlns:p14="http://schemas.microsoft.com/office/powerpoint/2010/main" val="1571229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1F86A-EF67-4810-B2A2-6F2804E36B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DC7887E-700B-4571-AF8B-28A9CBA3903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F485B5-89BA-40AF-939B-7C1C525A6C66}"/>
              </a:ext>
            </a:extLst>
          </p:cNvPr>
          <p:cNvSpPr>
            <a:spLocks noGrp="1"/>
          </p:cNvSpPr>
          <p:nvPr>
            <p:ph type="dt" sz="half" idx="10"/>
          </p:nvPr>
        </p:nvSpPr>
        <p:spPr/>
        <p:txBody>
          <a:bodyPr/>
          <a:lstStyle/>
          <a:p>
            <a:fld id="{F96415C9-C67A-42F8-A35F-2A29EA2B79AB}" type="datetimeFigureOut">
              <a:rPr lang="en-US" smtClean="0"/>
              <a:t>11/1/2019</a:t>
            </a:fld>
            <a:endParaRPr lang="en-US" dirty="0"/>
          </a:p>
        </p:txBody>
      </p:sp>
      <p:sp>
        <p:nvSpPr>
          <p:cNvPr id="5" name="Footer Placeholder 4">
            <a:extLst>
              <a:ext uri="{FF2B5EF4-FFF2-40B4-BE49-F238E27FC236}">
                <a16:creationId xmlns:a16="http://schemas.microsoft.com/office/drawing/2014/main" id="{735EDD49-FEF3-4BA8-9E6D-471AAEB4636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7D52BC8-01DE-43E9-816D-06D1723D2A85}"/>
              </a:ext>
            </a:extLst>
          </p:cNvPr>
          <p:cNvSpPr>
            <a:spLocks noGrp="1"/>
          </p:cNvSpPr>
          <p:nvPr>
            <p:ph type="sldNum" sz="quarter" idx="12"/>
          </p:nvPr>
        </p:nvSpPr>
        <p:spPr/>
        <p:txBody>
          <a:bodyPr/>
          <a:lstStyle/>
          <a:p>
            <a:fld id="{EDC08245-2D03-42CB-AD80-5BC42FDFEE62}" type="slidenum">
              <a:rPr lang="en-US" smtClean="0"/>
              <a:t>‹#›</a:t>
            </a:fld>
            <a:endParaRPr lang="en-US" dirty="0"/>
          </a:p>
        </p:txBody>
      </p:sp>
    </p:spTree>
    <p:extLst>
      <p:ext uri="{BB962C8B-B14F-4D97-AF65-F5344CB8AC3E}">
        <p14:creationId xmlns:p14="http://schemas.microsoft.com/office/powerpoint/2010/main" val="16696078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E1A31A-3A86-4590-91A9-0B1F87ED658A}" type="datetimeFigureOut">
              <a:rPr lang="en-US" smtClean="0"/>
              <a:t>11/1/2019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D79656-3A9F-4E53-B1D6-8BBDDEF62FB7}" type="slidenum">
              <a:rPr lang="en-US" smtClean="0"/>
              <a:t>‹#›</a:t>
            </a:fld>
            <a:endParaRPr lang="en-US" dirty="0"/>
          </a:p>
        </p:txBody>
      </p:sp>
    </p:spTree>
    <p:extLst>
      <p:ext uri="{BB962C8B-B14F-4D97-AF65-F5344CB8AC3E}">
        <p14:creationId xmlns:p14="http://schemas.microsoft.com/office/powerpoint/2010/main" val="22313399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E1A31A-3A86-4590-91A9-0B1F87ED658A}" type="datetimeFigureOut">
              <a:rPr lang="en-US" smtClean="0"/>
              <a:t>11/1/2019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D79656-3A9F-4E53-B1D6-8BBDDEF62FB7}" type="slidenum">
              <a:rPr lang="en-US" smtClean="0"/>
              <a:t>‹#›</a:t>
            </a:fld>
            <a:endParaRPr lang="en-US" dirty="0"/>
          </a:p>
        </p:txBody>
      </p:sp>
    </p:spTree>
    <p:extLst>
      <p:ext uri="{BB962C8B-B14F-4D97-AF65-F5344CB8AC3E}">
        <p14:creationId xmlns:p14="http://schemas.microsoft.com/office/powerpoint/2010/main" val="21857195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E1A31A-3A86-4590-91A9-0B1F87ED658A}" type="datetimeFigureOut">
              <a:rPr lang="en-US" smtClean="0"/>
              <a:t>11/1/2019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D79656-3A9F-4E53-B1D6-8BBDDEF62FB7}" type="slidenum">
              <a:rPr lang="en-US" smtClean="0"/>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0137423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E1A31A-3A86-4590-91A9-0B1F87ED658A}" type="datetimeFigureOut">
              <a:rPr lang="en-US" smtClean="0"/>
              <a:t>11/1/2019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D79656-3A9F-4E53-B1D6-8BBDDEF62FB7}" type="slidenum">
              <a:rPr lang="en-US" smtClean="0"/>
              <a:t>‹#›</a:t>
            </a:fld>
            <a:endParaRPr lang="en-US" dirty="0"/>
          </a:p>
        </p:txBody>
      </p:sp>
    </p:spTree>
    <p:extLst>
      <p:ext uri="{BB962C8B-B14F-4D97-AF65-F5344CB8AC3E}">
        <p14:creationId xmlns:p14="http://schemas.microsoft.com/office/powerpoint/2010/main" val="1210128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E1A31A-3A86-4590-91A9-0B1F87ED658A}" type="datetimeFigureOut">
              <a:rPr lang="en-US" smtClean="0"/>
              <a:t>11/1/2019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D79656-3A9F-4E53-B1D6-8BBDDEF62FB7}"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754937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E1A31A-3A86-4590-91A9-0B1F87ED658A}" type="datetimeFigureOut">
              <a:rPr lang="en-US" smtClean="0"/>
              <a:t>11/1/2019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D79656-3A9F-4E53-B1D6-8BBDDEF62FB7}" type="slidenum">
              <a:rPr lang="en-US" smtClean="0"/>
              <a:t>‹#›</a:t>
            </a:fld>
            <a:endParaRPr lang="en-US" dirty="0"/>
          </a:p>
        </p:txBody>
      </p:sp>
    </p:spTree>
    <p:extLst>
      <p:ext uri="{BB962C8B-B14F-4D97-AF65-F5344CB8AC3E}">
        <p14:creationId xmlns:p14="http://schemas.microsoft.com/office/powerpoint/2010/main" val="25798321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E1A31A-3A86-4590-91A9-0B1F87ED658A}" type="datetimeFigureOut">
              <a:rPr lang="en-US" smtClean="0"/>
              <a:t>11/1/2019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D79656-3A9F-4E53-B1D6-8BBDDEF62FB7}" type="slidenum">
              <a:rPr lang="en-US" smtClean="0"/>
              <a:t>‹#›</a:t>
            </a:fld>
            <a:endParaRPr lang="en-US" dirty="0"/>
          </a:p>
        </p:txBody>
      </p:sp>
    </p:spTree>
    <p:extLst>
      <p:ext uri="{BB962C8B-B14F-4D97-AF65-F5344CB8AC3E}">
        <p14:creationId xmlns:p14="http://schemas.microsoft.com/office/powerpoint/2010/main" val="38911444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E1A31A-3A86-4590-91A9-0B1F87ED658A}" type="datetimeFigureOut">
              <a:rPr lang="en-US" smtClean="0"/>
              <a:t>11/1/2019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D79656-3A9F-4E53-B1D6-8BBDDEF62FB7}" type="slidenum">
              <a:rPr lang="en-US" smtClean="0"/>
              <a:t>‹#›</a:t>
            </a:fld>
            <a:endParaRPr lang="en-US" dirty="0"/>
          </a:p>
        </p:txBody>
      </p:sp>
    </p:spTree>
    <p:extLst>
      <p:ext uri="{BB962C8B-B14F-4D97-AF65-F5344CB8AC3E}">
        <p14:creationId xmlns:p14="http://schemas.microsoft.com/office/powerpoint/2010/main" val="3536296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24AF5-65A6-4679-B816-605AB3E96EF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10A0B5F-CF54-43F2-84B0-4B1D94BFCC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6159764-07F7-425C-A450-D924D2D3BEFE}"/>
              </a:ext>
            </a:extLst>
          </p:cNvPr>
          <p:cNvSpPr>
            <a:spLocks noGrp="1"/>
          </p:cNvSpPr>
          <p:nvPr>
            <p:ph type="dt" sz="half" idx="10"/>
          </p:nvPr>
        </p:nvSpPr>
        <p:spPr/>
        <p:txBody>
          <a:bodyPr/>
          <a:lstStyle/>
          <a:p>
            <a:fld id="{F96415C9-C67A-42F8-A35F-2A29EA2B79AB}" type="datetimeFigureOut">
              <a:rPr lang="en-US" smtClean="0"/>
              <a:t>11/1/2019</a:t>
            </a:fld>
            <a:endParaRPr lang="en-US" dirty="0"/>
          </a:p>
        </p:txBody>
      </p:sp>
      <p:sp>
        <p:nvSpPr>
          <p:cNvPr id="5" name="Footer Placeholder 4">
            <a:extLst>
              <a:ext uri="{FF2B5EF4-FFF2-40B4-BE49-F238E27FC236}">
                <a16:creationId xmlns:a16="http://schemas.microsoft.com/office/drawing/2014/main" id="{07A8EE47-19B4-44F4-A957-9759EA966DB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9F58DCA-EAD3-4CF0-9F5C-77D0EBCD57BB}"/>
              </a:ext>
            </a:extLst>
          </p:cNvPr>
          <p:cNvSpPr>
            <a:spLocks noGrp="1"/>
          </p:cNvSpPr>
          <p:nvPr>
            <p:ph type="sldNum" sz="quarter" idx="12"/>
          </p:nvPr>
        </p:nvSpPr>
        <p:spPr/>
        <p:txBody>
          <a:bodyPr/>
          <a:lstStyle/>
          <a:p>
            <a:fld id="{EDC08245-2D03-42CB-AD80-5BC42FDFEE62}" type="slidenum">
              <a:rPr lang="en-US" smtClean="0"/>
              <a:t>‹#›</a:t>
            </a:fld>
            <a:endParaRPr lang="en-US" dirty="0"/>
          </a:p>
        </p:txBody>
      </p:sp>
    </p:spTree>
    <p:extLst>
      <p:ext uri="{BB962C8B-B14F-4D97-AF65-F5344CB8AC3E}">
        <p14:creationId xmlns:p14="http://schemas.microsoft.com/office/powerpoint/2010/main" val="3839608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1B44E-E02E-457D-A336-44030D99C1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A0800A-D1AA-46E0-9233-03C35E71A20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E626162-3DD5-42B0-B09F-F6254EE0286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F5ED670-E2C2-4C54-BB6A-18A8C22A8F41}"/>
              </a:ext>
            </a:extLst>
          </p:cNvPr>
          <p:cNvSpPr>
            <a:spLocks noGrp="1"/>
          </p:cNvSpPr>
          <p:nvPr>
            <p:ph type="dt" sz="half" idx="10"/>
          </p:nvPr>
        </p:nvSpPr>
        <p:spPr/>
        <p:txBody>
          <a:bodyPr/>
          <a:lstStyle/>
          <a:p>
            <a:fld id="{F96415C9-C67A-42F8-A35F-2A29EA2B79AB}" type="datetimeFigureOut">
              <a:rPr lang="en-US" smtClean="0"/>
              <a:t>11/1/2019</a:t>
            </a:fld>
            <a:endParaRPr lang="en-US" dirty="0"/>
          </a:p>
        </p:txBody>
      </p:sp>
      <p:sp>
        <p:nvSpPr>
          <p:cNvPr id="6" name="Footer Placeholder 5">
            <a:extLst>
              <a:ext uri="{FF2B5EF4-FFF2-40B4-BE49-F238E27FC236}">
                <a16:creationId xmlns:a16="http://schemas.microsoft.com/office/drawing/2014/main" id="{D483787E-D9D7-49A1-9F9C-78CBA2AE9CC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F622272-9E61-4222-B2BC-27D500807102}"/>
              </a:ext>
            </a:extLst>
          </p:cNvPr>
          <p:cNvSpPr>
            <a:spLocks noGrp="1"/>
          </p:cNvSpPr>
          <p:nvPr>
            <p:ph type="sldNum" sz="quarter" idx="12"/>
          </p:nvPr>
        </p:nvSpPr>
        <p:spPr/>
        <p:txBody>
          <a:bodyPr/>
          <a:lstStyle/>
          <a:p>
            <a:fld id="{EDC08245-2D03-42CB-AD80-5BC42FDFEE62}" type="slidenum">
              <a:rPr lang="en-US" smtClean="0"/>
              <a:t>‹#›</a:t>
            </a:fld>
            <a:endParaRPr lang="en-US" dirty="0"/>
          </a:p>
        </p:txBody>
      </p:sp>
    </p:spTree>
    <p:extLst>
      <p:ext uri="{BB962C8B-B14F-4D97-AF65-F5344CB8AC3E}">
        <p14:creationId xmlns:p14="http://schemas.microsoft.com/office/powerpoint/2010/main" val="2689300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1E185-3443-4FB5-8891-B6887D9E019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EC81D53-96FF-46CD-B49D-59405E13F5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F11E263-1ED3-442D-9E6E-AF7E85A55BC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CFD75FB-3C76-4655-90E2-B765E529AD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F94DB57-2C63-4CC2-848F-4464C06BFF2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9884328-89DD-44FF-844C-23AA2D3E8911}"/>
              </a:ext>
            </a:extLst>
          </p:cNvPr>
          <p:cNvSpPr>
            <a:spLocks noGrp="1"/>
          </p:cNvSpPr>
          <p:nvPr>
            <p:ph type="dt" sz="half" idx="10"/>
          </p:nvPr>
        </p:nvSpPr>
        <p:spPr/>
        <p:txBody>
          <a:bodyPr/>
          <a:lstStyle/>
          <a:p>
            <a:fld id="{F96415C9-C67A-42F8-A35F-2A29EA2B79AB}" type="datetimeFigureOut">
              <a:rPr lang="en-US" smtClean="0"/>
              <a:t>11/1/2019</a:t>
            </a:fld>
            <a:endParaRPr lang="en-US" dirty="0"/>
          </a:p>
        </p:txBody>
      </p:sp>
      <p:sp>
        <p:nvSpPr>
          <p:cNvPr id="8" name="Footer Placeholder 7">
            <a:extLst>
              <a:ext uri="{FF2B5EF4-FFF2-40B4-BE49-F238E27FC236}">
                <a16:creationId xmlns:a16="http://schemas.microsoft.com/office/drawing/2014/main" id="{18CF2614-36F4-403B-8E4D-2D87BC04027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860B46-3DD4-416A-979D-C9B8B2C4E4E7}"/>
              </a:ext>
            </a:extLst>
          </p:cNvPr>
          <p:cNvSpPr>
            <a:spLocks noGrp="1"/>
          </p:cNvSpPr>
          <p:nvPr>
            <p:ph type="sldNum" sz="quarter" idx="12"/>
          </p:nvPr>
        </p:nvSpPr>
        <p:spPr/>
        <p:txBody>
          <a:bodyPr/>
          <a:lstStyle/>
          <a:p>
            <a:fld id="{EDC08245-2D03-42CB-AD80-5BC42FDFEE62}" type="slidenum">
              <a:rPr lang="en-US" smtClean="0"/>
              <a:t>‹#›</a:t>
            </a:fld>
            <a:endParaRPr lang="en-US" dirty="0"/>
          </a:p>
        </p:txBody>
      </p:sp>
    </p:spTree>
    <p:extLst>
      <p:ext uri="{BB962C8B-B14F-4D97-AF65-F5344CB8AC3E}">
        <p14:creationId xmlns:p14="http://schemas.microsoft.com/office/powerpoint/2010/main" val="1606937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F0AFC-6A6F-448A-8DEB-08C18307068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D4F00B6-CA46-44E1-8256-4FEA5746F914}"/>
              </a:ext>
            </a:extLst>
          </p:cNvPr>
          <p:cNvSpPr>
            <a:spLocks noGrp="1"/>
          </p:cNvSpPr>
          <p:nvPr>
            <p:ph type="dt" sz="half" idx="10"/>
          </p:nvPr>
        </p:nvSpPr>
        <p:spPr/>
        <p:txBody>
          <a:bodyPr/>
          <a:lstStyle/>
          <a:p>
            <a:fld id="{F96415C9-C67A-42F8-A35F-2A29EA2B79AB}" type="datetimeFigureOut">
              <a:rPr lang="en-US" smtClean="0"/>
              <a:t>11/1/2019</a:t>
            </a:fld>
            <a:endParaRPr lang="en-US" dirty="0"/>
          </a:p>
        </p:txBody>
      </p:sp>
      <p:sp>
        <p:nvSpPr>
          <p:cNvPr id="4" name="Footer Placeholder 3">
            <a:extLst>
              <a:ext uri="{FF2B5EF4-FFF2-40B4-BE49-F238E27FC236}">
                <a16:creationId xmlns:a16="http://schemas.microsoft.com/office/drawing/2014/main" id="{717BE942-E111-4071-AC71-CE76E7994F9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A3CE00A-FDA2-40A2-9EB8-5B1A1C81F073}"/>
              </a:ext>
            </a:extLst>
          </p:cNvPr>
          <p:cNvSpPr>
            <a:spLocks noGrp="1"/>
          </p:cNvSpPr>
          <p:nvPr>
            <p:ph type="sldNum" sz="quarter" idx="12"/>
          </p:nvPr>
        </p:nvSpPr>
        <p:spPr/>
        <p:txBody>
          <a:bodyPr/>
          <a:lstStyle/>
          <a:p>
            <a:fld id="{EDC08245-2D03-42CB-AD80-5BC42FDFEE62}" type="slidenum">
              <a:rPr lang="en-US" smtClean="0"/>
              <a:t>‹#›</a:t>
            </a:fld>
            <a:endParaRPr lang="en-US" dirty="0"/>
          </a:p>
        </p:txBody>
      </p:sp>
    </p:spTree>
    <p:extLst>
      <p:ext uri="{BB962C8B-B14F-4D97-AF65-F5344CB8AC3E}">
        <p14:creationId xmlns:p14="http://schemas.microsoft.com/office/powerpoint/2010/main" val="2813787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77811D-CE65-484B-849C-4EB17C87F659}"/>
              </a:ext>
            </a:extLst>
          </p:cNvPr>
          <p:cNvSpPr>
            <a:spLocks noGrp="1"/>
          </p:cNvSpPr>
          <p:nvPr>
            <p:ph type="dt" sz="half" idx="10"/>
          </p:nvPr>
        </p:nvSpPr>
        <p:spPr/>
        <p:txBody>
          <a:bodyPr/>
          <a:lstStyle/>
          <a:p>
            <a:fld id="{F96415C9-C67A-42F8-A35F-2A29EA2B79AB}" type="datetimeFigureOut">
              <a:rPr lang="en-US" smtClean="0"/>
              <a:t>11/1/2019</a:t>
            </a:fld>
            <a:endParaRPr lang="en-US" dirty="0"/>
          </a:p>
        </p:txBody>
      </p:sp>
      <p:sp>
        <p:nvSpPr>
          <p:cNvPr id="3" name="Footer Placeholder 2">
            <a:extLst>
              <a:ext uri="{FF2B5EF4-FFF2-40B4-BE49-F238E27FC236}">
                <a16:creationId xmlns:a16="http://schemas.microsoft.com/office/drawing/2014/main" id="{C0B850EC-F306-4800-A66F-7ECD0A9B306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F637778-C5C9-487F-86DB-500883F61104}"/>
              </a:ext>
            </a:extLst>
          </p:cNvPr>
          <p:cNvSpPr>
            <a:spLocks noGrp="1"/>
          </p:cNvSpPr>
          <p:nvPr>
            <p:ph type="sldNum" sz="quarter" idx="12"/>
          </p:nvPr>
        </p:nvSpPr>
        <p:spPr/>
        <p:txBody>
          <a:bodyPr/>
          <a:lstStyle/>
          <a:p>
            <a:fld id="{EDC08245-2D03-42CB-AD80-5BC42FDFEE62}" type="slidenum">
              <a:rPr lang="en-US" smtClean="0"/>
              <a:t>‹#›</a:t>
            </a:fld>
            <a:endParaRPr lang="en-US" dirty="0"/>
          </a:p>
        </p:txBody>
      </p:sp>
    </p:spTree>
    <p:extLst>
      <p:ext uri="{BB962C8B-B14F-4D97-AF65-F5344CB8AC3E}">
        <p14:creationId xmlns:p14="http://schemas.microsoft.com/office/powerpoint/2010/main" val="2065506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3743B-DB49-442D-9C40-46AA9D9764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C07009D-D975-462C-B706-38413E4AAF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B96D9EC-9D58-4A2B-B082-160F321FCF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F73E2E5-65AC-4654-8A66-A071854720F3}"/>
              </a:ext>
            </a:extLst>
          </p:cNvPr>
          <p:cNvSpPr>
            <a:spLocks noGrp="1"/>
          </p:cNvSpPr>
          <p:nvPr>
            <p:ph type="dt" sz="half" idx="10"/>
          </p:nvPr>
        </p:nvSpPr>
        <p:spPr/>
        <p:txBody>
          <a:bodyPr/>
          <a:lstStyle/>
          <a:p>
            <a:fld id="{F96415C9-C67A-42F8-A35F-2A29EA2B79AB}" type="datetimeFigureOut">
              <a:rPr lang="en-US" smtClean="0"/>
              <a:t>11/1/2019</a:t>
            </a:fld>
            <a:endParaRPr lang="en-US" dirty="0"/>
          </a:p>
        </p:txBody>
      </p:sp>
      <p:sp>
        <p:nvSpPr>
          <p:cNvPr id="6" name="Footer Placeholder 5">
            <a:extLst>
              <a:ext uri="{FF2B5EF4-FFF2-40B4-BE49-F238E27FC236}">
                <a16:creationId xmlns:a16="http://schemas.microsoft.com/office/drawing/2014/main" id="{3DF0736C-0043-4F4F-8C8A-51656AE3F9B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B7D97B3-07D6-4E29-8167-C04A6BBFE04D}"/>
              </a:ext>
            </a:extLst>
          </p:cNvPr>
          <p:cNvSpPr>
            <a:spLocks noGrp="1"/>
          </p:cNvSpPr>
          <p:nvPr>
            <p:ph type="sldNum" sz="quarter" idx="12"/>
          </p:nvPr>
        </p:nvSpPr>
        <p:spPr/>
        <p:txBody>
          <a:bodyPr/>
          <a:lstStyle/>
          <a:p>
            <a:fld id="{EDC08245-2D03-42CB-AD80-5BC42FDFEE62}" type="slidenum">
              <a:rPr lang="en-US" smtClean="0"/>
              <a:t>‹#›</a:t>
            </a:fld>
            <a:endParaRPr lang="en-US" dirty="0"/>
          </a:p>
        </p:txBody>
      </p:sp>
    </p:spTree>
    <p:extLst>
      <p:ext uri="{BB962C8B-B14F-4D97-AF65-F5344CB8AC3E}">
        <p14:creationId xmlns:p14="http://schemas.microsoft.com/office/powerpoint/2010/main" val="743583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C36F7-4852-42D5-9F4C-518541686E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B5D761A-3386-42DB-AE1A-09F33602F5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ED28DFA-8DC4-4084-9F8B-FB0AE5C76E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8F0A495-BE54-4996-99BF-0604B9155C7D}"/>
              </a:ext>
            </a:extLst>
          </p:cNvPr>
          <p:cNvSpPr>
            <a:spLocks noGrp="1"/>
          </p:cNvSpPr>
          <p:nvPr>
            <p:ph type="dt" sz="half" idx="10"/>
          </p:nvPr>
        </p:nvSpPr>
        <p:spPr/>
        <p:txBody>
          <a:bodyPr/>
          <a:lstStyle/>
          <a:p>
            <a:fld id="{F96415C9-C67A-42F8-A35F-2A29EA2B79AB}" type="datetimeFigureOut">
              <a:rPr lang="en-US" smtClean="0"/>
              <a:t>11/1/2019</a:t>
            </a:fld>
            <a:endParaRPr lang="en-US" dirty="0"/>
          </a:p>
        </p:txBody>
      </p:sp>
      <p:sp>
        <p:nvSpPr>
          <p:cNvPr id="6" name="Footer Placeholder 5">
            <a:extLst>
              <a:ext uri="{FF2B5EF4-FFF2-40B4-BE49-F238E27FC236}">
                <a16:creationId xmlns:a16="http://schemas.microsoft.com/office/drawing/2014/main" id="{0715CF5C-3684-4128-AF45-D086201BC1D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F3353E3-6896-4013-82F4-642FBD5917EA}"/>
              </a:ext>
            </a:extLst>
          </p:cNvPr>
          <p:cNvSpPr>
            <a:spLocks noGrp="1"/>
          </p:cNvSpPr>
          <p:nvPr>
            <p:ph type="sldNum" sz="quarter" idx="12"/>
          </p:nvPr>
        </p:nvSpPr>
        <p:spPr/>
        <p:txBody>
          <a:bodyPr/>
          <a:lstStyle/>
          <a:p>
            <a:fld id="{EDC08245-2D03-42CB-AD80-5BC42FDFEE62}" type="slidenum">
              <a:rPr lang="en-US" smtClean="0"/>
              <a:t>‹#›</a:t>
            </a:fld>
            <a:endParaRPr lang="en-US" dirty="0"/>
          </a:p>
        </p:txBody>
      </p:sp>
    </p:spTree>
    <p:extLst>
      <p:ext uri="{BB962C8B-B14F-4D97-AF65-F5344CB8AC3E}">
        <p14:creationId xmlns:p14="http://schemas.microsoft.com/office/powerpoint/2010/main" val="2992540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D84A35-81DD-49D0-8FC6-A0914DED3E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6A168EA-5640-42B3-B38A-242589B731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D21B1E-8FA4-4BAE-8EBD-F4FACC09C8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6415C9-C67A-42F8-A35F-2A29EA2B79AB}" type="datetimeFigureOut">
              <a:rPr lang="en-US" smtClean="0"/>
              <a:t>11/1/2019</a:t>
            </a:fld>
            <a:endParaRPr lang="en-US" dirty="0"/>
          </a:p>
        </p:txBody>
      </p:sp>
      <p:sp>
        <p:nvSpPr>
          <p:cNvPr id="5" name="Footer Placeholder 4">
            <a:extLst>
              <a:ext uri="{FF2B5EF4-FFF2-40B4-BE49-F238E27FC236}">
                <a16:creationId xmlns:a16="http://schemas.microsoft.com/office/drawing/2014/main" id="{82376A53-C9F8-4AD1-9E77-A0D084E776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1F80E25-B6D5-44DC-8447-1339FA42B9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C08245-2D03-42CB-AD80-5BC42FDFEE62}" type="slidenum">
              <a:rPr lang="en-US" smtClean="0"/>
              <a:t>‹#›</a:t>
            </a:fld>
            <a:endParaRPr lang="en-US" dirty="0"/>
          </a:p>
        </p:txBody>
      </p:sp>
    </p:spTree>
    <p:extLst>
      <p:ext uri="{BB962C8B-B14F-4D97-AF65-F5344CB8AC3E}">
        <p14:creationId xmlns:p14="http://schemas.microsoft.com/office/powerpoint/2010/main" val="35289706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8E1A31A-3A86-4590-91A9-0B1F87ED658A}" type="datetimeFigureOut">
              <a:rPr lang="en-US" smtClean="0"/>
              <a:t>11/1/2019</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5D79656-3A9F-4E53-B1D6-8BBDDEF62FB7}" type="slidenum">
              <a:rPr lang="en-US" smtClean="0"/>
              <a:t>‹#›</a:t>
            </a:fld>
            <a:endParaRPr lang="en-US" dirty="0"/>
          </a:p>
        </p:txBody>
      </p:sp>
    </p:spTree>
    <p:extLst>
      <p:ext uri="{BB962C8B-B14F-4D97-AF65-F5344CB8AC3E}">
        <p14:creationId xmlns:p14="http://schemas.microsoft.com/office/powerpoint/2010/main" val="8755070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hyperlink" Target="https://asccc.org/sites/default/files/local_senates_handbook2015-web.pdf" TargetMode="External"/><Relationship Id="rId2" Type="http://schemas.openxmlformats.org/officeDocument/2006/relationships/notesSlide" Target="../notesSlides/notesSlide12.xml"/><Relationship Id="rId1" Type="http://schemas.openxmlformats.org/officeDocument/2006/relationships/slideLayout" Target="../slideLayouts/slideLayout15.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hyperlink" Target="mailto:sfoster@fullcoll.edu" TargetMode="External"/><Relationship Id="rId2" Type="http://schemas.openxmlformats.org/officeDocument/2006/relationships/hyperlink" Target="mailto:bruzzeaa@piercecollege.edu" TargetMode="External"/><Relationship Id="rId1" Type="http://schemas.openxmlformats.org/officeDocument/2006/relationships/slideLayout" Target="../slideLayouts/slideLayout15.xml"/><Relationship Id="rId4" Type="http://schemas.openxmlformats.org/officeDocument/2006/relationships/hyperlink" Target="mailto:latonya.parker@mvc.ed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hyperlink" Target="https://www.asccc.org/communities/committees"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hyperlink" Target="https://www.asccc.org/sites/default/files/ASCCC_Strategic_Plan_2018-2023_final.pdf" TargetMode="External"/><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5.tiff"/></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hyperlink" Target="https://www.asccc.org/node/184082/" TargetMode="External"/><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image" Target="../media/image8.png"/><Relationship Id="rId5" Type="http://schemas.openxmlformats.org/officeDocument/2006/relationships/hyperlink" Target="https://asccc.org/events/2020-04-16-150000-2020-04-18-150000/2020-spring-plenary-session" TargetMode="External"/><Relationship Id="rId4" Type="http://schemas.openxmlformats.org/officeDocument/2006/relationships/hyperlink" Target="https://www.asccc.org/content/faculty-application-statewide-servic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63C6AA0-103C-41EE-8125-CACD1300DECD}"/>
              </a:ext>
            </a:extLst>
          </p:cNvPr>
          <p:cNvSpPr>
            <a:spLocks noGrp="1"/>
          </p:cNvSpPr>
          <p:nvPr>
            <p:ph type="subTitle" idx="1"/>
          </p:nvPr>
        </p:nvSpPr>
        <p:spPr>
          <a:xfrm>
            <a:off x="2454762" y="1865871"/>
            <a:ext cx="6726477" cy="3417904"/>
          </a:xfrm>
        </p:spPr>
        <p:txBody>
          <a:bodyPr vert="horz" lIns="91440" tIns="45720" rIns="91440" bIns="45720" rtlCol="0" anchor="ctr">
            <a:normAutofit/>
          </a:bodyPr>
          <a:lstStyle/>
          <a:p>
            <a:pPr algn="l"/>
            <a:endParaRPr lang="en-US" dirty="0">
              <a:solidFill>
                <a:srgbClr val="1B1B1B"/>
              </a:solidFill>
            </a:endParaRPr>
          </a:p>
          <a:p>
            <a:pPr algn="l"/>
            <a:endParaRPr lang="en-US" dirty="0">
              <a:solidFill>
                <a:srgbClr val="1B1B1B"/>
              </a:solidFill>
            </a:endParaRPr>
          </a:p>
        </p:txBody>
      </p:sp>
      <p:sp>
        <p:nvSpPr>
          <p:cNvPr id="5" name="TextBox 4">
            <a:extLst>
              <a:ext uri="{FF2B5EF4-FFF2-40B4-BE49-F238E27FC236}">
                <a16:creationId xmlns:a16="http://schemas.microsoft.com/office/drawing/2014/main" id="{90103E44-DBC9-4DD2-B1C5-5960360C175A}"/>
              </a:ext>
            </a:extLst>
          </p:cNvPr>
          <p:cNvSpPr txBox="1"/>
          <p:nvPr/>
        </p:nvSpPr>
        <p:spPr>
          <a:xfrm>
            <a:off x="6814160" y="4626137"/>
            <a:ext cx="3400815" cy="369332"/>
          </a:xfrm>
          <a:prstGeom prst="rect">
            <a:avLst/>
          </a:prstGeom>
          <a:noFill/>
        </p:spPr>
        <p:txBody>
          <a:bodyPr wrap="square" rtlCol="0">
            <a:spAutoFit/>
          </a:bodyPr>
          <a:lstStyle/>
          <a:p>
            <a:pPr algn="ctr"/>
            <a:endParaRPr lang="en-US" dirty="0"/>
          </a:p>
        </p:txBody>
      </p:sp>
      <p:sp>
        <p:nvSpPr>
          <p:cNvPr id="4" name="TextBox 3"/>
          <p:cNvSpPr txBox="1"/>
          <p:nvPr/>
        </p:nvSpPr>
        <p:spPr>
          <a:xfrm>
            <a:off x="426526" y="2085207"/>
            <a:ext cx="11338948" cy="584775"/>
          </a:xfrm>
          <a:prstGeom prst="rect">
            <a:avLst/>
          </a:prstGeom>
          <a:noFill/>
        </p:spPr>
        <p:txBody>
          <a:bodyPr wrap="square" rtlCol="0">
            <a:spAutoFit/>
          </a:bodyPr>
          <a:lstStyle/>
          <a:p>
            <a:pPr algn="ctr"/>
            <a:r>
              <a:rPr lang="en-US" sz="3200" b="1" dirty="0"/>
              <a:t> Statewide Service and the Senate President's Approval</a:t>
            </a:r>
          </a:p>
        </p:txBody>
      </p:sp>
      <p:pic>
        <p:nvPicPr>
          <p:cNvPr id="6" name="Picture 5" descr="ASCCC_Logo">
            <a:extLst>
              <a:ext uri="{FF2B5EF4-FFF2-40B4-BE49-F238E27FC236}">
                <a16:creationId xmlns:a16="http://schemas.microsoft.com/office/drawing/2014/main" id="{215A3E6F-4E12-4357-80E7-8AC1AF4B95C7}"/>
              </a:ext>
            </a:extLst>
          </p:cNvPr>
          <p:cNvPicPr/>
          <p:nvPr/>
        </p:nvPicPr>
        <p:blipFill>
          <a:blip r:embed="rId3"/>
          <a:srcRect/>
          <a:stretch>
            <a:fillRect/>
          </a:stretch>
        </p:blipFill>
        <p:spPr bwMode="auto">
          <a:xfrm>
            <a:off x="3868174" y="405581"/>
            <a:ext cx="4557252" cy="1040627"/>
          </a:xfrm>
          <a:prstGeom prst="rect">
            <a:avLst/>
          </a:prstGeom>
          <a:noFill/>
          <a:ln w="9525">
            <a:noFill/>
            <a:miter lim="800000"/>
            <a:headEnd/>
            <a:tailEnd/>
          </a:ln>
        </p:spPr>
      </p:pic>
      <p:pic>
        <p:nvPicPr>
          <p:cNvPr id="2" name="Picture 1">
            <a:extLst>
              <a:ext uri="{FF2B5EF4-FFF2-40B4-BE49-F238E27FC236}">
                <a16:creationId xmlns:a16="http://schemas.microsoft.com/office/drawing/2014/main" id="{8C751805-ABE7-4D46-840D-A1BB59219EF6}"/>
              </a:ext>
            </a:extLst>
          </p:cNvPr>
          <p:cNvPicPr>
            <a:picLocks noChangeAspect="1"/>
          </p:cNvPicPr>
          <p:nvPr/>
        </p:nvPicPr>
        <p:blipFill>
          <a:blip r:embed="rId4"/>
          <a:stretch>
            <a:fillRect/>
          </a:stretch>
        </p:blipFill>
        <p:spPr>
          <a:xfrm>
            <a:off x="3906326" y="5215380"/>
            <a:ext cx="4480948" cy="1603387"/>
          </a:xfrm>
          <a:prstGeom prst="rect">
            <a:avLst/>
          </a:prstGeom>
        </p:spPr>
      </p:pic>
      <p:sp>
        <p:nvSpPr>
          <p:cNvPr id="10" name="Rectangle 9">
            <a:extLst>
              <a:ext uri="{FF2B5EF4-FFF2-40B4-BE49-F238E27FC236}">
                <a16:creationId xmlns:a16="http://schemas.microsoft.com/office/drawing/2014/main" id="{6DA5A693-8E76-4FAA-B9A9-4685E688213D}"/>
              </a:ext>
            </a:extLst>
          </p:cNvPr>
          <p:cNvSpPr/>
          <p:nvPr/>
        </p:nvSpPr>
        <p:spPr>
          <a:xfrm>
            <a:off x="1692876" y="2967335"/>
            <a:ext cx="8044362" cy="1246495"/>
          </a:xfrm>
          <a:prstGeom prst="rect">
            <a:avLst/>
          </a:prstGeom>
        </p:spPr>
        <p:txBody>
          <a:bodyPr wrap="square">
            <a:spAutoFit/>
          </a:bodyPr>
          <a:lstStyle/>
          <a:p>
            <a:r>
              <a:rPr lang="en-US" sz="2500" dirty="0">
                <a:solidFill>
                  <a:srgbClr val="000000"/>
                </a:solidFill>
                <a:latin typeface="+mj-lt"/>
                <a:ea typeface="Times New Roman" panose="02020603050405020304" pitchFamily="18" charset="0"/>
              </a:rPr>
              <a:t>Anna Bruzzese, ASCCC South Representative</a:t>
            </a:r>
            <a:endParaRPr lang="en-US" sz="2500" dirty="0">
              <a:latin typeface="+mj-lt"/>
              <a:ea typeface="Times New Roman" panose="02020603050405020304" pitchFamily="18" charset="0"/>
            </a:endParaRPr>
          </a:p>
          <a:p>
            <a:r>
              <a:rPr lang="en-US" sz="2500" dirty="0">
                <a:solidFill>
                  <a:srgbClr val="000000"/>
                </a:solidFill>
                <a:latin typeface="+mj-lt"/>
                <a:ea typeface="Times New Roman" panose="02020603050405020304" pitchFamily="18" charset="0"/>
              </a:rPr>
              <a:t>Sam Foster, ASCCC South Representative</a:t>
            </a:r>
            <a:endParaRPr lang="en-US" sz="2500" dirty="0">
              <a:latin typeface="+mj-lt"/>
              <a:ea typeface="Times New Roman" panose="02020603050405020304" pitchFamily="18" charset="0"/>
            </a:endParaRPr>
          </a:p>
          <a:p>
            <a:r>
              <a:rPr lang="en-US" sz="2500" dirty="0">
                <a:solidFill>
                  <a:srgbClr val="000000"/>
                </a:solidFill>
                <a:latin typeface="+mj-lt"/>
                <a:ea typeface="Times New Roman" panose="02020603050405020304" pitchFamily="18" charset="0"/>
              </a:rPr>
              <a:t>LaTonya Parker, ASCCC Area D Representative</a:t>
            </a:r>
            <a:endParaRPr lang="en-US" sz="2500" dirty="0">
              <a:latin typeface="+mj-lt"/>
              <a:ea typeface="Times New Roman" panose="02020603050405020304" pitchFamily="18" charset="0"/>
            </a:endParaRPr>
          </a:p>
        </p:txBody>
      </p:sp>
    </p:spTree>
    <p:extLst>
      <p:ext uri="{BB962C8B-B14F-4D97-AF65-F5344CB8AC3E}">
        <p14:creationId xmlns:p14="http://schemas.microsoft.com/office/powerpoint/2010/main" val="169157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E9B88-350D-430C-BB3D-4647EA7944F0}"/>
              </a:ext>
            </a:extLst>
          </p:cNvPr>
          <p:cNvSpPr>
            <a:spLocks noGrp="1"/>
          </p:cNvSpPr>
          <p:nvPr>
            <p:ph type="title"/>
          </p:nvPr>
        </p:nvSpPr>
        <p:spPr>
          <a:xfrm>
            <a:off x="677334" y="237996"/>
            <a:ext cx="8596668" cy="1459282"/>
          </a:xfrm>
        </p:spPr>
        <p:txBody>
          <a:bodyPr>
            <a:normAutofit/>
          </a:bodyPr>
          <a:lstStyle/>
          <a:p>
            <a:pPr algn="ctr"/>
            <a:r>
              <a:rPr lang="en-US" sz="6600" dirty="0"/>
              <a:t>#5</a:t>
            </a:r>
          </a:p>
        </p:txBody>
      </p:sp>
      <p:sp>
        <p:nvSpPr>
          <p:cNvPr id="3" name="Content Placeholder 2">
            <a:extLst>
              <a:ext uri="{FF2B5EF4-FFF2-40B4-BE49-F238E27FC236}">
                <a16:creationId xmlns:a16="http://schemas.microsoft.com/office/drawing/2014/main" id="{75E6D891-5082-4401-A766-9D2F2D1FF4DE}"/>
              </a:ext>
            </a:extLst>
          </p:cNvPr>
          <p:cNvSpPr>
            <a:spLocks noGrp="1"/>
          </p:cNvSpPr>
          <p:nvPr>
            <p:ph sz="half" idx="1"/>
          </p:nvPr>
        </p:nvSpPr>
        <p:spPr>
          <a:xfrm>
            <a:off x="677334" y="1878904"/>
            <a:ext cx="4184035" cy="4162457"/>
          </a:xfrm>
        </p:spPr>
        <p:txBody>
          <a:bodyPr/>
          <a:lstStyle/>
          <a:p>
            <a:pPr marL="0" indent="0">
              <a:buNone/>
            </a:pPr>
            <a:r>
              <a:rPr lang="en-US" sz="2400" b="1" dirty="0"/>
              <a:t>REASON: </a:t>
            </a:r>
            <a:r>
              <a:rPr lang="en-US" sz="2400" dirty="0"/>
              <a:t>Expertise and/or learning opportunities welcomed! </a:t>
            </a:r>
          </a:p>
          <a:p>
            <a:pPr>
              <a:buFont typeface="Wingdings" panose="05000000000000000000" pitchFamily="2" charset="2"/>
              <a:buChar char="Ø"/>
            </a:pPr>
            <a:r>
              <a:rPr lang="en-US" sz="2400" dirty="0"/>
              <a:t>Committees</a:t>
            </a:r>
          </a:p>
          <a:p>
            <a:pPr>
              <a:buFont typeface="Wingdings" panose="05000000000000000000" pitchFamily="2" charset="2"/>
              <a:buChar char="Ø"/>
            </a:pPr>
            <a:r>
              <a:rPr lang="en-US" sz="2400" dirty="0"/>
              <a:t>Taskforces</a:t>
            </a:r>
          </a:p>
          <a:p>
            <a:pPr>
              <a:buFont typeface="Wingdings" panose="05000000000000000000" pitchFamily="2" charset="2"/>
              <a:buChar char="Ø"/>
            </a:pPr>
            <a:r>
              <a:rPr lang="en-US" sz="2400" dirty="0"/>
              <a:t>Rostrums</a:t>
            </a:r>
          </a:p>
          <a:p>
            <a:pPr>
              <a:buFont typeface="Wingdings" panose="05000000000000000000" pitchFamily="2" charset="2"/>
              <a:buChar char="Ø"/>
            </a:pPr>
            <a:r>
              <a:rPr lang="en-US" sz="2400" dirty="0"/>
              <a:t>Other?</a:t>
            </a:r>
          </a:p>
          <a:p>
            <a:pPr marL="0" indent="0">
              <a:buNone/>
            </a:pPr>
            <a:endParaRPr lang="en-US" dirty="0"/>
          </a:p>
        </p:txBody>
      </p:sp>
      <p:sp>
        <p:nvSpPr>
          <p:cNvPr id="4" name="Content Placeholder 3">
            <a:extLst>
              <a:ext uri="{FF2B5EF4-FFF2-40B4-BE49-F238E27FC236}">
                <a16:creationId xmlns:a16="http://schemas.microsoft.com/office/drawing/2014/main" id="{EEAEFF46-64AE-4AC3-8161-EF06F9A1D11B}"/>
              </a:ext>
            </a:extLst>
          </p:cNvPr>
          <p:cNvSpPr>
            <a:spLocks noGrp="1"/>
          </p:cNvSpPr>
          <p:nvPr>
            <p:ph sz="half" idx="2"/>
          </p:nvPr>
        </p:nvSpPr>
        <p:spPr>
          <a:xfrm>
            <a:off x="5089970" y="1828800"/>
            <a:ext cx="4724172" cy="4212563"/>
          </a:xfrm>
        </p:spPr>
        <p:txBody>
          <a:bodyPr/>
          <a:lstStyle/>
          <a:p>
            <a:pPr marL="0" indent="0">
              <a:buNone/>
            </a:pPr>
            <a:r>
              <a:rPr lang="en-US" sz="2400" b="1" dirty="0"/>
              <a:t>REALITY: </a:t>
            </a:r>
            <a:r>
              <a:rPr lang="en-US" sz="2400" dirty="0"/>
              <a:t>Expertise or learn</a:t>
            </a:r>
          </a:p>
          <a:p>
            <a:pPr>
              <a:buFont typeface="Wingdings" panose="05000000000000000000" pitchFamily="2" charset="2"/>
              <a:buChar char="Ø"/>
            </a:pPr>
            <a:r>
              <a:rPr lang="en-US" sz="2400" dirty="0"/>
              <a:t>Expectations of commitment!</a:t>
            </a:r>
          </a:p>
        </p:txBody>
      </p:sp>
      <p:pic>
        <p:nvPicPr>
          <p:cNvPr id="5" name="Picture 4" descr="http://ronedmondson.com/wp-content/uploads/2010/12/success-learn-lead.jpg">
            <a:extLst>
              <a:ext uri="{FF2B5EF4-FFF2-40B4-BE49-F238E27FC236}">
                <a16:creationId xmlns:a16="http://schemas.microsoft.com/office/drawing/2014/main" id="{3BB96085-87F3-468A-8C7C-A3351C36A7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6351" y="3057570"/>
            <a:ext cx="4878887" cy="3659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38470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E9CCD-4F6B-4187-9018-2DFFCC35DA8F}"/>
              </a:ext>
            </a:extLst>
          </p:cNvPr>
          <p:cNvSpPr>
            <a:spLocks noGrp="1"/>
          </p:cNvSpPr>
          <p:nvPr>
            <p:ph type="title"/>
          </p:nvPr>
        </p:nvSpPr>
        <p:spPr/>
        <p:txBody>
          <a:bodyPr>
            <a:normAutofit/>
          </a:bodyPr>
          <a:lstStyle/>
          <a:p>
            <a:pPr algn="ctr"/>
            <a:r>
              <a:rPr lang="en-US" sz="6600" dirty="0"/>
              <a:t>#6</a:t>
            </a:r>
          </a:p>
        </p:txBody>
      </p:sp>
      <p:sp>
        <p:nvSpPr>
          <p:cNvPr id="3" name="Content Placeholder 2">
            <a:extLst>
              <a:ext uri="{FF2B5EF4-FFF2-40B4-BE49-F238E27FC236}">
                <a16:creationId xmlns:a16="http://schemas.microsoft.com/office/drawing/2014/main" id="{C7BBA82A-79ED-46A3-9D44-8FF4AB80C4B1}"/>
              </a:ext>
            </a:extLst>
          </p:cNvPr>
          <p:cNvSpPr>
            <a:spLocks noGrp="1"/>
          </p:cNvSpPr>
          <p:nvPr>
            <p:ph sz="half" idx="1"/>
          </p:nvPr>
        </p:nvSpPr>
        <p:spPr>
          <a:xfrm>
            <a:off x="677334" y="1930400"/>
            <a:ext cx="4184035" cy="4110961"/>
          </a:xfrm>
        </p:spPr>
        <p:txBody>
          <a:bodyPr>
            <a:normAutofit/>
          </a:bodyPr>
          <a:lstStyle/>
          <a:p>
            <a:pPr marL="0" indent="0">
              <a:buNone/>
            </a:pPr>
            <a:r>
              <a:rPr lang="en-US" sz="2400" b="1" dirty="0"/>
              <a:t>REASON: </a:t>
            </a:r>
            <a:r>
              <a:rPr lang="en-US" sz="2400" dirty="0"/>
              <a:t>Takes so many people to do so many things!</a:t>
            </a:r>
          </a:p>
        </p:txBody>
      </p:sp>
      <p:sp>
        <p:nvSpPr>
          <p:cNvPr id="4" name="Content Placeholder 3">
            <a:extLst>
              <a:ext uri="{FF2B5EF4-FFF2-40B4-BE49-F238E27FC236}">
                <a16:creationId xmlns:a16="http://schemas.microsoft.com/office/drawing/2014/main" id="{8A25B2A2-89E8-4483-A512-04B0879175AF}"/>
              </a:ext>
            </a:extLst>
          </p:cNvPr>
          <p:cNvSpPr>
            <a:spLocks noGrp="1"/>
          </p:cNvSpPr>
          <p:nvPr>
            <p:ph sz="half" idx="2"/>
          </p:nvPr>
        </p:nvSpPr>
        <p:spPr>
          <a:xfrm>
            <a:off x="5089970" y="1930400"/>
            <a:ext cx="4184034" cy="4110962"/>
          </a:xfrm>
        </p:spPr>
        <p:txBody>
          <a:bodyPr/>
          <a:lstStyle/>
          <a:p>
            <a:pPr marL="0" indent="0">
              <a:buNone/>
            </a:pPr>
            <a:r>
              <a:rPr lang="en-US" sz="2400" b="1" dirty="0"/>
              <a:t>REALITY: </a:t>
            </a:r>
            <a:r>
              <a:rPr lang="en-US" sz="2400" dirty="0"/>
              <a:t>Time… is of the essence</a:t>
            </a:r>
          </a:p>
          <a:p>
            <a:pPr>
              <a:buFont typeface="Wingdings" panose="05000000000000000000" pitchFamily="2" charset="2"/>
              <a:buChar char="Ø"/>
            </a:pPr>
            <a:r>
              <a:rPr lang="en-US" sz="2400" dirty="0"/>
              <a:t>Commitment requires work/life balance, self care, and professional flexibility which supports effective leadership.</a:t>
            </a:r>
          </a:p>
          <a:p>
            <a:pPr marL="0" indent="0">
              <a:buNone/>
            </a:pPr>
            <a:endParaRPr lang="en-US" dirty="0"/>
          </a:p>
        </p:txBody>
      </p:sp>
      <p:pic>
        <p:nvPicPr>
          <p:cNvPr id="5" name="Picture 4">
            <a:extLst>
              <a:ext uri="{FF2B5EF4-FFF2-40B4-BE49-F238E27FC236}">
                <a16:creationId xmlns:a16="http://schemas.microsoft.com/office/drawing/2014/main" id="{A612DD6E-0F11-4E0E-B30E-ABC45E0B0A81}"/>
              </a:ext>
            </a:extLst>
          </p:cNvPr>
          <p:cNvPicPr>
            <a:picLocks noChangeAspect="1"/>
          </p:cNvPicPr>
          <p:nvPr/>
        </p:nvPicPr>
        <p:blipFill rotWithShape="1">
          <a:blip r:embed="rId3">
            <a:alphaModFix/>
          </a:blip>
          <a:srcRect l="26436" r="9984" b="-1"/>
          <a:stretch/>
        </p:blipFill>
        <p:spPr>
          <a:xfrm>
            <a:off x="1499620" y="3251898"/>
            <a:ext cx="3247743" cy="339926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Tree>
    <p:extLst>
      <p:ext uri="{BB962C8B-B14F-4D97-AF65-F5344CB8AC3E}">
        <p14:creationId xmlns:p14="http://schemas.microsoft.com/office/powerpoint/2010/main" val="15233141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174F9-8FD8-4DF3-B62E-C9C86F05D156}"/>
              </a:ext>
            </a:extLst>
          </p:cNvPr>
          <p:cNvSpPr>
            <a:spLocks noGrp="1"/>
          </p:cNvSpPr>
          <p:nvPr>
            <p:ph type="title"/>
          </p:nvPr>
        </p:nvSpPr>
        <p:spPr>
          <a:xfrm>
            <a:off x="677334" y="225468"/>
            <a:ext cx="8596668" cy="1196236"/>
          </a:xfrm>
        </p:spPr>
        <p:txBody>
          <a:bodyPr>
            <a:normAutofit/>
          </a:bodyPr>
          <a:lstStyle/>
          <a:p>
            <a:pPr algn="ctr"/>
            <a:r>
              <a:rPr lang="en-US" sz="6600" dirty="0"/>
              <a:t>#7</a:t>
            </a:r>
          </a:p>
        </p:txBody>
      </p:sp>
      <p:sp>
        <p:nvSpPr>
          <p:cNvPr id="3" name="Content Placeholder 2">
            <a:extLst>
              <a:ext uri="{FF2B5EF4-FFF2-40B4-BE49-F238E27FC236}">
                <a16:creationId xmlns:a16="http://schemas.microsoft.com/office/drawing/2014/main" id="{87C12271-497C-4AC6-9E1F-053D5B89F626}"/>
              </a:ext>
            </a:extLst>
          </p:cNvPr>
          <p:cNvSpPr>
            <a:spLocks noGrp="1"/>
          </p:cNvSpPr>
          <p:nvPr>
            <p:ph sz="half" idx="1"/>
          </p:nvPr>
        </p:nvSpPr>
        <p:spPr>
          <a:xfrm>
            <a:off x="677335" y="1509386"/>
            <a:ext cx="4123266" cy="1290181"/>
          </a:xfrm>
        </p:spPr>
        <p:txBody>
          <a:bodyPr>
            <a:normAutofit fontScale="92500"/>
          </a:bodyPr>
          <a:lstStyle/>
          <a:p>
            <a:pPr marL="0" indent="0">
              <a:buNone/>
            </a:pPr>
            <a:r>
              <a:rPr lang="en-US" sz="2400" b="1" dirty="0"/>
              <a:t>REASON: </a:t>
            </a:r>
            <a:r>
              <a:rPr lang="en-US" sz="2400" dirty="0"/>
              <a:t>Support faculty and serve students system wide </a:t>
            </a:r>
          </a:p>
          <a:p>
            <a:pPr>
              <a:buFont typeface="Wingdings" panose="05000000000000000000" pitchFamily="2" charset="2"/>
              <a:buChar char="Ø"/>
            </a:pPr>
            <a:r>
              <a:rPr lang="en-US" sz="2400" dirty="0"/>
              <a:t>That’s YOU…</a:t>
            </a:r>
          </a:p>
        </p:txBody>
      </p:sp>
      <p:sp>
        <p:nvSpPr>
          <p:cNvPr id="4" name="Content Placeholder 3">
            <a:extLst>
              <a:ext uri="{FF2B5EF4-FFF2-40B4-BE49-F238E27FC236}">
                <a16:creationId xmlns:a16="http://schemas.microsoft.com/office/drawing/2014/main" id="{63B8C62E-C3AC-44E1-893C-31498A975C04}"/>
              </a:ext>
            </a:extLst>
          </p:cNvPr>
          <p:cNvSpPr>
            <a:spLocks noGrp="1"/>
          </p:cNvSpPr>
          <p:nvPr>
            <p:ph sz="half" idx="2"/>
          </p:nvPr>
        </p:nvSpPr>
        <p:spPr>
          <a:xfrm>
            <a:off x="4800599" y="1509386"/>
            <a:ext cx="5331941" cy="4531977"/>
          </a:xfrm>
        </p:spPr>
        <p:txBody>
          <a:bodyPr>
            <a:normAutofit fontScale="92500"/>
          </a:bodyPr>
          <a:lstStyle/>
          <a:p>
            <a:pPr marL="0" indent="0">
              <a:buNone/>
            </a:pPr>
            <a:r>
              <a:rPr lang="en-US" sz="2400" b="1" dirty="0"/>
              <a:t>REALITY: </a:t>
            </a:r>
            <a:r>
              <a:rPr lang="en-US" sz="2400" dirty="0"/>
              <a:t> 62,000 faculty and 2.4 million students </a:t>
            </a:r>
            <a:endParaRPr lang="en-US" sz="2400" b="1" dirty="0"/>
          </a:p>
          <a:p>
            <a:pPr marL="0" indent="0">
              <a:buNone/>
            </a:pPr>
            <a:r>
              <a:rPr lang="en-US" sz="2400" dirty="0"/>
              <a:t>Represent faculty, not college, individual programs/ departments/ courses</a:t>
            </a:r>
          </a:p>
          <a:p>
            <a:pPr>
              <a:buFont typeface="Wingdings" panose="05000000000000000000" pitchFamily="2" charset="2"/>
              <a:buChar char="Ø"/>
            </a:pPr>
            <a:r>
              <a:rPr lang="en-US" sz="2400" i="1" dirty="0"/>
              <a:t>Advisory</a:t>
            </a:r>
            <a:r>
              <a:rPr lang="en-US" sz="2400" dirty="0"/>
              <a:t> role</a:t>
            </a:r>
          </a:p>
          <a:p>
            <a:pPr>
              <a:buFont typeface="Wingdings" panose="05000000000000000000" pitchFamily="2" charset="2"/>
              <a:buChar char="Ø"/>
            </a:pPr>
            <a:r>
              <a:rPr lang="en-US" sz="2400" dirty="0"/>
              <a:t>Think like a student!</a:t>
            </a:r>
          </a:p>
        </p:txBody>
      </p:sp>
      <p:pic>
        <p:nvPicPr>
          <p:cNvPr id="5" name="Picture 2" descr="http://earlystart.csusuccess.org/uploads/bb/e5/bbe5a849ec52aa885444702adbbba9ce/bigCCCMap.gif">
            <a:extLst>
              <a:ext uri="{FF2B5EF4-FFF2-40B4-BE49-F238E27FC236}">
                <a16:creationId xmlns:a16="http://schemas.microsoft.com/office/drawing/2014/main" id="{22C98256-CEC8-4E23-92F3-B30A3BB96EC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40" r="7670" b="-5"/>
          <a:stretch/>
        </p:blipFill>
        <p:spPr bwMode="auto">
          <a:xfrm>
            <a:off x="563671" y="2749464"/>
            <a:ext cx="4070959" cy="4028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13462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9EBFE-1B04-40E1-835E-CE7CD2C6800E}"/>
              </a:ext>
            </a:extLst>
          </p:cNvPr>
          <p:cNvSpPr>
            <a:spLocks noGrp="1"/>
          </p:cNvSpPr>
          <p:nvPr>
            <p:ph type="title"/>
          </p:nvPr>
        </p:nvSpPr>
        <p:spPr>
          <a:xfrm>
            <a:off x="677334" y="362310"/>
            <a:ext cx="8596668" cy="1297390"/>
          </a:xfrm>
        </p:spPr>
        <p:txBody>
          <a:bodyPr>
            <a:normAutofit/>
          </a:bodyPr>
          <a:lstStyle/>
          <a:p>
            <a:pPr algn="ctr"/>
            <a:r>
              <a:rPr lang="en-US" sz="6600" dirty="0"/>
              <a:t>#8</a:t>
            </a:r>
          </a:p>
        </p:txBody>
      </p:sp>
      <p:sp>
        <p:nvSpPr>
          <p:cNvPr id="3" name="Content Placeholder 2">
            <a:extLst>
              <a:ext uri="{FF2B5EF4-FFF2-40B4-BE49-F238E27FC236}">
                <a16:creationId xmlns:a16="http://schemas.microsoft.com/office/drawing/2014/main" id="{6351F53E-258E-43CD-B821-2C845CE66CD4}"/>
              </a:ext>
            </a:extLst>
          </p:cNvPr>
          <p:cNvSpPr>
            <a:spLocks noGrp="1"/>
          </p:cNvSpPr>
          <p:nvPr>
            <p:ph sz="half" idx="1"/>
          </p:nvPr>
        </p:nvSpPr>
        <p:spPr>
          <a:xfrm>
            <a:off x="677334" y="1835063"/>
            <a:ext cx="4184035" cy="4206298"/>
          </a:xfrm>
        </p:spPr>
        <p:txBody>
          <a:bodyPr>
            <a:normAutofit/>
          </a:bodyPr>
          <a:lstStyle/>
          <a:p>
            <a:pPr marL="0" indent="0">
              <a:buNone/>
            </a:pPr>
            <a:r>
              <a:rPr lang="en-US" sz="2400" b="1" dirty="0"/>
              <a:t>REASON: </a:t>
            </a:r>
            <a:r>
              <a:rPr lang="en-US" sz="2400" dirty="0"/>
              <a:t>Dynamic, but critical roles/responsibilities</a:t>
            </a:r>
          </a:p>
        </p:txBody>
      </p:sp>
      <p:sp>
        <p:nvSpPr>
          <p:cNvPr id="4" name="Content Placeholder 3">
            <a:extLst>
              <a:ext uri="{FF2B5EF4-FFF2-40B4-BE49-F238E27FC236}">
                <a16:creationId xmlns:a16="http://schemas.microsoft.com/office/drawing/2014/main" id="{FE78B072-0900-4B4E-B426-CF1A918F2A7D}"/>
              </a:ext>
            </a:extLst>
          </p:cNvPr>
          <p:cNvSpPr>
            <a:spLocks noGrp="1"/>
          </p:cNvSpPr>
          <p:nvPr>
            <p:ph sz="half" idx="2"/>
          </p:nvPr>
        </p:nvSpPr>
        <p:spPr>
          <a:xfrm>
            <a:off x="4916465" y="1835063"/>
            <a:ext cx="4690997" cy="4660628"/>
          </a:xfrm>
        </p:spPr>
        <p:txBody>
          <a:bodyPr>
            <a:normAutofit/>
          </a:bodyPr>
          <a:lstStyle/>
          <a:p>
            <a:pPr marL="0" indent="0">
              <a:buNone/>
            </a:pPr>
            <a:r>
              <a:rPr lang="en-US" sz="2400" b="1" dirty="0"/>
              <a:t>REALITY:</a:t>
            </a:r>
          </a:p>
          <a:p>
            <a:pPr>
              <a:buFont typeface="Wingdings" panose="05000000000000000000" pitchFamily="2" charset="2"/>
              <a:buChar char="Ø"/>
            </a:pPr>
            <a:r>
              <a:rPr lang="en-US" sz="2400" dirty="0"/>
              <a:t>Governance skills/ knowledge</a:t>
            </a:r>
          </a:p>
          <a:p>
            <a:pPr>
              <a:buFont typeface="Wingdings" panose="05000000000000000000" pitchFamily="2" charset="2"/>
              <a:buChar char="Ø"/>
            </a:pPr>
            <a:r>
              <a:rPr lang="en-US" sz="2400" dirty="0"/>
              <a:t>Skills in collegiality</a:t>
            </a:r>
          </a:p>
          <a:p>
            <a:pPr>
              <a:buFont typeface="Wingdings" panose="05000000000000000000" pitchFamily="2" charset="2"/>
              <a:buChar char="Ø"/>
            </a:pPr>
            <a:r>
              <a:rPr lang="en-US" sz="2400" dirty="0"/>
              <a:t>Professional management/ planning</a:t>
            </a:r>
          </a:p>
          <a:p>
            <a:pPr>
              <a:buFont typeface="Wingdings" panose="05000000000000000000" pitchFamily="2" charset="2"/>
              <a:buChar char="Ø"/>
            </a:pPr>
            <a:r>
              <a:rPr lang="en-US" sz="2400" dirty="0"/>
              <a:t>High level of higher educational knowledge acumen</a:t>
            </a:r>
          </a:p>
          <a:p>
            <a:pPr>
              <a:buFont typeface="Wingdings" panose="05000000000000000000" pitchFamily="2" charset="2"/>
              <a:buChar char="Ø"/>
            </a:pPr>
            <a:r>
              <a:rPr lang="en-US" sz="2400" dirty="0">
                <a:solidFill>
                  <a:srgbClr val="C00000"/>
                </a:solidFill>
                <a:hlinkClick r:id="rId3">
                  <a:extLst>
                    <a:ext uri="{A12FA001-AC4F-418D-AE19-62706E023703}">
                      <ahyp:hlinkClr xmlns:ahyp="http://schemas.microsoft.com/office/drawing/2018/hyperlinkcolor" val="tx"/>
                    </a:ext>
                  </a:extLst>
                </a:hlinkClick>
              </a:rPr>
              <a:t>Local Senates Handbook</a:t>
            </a:r>
            <a:endParaRPr lang="en-US" sz="2400" dirty="0">
              <a:solidFill>
                <a:srgbClr val="C00000"/>
              </a:solidFill>
            </a:endParaRPr>
          </a:p>
          <a:p>
            <a:endParaRPr lang="en-US" sz="2400" b="1" dirty="0"/>
          </a:p>
          <a:p>
            <a:pPr marL="0" indent="0">
              <a:buNone/>
            </a:pPr>
            <a:endParaRPr lang="en-US" sz="2400" b="1" dirty="0"/>
          </a:p>
          <a:p>
            <a:pPr marL="0" indent="0">
              <a:buNone/>
            </a:pPr>
            <a:endParaRPr lang="en-US" sz="2400" dirty="0"/>
          </a:p>
        </p:txBody>
      </p:sp>
      <p:pic>
        <p:nvPicPr>
          <p:cNvPr id="6" name="Picture 5" descr="A picture containing sky, table&#10;&#10;Description automatically generated">
            <a:extLst>
              <a:ext uri="{FF2B5EF4-FFF2-40B4-BE49-F238E27FC236}">
                <a16:creationId xmlns:a16="http://schemas.microsoft.com/office/drawing/2014/main" id="{45C3E761-1EA6-43C1-B952-D8FE679839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9527" y="2758893"/>
            <a:ext cx="3479648" cy="3282468"/>
          </a:xfrm>
          <a:prstGeom prst="rect">
            <a:avLst/>
          </a:prstGeom>
        </p:spPr>
      </p:pic>
    </p:spTree>
    <p:extLst>
      <p:ext uri="{BB962C8B-B14F-4D97-AF65-F5344CB8AC3E}">
        <p14:creationId xmlns:p14="http://schemas.microsoft.com/office/powerpoint/2010/main" val="38905649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59E23-2B89-4B75-862A-9ECFEE78D3B1}"/>
              </a:ext>
            </a:extLst>
          </p:cNvPr>
          <p:cNvSpPr>
            <a:spLocks noGrp="1"/>
          </p:cNvSpPr>
          <p:nvPr>
            <p:ph type="title"/>
          </p:nvPr>
        </p:nvSpPr>
        <p:spPr/>
        <p:txBody>
          <a:bodyPr>
            <a:normAutofit/>
          </a:bodyPr>
          <a:lstStyle/>
          <a:p>
            <a:pPr algn="ctr"/>
            <a:r>
              <a:rPr lang="en-US" sz="6600" dirty="0"/>
              <a:t>#9</a:t>
            </a:r>
          </a:p>
        </p:txBody>
      </p:sp>
      <p:sp>
        <p:nvSpPr>
          <p:cNvPr id="3" name="Content Placeholder 2">
            <a:extLst>
              <a:ext uri="{FF2B5EF4-FFF2-40B4-BE49-F238E27FC236}">
                <a16:creationId xmlns:a16="http://schemas.microsoft.com/office/drawing/2014/main" id="{89194103-B66F-42EB-B780-E76FA39F48C2}"/>
              </a:ext>
            </a:extLst>
          </p:cNvPr>
          <p:cNvSpPr>
            <a:spLocks noGrp="1"/>
          </p:cNvSpPr>
          <p:nvPr>
            <p:ph sz="half" idx="1"/>
          </p:nvPr>
        </p:nvSpPr>
        <p:spPr>
          <a:xfrm>
            <a:off x="457200" y="1930400"/>
            <a:ext cx="4404169" cy="4110961"/>
          </a:xfrm>
        </p:spPr>
        <p:txBody>
          <a:bodyPr/>
          <a:lstStyle/>
          <a:p>
            <a:pPr marL="0" indent="0">
              <a:buNone/>
            </a:pPr>
            <a:r>
              <a:rPr lang="en-US" sz="2400" b="1" dirty="0"/>
              <a:t>REASON: </a:t>
            </a:r>
            <a:r>
              <a:rPr lang="en-US" sz="2400" dirty="0"/>
              <a:t>Responsibility…</a:t>
            </a:r>
          </a:p>
          <a:p>
            <a:pPr>
              <a:buFont typeface="Wingdings" panose="05000000000000000000" pitchFamily="2" charset="2"/>
              <a:buChar char="Ø"/>
            </a:pPr>
            <a:r>
              <a:rPr lang="en-US" sz="2400" dirty="0"/>
              <a:t>What does it mean to YOU?</a:t>
            </a:r>
          </a:p>
          <a:p>
            <a:pPr>
              <a:buFont typeface="Wingdings" panose="05000000000000000000" pitchFamily="2" charset="2"/>
              <a:buChar char="Ø"/>
            </a:pPr>
            <a:r>
              <a:rPr lang="en-US" sz="2400" dirty="0"/>
              <a:t>What does it mean to your college?</a:t>
            </a:r>
          </a:p>
          <a:p>
            <a:pPr>
              <a:buFont typeface="Wingdings" panose="05000000000000000000" pitchFamily="2" charset="2"/>
              <a:buChar char="Ø"/>
            </a:pPr>
            <a:r>
              <a:rPr lang="en-US" sz="2400" dirty="0"/>
              <a:t>What does it mean to your colleagues?</a:t>
            </a:r>
          </a:p>
          <a:p>
            <a:pPr>
              <a:buFont typeface="Wingdings" panose="05000000000000000000" pitchFamily="2" charset="2"/>
              <a:buChar char="Ø"/>
            </a:pPr>
            <a:r>
              <a:rPr lang="en-US" sz="2400" dirty="0"/>
              <a:t>What does it mean to your students?</a:t>
            </a:r>
          </a:p>
          <a:p>
            <a:pPr marL="0" indent="0">
              <a:buNone/>
            </a:pPr>
            <a:endParaRPr lang="en-US" dirty="0"/>
          </a:p>
        </p:txBody>
      </p:sp>
      <p:sp>
        <p:nvSpPr>
          <p:cNvPr id="4" name="Content Placeholder 3">
            <a:extLst>
              <a:ext uri="{FF2B5EF4-FFF2-40B4-BE49-F238E27FC236}">
                <a16:creationId xmlns:a16="http://schemas.microsoft.com/office/drawing/2014/main" id="{E303FCD0-7FD9-4540-8462-06771432B9DA}"/>
              </a:ext>
            </a:extLst>
          </p:cNvPr>
          <p:cNvSpPr>
            <a:spLocks noGrp="1"/>
          </p:cNvSpPr>
          <p:nvPr>
            <p:ph sz="half" idx="2"/>
          </p:nvPr>
        </p:nvSpPr>
        <p:spPr>
          <a:xfrm>
            <a:off x="5089970" y="1930401"/>
            <a:ext cx="4184034" cy="4110962"/>
          </a:xfrm>
        </p:spPr>
        <p:txBody>
          <a:bodyPr>
            <a:normAutofit/>
          </a:bodyPr>
          <a:lstStyle/>
          <a:p>
            <a:pPr marL="0" indent="0">
              <a:buNone/>
            </a:pPr>
            <a:r>
              <a:rPr lang="en-US" sz="2400" b="1" dirty="0"/>
              <a:t>REALITY: </a:t>
            </a:r>
            <a:r>
              <a:rPr lang="en-US" sz="2400" dirty="0"/>
              <a:t>Honor!</a:t>
            </a:r>
          </a:p>
          <a:p>
            <a:pPr>
              <a:buFont typeface="Wingdings" panose="05000000000000000000" pitchFamily="2" charset="2"/>
              <a:buChar char="Ø"/>
            </a:pPr>
            <a:r>
              <a:rPr lang="en-US" sz="2400" dirty="0"/>
              <a:t>Leadership Style</a:t>
            </a:r>
          </a:p>
          <a:p>
            <a:pPr>
              <a:buFont typeface="Wingdings" panose="05000000000000000000" pitchFamily="2" charset="2"/>
              <a:buChar char="Ø"/>
            </a:pPr>
            <a:r>
              <a:rPr lang="en-US" sz="2400" dirty="0"/>
              <a:t>Relational Flexibility </a:t>
            </a:r>
          </a:p>
          <a:p>
            <a:pPr>
              <a:buFont typeface="Wingdings" panose="05000000000000000000" pitchFamily="2" charset="2"/>
              <a:buChar char="Ø"/>
            </a:pPr>
            <a:endParaRPr lang="en-US" sz="2400" dirty="0"/>
          </a:p>
        </p:txBody>
      </p:sp>
      <p:pic>
        <p:nvPicPr>
          <p:cNvPr id="7" name="Picture 6" descr="C:\Users\Janet\AppData\Local\Microsoft\Windows\INetCache\IE\6JSC3Q1L\social-collaboration[1].jpg">
            <a:extLst>
              <a:ext uri="{FF2B5EF4-FFF2-40B4-BE49-F238E27FC236}">
                <a16:creationId xmlns:a16="http://schemas.microsoft.com/office/drawing/2014/main" id="{D02EEB74-893A-4741-ACA9-A62ADFFD19E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809995" y="3776597"/>
            <a:ext cx="3914383" cy="2617940"/>
          </a:xfrm>
          <a:prstGeom prst="rect">
            <a:avLst/>
          </a:prstGeom>
          <a:noFill/>
          <a:ln>
            <a:noFill/>
          </a:ln>
        </p:spPr>
      </p:pic>
    </p:spTree>
    <p:extLst>
      <p:ext uri="{BB962C8B-B14F-4D97-AF65-F5344CB8AC3E}">
        <p14:creationId xmlns:p14="http://schemas.microsoft.com/office/powerpoint/2010/main" val="4193497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3D3DF-56FF-4230-8B88-058F828F8A44}"/>
              </a:ext>
            </a:extLst>
          </p:cNvPr>
          <p:cNvSpPr>
            <a:spLocks noGrp="1"/>
          </p:cNvSpPr>
          <p:nvPr>
            <p:ph type="title"/>
          </p:nvPr>
        </p:nvSpPr>
        <p:spPr/>
        <p:txBody>
          <a:bodyPr>
            <a:normAutofit/>
          </a:bodyPr>
          <a:lstStyle/>
          <a:p>
            <a:pPr algn="ctr"/>
            <a:r>
              <a:rPr lang="en-US" sz="6600" dirty="0"/>
              <a:t>#10</a:t>
            </a:r>
          </a:p>
        </p:txBody>
      </p:sp>
      <p:sp>
        <p:nvSpPr>
          <p:cNvPr id="3" name="Content Placeholder 2">
            <a:extLst>
              <a:ext uri="{FF2B5EF4-FFF2-40B4-BE49-F238E27FC236}">
                <a16:creationId xmlns:a16="http://schemas.microsoft.com/office/drawing/2014/main" id="{D683FCDF-7D0A-4720-91A3-A464B1023DAF}"/>
              </a:ext>
            </a:extLst>
          </p:cNvPr>
          <p:cNvSpPr>
            <a:spLocks noGrp="1"/>
          </p:cNvSpPr>
          <p:nvPr>
            <p:ph sz="half" idx="1"/>
          </p:nvPr>
        </p:nvSpPr>
        <p:spPr>
          <a:xfrm>
            <a:off x="394570" y="2160589"/>
            <a:ext cx="4283901" cy="3880772"/>
          </a:xfrm>
        </p:spPr>
        <p:txBody>
          <a:bodyPr/>
          <a:lstStyle/>
          <a:p>
            <a:pPr marL="0" indent="0">
              <a:buNone/>
            </a:pPr>
            <a:r>
              <a:rPr lang="en-US" sz="2400" b="1" dirty="0"/>
              <a:t>REASON: </a:t>
            </a:r>
            <a:r>
              <a:rPr lang="en-US" sz="2400" dirty="0"/>
              <a:t>Go for it OR let the body decide… </a:t>
            </a:r>
          </a:p>
          <a:p>
            <a:pPr marL="0" indent="0">
              <a:buNone/>
            </a:pPr>
            <a:endParaRPr lang="en-US" dirty="0"/>
          </a:p>
        </p:txBody>
      </p:sp>
      <p:sp>
        <p:nvSpPr>
          <p:cNvPr id="4" name="Content Placeholder 3">
            <a:extLst>
              <a:ext uri="{FF2B5EF4-FFF2-40B4-BE49-F238E27FC236}">
                <a16:creationId xmlns:a16="http://schemas.microsoft.com/office/drawing/2014/main" id="{25F45D0A-95A7-4781-9D6D-773463012C8C}"/>
              </a:ext>
            </a:extLst>
          </p:cNvPr>
          <p:cNvSpPr>
            <a:spLocks noGrp="1"/>
          </p:cNvSpPr>
          <p:nvPr>
            <p:ph sz="half" idx="2"/>
          </p:nvPr>
        </p:nvSpPr>
        <p:spPr>
          <a:xfrm>
            <a:off x="5830866" y="2160589"/>
            <a:ext cx="3889330" cy="3880773"/>
          </a:xfrm>
        </p:spPr>
        <p:txBody>
          <a:bodyPr/>
          <a:lstStyle/>
          <a:p>
            <a:pPr marL="0" indent="0">
              <a:buNone/>
            </a:pPr>
            <a:r>
              <a:rPr lang="en-US" sz="2400" b="1" dirty="0"/>
              <a:t>REALITY: </a:t>
            </a:r>
            <a:r>
              <a:rPr lang="en-US" sz="2400" dirty="0"/>
              <a:t>PROCESS, but WE WANT YOU!</a:t>
            </a:r>
          </a:p>
          <a:p>
            <a:pPr>
              <a:buFont typeface="Wingdings" panose="05000000000000000000" pitchFamily="2" charset="2"/>
              <a:buChar char="Ø"/>
            </a:pPr>
            <a:r>
              <a:rPr lang="en-US" sz="2400" dirty="0"/>
              <a:t>Appointments </a:t>
            </a:r>
          </a:p>
          <a:p>
            <a:pPr>
              <a:buFont typeface="Wingdings" panose="05000000000000000000" pitchFamily="2" charset="2"/>
              <a:buChar char="Ø"/>
            </a:pPr>
            <a:r>
              <a:rPr lang="en-US" sz="2400" dirty="0"/>
              <a:t>Elections</a:t>
            </a:r>
          </a:p>
          <a:p>
            <a:pPr marL="0" indent="0">
              <a:buNone/>
            </a:pPr>
            <a:endParaRPr lang="en-US" dirty="0"/>
          </a:p>
        </p:txBody>
      </p:sp>
      <p:pic>
        <p:nvPicPr>
          <p:cNvPr id="10" name="Picture 9" descr="A close up of a logo&#10;&#10;Description automatically generated">
            <a:extLst>
              <a:ext uri="{FF2B5EF4-FFF2-40B4-BE49-F238E27FC236}">
                <a16:creationId xmlns:a16="http://schemas.microsoft.com/office/drawing/2014/main" id="{E13126BB-10CE-4A0B-9B0F-D22E213246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9348" y="3305220"/>
            <a:ext cx="4762500" cy="2781300"/>
          </a:xfrm>
          <a:prstGeom prst="rect">
            <a:avLst/>
          </a:prstGeom>
        </p:spPr>
      </p:pic>
    </p:spTree>
    <p:extLst>
      <p:ext uri="{BB962C8B-B14F-4D97-AF65-F5344CB8AC3E}">
        <p14:creationId xmlns:p14="http://schemas.microsoft.com/office/powerpoint/2010/main" val="31793614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2CA1C-3B24-434A-B3C8-5A294FE56BB5}"/>
              </a:ext>
            </a:extLst>
          </p:cNvPr>
          <p:cNvSpPr>
            <a:spLocks noGrp="1"/>
          </p:cNvSpPr>
          <p:nvPr>
            <p:ph type="title"/>
          </p:nvPr>
        </p:nvSpPr>
        <p:spPr/>
        <p:txBody>
          <a:bodyPr>
            <a:normAutofit/>
          </a:bodyPr>
          <a:lstStyle/>
          <a:p>
            <a:pPr algn="ctr"/>
            <a:r>
              <a:rPr lang="en-US" sz="6600" dirty="0"/>
              <a:t>+1!</a:t>
            </a:r>
          </a:p>
        </p:txBody>
      </p:sp>
      <p:sp>
        <p:nvSpPr>
          <p:cNvPr id="4" name="Content Placeholder 3">
            <a:extLst>
              <a:ext uri="{FF2B5EF4-FFF2-40B4-BE49-F238E27FC236}">
                <a16:creationId xmlns:a16="http://schemas.microsoft.com/office/drawing/2014/main" id="{6D992CAB-2D49-436E-BB57-07C1502173DB}"/>
              </a:ext>
            </a:extLst>
          </p:cNvPr>
          <p:cNvSpPr>
            <a:spLocks noGrp="1"/>
          </p:cNvSpPr>
          <p:nvPr>
            <p:ph sz="half" idx="1"/>
          </p:nvPr>
        </p:nvSpPr>
        <p:spPr/>
        <p:txBody>
          <a:bodyPr>
            <a:normAutofit/>
          </a:bodyPr>
          <a:lstStyle/>
          <a:p>
            <a:pPr marL="0" indent="0">
              <a:buNone/>
            </a:pPr>
            <a:r>
              <a:rPr lang="en-US" sz="2400" b="1" dirty="0"/>
              <a:t>REASON: </a:t>
            </a:r>
            <a:r>
              <a:rPr lang="en-US" sz="2400" dirty="0"/>
              <a:t>YOU!</a:t>
            </a:r>
          </a:p>
        </p:txBody>
      </p:sp>
      <p:sp>
        <p:nvSpPr>
          <p:cNvPr id="5" name="Content Placeholder 4">
            <a:extLst>
              <a:ext uri="{FF2B5EF4-FFF2-40B4-BE49-F238E27FC236}">
                <a16:creationId xmlns:a16="http://schemas.microsoft.com/office/drawing/2014/main" id="{14685E57-B9C8-4C0B-B223-1E2964AC4A10}"/>
              </a:ext>
            </a:extLst>
          </p:cNvPr>
          <p:cNvSpPr>
            <a:spLocks noGrp="1"/>
          </p:cNvSpPr>
          <p:nvPr>
            <p:ph sz="half" idx="2"/>
          </p:nvPr>
        </p:nvSpPr>
        <p:spPr/>
        <p:txBody>
          <a:bodyPr/>
          <a:lstStyle/>
          <a:p>
            <a:pPr marL="0" indent="0">
              <a:buNone/>
            </a:pPr>
            <a:r>
              <a:rPr lang="en-US" sz="2400" b="1" dirty="0"/>
              <a:t>REALITY: </a:t>
            </a:r>
            <a:r>
              <a:rPr lang="en-US" sz="2400" dirty="0"/>
              <a:t>Lots of Q…&amp;…A</a:t>
            </a:r>
          </a:p>
          <a:p>
            <a:endParaRPr lang="en-US" dirty="0"/>
          </a:p>
        </p:txBody>
      </p:sp>
      <p:pic>
        <p:nvPicPr>
          <p:cNvPr id="6" name="Picture 5" descr="A close up of a logo&#10;&#10;Description automatically generated">
            <a:extLst>
              <a:ext uri="{FF2B5EF4-FFF2-40B4-BE49-F238E27FC236}">
                <a16:creationId xmlns:a16="http://schemas.microsoft.com/office/drawing/2014/main" id="{56F776B4-6118-4723-AEDF-19B7EF1A0F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956734">
            <a:off x="2370651" y="2413378"/>
            <a:ext cx="3106614" cy="4144223"/>
          </a:xfrm>
          <a:prstGeom prst="rect">
            <a:avLst/>
          </a:prstGeom>
        </p:spPr>
      </p:pic>
    </p:spTree>
    <p:extLst>
      <p:ext uri="{BB962C8B-B14F-4D97-AF65-F5344CB8AC3E}">
        <p14:creationId xmlns:p14="http://schemas.microsoft.com/office/powerpoint/2010/main" val="18336954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77334" y="609600"/>
            <a:ext cx="9394318" cy="1320800"/>
          </a:xfrm>
        </p:spPr>
        <p:txBody>
          <a:bodyPr>
            <a:normAutofit/>
          </a:bodyPr>
          <a:lstStyle/>
          <a:p>
            <a:pPr algn="ctr"/>
            <a:r>
              <a:rPr lang="en-US" b="1" dirty="0">
                <a:solidFill>
                  <a:schemeClr val="tx1"/>
                </a:solidFill>
              </a:rPr>
              <a:t>Senate Committee Appointment Process</a:t>
            </a:r>
          </a:p>
        </p:txBody>
      </p:sp>
      <p:sp>
        <p:nvSpPr>
          <p:cNvPr id="8" name="Content Placeholder 7"/>
          <p:cNvSpPr>
            <a:spLocks noGrp="1"/>
          </p:cNvSpPr>
          <p:nvPr>
            <p:ph idx="1"/>
          </p:nvPr>
        </p:nvSpPr>
        <p:spPr>
          <a:xfrm>
            <a:off x="609600" y="1447800"/>
            <a:ext cx="10972800" cy="4876800"/>
          </a:xfrm>
        </p:spPr>
        <p:txBody>
          <a:bodyPr>
            <a:normAutofit/>
          </a:bodyPr>
          <a:lstStyle/>
          <a:p>
            <a:pPr marL="914400" indent="-457200"/>
            <a:r>
              <a:rPr lang="en-US" dirty="0"/>
              <a:t>The Academic Senate continuously collects Application for Statewide Service Forms at ASCCC events such as plenary session and institutes. </a:t>
            </a:r>
          </a:p>
          <a:p>
            <a:pPr marL="914400" indent="-457200"/>
            <a:r>
              <a:rPr lang="en-US" dirty="0"/>
              <a:t>ASCCC Standing committee chairs review the list of interested faculty and select members based on criteria. The committee chair may also search the Senate directory or solicit the local senate presidents for additional nominations. </a:t>
            </a:r>
          </a:p>
          <a:p>
            <a:pPr marL="1188720" lvl="1" indent="-457200"/>
            <a:r>
              <a:rPr lang="en-US" sz="2200" dirty="0"/>
              <a:t>Criteria for selection include: </a:t>
            </a:r>
          </a:p>
          <a:p>
            <a:pPr marL="1463040" lvl="2" indent="-457200"/>
            <a:r>
              <a:rPr lang="en-US" sz="2000" dirty="0"/>
              <a:t>Diversity (i.e., regional, discipline, ethnicity, skill sets) </a:t>
            </a:r>
          </a:p>
          <a:p>
            <a:pPr marL="1463040" lvl="2" indent="-457200"/>
            <a:r>
              <a:rPr lang="en-US" sz="2000" dirty="0"/>
              <a:t>Previous senate assignments </a:t>
            </a:r>
          </a:p>
          <a:p>
            <a:pPr marL="1463040" lvl="2" indent="-457200"/>
            <a:r>
              <a:rPr lang="en-US" sz="2000" dirty="0"/>
              <a:t>Location </a:t>
            </a:r>
          </a:p>
          <a:p>
            <a:pPr marL="914400" indent="-457200"/>
            <a:r>
              <a:rPr lang="en-US" dirty="0"/>
              <a:t>Committee chairs will contact selected faculty to confirm willingness to serve. Faculty members will be notified in mid-August of appointment.</a:t>
            </a: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17</a:t>
            </a:fld>
            <a:endParaRPr lang="en-US">
              <a:solidFill>
                <a:prstClr val="black">
                  <a:tint val="75000"/>
                </a:prstClr>
              </a:solidFill>
            </a:endParaRPr>
          </a:p>
        </p:txBody>
      </p:sp>
    </p:spTree>
    <p:extLst>
      <p:ext uri="{BB962C8B-B14F-4D97-AF65-F5344CB8AC3E}">
        <p14:creationId xmlns:p14="http://schemas.microsoft.com/office/powerpoint/2010/main" val="19261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48575" y="471789"/>
            <a:ext cx="11576648" cy="1104181"/>
          </a:xfrm>
        </p:spPr>
        <p:txBody>
          <a:bodyPr>
            <a:normAutofit/>
          </a:bodyPr>
          <a:lstStyle/>
          <a:p>
            <a:pPr algn="ctr"/>
            <a:r>
              <a:rPr lang="en-US" b="1" dirty="0"/>
              <a:t>Ad Hoc, Special Task Forces, and Advisory Groups</a:t>
            </a:r>
            <a:endParaRPr lang="en-US" b="1" dirty="0">
              <a:solidFill>
                <a:schemeClr val="tx1"/>
              </a:solidFill>
            </a:endParaRPr>
          </a:p>
        </p:txBody>
      </p:sp>
      <p:sp>
        <p:nvSpPr>
          <p:cNvPr id="6" name="Content Placeholder 5"/>
          <p:cNvSpPr>
            <a:spLocks noGrp="1"/>
          </p:cNvSpPr>
          <p:nvPr>
            <p:ph idx="1"/>
          </p:nvPr>
        </p:nvSpPr>
        <p:spPr>
          <a:xfrm>
            <a:off x="659298" y="1543693"/>
            <a:ext cx="10515600" cy="4781006"/>
          </a:xfrm>
        </p:spPr>
        <p:txBody>
          <a:bodyPr>
            <a:normAutofit/>
          </a:bodyPr>
          <a:lstStyle/>
          <a:p>
            <a:pPr marL="854075" indent="-396875"/>
            <a:r>
              <a:rPr lang="en-US" sz="2200" dirty="0"/>
              <a:t>The Senate Office reviews the list of faculty interested in serving on Senate committees for faculty that have the expertise needed on the task force or advisory committee. </a:t>
            </a:r>
          </a:p>
          <a:p>
            <a:pPr marL="854075" indent="-396875"/>
            <a:r>
              <a:rPr lang="en-US" sz="2200" dirty="0"/>
              <a:t>If no faculty on the list have the skills or expertise needed for the task force or advisory committee, the Senate Office contacts local senates for nominations. </a:t>
            </a:r>
          </a:p>
          <a:p>
            <a:pPr marL="854075" indent="-396875"/>
            <a:r>
              <a:rPr lang="en-US" sz="2200" dirty="0"/>
              <a:t>Names of potential appointees are given to the President for approval. Once the President has selected potential appointees, the Senate Office contacts the local senate president to confirm the nominee’s appointment.</a:t>
            </a:r>
          </a:p>
          <a:p>
            <a:pPr marL="457200" indent="0">
              <a:buNone/>
            </a:pPr>
            <a:endParaRPr lang="en-US" sz="2800" dirty="0"/>
          </a:p>
        </p:txBody>
      </p:sp>
      <p:sp>
        <p:nvSpPr>
          <p:cNvPr id="8" name="Slide Number Placeholder 7"/>
          <p:cNvSpPr>
            <a:spLocks noGrp="1"/>
          </p:cNvSpPr>
          <p:nvPr>
            <p:ph type="sldNum" sz="quarter" idx="12"/>
          </p:nvPr>
        </p:nvSpPr>
        <p:spPr/>
        <p:txBody>
          <a:bodyPr/>
          <a:lstStyle/>
          <a:p>
            <a:fld id="{FFF6F13D-F0A3-46C2-B698-AB3A8038C3A8}" type="slidenum">
              <a:rPr lang="en-US" smtClean="0">
                <a:solidFill>
                  <a:prstClr val="black">
                    <a:tint val="75000"/>
                  </a:prstClr>
                </a:solidFill>
              </a:rPr>
              <a:pPr/>
              <a:t>18</a:t>
            </a:fld>
            <a:endParaRPr lang="en-US">
              <a:solidFill>
                <a:prstClr val="black">
                  <a:tint val="75000"/>
                </a:prst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1292" y="4850296"/>
            <a:ext cx="4471214" cy="2007704"/>
          </a:xfrm>
          <a:prstGeom prst="rect">
            <a:avLst/>
          </a:prstGeom>
        </p:spPr>
      </p:pic>
    </p:spTree>
    <p:extLst>
      <p:ext uri="{BB962C8B-B14F-4D97-AF65-F5344CB8AC3E}">
        <p14:creationId xmlns:p14="http://schemas.microsoft.com/office/powerpoint/2010/main" val="3867067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BCD8D-326D-42E7-BABA-C7CA40EDE584}"/>
              </a:ext>
            </a:extLst>
          </p:cNvPr>
          <p:cNvSpPr>
            <a:spLocks noGrp="1"/>
          </p:cNvSpPr>
          <p:nvPr>
            <p:ph type="title"/>
          </p:nvPr>
        </p:nvSpPr>
        <p:spPr>
          <a:xfrm>
            <a:off x="677334" y="609600"/>
            <a:ext cx="8596668" cy="873211"/>
          </a:xfrm>
        </p:spPr>
        <p:txBody>
          <a:bodyPr>
            <a:normAutofit fontScale="90000"/>
          </a:bodyPr>
          <a:lstStyle/>
          <a:p>
            <a:r>
              <a:rPr lang="en-US" dirty="0"/>
              <a:t>Senate President’s Approval</a:t>
            </a:r>
            <a:br>
              <a:rPr lang="en-US" dirty="0"/>
            </a:br>
            <a:endParaRPr lang="en-US" dirty="0"/>
          </a:p>
        </p:txBody>
      </p:sp>
      <p:sp>
        <p:nvSpPr>
          <p:cNvPr id="3" name="Content Placeholder 2">
            <a:extLst>
              <a:ext uri="{FF2B5EF4-FFF2-40B4-BE49-F238E27FC236}">
                <a16:creationId xmlns:a16="http://schemas.microsoft.com/office/drawing/2014/main" id="{186EC8E5-9E56-48D7-B523-0FA8B00F8C98}"/>
              </a:ext>
            </a:extLst>
          </p:cNvPr>
          <p:cNvSpPr>
            <a:spLocks noGrp="1"/>
          </p:cNvSpPr>
          <p:nvPr>
            <p:ph sz="half" idx="1"/>
          </p:nvPr>
        </p:nvSpPr>
        <p:spPr>
          <a:xfrm>
            <a:off x="677334" y="2367626"/>
            <a:ext cx="4184035" cy="3880773"/>
          </a:xfrm>
        </p:spPr>
        <p:txBody>
          <a:bodyPr/>
          <a:lstStyle/>
          <a:p>
            <a:r>
              <a:rPr lang="en-US" sz="2400" dirty="0"/>
              <a:t>Support participation of faculty members from your college</a:t>
            </a:r>
          </a:p>
          <a:p>
            <a:r>
              <a:rPr lang="en-US" sz="2400" dirty="0"/>
              <a:t>ASCCC needs and wants diverse voices at the table</a:t>
            </a:r>
          </a:p>
          <a:p>
            <a:pPr marL="0" indent="0">
              <a:buNone/>
            </a:pPr>
            <a:endParaRPr lang="en-US" dirty="0"/>
          </a:p>
        </p:txBody>
      </p:sp>
      <p:sp>
        <p:nvSpPr>
          <p:cNvPr id="4" name="Content Placeholder 3">
            <a:extLst>
              <a:ext uri="{FF2B5EF4-FFF2-40B4-BE49-F238E27FC236}">
                <a16:creationId xmlns:a16="http://schemas.microsoft.com/office/drawing/2014/main" id="{956F715B-E43C-4C8A-9B58-296B7602F1BD}"/>
              </a:ext>
            </a:extLst>
          </p:cNvPr>
          <p:cNvSpPr>
            <a:spLocks noGrp="1"/>
          </p:cNvSpPr>
          <p:nvPr>
            <p:ph sz="half" idx="2"/>
          </p:nvPr>
        </p:nvSpPr>
        <p:spPr>
          <a:xfrm>
            <a:off x="5089970" y="2367626"/>
            <a:ext cx="4184034" cy="3673736"/>
          </a:xfrm>
        </p:spPr>
        <p:txBody>
          <a:bodyPr/>
          <a:lstStyle/>
          <a:p>
            <a:r>
              <a:rPr lang="en-US" sz="2400" dirty="0"/>
              <a:t>Be fair and neutral, do not use this process as an opportunity for payback</a:t>
            </a:r>
          </a:p>
          <a:p>
            <a:r>
              <a:rPr lang="en-US" sz="2400" dirty="0"/>
              <a:t>Be honest and transparent</a:t>
            </a:r>
          </a:p>
          <a:p>
            <a:pPr marL="0" indent="0">
              <a:buNone/>
            </a:pPr>
            <a:endParaRPr lang="en-US" dirty="0"/>
          </a:p>
        </p:txBody>
      </p:sp>
      <p:sp>
        <p:nvSpPr>
          <p:cNvPr id="5" name="Rectangle 4">
            <a:extLst>
              <a:ext uri="{FF2B5EF4-FFF2-40B4-BE49-F238E27FC236}">
                <a16:creationId xmlns:a16="http://schemas.microsoft.com/office/drawing/2014/main" id="{B39B0C40-11BC-4AF6-9F5A-2B62FC877A46}"/>
              </a:ext>
            </a:extLst>
          </p:cNvPr>
          <p:cNvSpPr/>
          <p:nvPr/>
        </p:nvSpPr>
        <p:spPr>
          <a:xfrm>
            <a:off x="677334" y="1452367"/>
            <a:ext cx="9306925" cy="707886"/>
          </a:xfrm>
          <a:prstGeom prst="rect">
            <a:avLst/>
          </a:prstGeom>
        </p:spPr>
        <p:txBody>
          <a:bodyPr wrap="square">
            <a:spAutoFit/>
          </a:bodyPr>
          <a:lstStyle/>
          <a:p>
            <a:r>
              <a:rPr lang="en-US" sz="2000" dirty="0"/>
              <a:t>When ASCCC requests your approval of a faculty member for the statewide service…</a:t>
            </a:r>
          </a:p>
        </p:txBody>
      </p:sp>
    </p:spTree>
    <p:extLst>
      <p:ext uri="{BB962C8B-B14F-4D97-AF65-F5344CB8AC3E}">
        <p14:creationId xmlns:p14="http://schemas.microsoft.com/office/powerpoint/2010/main" val="2540003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6DA8B3-7523-4129-BF53-796A381A6F83}"/>
              </a:ext>
            </a:extLst>
          </p:cNvPr>
          <p:cNvSpPr>
            <a:spLocks noGrp="1"/>
          </p:cNvSpPr>
          <p:nvPr>
            <p:ph idx="1"/>
          </p:nvPr>
        </p:nvSpPr>
        <p:spPr>
          <a:xfrm>
            <a:off x="609600" y="719528"/>
            <a:ext cx="10972800" cy="5757472"/>
          </a:xfrm>
        </p:spPr>
        <p:txBody>
          <a:bodyPr>
            <a:normAutofit lnSpcReduction="10000"/>
          </a:bodyPr>
          <a:lstStyle/>
          <a:p>
            <a:pPr marL="0" indent="0">
              <a:buNone/>
            </a:pPr>
            <a:r>
              <a:rPr lang="en-US" sz="2800" b="1" dirty="0"/>
              <a:t>We want you...to be of service to the Academic Senate for California Community Colleges! And we have 10+1 reasons…</a:t>
            </a:r>
          </a:p>
          <a:p>
            <a:pPr marL="0" indent="0">
              <a:buNone/>
            </a:pPr>
            <a:endParaRPr lang="en-US" sz="2800" dirty="0"/>
          </a:p>
          <a:p>
            <a:pPr marL="0" indent="0">
              <a:buNone/>
            </a:pPr>
            <a:r>
              <a:rPr lang="en-US" sz="2800" dirty="0"/>
              <a:t>Faculty voice is crucial to ensuring that our students’ needs are served effectively. The ASCCC strives to ensure that diverse faculty perspectives are represented on the state level. This requires active participation of faculty volunteers on various statewide committees, task forces, and the Executive Committee. If you are interested in becoming more involved in this important work, join us for this interactive session where we will discuss different committees, the appointment process, as well as time commitments and responsibilities. In addition, we will talk about the role of the Senate President in approving faculty for statewide service.</a:t>
            </a:r>
          </a:p>
          <a:p>
            <a:endParaRPr lang="en-US" dirty="0"/>
          </a:p>
        </p:txBody>
      </p:sp>
    </p:spTree>
    <p:extLst>
      <p:ext uri="{BB962C8B-B14F-4D97-AF65-F5344CB8AC3E}">
        <p14:creationId xmlns:p14="http://schemas.microsoft.com/office/powerpoint/2010/main" val="22266392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8361" y="721250"/>
            <a:ext cx="11266097" cy="680590"/>
          </a:xfrm>
        </p:spPr>
        <p:txBody>
          <a:bodyPr>
            <a:normAutofit fontScale="90000"/>
          </a:bodyPr>
          <a:lstStyle/>
          <a:p>
            <a:pPr algn="ctr"/>
            <a:r>
              <a:rPr lang="en-US" b="1" dirty="0">
                <a:solidFill>
                  <a:schemeClr val="tx1"/>
                </a:solidFill>
              </a:rPr>
              <a:t>So how do I sign up?! </a:t>
            </a:r>
            <a:br>
              <a:rPr lang="en-US" b="1" dirty="0">
                <a:solidFill>
                  <a:schemeClr val="tx1"/>
                </a:solidFill>
              </a:rPr>
            </a:br>
            <a:r>
              <a:rPr lang="en-US" sz="3100" b="1" spc="0" dirty="0"/>
              <a:t> https://asccc.org/content/faculty-application-statewide-service</a:t>
            </a:r>
            <a:endParaRPr lang="en-US" sz="3100" b="1" dirty="0">
              <a:solidFill>
                <a:schemeClr val="tx1"/>
              </a:solidFill>
            </a:endParaRP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20</a:t>
            </a:fld>
            <a:endParaRPr lang="en-US">
              <a:solidFill>
                <a:prstClr val="black">
                  <a:tint val="75000"/>
                </a:prstClr>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361" y="1775618"/>
            <a:ext cx="5397274" cy="3237067"/>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71409" y="2825410"/>
            <a:ext cx="5247997" cy="3626994"/>
          </a:xfrm>
          <a:prstGeom prst="rect">
            <a:avLst/>
          </a:prstGeom>
        </p:spPr>
      </p:pic>
    </p:spTree>
    <p:extLst>
      <p:ext uri="{BB962C8B-B14F-4D97-AF65-F5344CB8AC3E}">
        <p14:creationId xmlns:p14="http://schemas.microsoft.com/office/powerpoint/2010/main" val="2836151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8" name="Title 1"/>
          <p:cNvSpPr>
            <a:spLocks noGrp="1"/>
          </p:cNvSpPr>
          <p:nvPr>
            <p:ph type="title"/>
          </p:nvPr>
        </p:nvSpPr>
        <p:spPr/>
        <p:txBody>
          <a:bodyPr>
            <a:normAutofit/>
          </a:bodyPr>
          <a:lstStyle/>
          <a:p>
            <a:r>
              <a:rPr lang="en-US" b="1" dirty="0">
                <a:solidFill>
                  <a:schemeClr val="tx2">
                    <a:lumMod val="90000"/>
                    <a:lumOff val="10000"/>
                  </a:schemeClr>
                </a:solidFill>
                <a:latin typeface="Times New Roman" panose="02020603050405020304" pitchFamily="18" charset="0"/>
                <a:cs typeface="Times New Roman" panose="02020603050405020304" pitchFamily="18" charset="0"/>
              </a:rPr>
              <a:t>Questions &amp; Comments? </a:t>
            </a:r>
          </a:p>
        </p:txBody>
      </p:sp>
      <p:sp>
        <p:nvSpPr>
          <p:cNvPr id="1048659" name="Content Placeholder 2"/>
          <p:cNvSpPr>
            <a:spLocks noGrp="1"/>
          </p:cNvSpPr>
          <p:nvPr>
            <p:ph sz="half" idx="1"/>
          </p:nvPr>
        </p:nvSpPr>
        <p:spPr/>
        <p:txBody>
          <a:bodyPr>
            <a:normAutofit/>
          </a:bodyPr>
          <a:lstStyle/>
          <a:p>
            <a:pPr marL="0" indent="0">
              <a:buNone/>
            </a:pPr>
            <a:r>
              <a:rPr lang="en-US" dirty="0"/>
              <a:t>Anna Bruzzese</a:t>
            </a:r>
          </a:p>
          <a:p>
            <a:pPr marL="0" indent="0">
              <a:buNone/>
            </a:pPr>
            <a:r>
              <a:rPr lang="en-US" dirty="0">
                <a:hlinkClick r:id="rId2"/>
              </a:rPr>
              <a:t>bruzzeaa@piercecollege.edu</a:t>
            </a:r>
            <a:endParaRPr lang="en-US" dirty="0"/>
          </a:p>
          <a:p>
            <a:pPr marL="0" indent="0">
              <a:buNone/>
            </a:pPr>
            <a:endParaRPr lang="en-US" dirty="0"/>
          </a:p>
          <a:p>
            <a:pPr marL="0" indent="0">
              <a:buNone/>
            </a:pPr>
            <a:r>
              <a:rPr lang="en-US" dirty="0"/>
              <a:t>Sam Foster</a:t>
            </a:r>
            <a:br>
              <a:rPr lang="en-US" dirty="0"/>
            </a:br>
            <a:r>
              <a:rPr lang="en-US" dirty="0">
                <a:hlinkClick r:id="rId3"/>
              </a:rPr>
              <a:t>sfoster@fullcoll.edu</a:t>
            </a:r>
            <a:endParaRPr lang="en-US" dirty="0"/>
          </a:p>
          <a:p>
            <a:pPr marL="0" indent="0">
              <a:buNone/>
            </a:pPr>
            <a:endParaRPr lang="en-US" dirty="0"/>
          </a:p>
          <a:p>
            <a:pPr marL="0" indent="0">
              <a:buNone/>
            </a:pPr>
            <a:r>
              <a:rPr lang="en-US" dirty="0"/>
              <a:t>LaTonya Parker</a:t>
            </a:r>
            <a:br>
              <a:rPr lang="en-US" dirty="0"/>
            </a:br>
            <a:r>
              <a:rPr lang="en-US" dirty="0">
                <a:hlinkClick r:id="rId4"/>
              </a:rPr>
              <a:t>latonya.parker@mvc.edu</a:t>
            </a:r>
            <a:endParaRPr lang="en-US" dirty="0"/>
          </a:p>
          <a:p>
            <a:pPr marL="0" indent="0">
              <a:buNone/>
            </a:pP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2045" y="2700763"/>
            <a:ext cx="4090750" cy="3766944"/>
          </a:xfrm>
          <a:prstGeom prst="rect">
            <a:avLst/>
          </a:prstGeom>
        </p:spPr>
      </p:pic>
      <p:sp>
        <p:nvSpPr>
          <p:cNvPr id="2" name="Title 1"/>
          <p:cNvSpPr>
            <a:spLocks noGrp="1"/>
          </p:cNvSpPr>
          <p:nvPr>
            <p:ph type="title"/>
          </p:nvPr>
        </p:nvSpPr>
        <p:spPr/>
        <p:txBody>
          <a:bodyPr>
            <a:normAutofit/>
          </a:bodyPr>
          <a:lstStyle/>
          <a:p>
            <a:pPr algn="ctr"/>
            <a:r>
              <a:rPr lang="en-US" b="1" dirty="0">
                <a:solidFill>
                  <a:schemeClr val="tx1"/>
                </a:solidFill>
              </a:rPr>
              <a:t>A Bit of Background</a:t>
            </a:r>
          </a:p>
        </p:txBody>
      </p:sp>
      <p:sp>
        <p:nvSpPr>
          <p:cNvPr id="5" name="Content Placeholder 4"/>
          <p:cNvSpPr>
            <a:spLocks noGrp="1"/>
          </p:cNvSpPr>
          <p:nvPr>
            <p:ph idx="1"/>
          </p:nvPr>
        </p:nvSpPr>
        <p:spPr>
          <a:xfrm>
            <a:off x="549642" y="1649897"/>
            <a:ext cx="7732209" cy="4469550"/>
          </a:xfrm>
        </p:spPr>
        <p:txBody>
          <a:bodyPr>
            <a:normAutofit/>
          </a:bodyPr>
          <a:lstStyle/>
          <a:p>
            <a:pPr marL="0" indent="0">
              <a:buNone/>
            </a:pPr>
            <a:r>
              <a:rPr lang="en-US" sz="2800" dirty="0"/>
              <a:t>The Board of Governor’s Procedures and Standing Orders, section 332, explicitly recognizes the role of the Academic Senate as the official voice of faculty in academic and professional matters and directs the community college system to rely upon the ASCCC for appointments of all faculty to statewide committees and groups. </a:t>
            </a:r>
          </a:p>
          <a:p>
            <a:endParaRPr lang="en-US" sz="2800" dirty="0"/>
          </a:p>
        </p:txBody>
      </p:sp>
      <p:sp>
        <p:nvSpPr>
          <p:cNvPr id="4" name="Slide Number Placeholder 3"/>
          <p:cNvSpPr>
            <a:spLocks noGrp="1"/>
          </p:cNvSpPr>
          <p:nvPr>
            <p:ph type="sldNum" sz="quarter" idx="12"/>
          </p:nvPr>
        </p:nvSpPr>
        <p:spPr/>
        <p:txBody>
          <a:bodyPr/>
          <a:lstStyle/>
          <a:p>
            <a:fld id="{F01EB0EE-5C55-4A20-9AF4-1E061F85A2B6}" type="slidenum">
              <a:rPr lang="en-US" smtClean="0"/>
              <a:pPr/>
              <a:t>3</a:t>
            </a:fld>
            <a:endParaRPr lang="en-US"/>
          </a:p>
        </p:txBody>
      </p:sp>
    </p:spTree>
    <p:extLst>
      <p:ext uri="{BB962C8B-B14F-4D97-AF65-F5344CB8AC3E}">
        <p14:creationId xmlns:p14="http://schemas.microsoft.com/office/powerpoint/2010/main" val="2048847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84277" y="1303419"/>
            <a:ext cx="2768600" cy="2755900"/>
          </a:xfrm>
          <a:prstGeom prst="rect">
            <a:avLst/>
          </a:prstGeom>
        </p:spPr>
      </p:pic>
      <p:sp>
        <p:nvSpPr>
          <p:cNvPr id="2" name="Title 1"/>
          <p:cNvSpPr>
            <a:spLocks noGrp="1"/>
          </p:cNvSpPr>
          <p:nvPr>
            <p:ph type="title"/>
          </p:nvPr>
        </p:nvSpPr>
        <p:spPr/>
        <p:txBody>
          <a:bodyPr>
            <a:normAutofit/>
          </a:bodyPr>
          <a:lstStyle/>
          <a:p>
            <a:pPr algn="ctr"/>
            <a:r>
              <a:rPr lang="en-US" b="1" dirty="0">
                <a:solidFill>
                  <a:schemeClr val="tx1"/>
                </a:solidFill>
              </a:rPr>
              <a:t>Service at the State-Level</a:t>
            </a:r>
          </a:p>
        </p:txBody>
      </p:sp>
      <p:sp>
        <p:nvSpPr>
          <p:cNvPr id="5" name="Content Placeholder 4"/>
          <p:cNvSpPr>
            <a:spLocks noGrp="1"/>
          </p:cNvSpPr>
          <p:nvPr>
            <p:ph idx="1"/>
          </p:nvPr>
        </p:nvSpPr>
        <p:spPr>
          <a:xfrm>
            <a:off x="609600" y="1524000"/>
            <a:ext cx="8952411" cy="4667794"/>
          </a:xfrm>
        </p:spPr>
        <p:txBody>
          <a:bodyPr>
            <a:normAutofit fontScale="92500" lnSpcReduction="20000"/>
          </a:bodyPr>
          <a:lstStyle/>
          <a:p>
            <a:pPr marL="0" indent="0">
              <a:buNone/>
            </a:pPr>
            <a:r>
              <a:rPr lang="en-US" sz="3200" dirty="0"/>
              <a:t>Each year the Academic Senate appoints faculty members to the statewide Standing Committees, Chancellor's Office advisory committees, and task forces. </a:t>
            </a:r>
          </a:p>
          <a:p>
            <a:pPr lvl="1"/>
            <a:r>
              <a:rPr lang="en-US" sz="2800" dirty="0"/>
              <a:t>Currently, there are 15 standing committees of the Academic Senate, 3 task forces, 2 operational committees, and 1 ad hoc committee</a:t>
            </a:r>
          </a:p>
          <a:p>
            <a:pPr lvl="1"/>
            <a:r>
              <a:rPr lang="en-US" sz="2800" dirty="0"/>
              <a:t>There are almost 50 Chancellor’s Office Committees active this year! </a:t>
            </a:r>
          </a:p>
          <a:p>
            <a:pPr marL="457200" lvl="1" indent="0">
              <a:buNone/>
            </a:pPr>
            <a:endParaRPr lang="en-US" sz="2800" dirty="0"/>
          </a:p>
          <a:p>
            <a:pPr marL="57150" indent="0">
              <a:buNone/>
            </a:pPr>
            <a:r>
              <a:rPr lang="en-US" sz="2800" dirty="0">
                <a:solidFill>
                  <a:schemeClr val="accent1"/>
                </a:solidFill>
                <a:hlinkClick r:id="rId4"/>
              </a:rPr>
              <a:t>https://www.asccc.org/communities/committees</a:t>
            </a:r>
            <a:endParaRPr lang="en-US" sz="2800" dirty="0">
              <a:solidFill>
                <a:schemeClr val="accent1"/>
              </a:solidFill>
            </a:endParaRPr>
          </a:p>
          <a:p>
            <a:pPr marL="57150" indent="0">
              <a:buNone/>
            </a:pPr>
            <a:endParaRPr lang="en-US" sz="2800" dirty="0">
              <a:solidFill>
                <a:schemeClr val="accent1"/>
              </a:solidFill>
            </a:endParaRPr>
          </a:p>
          <a:p>
            <a:pPr marL="457200" lvl="1" indent="0">
              <a:buNone/>
            </a:pPr>
            <a:endParaRPr lang="en-US" sz="2600" dirty="0">
              <a:solidFill>
                <a:schemeClr val="accent1"/>
              </a:solidFill>
            </a:endParaRPr>
          </a:p>
        </p:txBody>
      </p:sp>
      <p:sp>
        <p:nvSpPr>
          <p:cNvPr id="4" name="Slide Number Placeholder 3"/>
          <p:cNvSpPr>
            <a:spLocks noGrp="1"/>
          </p:cNvSpPr>
          <p:nvPr>
            <p:ph type="sldNum" sz="quarter" idx="12"/>
          </p:nvPr>
        </p:nvSpPr>
        <p:spPr/>
        <p:txBody>
          <a:bodyPr/>
          <a:lstStyle/>
          <a:p>
            <a:fld id="{F01EB0EE-5C55-4A20-9AF4-1E061F85A2B6}" type="slidenum">
              <a:rPr lang="en-US" smtClean="0"/>
              <a:pPr/>
              <a:t>4</a:t>
            </a:fld>
            <a:endParaRPr lang="en-US"/>
          </a:p>
        </p:txBody>
      </p:sp>
    </p:spTree>
    <p:extLst>
      <p:ext uri="{BB962C8B-B14F-4D97-AF65-F5344CB8AC3E}">
        <p14:creationId xmlns:p14="http://schemas.microsoft.com/office/powerpoint/2010/main" val="3887823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6B7CA-1451-4934-886D-797F0A578AE3}"/>
              </a:ext>
            </a:extLst>
          </p:cNvPr>
          <p:cNvSpPr>
            <a:spLocks noGrp="1"/>
          </p:cNvSpPr>
          <p:nvPr>
            <p:ph type="title"/>
          </p:nvPr>
        </p:nvSpPr>
        <p:spPr>
          <a:xfrm>
            <a:off x="677334" y="244258"/>
            <a:ext cx="8596668" cy="1377863"/>
          </a:xfrm>
        </p:spPr>
        <p:txBody>
          <a:bodyPr>
            <a:normAutofit/>
          </a:bodyPr>
          <a:lstStyle/>
          <a:p>
            <a:pPr algn="ctr"/>
            <a:r>
              <a:rPr lang="en-US" sz="6600" dirty="0"/>
              <a:t>#1</a:t>
            </a:r>
          </a:p>
        </p:txBody>
      </p:sp>
      <p:sp>
        <p:nvSpPr>
          <p:cNvPr id="3" name="Content Placeholder 2">
            <a:extLst>
              <a:ext uri="{FF2B5EF4-FFF2-40B4-BE49-F238E27FC236}">
                <a16:creationId xmlns:a16="http://schemas.microsoft.com/office/drawing/2014/main" id="{880CC5BA-213D-4CEE-BB07-51876B00B96E}"/>
              </a:ext>
            </a:extLst>
          </p:cNvPr>
          <p:cNvSpPr>
            <a:spLocks noGrp="1"/>
          </p:cNvSpPr>
          <p:nvPr>
            <p:ph sz="half" idx="1"/>
          </p:nvPr>
        </p:nvSpPr>
        <p:spPr>
          <a:xfrm>
            <a:off x="328246" y="1384126"/>
            <a:ext cx="5181600" cy="5108749"/>
          </a:xfrm>
        </p:spPr>
        <p:txBody>
          <a:bodyPr>
            <a:normAutofit/>
          </a:bodyPr>
          <a:lstStyle/>
          <a:p>
            <a:pPr marL="0" indent="0">
              <a:buNone/>
            </a:pPr>
            <a:r>
              <a:rPr lang="en-US" sz="2400" b="1" dirty="0"/>
              <a:t>REASON: </a:t>
            </a:r>
            <a:r>
              <a:rPr lang="en-US" sz="2400" dirty="0"/>
              <a:t>Mission of ASCCC</a:t>
            </a:r>
          </a:p>
          <a:p>
            <a:pPr marL="0" indent="0">
              <a:buNone/>
            </a:pPr>
            <a:r>
              <a:rPr lang="en-US" sz="2000" dirty="0"/>
              <a:t>The Academic Senate for California Community Colleges fosters the effective participation by community college faculty in all statewide and local academic and professional matters; develops, promotes, and acts upon policies responding to statewide concerns; and serves as the official voice of the faculty of California Community Colleges in academic and professional matters. </a:t>
            </a:r>
          </a:p>
          <a:p>
            <a:pPr marL="0" indent="0">
              <a:buNone/>
            </a:pPr>
            <a:r>
              <a:rPr lang="en-US" sz="2000" dirty="0"/>
              <a:t>The Academic Senate strengthens and supports the local senates of all California community colleges.</a:t>
            </a:r>
          </a:p>
        </p:txBody>
      </p:sp>
      <p:sp>
        <p:nvSpPr>
          <p:cNvPr id="4" name="Content Placeholder 3">
            <a:extLst>
              <a:ext uri="{FF2B5EF4-FFF2-40B4-BE49-F238E27FC236}">
                <a16:creationId xmlns:a16="http://schemas.microsoft.com/office/drawing/2014/main" id="{8835AC02-1D24-45D7-83A6-F25C684E7F18}"/>
              </a:ext>
            </a:extLst>
          </p:cNvPr>
          <p:cNvSpPr>
            <a:spLocks noGrp="1"/>
          </p:cNvSpPr>
          <p:nvPr>
            <p:ph sz="half" idx="2"/>
          </p:nvPr>
        </p:nvSpPr>
        <p:spPr>
          <a:xfrm>
            <a:off x="5509846" y="1384126"/>
            <a:ext cx="4501662" cy="4792837"/>
          </a:xfrm>
        </p:spPr>
        <p:txBody>
          <a:bodyPr>
            <a:normAutofit/>
          </a:bodyPr>
          <a:lstStyle/>
          <a:p>
            <a:pPr marL="0" indent="0">
              <a:buNone/>
            </a:pPr>
            <a:r>
              <a:rPr lang="en-US" sz="2400" b="1" dirty="0"/>
              <a:t>REALITY: </a:t>
            </a:r>
            <a:r>
              <a:rPr lang="en-US" sz="2400" dirty="0"/>
              <a:t>Direction and purpose in a continuously ongoing process to achieve goals and outcomes</a:t>
            </a:r>
          </a:p>
          <a:p>
            <a:pPr>
              <a:buFont typeface="Wingdings" panose="05000000000000000000" pitchFamily="2" charset="2"/>
              <a:buChar char="Ø"/>
            </a:pPr>
            <a:r>
              <a:rPr lang="en-US" sz="2000" i="1" dirty="0"/>
              <a:t>Faculty voice</a:t>
            </a:r>
          </a:p>
          <a:p>
            <a:pPr>
              <a:buFont typeface="Wingdings" panose="05000000000000000000" pitchFamily="2" charset="2"/>
              <a:buChar char="Ø"/>
            </a:pPr>
            <a:r>
              <a:rPr lang="en-US" sz="2000" i="1" dirty="0"/>
              <a:t>10+1 academic and professional matters</a:t>
            </a:r>
          </a:p>
          <a:p>
            <a:pPr>
              <a:buFont typeface="Wingdings" panose="05000000000000000000" pitchFamily="2" charset="2"/>
              <a:buChar char="Ø"/>
            </a:pPr>
            <a:r>
              <a:rPr lang="en-US" sz="2000" i="1" dirty="0"/>
              <a:t>Leadership, Empowerment, Voice</a:t>
            </a:r>
          </a:p>
          <a:p>
            <a:pPr marL="0" indent="0">
              <a:buNone/>
            </a:pPr>
            <a:endParaRPr lang="en-US" dirty="0"/>
          </a:p>
        </p:txBody>
      </p:sp>
    </p:spTree>
    <p:extLst>
      <p:ext uri="{BB962C8B-B14F-4D97-AF65-F5344CB8AC3E}">
        <p14:creationId xmlns:p14="http://schemas.microsoft.com/office/powerpoint/2010/main" val="950671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251EF-FFFB-47DA-A263-C95BD7EED581}"/>
              </a:ext>
            </a:extLst>
          </p:cNvPr>
          <p:cNvSpPr>
            <a:spLocks noGrp="1"/>
          </p:cNvSpPr>
          <p:nvPr>
            <p:ph type="title"/>
          </p:nvPr>
        </p:nvSpPr>
        <p:spPr>
          <a:xfrm>
            <a:off x="677334" y="156576"/>
            <a:ext cx="8596668" cy="1139868"/>
          </a:xfrm>
        </p:spPr>
        <p:txBody>
          <a:bodyPr>
            <a:normAutofit/>
          </a:bodyPr>
          <a:lstStyle/>
          <a:p>
            <a:pPr algn="ctr"/>
            <a:r>
              <a:rPr lang="en-US" sz="6600" dirty="0"/>
              <a:t>#2</a:t>
            </a:r>
          </a:p>
        </p:txBody>
      </p:sp>
      <p:sp>
        <p:nvSpPr>
          <p:cNvPr id="3" name="Content Placeholder 2">
            <a:extLst>
              <a:ext uri="{FF2B5EF4-FFF2-40B4-BE49-F238E27FC236}">
                <a16:creationId xmlns:a16="http://schemas.microsoft.com/office/drawing/2014/main" id="{7D0D700F-E73B-42CB-B0E8-15F98E382E95}"/>
              </a:ext>
            </a:extLst>
          </p:cNvPr>
          <p:cNvSpPr>
            <a:spLocks noGrp="1"/>
          </p:cNvSpPr>
          <p:nvPr>
            <p:ph sz="half" idx="1"/>
          </p:nvPr>
        </p:nvSpPr>
        <p:spPr>
          <a:xfrm>
            <a:off x="325677" y="1296444"/>
            <a:ext cx="5085567" cy="5361140"/>
          </a:xfrm>
        </p:spPr>
        <p:txBody>
          <a:bodyPr>
            <a:normAutofit fontScale="85000" lnSpcReduction="20000"/>
          </a:bodyPr>
          <a:lstStyle/>
          <a:p>
            <a:pPr marL="0" indent="0">
              <a:buNone/>
            </a:pPr>
            <a:r>
              <a:rPr lang="en-US" sz="3100" b="1" dirty="0"/>
              <a:t>REASON: </a:t>
            </a:r>
            <a:r>
              <a:rPr lang="en-US" sz="3100" dirty="0"/>
              <a:t>Strategic Plan</a:t>
            </a:r>
            <a:endParaRPr lang="en-US" sz="2600" dirty="0"/>
          </a:p>
          <a:p>
            <a:pPr marL="0" indent="0">
              <a:buNone/>
            </a:pPr>
            <a:endParaRPr lang="en-US" sz="1000" dirty="0"/>
          </a:p>
          <a:p>
            <a:pPr marL="457200" indent="-457200">
              <a:buAutoNum type="arabicParenR"/>
            </a:pPr>
            <a:r>
              <a:rPr lang="en-US" sz="2400" dirty="0"/>
              <a:t>Assert the faculty voice and leadership in local, state, and national policy conversations</a:t>
            </a:r>
          </a:p>
          <a:p>
            <a:pPr marL="457200" indent="-457200">
              <a:buAutoNum type="arabicParenR"/>
            </a:pPr>
            <a:r>
              <a:rPr lang="en-US" sz="2400" dirty="0"/>
              <a:t>Engage and empower diverse groups of faculty at all levels of state and local leadership </a:t>
            </a:r>
          </a:p>
          <a:p>
            <a:pPr marL="457200" indent="-457200">
              <a:buAutoNum type="arabicParenR"/>
            </a:pPr>
            <a:r>
              <a:rPr lang="en-US" sz="2400" dirty="0"/>
              <a:t>Lead faculty professional development for the California Community College System</a:t>
            </a:r>
          </a:p>
          <a:p>
            <a:pPr marL="457200" indent="-457200">
              <a:buAutoNum type="arabicParenR"/>
            </a:pPr>
            <a:r>
              <a:rPr lang="en-US" sz="2400" dirty="0"/>
              <a:t>Enhance engagement, communication, and partnerships with local senates and system partners, and other constituent groups</a:t>
            </a:r>
          </a:p>
          <a:p>
            <a:pPr marL="457200" indent="-457200">
              <a:buAutoNum type="arabicParenR"/>
            </a:pPr>
            <a:r>
              <a:rPr lang="en-US" sz="2400" dirty="0"/>
              <a:t>Secure resources to sustain and support the mission and the work of the ASCCC.</a:t>
            </a:r>
          </a:p>
          <a:p>
            <a:pPr marL="0" indent="0">
              <a:buNone/>
            </a:pPr>
            <a:endParaRPr lang="en-US" dirty="0"/>
          </a:p>
        </p:txBody>
      </p:sp>
      <p:sp>
        <p:nvSpPr>
          <p:cNvPr id="4" name="Content Placeholder 3">
            <a:extLst>
              <a:ext uri="{FF2B5EF4-FFF2-40B4-BE49-F238E27FC236}">
                <a16:creationId xmlns:a16="http://schemas.microsoft.com/office/drawing/2014/main" id="{6146B89A-2883-41AC-972A-4A2026D39D01}"/>
              </a:ext>
            </a:extLst>
          </p:cNvPr>
          <p:cNvSpPr>
            <a:spLocks noGrp="1"/>
          </p:cNvSpPr>
          <p:nvPr>
            <p:ph sz="half" idx="2"/>
          </p:nvPr>
        </p:nvSpPr>
        <p:spPr>
          <a:xfrm>
            <a:off x="5751078" y="1296445"/>
            <a:ext cx="3522925" cy="4744918"/>
          </a:xfrm>
        </p:spPr>
        <p:txBody>
          <a:bodyPr>
            <a:normAutofit fontScale="85000" lnSpcReduction="20000"/>
          </a:bodyPr>
          <a:lstStyle/>
          <a:p>
            <a:pPr marL="0" indent="0">
              <a:buNone/>
            </a:pPr>
            <a:r>
              <a:rPr lang="en-US" sz="3100" b="1" dirty="0"/>
              <a:t>REALITY: </a:t>
            </a:r>
            <a:r>
              <a:rPr lang="en-US" sz="3100" dirty="0"/>
              <a:t>ASCCC’s 6 focus/priority areas for 2019-2020:</a:t>
            </a:r>
          </a:p>
          <a:p>
            <a:pPr marL="0" indent="0">
              <a:buNone/>
            </a:pPr>
            <a:endParaRPr lang="en-US" sz="900" dirty="0"/>
          </a:p>
          <a:p>
            <a:pPr lvl="1">
              <a:buFont typeface="Wingdings" panose="05000000000000000000" pitchFamily="2" charset="2"/>
              <a:buChar char="Ø"/>
            </a:pPr>
            <a:r>
              <a:rPr lang="en-US" sz="2400" dirty="0"/>
              <a:t>Faculty Diversification, Guided Pathways, Governance Processes and the Faculty Role, Coordination of Career Technical Education and Online Education, Transfer, Legislative Action</a:t>
            </a:r>
          </a:p>
          <a:p>
            <a:pPr lvl="1">
              <a:buFont typeface="Wingdings" panose="05000000000000000000" pitchFamily="2" charset="2"/>
              <a:buChar char="Ø"/>
            </a:pPr>
            <a:r>
              <a:rPr lang="en-US" sz="2400" dirty="0">
                <a:solidFill>
                  <a:schemeClr val="accent1"/>
                </a:solidFill>
                <a:hlinkClick r:id="rId3">
                  <a:extLst>
                    <a:ext uri="{A12FA001-AC4F-418D-AE19-62706E023703}">
                      <ahyp:hlinkClr xmlns:ahyp="http://schemas.microsoft.com/office/drawing/2018/hyperlinkcolor" val="tx"/>
                    </a:ext>
                  </a:extLst>
                </a:hlinkClick>
              </a:rPr>
              <a:t>ASCCC Strategic Plan</a:t>
            </a:r>
            <a:endParaRPr lang="en-US" sz="2400" dirty="0">
              <a:solidFill>
                <a:schemeClr val="accent1"/>
              </a:solidFill>
            </a:endParaRPr>
          </a:p>
        </p:txBody>
      </p:sp>
      <p:pic>
        <p:nvPicPr>
          <p:cNvPr id="5" name="Picture 4">
            <a:extLst>
              <a:ext uri="{FF2B5EF4-FFF2-40B4-BE49-F238E27FC236}">
                <a16:creationId xmlns:a16="http://schemas.microsoft.com/office/drawing/2014/main" id="{DE37E1C0-BAA9-449B-8991-043EAA2092F1}"/>
              </a:ext>
            </a:extLst>
          </p:cNvPr>
          <p:cNvPicPr>
            <a:picLocks noChangeAspect="1"/>
          </p:cNvPicPr>
          <p:nvPr/>
        </p:nvPicPr>
        <p:blipFill>
          <a:blip r:embed="rId4"/>
          <a:stretch>
            <a:fillRect/>
          </a:stretch>
        </p:blipFill>
        <p:spPr>
          <a:xfrm>
            <a:off x="6440923" y="5571124"/>
            <a:ext cx="1803400" cy="1130300"/>
          </a:xfrm>
          <a:prstGeom prst="rect">
            <a:avLst/>
          </a:prstGeom>
        </p:spPr>
      </p:pic>
    </p:spTree>
    <p:extLst>
      <p:ext uri="{BB962C8B-B14F-4D97-AF65-F5344CB8AC3E}">
        <p14:creationId xmlns:p14="http://schemas.microsoft.com/office/powerpoint/2010/main" val="27548130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52467-F2C7-40E6-B8ED-CD199FB9DE7B}"/>
              </a:ext>
            </a:extLst>
          </p:cNvPr>
          <p:cNvSpPr>
            <a:spLocks noGrp="1"/>
          </p:cNvSpPr>
          <p:nvPr>
            <p:ph type="title"/>
          </p:nvPr>
        </p:nvSpPr>
        <p:spPr/>
        <p:txBody>
          <a:bodyPr>
            <a:normAutofit/>
          </a:bodyPr>
          <a:lstStyle/>
          <a:p>
            <a:pPr algn="ctr"/>
            <a:r>
              <a:rPr lang="en-US" sz="6600" dirty="0"/>
              <a:t>#3</a:t>
            </a:r>
          </a:p>
        </p:txBody>
      </p:sp>
      <p:sp>
        <p:nvSpPr>
          <p:cNvPr id="3" name="Content Placeholder 2">
            <a:extLst>
              <a:ext uri="{FF2B5EF4-FFF2-40B4-BE49-F238E27FC236}">
                <a16:creationId xmlns:a16="http://schemas.microsoft.com/office/drawing/2014/main" id="{3DF81EF3-91C8-485B-9A23-972926C5C7F2}"/>
              </a:ext>
            </a:extLst>
          </p:cNvPr>
          <p:cNvSpPr>
            <a:spLocks noGrp="1"/>
          </p:cNvSpPr>
          <p:nvPr>
            <p:ph sz="half" idx="1"/>
          </p:nvPr>
        </p:nvSpPr>
        <p:spPr>
          <a:xfrm>
            <a:off x="677334" y="1930400"/>
            <a:ext cx="4184035" cy="4110961"/>
          </a:xfrm>
        </p:spPr>
        <p:txBody>
          <a:bodyPr/>
          <a:lstStyle/>
          <a:p>
            <a:pPr marL="0" indent="0">
              <a:buNone/>
            </a:pPr>
            <a:r>
              <a:rPr lang="en-US" sz="2400" b="1" dirty="0"/>
              <a:t>REASON: </a:t>
            </a:r>
            <a:r>
              <a:rPr lang="en-US" sz="2400" dirty="0"/>
              <a:t>Equity is ESSENTIAL!</a:t>
            </a:r>
          </a:p>
          <a:p>
            <a:pPr>
              <a:buFont typeface="Wingdings" panose="05000000000000000000" pitchFamily="2" charset="2"/>
              <a:buChar char="Ø"/>
            </a:pPr>
            <a:r>
              <a:rPr lang="en-US" sz="2400" dirty="0"/>
              <a:t>ASCCC representatives and faculty commitment to equity </a:t>
            </a:r>
            <a:r>
              <a:rPr lang="en-US" sz="2400" i="1" dirty="0"/>
              <a:t>and</a:t>
            </a:r>
            <a:r>
              <a:rPr lang="en-US" sz="2400" dirty="0"/>
              <a:t> diversity</a:t>
            </a:r>
          </a:p>
          <a:p>
            <a:pPr marL="0" indent="0">
              <a:buNone/>
            </a:pPr>
            <a:endParaRPr lang="en-US" dirty="0"/>
          </a:p>
        </p:txBody>
      </p:sp>
      <p:sp>
        <p:nvSpPr>
          <p:cNvPr id="4" name="Content Placeholder 3">
            <a:extLst>
              <a:ext uri="{FF2B5EF4-FFF2-40B4-BE49-F238E27FC236}">
                <a16:creationId xmlns:a16="http://schemas.microsoft.com/office/drawing/2014/main" id="{40632A3C-F9EC-43A1-967F-E71A2904702F}"/>
              </a:ext>
            </a:extLst>
          </p:cNvPr>
          <p:cNvSpPr>
            <a:spLocks noGrp="1"/>
          </p:cNvSpPr>
          <p:nvPr>
            <p:ph sz="half" idx="2"/>
          </p:nvPr>
        </p:nvSpPr>
        <p:spPr>
          <a:xfrm>
            <a:off x="5089970" y="1930401"/>
            <a:ext cx="4184034" cy="4110962"/>
          </a:xfrm>
        </p:spPr>
        <p:txBody>
          <a:bodyPr>
            <a:normAutofit/>
          </a:bodyPr>
          <a:lstStyle/>
          <a:p>
            <a:pPr marL="0" indent="0">
              <a:buNone/>
            </a:pPr>
            <a:r>
              <a:rPr lang="en-US" sz="2400" b="1" dirty="0"/>
              <a:t>REALITY: </a:t>
            </a:r>
            <a:r>
              <a:rPr lang="en-US" sz="2400" dirty="0"/>
              <a:t>Must advance in reflecting and supporting the students we serve, with an equity lens</a:t>
            </a:r>
          </a:p>
        </p:txBody>
      </p:sp>
      <p:pic>
        <p:nvPicPr>
          <p:cNvPr id="5" name="Picture 4">
            <a:extLst>
              <a:ext uri="{FF2B5EF4-FFF2-40B4-BE49-F238E27FC236}">
                <a16:creationId xmlns:a16="http://schemas.microsoft.com/office/drawing/2014/main" id="{C8D586EE-8936-47CB-A685-E01E70C52EB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078270" y="3985880"/>
            <a:ext cx="4916416" cy="2730843"/>
          </a:xfrm>
          <a:prstGeom prst="rect">
            <a:avLst/>
          </a:prstGeom>
        </p:spPr>
      </p:pic>
    </p:spTree>
    <p:extLst>
      <p:ext uri="{BB962C8B-B14F-4D97-AF65-F5344CB8AC3E}">
        <p14:creationId xmlns:p14="http://schemas.microsoft.com/office/powerpoint/2010/main" val="61515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88340"/>
            <a:ext cx="10972800" cy="990600"/>
          </a:xfrm>
        </p:spPr>
        <p:txBody>
          <a:bodyPr>
            <a:normAutofit fontScale="90000"/>
          </a:bodyPr>
          <a:lstStyle/>
          <a:p>
            <a:pPr algn="ctr"/>
            <a:r>
              <a:rPr lang="en-US" b="1" spc="0" dirty="0">
                <a:solidFill>
                  <a:schemeClr val="tx1"/>
                </a:solidFill>
              </a:rPr>
              <a:t>Application to Serve </a:t>
            </a:r>
            <a:r>
              <a:rPr lang="mr-IN" b="1" spc="0" dirty="0">
                <a:solidFill>
                  <a:schemeClr val="tx1"/>
                </a:solidFill>
              </a:rPr>
              <a:t>–</a:t>
            </a:r>
            <a:r>
              <a:rPr lang="en-US" b="1" spc="0" dirty="0">
                <a:solidFill>
                  <a:schemeClr val="tx1"/>
                </a:solidFill>
              </a:rPr>
              <a:t> Applicant Pool </a:t>
            </a:r>
            <a:br>
              <a:rPr lang="en-US" b="1" spc="0" dirty="0">
                <a:solidFill>
                  <a:schemeClr val="tx1"/>
                </a:solidFill>
              </a:rPr>
            </a:br>
            <a:r>
              <a:rPr lang="en-US" b="1" spc="0" dirty="0">
                <a:solidFill>
                  <a:schemeClr val="tx1"/>
                </a:solidFill>
              </a:rPr>
              <a:t>Demographics</a:t>
            </a:r>
            <a:br>
              <a:rPr lang="en-US" b="1" spc="0" dirty="0">
                <a:solidFill>
                  <a:schemeClr val="tx1"/>
                </a:solidFill>
              </a:rPr>
            </a:br>
            <a:br>
              <a:rPr lang="en-US" sz="2700" b="1" spc="0" dirty="0"/>
            </a:br>
            <a:endParaRPr lang="en-US" sz="2700" b="1" spc="0" dirty="0"/>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a:p>
        </p:txBody>
      </p:sp>
      <p:sp>
        <p:nvSpPr>
          <p:cNvPr id="5" name="Slide Number Placeholder 4"/>
          <p:cNvSpPr>
            <a:spLocks noGrp="1"/>
          </p:cNvSpPr>
          <p:nvPr>
            <p:ph type="sldNum" sz="quarter" idx="12"/>
          </p:nvPr>
        </p:nvSpPr>
        <p:spPr/>
        <p:txBody>
          <a:bodyPr/>
          <a:lstStyle/>
          <a:p>
            <a:fld id="{F01EB0EE-5C55-4A20-9AF4-1E061F85A2B6}" type="slidenum">
              <a:rPr lang="en-US" smtClean="0"/>
              <a:pPr/>
              <a:t>8</a:t>
            </a:fld>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3485" y="1806628"/>
            <a:ext cx="7565029" cy="4670372"/>
          </a:xfrm>
          <a:prstGeom prst="rect">
            <a:avLst/>
          </a:prstGeom>
        </p:spPr>
      </p:pic>
    </p:spTree>
    <p:extLst>
      <p:ext uri="{BB962C8B-B14F-4D97-AF65-F5344CB8AC3E}">
        <p14:creationId xmlns:p14="http://schemas.microsoft.com/office/powerpoint/2010/main" val="2876888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689A6-7B09-4D78-9AD5-D37C6071C9BF}"/>
              </a:ext>
            </a:extLst>
          </p:cNvPr>
          <p:cNvSpPr>
            <a:spLocks noGrp="1"/>
          </p:cNvSpPr>
          <p:nvPr>
            <p:ph type="title"/>
          </p:nvPr>
        </p:nvSpPr>
        <p:spPr>
          <a:xfrm>
            <a:off x="677334" y="338203"/>
            <a:ext cx="8596668" cy="1592197"/>
          </a:xfrm>
        </p:spPr>
        <p:txBody>
          <a:bodyPr>
            <a:normAutofit/>
          </a:bodyPr>
          <a:lstStyle/>
          <a:p>
            <a:pPr algn="ctr"/>
            <a:r>
              <a:rPr lang="en-US" sz="6600" dirty="0"/>
              <a:t>#4</a:t>
            </a:r>
          </a:p>
        </p:txBody>
      </p:sp>
      <p:sp>
        <p:nvSpPr>
          <p:cNvPr id="6" name="Content Placeholder 5">
            <a:extLst>
              <a:ext uri="{FF2B5EF4-FFF2-40B4-BE49-F238E27FC236}">
                <a16:creationId xmlns:a16="http://schemas.microsoft.com/office/drawing/2014/main" id="{45A5A9E2-727F-49AA-ADC6-3B037A60D2AC}"/>
              </a:ext>
            </a:extLst>
          </p:cNvPr>
          <p:cNvSpPr>
            <a:spLocks noGrp="1"/>
          </p:cNvSpPr>
          <p:nvPr>
            <p:ph sz="half" idx="1"/>
          </p:nvPr>
        </p:nvSpPr>
        <p:spPr>
          <a:xfrm>
            <a:off x="306888" y="1866378"/>
            <a:ext cx="4554481" cy="4174983"/>
          </a:xfrm>
        </p:spPr>
        <p:txBody>
          <a:bodyPr>
            <a:normAutofit/>
          </a:bodyPr>
          <a:lstStyle/>
          <a:p>
            <a:pPr marL="0" indent="0">
              <a:buNone/>
            </a:pPr>
            <a:r>
              <a:rPr lang="en-US" sz="2400" b="1" dirty="0"/>
              <a:t>REASON: </a:t>
            </a:r>
            <a:r>
              <a:rPr lang="en-US" sz="2400" dirty="0"/>
              <a:t>Opportunity awaits!</a:t>
            </a:r>
          </a:p>
          <a:p>
            <a:pPr>
              <a:buFont typeface="Wingdings" panose="05000000000000000000" pitchFamily="2" charset="2"/>
              <a:buChar char="Ø"/>
            </a:pPr>
            <a:r>
              <a:rPr lang="en-US" sz="2400" dirty="0"/>
              <a:t>ASCCC has robust opportunities, what are you waiting for?</a:t>
            </a:r>
          </a:p>
        </p:txBody>
      </p:sp>
      <p:sp>
        <p:nvSpPr>
          <p:cNvPr id="7" name="Content Placeholder 6">
            <a:extLst>
              <a:ext uri="{FF2B5EF4-FFF2-40B4-BE49-F238E27FC236}">
                <a16:creationId xmlns:a16="http://schemas.microsoft.com/office/drawing/2014/main" id="{896D8ACD-DFB3-4AEE-A9EF-1761AFE8EC82}"/>
              </a:ext>
            </a:extLst>
          </p:cNvPr>
          <p:cNvSpPr>
            <a:spLocks noGrp="1"/>
          </p:cNvSpPr>
          <p:nvPr>
            <p:ph sz="half" idx="2"/>
          </p:nvPr>
        </p:nvSpPr>
        <p:spPr>
          <a:xfrm>
            <a:off x="5363241" y="2160589"/>
            <a:ext cx="4554482" cy="3880773"/>
          </a:xfrm>
        </p:spPr>
        <p:txBody>
          <a:bodyPr>
            <a:normAutofit/>
          </a:bodyPr>
          <a:lstStyle/>
          <a:p>
            <a:pPr marL="0" indent="0">
              <a:buNone/>
            </a:pPr>
            <a:r>
              <a:rPr lang="en-US" sz="2400" b="1" dirty="0"/>
              <a:t>REALITY: </a:t>
            </a:r>
            <a:r>
              <a:rPr lang="en-US" sz="2400" dirty="0"/>
              <a:t>Only so many… or up to you!</a:t>
            </a:r>
          </a:p>
          <a:p>
            <a:pPr>
              <a:buFont typeface="Wingdings" panose="05000000000000000000" pitchFamily="2" charset="2"/>
              <a:buChar char="Ø"/>
            </a:pPr>
            <a:r>
              <a:rPr lang="en-US" sz="2400" i="1" dirty="0"/>
              <a:t>Join/start an </a:t>
            </a:r>
            <a:r>
              <a:rPr lang="en-US" sz="2400" i="1" dirty="0">
                <a:solidFill>
                  <a:schemeClr val="accent1"/>
                </a:solidFill>
                <a:hlinkClick r:id="rId3">
                  <a:extLst>
                    <a:ext uri="{A12FA001-AC4F-418D-AE19-62706E023703}">
                      <ahyp:hlinkClr xmlns:ahyp="http://schemas.microsoft.com/office/drawing/2018/hyperlinkcolor" val="tx"/>
                    </a:ext>
                  </a:extLst>
                </a:hlinkClick>
              </a:rPr>
              <a:t>ASCCC Caucus </a:t>
            </a:r>
            <a:endParaRPr lang="en-US" sz="2400" i="1" dirty="0">
              <a:solidFill>
                <a:schemeClr val="accent1"/>
              </a:solidFill>
            </a:endParaRPr>
          </a:p>
          <a:p>
            <a:pPr>
              <a:buFont typeface="Wingdings" panose="05000000000000000000" pitchFamily="2" charset="2"/>
              <a:buChar char="Ø"/>
            </a:pPr>
            <a:r>
              <a:rPr lang="en-US" sz="2400" i="1" dirty="0">
                <a:solidFill>
                  <a:schemeClr val="accent1"/>
                </a:solidFill>
                <a:hlinkClick r:id="rId4">
                  <a:extLst>
                    <a:ext uri="{A12FA001-AC4F-418D-AE19-62706E023703}">
                      <ahyp:hlinkClr xmlns:ahyp="http://schemas.microsoft.com/office/drawing/2018/hyperlinkcolor" val="tx"/>
                    </a:ext>
                  </a:extLst>
                </a:hlinkClick>
              </a:rPr>
              <a:t>Apply for ASCCC Statewide Service</a:t>
            </a:r>
            <a:endParaRPr lang="en-US" sz="2400" i="1" dirty="0">
              <a:solidFill>
                <a:schemeClr val="accent1"/>
              </a:solidFill>
            </a:endParaRPr>
          </a:p>
          <a:p>
            <a:pPr>
              <a:buFont typeface="Wingdings" panose="05000000000000000000" pitchFamily="2" charset="2"/>
              <a:buChar char="Ø"/>
            </a:pPr>
            <a:r>
              <a:rPr lang="en-US" sz="2400" i="1" dirty="0">
                <a:solidFill>
                  <a:schemeClr val="accent1"/>
                </a:solidFill>
                <a:hlinkClick r:id="rId5">
                  <a:extLst>
                    <a:ext uri="{A12FA001-AC4F-418D-AE19-62706E023703}">
                      <ahyp:hlinkClr xmlns:ahyp="http://schemas.microsoft.com/office/drawing/2018/hyperlinkcolor" val="tx"/>
                    </a:ext>
                  </a:extLst>
                </a:hlinkClick>
              </a:rPr>
              <a:t>Elections for ASCCC Executive Committee</a:t>
            </a:r>
            <a:endParaRPr lang="en-US" sz="2400" i="1" dirty="0">
              <a:solidFill>
                <a:schemeClr val="accent1"/>
              </a:solidFill>
            </a:endParaRPr>
          </a:p>
          <a:p>
            <a:pPr marL="0" indent="0">
              <a:buNone/>
            </a:pPr>
            <a:endParaRPr lang="en-US" dirty="0"/>
          </a:p>
          <a:p>
            <a:pPr marL="0" indent="0">
              <a:buNone/>
            </a:pPr>
            <a:endParaRPr lang="en-US" dirty="0"/>
          </a:p>
        </p:txBody>
      </p:sp>
      <p:pic>
        <p:nvPicPr>
          <p:cNvPr id="9" name="Picture 7" descr="C:\Users\Janet\AppData\Local\Microsoft\Windows\INetCache\IE\J38KXPRD\Man-With-Question-04[1].png">
            <a:extLst>
              <a:ext uri="{FF2B5EF4-FFF2-40B4-BE49-F238E27FC236}">
                <a16:creationId xmlns:a16="http://schemas.microsoft.com/office/drawing/2014/main" id="{84A233A3-115B-4E0B-8D71-BB82028929E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74181" y="3319876"/>
            <a:ext cx="3538124" cy="3538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98512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acet">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7677</TotalTime>
  <Words>1106</Words>
  <Application>Microsoft Office PowerPoint</Application>
  <PresentationFormat>Widescreen</PresentationFormat>
  <Paragraphs>157</Paragraphs>
  <Slides>21</Slides>
  <Notes>18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21</vt:i4>
      </vt:variant>
    </vt:vector>
  </HeadingPairs>
  <TitlesOfParts>
    <vt:vector size="30" baseType="lpstr">
      <vt:lpstr>Arial</vt:lpstr>
      <vt:lpstr>Calibri</vt:lpstr>
      <vt:lpstr>Calibri Light</vt:lpstr>
      <vt:lpstr>Times New Roman</vt:lpstr>
      <vt:lpstr>Trebuchet MS</vt:lpstr>
      <vt:lpstr>Wingdings</vt:lpstr>
      <vt:lpstr>Wingdings 3</vt:lpstr>
      <vt:lpstr>Custom Design</vt:lpstr>
      <vt:lpstr>Facet</vt:lpstr>
      <vt:lpstr>PowerPoint Presentation</vt:lpstr>
      <vt:lpstr>PowerPoint Presentation</vt:lpstr>
      <vt:lpstr>A Bit of Background</vt:lpstr>
      <vt:lpstr>Service at the State-Level</vt:lpstr>
      <vt:lpstr>#1</vt:lpstr>
      <vt:lpstr>#2</vt:lpstr>
      <vt:lpstr>#3</vt:lpstr>
      <vt:lpstr>Application to Serve – Applicant Pool  Demographics  </vt:lpstr>
      <vt:lpstr>#4</vt:lpstr>
      <vt:lpstr>#5</vt:lpstr>
      <vt:lpstr>#6</vt:lpstr>
      <vt:lpstr>#7</vt:lpstr>
      <vt:lpstr>#8</vt:lpstr>
      <vt:lpstr>#9</vt:lpstr>
      <vt:lpstr>#10</vt:lpstr>
      <vt:lpstr>+1!</vt:lpstr>
      <vt:lpstr>Senate Committee Appointment Process</vt:lpstr>
      <vt:lpstr>Ad Hoc, Special Task Forces, and Advisory Groups</vt:lpstr>
      <vt:lpstr>Senate President’s Approval </vt:lpstr>
      <vt:lpstr>So how do I sign up?!   https://asccc.org/content/faculty-application-statewide-service</vt:lpstr>
      <vt:lpstr>Questions &amp; Comments?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Carrie Roberson</dc:creator>
  <cp:lastModifiedBy>Anna Bruzzese</cp:lastModifiedBy>
  <cp:revision>30</cp:revision>
  <dcterms:created xsi:type="dcterms:W3CDTF">2019-03-28T23:14:30Z</dcterms:created>
  <dcterms:modified xsi:type="dcterms:W3CDTF">2019-11-01T18:42:43Z</dcterms:modified>
</cp:coreProperties>
</file>