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98" r:id="rId3"/>
  </p:sldMasterIdLst>
  <p:notesMasterIdLst>
    <p:notesMasterId r:id="rId16"/>
  </p:notesMasterIdLst>
  <p:sldIdLst>
    <p:sldId id="780" r:id="rId4"/>
    <p:sldId id="784" r:id="rId5"/>
    <p:sldId id="781" r:id="rId6"/>
    <p:sldId id="777" r:id="rId7"/>
    <p:sldId id="775" r:id="rId8"/>
    <p:sldId id="778" r:id="rId9"/>
    <p:sldId id="763" r:id="rId10"/>
    <p:sldId id="768" r:id="rId11"/>
    <p:sldId id="764" r:id="rId12"/>
    <p:sldId id="773" r:id="rId13"/>
    <p:sldId id="779" r:id="rId14"/>
    <p:sldId id="7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36"/>
    <p:restoredTop sz="94621"/>
  </p:normalViewPr>
  <p:slideViewPr>
    <p:cSldViewPr snapToGrid="0" snapToObjects="1">
      <p:cViewPr varScale="1">
        <p:scale>
          <a:sx n="70" d="100"/>
          <a:sy n="70" d="100"/>
        </p:scale>
        <p:origin x="64"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257C0-75D7-8D47-95E6-3CE6C4A8F0C8}"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0B11C-6062-D444-AE9A-A249F910B98A}" type="slidenum">
              <a:rPr lang="en-US" smtClean="0"/>
              <a:t>‹#›</a:t>
            </a:fld>
            <a:endParaRPr lang="en-US"/>
          </a:p>
        </p:txBody>
      </p:sp>
    </p:spTree>
    <p:extLst>
      <p:ext uri="{BB962C8B-B14F-4D97-AF65-F5344CB8AC3E}">
        <p14:creationId xmlns:p14="http://schemas.microsoft.com/office/powerpoint/2010/main" val="8290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Mallory - </a:t>
            </a:r>
            <a:r>
              <a:rPr lang="en-US" sz="1400"/>
              <a:t>Remove background logos</a:t>
            </a:r>
            <a:endParaRPr sz="1400" b="0" i="0" u="none" strike="noStrike" cap="none">
              <a:solidFill>
                <a:schemeClr val="dk1"/>
              </a:solidFill>
              <a:latin typeface="Calibri"/>
              <a:ea typeface="Calibri"/>
              <a:cs typeface="Calibri"/>
              <a:sym typeface="Calibri"/>
            </a:endParaRPr>
          </a:p>
        </p:txBody>
      </p:sp>
      <p:sp>
        <p:nvSpPr>
          <p:cNvPr id="578" name="Google Shape;578;p1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t>3</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3902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Mallory - </a:t>
            </a:r>
            <a:r>
              <a:rPr lang="en-US" sz="1400"/>
              <a:t>Remove background logos</a:t>
            </a:r>
            <a:endParaRPr sz="1400" b="0" i="0" u="none" strike="noStrike" cap="none">
              <a:solidFill>
                <a:schemeClr val="dk1"/>
              </a:solidFill>
              <a:latin typeface="Calibri"/>
              <a:ea typeface="Calibri"/>
              <a:cs typeface="Calibri"/>
              <a:sym typeface="Calibri"/>
            </a:endParaRPr>
          </a:p>
        </p:txBody>
      </p:sp>
      <p:sp>
        <p:nvSpPr>
          <p:cNvPr id="578" name="Google Shape;578;p1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t>4</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2079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notes"/>
          <p:cNvSpPr txBox="1">
            <a:spLocks noGrp="1"/>
          </p:cNvSpPr>
          <p:nvPr>
            <p:ph type="body" idx="1"/>
          </p:nvPr>
        </p:nvSpPr>
        <p:spPr>
          <a:xfrm>
            <a:off x="685800" y="4400550"/>
            <a:ext cx="5486399" cy="36005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8"/>
              <a:buFont typeface="Arial"/>
              <a:buNone/>
            </a:pPr>
            <a:r>
              <a:rPr lang="en-US" sz="1152" b="0" i="0" u="none" strike="noStrike" cap="none">
                <a:solidFill>
                  <a:schemeClr val="dk1"/>
                </a:solidFill>
                <a:latin typeface="Calibri"/>
                <a:ea typeface="Calibri"/>
                <a:cs typeface="Calibri"/>
                <a:sym typeface="Calibri"/>
              </a:rPr>
              <a:t>Mallory</a:t>
            </a:r>
            <a:endParaRPr sz="1152"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8"/>
              <a:buFont typeface="Arial"/>
              <a:buNone/>
            </a:pPr>
            <a:endParaRPr sz="1152"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8"/>
              <a:buFont typeface="Arial"/>
              <a:buNone/>
            </a:pPr>
            <a:r>
              <a:rPr lang="en-US" sz="1152" b="0" i="0" u="none" strike="noStrike" cap="none">
                <a:solidFill>
                  <a:schemeClr val="dk1"/>
                </a:solidFill>
                <a:latin typeface="Calibri"/>
                <a:ea typeface="Calibri"/>
                <a:cs typeface="Calibri"/>
                <a:sym typeface="Calibri"/>
              </a:rPr>
              <a:t>These are no longer MMAP rules, strictly speaking. The high school GPA in question is either cumualative 11</a:t>
            </a:r>
            <a:r>
              <a:rPr lang="en-US" sz="1152" b="0" i="0" u="none" strike="noStrike" cap="none" baseline="30000">
                <a:solidFill>
                  <a:schemeClr val="dk1"/>
                </a:solidFill>
                <a:latin typeface="Calibri"/>
                <a:ea typeface="Calibri"/>
                <a:cs typeface="Calibri"/>
                <a:sym typeface="Calibri"/>
              </a:rPr>
              <a:t>th</a:t>
            </a:r>
            <a:r>
              <a:rPr lang="en-US" sz="1152" b="0" i="0" u="none" strike="noStrike" cap="none">
                <a:solidFill>
                  <a:schemeClr val="dk1"/>
                </a:solidFill>
                <a:latin typeface="Calibri"/>
                <a:ea typeface="Calibri"/>
                <a:cs typeface="Calibri"/>
                <a:sym typeface="Calibri"/>
              </a:rPr>
              <a:t> grade GPA or 12</a:t>
            </a:r>
            <a:r>
              <a:rPr lang="en-US" sz="1152" b="0" i="0" u="none" strike="noStrike" cap="none" baseline="30000">
                <a:solidFill>
                  <a:schemeClr val="dk1"/>
                </a:solidFill>
                <a:latin typeface="Calibri"/>
                <a:ea typeface="Calibri"/>
                <a:cs typeface="Calibri"/>
                <a:sym typeface="Calibri"/>
              </a:rPr>
              <a:t>th</a:t>
            </a:r>
            <a:r>
              <a:rPr lang="en-US" sz="1152" b="0" i="0" u="none" strike="noStrike" cap="none">
                <a:solidFill>
                  <a:schemeClr val="dk1"/>
                </a:solidFill>
                <a:latin typeface="Calibri"/>
                <a:ea typeface="Calibri"/>
                <a:cs typeface="Calibri"/>
                <a:sym typeface="Calibri"/>
              </a:rPr>
              <a:t> grade cumulative GPA (unweighted)</a:t>
            </a:r>
            <a:endParaRPr sz="1152" b="0" i="0" u="none" strike="noStrike" cap="none">
              <a:solidFill>
                <a:schemeClr val="dk1"/>
              </a:solidFill>
              <a:latin typeface="Calibri"/>
              <a:ea typeface="Calibri"/>
              <a:cs typeface="Calibri"/>
              <a:sym typeface="Calibri"/>
            </a:endParaRPr>
          </a:p>
        </p:txBody>
      </p:sp>
      <p:sp>
        <p:nvSpPr>
          <p:cNvPr id="472" name="Google Shape;472;p3:notes"/>
          <p:cNvSpPr txBox="1">
            <a:spLocks noGrp="1"/>
          </p:cNvSpPr>
          <p:nvPr>
            <p:ph type="sldNum" idx="12"/>
          </p:nvPr>
        </p:nvSpPr>
        <p:spPr>
          <a:xfrm>
            <a:off x="3884612" y="8685213"/>
            <a:ext cx="2971799" cy="458699"/>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5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350"/>
                <a:buFont typeface="Calibri"/>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8778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Mallory - </a:t>
            </a:r>
            <a:r>
              <a:rPr lang="en-US" sz="1400"/>
              <a:t>Remove background logos</a:t>
            </a:r>
            <a:endParaRPr sz="1400" b="0" i="0" u="none" strike="noStrike" cap="none">
              <a:solidFill>
                <a:schemeClr val="dk1"/>
              </a:solidFill>
              <a:latin typeface="Calibri"/>
              <a:ea typeface="Calibri"/>
              <a:cs typeface="Calibri"/>
              <a:sym typeface="Calibri"/>
            </a:endParaRPr>
          </a:p>
        </p:txBody>
      </p:sp>
      <p:sp>
        <p:nvSpPr>
          <p:cNvPr id="578" name="Google Shape;578;p1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t>6</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4563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932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74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05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0038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4365f3cd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4365f3cd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52"/>
              <a:buFont typeface="Calibri"/>
              <a:buNone/>
            </a:pPr>
            <a:r>
              <a:rPr lang="en-US" sz="1152" b="1" i="0" u="none" strike="noStrike" cap="none">
                <a:solidFill>
                  <a:schemeClr val="dk1"/>
                </a:solidFill>
                <a:latin typeface="Calibri"/>
                <a:ea typeface="Calibri"/>
                <a:cs typeface="Calibri"/>
                <a:sym typeface="Calibri"/>
              </a:rPr>
              <a:t>Mallory/Terrence</a:t>
            </a:r>
            <a:endParaRPr sz="1152"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52"/>
              <a:buFont typeface="Calibri"/>
              <a:buNone/>
            </a:pPr>
            <a:r>
              <a:rPr lang="en-US" sz="1152" b="0" i="0" u="none" strike="noStrike" cap="none">
                <a:solidFill>
                  <a:schemeClr val="dk1"/>
                </a:solidFill>
                <a:latin typeface="Calibri"/>
                <a:ea typeface="Calibri"/>
                <a:cs typeface="Calibri"/>
                <a:sym typeface="Calibri"/>
              </a:rPr>
              <a:t>The Multiple Measures Assessment Project (MMAP) created models (decision trees) for mathematics and English placement.</a:t>
            </a:r>
            <a:endParaRPr sz="1152" b="0" i="0" u="none" strike="noStrike" cap="none">
              <a:solidFill>
                <a:schemeClr val="dk1"/>
              </a:solidFill>
              <a:latin typeface="Calibri"/>
              <a:ea typeface="Calibri"/>
              <a:cs typeface="Calibri"/>
              <a:sym typeface="Calibri"/>
            </a:endParaRPr>
          </a:p>
          <a:p>
            <a:pPr marL="438900" marR="0" lvl="1" indent="-7100" algn="l" rtl="0">
              <a:lnSpc>
                <a:spcPct val="100000"/>
              </a:lnSpc>
              <a:spcBef>
                <a:spcPts val="0"/>
              </a:spcBef>
              <a:spcAft>
                <a:spcPts val="0"/>
              </a:spcAft>
              <a:buClr>
                <a:schemeClr val="dk1"/>
              </a:buClr>
              <a:buSzPts val="1152"/>
              <a:buFont typeface="Calibri"/>
              <a:buNone/>
            </a:pPr>
            <a:r>
              <a:rPr lang="en-US" sz="1152" b="0" i="0" u="none" strike="noStrike" cap="none">
                <a:solidFill>
                  <a:schemeClr val="dk1"/>
                </a:solidFill>
                <a:latin typeface="Calibri"/>
                <a:ea typeface="Calibri"/>
                <a:cs typeface="Calibri"/>
                <a:sym typeface="Calibri"/>
              </a:rPr>
              <a:t>Models built using high school performance data, including HS GPA, HS course grades, and HS courses taken.</a:t>
            </a:r>
            <a:endParaRPr sz="1152"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52"/>
              <a:buFont typeface="Calibri"/>
              <a:buNone/>
            </a:pPr>
            <a:r>
              <a:rPr lang="en-US" sz="1152" b="0" i="0" u="none" strike="noStrike" cap="none">
                <a:solidFill>
                  <a:schemeClr val="dk1"/>
                </a:solidFill>
                <a:latin typeface="Calibri"/>
                <a:ea typeface="Calibri"/>
                <a:cs typeface="Calibri"/>
                <a:sym typeface="Calibri"/>
              </a:rPr>
              <a:t>RP Group researchers identified students that were highly likely to succeed (70%+ likelihood), thereby reducing the “underplacement” that had been observed when test scores primarily drove student placement.</a:t>
            </a:r>
            <a:endParaRPr sz="1152"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52"/>
              <a:buFont typeface="Calibri"/>
              <a:buNone/>
            </a:pPr>
            <a:r>
              <a:rPr lang="en-US" sz="1152" b="0" i="0" u="none" strike="noStrike" cap="none">
                <a:solidFill>
                  <a:schemeClr val="dk1"/>
                </a:solidFill>
                <a:latin typeface="Calibri"/>
                <a:ea typeface="Calibri"/>
                <a:cs typeface="Calibri"/>
                <a:sym typeface="Calibri"/>
              </a:rPr>
              <a:t>Colleges that implemented MMAP placement rules saw an increase in the number of students being placed into transfer level courses.</a:t>
            </a:r>
            <a:endParaRPr sz="1152"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52"/>
              <a:buFont typeface="Calibri"/>
              <a:buNone/>
            </a:pPr>
            <a:r>
              <a:rPr lang="en-US" sz="1152" b="0" i="0" u="none" strike="noStrike" cap="none">
                <a:solidFill>
                  <a:schemeClr val="dk1"/>
                </a:solidFill>
                <a:latin typeface="Calibri"/>
                <a:ea typeface="Calibri"/>
                <a:cs typeface="Calibri"/>
                <a:sym typeface="Calibri"/>
              </a:rPr>
              <a:t> Most colleges maintained or increased their success rates.</a:t>
            </a:r>
            <a:endParaRPr sz="1152" b="0" i="0" u="none" strike="noStrike" cap="none">
              <a:solidFill>
                <a:schemeClr val="dk1"/>
              </a:solidFill>
              <a:latin typeface="Calibri"/>
              <a:ea typeface="Calibri"/>
              <a:cs typeface="Calibri"/>
              <a:sym typeface="Calibri"/>
            </a:endParaRPr>
          </a:p>
          <a:p>
            <a:pPr marL="457200" marR="0" lvl="0" indent="-279400" algn="l" rtl="0">
              <a:lnSpc>
                <a:spcPct val="90000"/>
              </a:lnSpc>
              <a:spcBef>
                <a:spcPts val="0"/>
              </a:spcBef>
              <a:spcAft>
                <a:spcPts val="0"/>
              </a:spcAft>
              <a:buClr>
                <a:srgbClr val="3F3F3F"/>
              </a:buClr>
              <a:buSzPts val="1200"/>
              <a:buFont typeface="Calibri"/>
              <a:buNone/>
            </a:pPr>
            <a:endParaRPr sz="1200" b="0" i="0" u="none" strike="noStrike" cap="none">
              <a:solidFill>
                <a:srgbClr val="3F3F3F"/>
              </a:solidFill>
              <a:latin typeface="Calibri"/>
              <a:ea typeface="Calibri"/>
              <a:cs typeface="Calibri"/>
              <a:sym typeface="Calibri"/>
            </a:endParaRPr>
          </a:p>
        </p:txBody>
      </p:sp>
      <p:sp>
        <p:nvSpPr>
          <p:cNvPr id="464" name="Google Shape;464;g4365f3cdf3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5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35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4143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551710" y="1752600"/>
            <a:ext cx="9421091" cy="13141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0783B"/>
              </a:buClr>
              <a:buFont typeface="Arial"/>
              <a:buNone/>
              <a:defRPr sz="6600" b="0" i="0" u="none" strike="noStrike" cap="none">
                <a:solidFill>
                  <a:srgbClr val="F0783B"/>
                </a:solidFill>
                <a:latin typeface="Arial"/>
                <a:ea typeface="Arial"/>
                <a:cs typeface="Arial"/>
                <a:sym typeface="Arial"/>
              </a:defRPr>
            </a:lvl1pPr>
            <a:lvl2pPr lvl="1" indent="0">
              <a:spcBef>
                <a:spcPts val="0"/>
              </a:spcBef>
              <a:buFont typeface="Arial"/>
              <a:buNone/>
              <a:defRPr sz="1875"/>
            </a:lvl2pPr>
            <a:lvl3pPr lvl="2" indent="0">
              <a:spcBef>
                <a:spcPts val="0"/>
              </a:spcBef>
              <a:buFont typeface="Arial"/>
              <a:buNone/>
              <a:defRPr sz="1875"/>
            </a:lvl3pPr>
            <a:lvl4pPr lvl="3" indent="0">
              <a:spcBef>
                <a:spcPts val="0"/>
              </a:spcBef>
              <a:buFont typeface="Arial"/>
              <a:buNone/>
              <a:defRPr sz="1875"/>
            </a:lvl4pPr>
            <a:lvl5pPr lvl="4" indent="0">
              <a:spcBef>
                <a:spcPts val="0"/>
              </a:spcBef>
              <a:buFont typeface="Arial"/>
              <a:buNone/>
              <a:defRPr sz="1875"/>
            </a:lvl5pPr>
            <a:lvl6pPr lvl="5" indent="0">
              <a:spcBef>
                <a:spcPts val="0"/>
              </a:spcBef>
              <a:buFont typeface="Arial"/>
              <a:buNone/>
              <a:defRPr sz="1875"/>
            </a:lvl6pPr>
            <a:lvl7pPr lvl="6" indent="0">
              <a:spcBef>
                <a:spcPts val="0"/>
              </a:spcBef>
              <a:buFont typeface="Arial"/>
              <a:buNone/>
              <a:defRPr sz="1875"/>
            </a:lvl7pPr>
            <a:lvl8pPr lvl="7" indent="0">
              <a:spcBef>
                <a:spcPts val="0"/>
              </a:spcBef>
              <a:buFont typeface="Arial"/>
              <a:buNone/>
              <a:defRPr sz="1875"/>
            </a:lvl8pPr>
            <a:lvl9pPr lvl="8" indent="0">
              <a:spcBef>
                <a:spcPts val="0"/>
              </a:spcBef>
              <a:buFont typeface="Arial"/>
              <a:buNone/>
              <a:defRPr sz="1875"/>
            </a:lvl9pPr>
          </a:lstStyle>
          <a:p>
            <a:r>
              <a:rPr lang="en-US"/>
              <a:t>Click to edit Master title style</a:t>
            </a:r>
            <a:endParaRPr dirty="0"/>
          </a:p>
        </p:txBody>
      </p:sp>
      <p:sp>
        <p:nvSpPr>
          <p:cNvPr id="15" name="Shape 15"/>
          <p:cNvSpPr txBox="1">
            <a:spLocks noGrp="1"/>
          </p:cNvSpPr>
          <p:nvPr>
            <p:ph type="subTitle" idx="1"/>
          </p:nvPr>
        </p:nvSpPr>
        <p:spPr>
          <a:xfrm>
            <a:off x="1523999" y="3200397"/>
            <a:ext cx="9448800" cy="1752600"/>
          </a:xfrm>
          <a:prstGeom prst="rect">
            <a:avLst/>
          </a:prstGeom>
          <a:noFill/>
          <a:ln>
            <a:noFill/>
          </a:ln>
        </p:spPr>
        <p:txBody>
          <a:bodyPr lIns="91425" tIns="91425" rIns="91425" bIns="91425" anchor="t" anchorCtr="0"/>
          <a:lstStyle>
            <a:lvl1pPr marL="0" marR="0" lvl="0" indent="0" algn="l" rtl="0">
              <a:lnSpc>
                <a:spcPct val="100000"/>
              </a:lnSpc>
              <a:spcBef>
                <a:spcPts val="560"/>
              </a:spcBef>
              <a:spcAft>
                <a:spcPts val="0"/>
              </a:spcAft>
              <a:buClr>
                <a:srgbClr val="858489"/>
              </a:buClr>
              <a:buFont typeface="Arial"/>
              <a:buNone/>
              <a:defRPr sz="2800" b="0" i="0" u="none" strike="noStrike" cap="none">
                <a:solidFill>
                  <a:srgbClr val="858489"/>
                </a:solidFill>
                <a:latin typeface="Arial"/>
                <a:ea typeface="Arial"/>
                <a:cs typeface="Arial"/>
                <a:sym typeface="Arial"/>
              </a:defRPr>
            </a:lvl1pPr>
            <a:lvl2pPr marL="457159" marR="0" lvl="1" indent="-7396" algn="ctr" rtl="0">
              <a:lnSpc>
                <a:spcPct val="100000"/>
              </a:lnSpc>
              <a:spcBef>
                <a:spcPts val="560"/>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14319" marR="0" lvl="2" indent="-1564"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478" marR="0" lvl="3" indent="-896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637" marR="0" lvl="4" indent="-3129"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5796" marR="0" lvl="5" indent="-10525"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2956" marR="0" lvl="6" indent="-4692"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115" marR="0" lvl="7" indent="-1209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275" marR="0" lvl="8" indent="-6258"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87144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42663"/>
            <a:ext cx="10058400" cy="1450757"/>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1097278" y="1603064"/>
            <a:ext cx="4937760" cy="4030896"/>
          </a:xfrm>
        </p:spPr>
        <p:txBody>
          <a:bodyPr/>
          <a:lstStyle>
            <a:lvl1pPr marL="342283" indent="-330708">
              <a:tabLst/>
              <a:defRPr sz="2916"/>
            </a:lvl1pPr>
            <a:lvl2pPr marL="742440" indent="-325748">
              <a:tabLst/>
              <a:defRPr sz="2500"/>
            </a:lvl2pPr>
            <a:lvl3pPr marL="1142597" indent="-365433">
              <a:tabLst/>
              <a:defRPr sz="2083"/>
            </a:lvl3pPr>
            <a:lvl4pPr marL="1598974" indent="-405118">
              <a:tabLst/>
              <a:defRPr sz="1875"/>
            </a:lvl4pPr>
            <a:lvl5pPr marL="2057004" indent="-444803">
              <a:tabLst/>
              <a:defRPr sz="187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9" name="Content Placeholder 2"/>
          <p:cNvSpPr>
            <a:spLocks noGrp="1"/>
          </p:cNvSpPr>
          <p:nvPr>
            <p:ph sz="half" idx="10" hasCustomPrompt="1"/>
          </p:nvPr>
        </p:nvSpPr>
        <p:spPr>
          <a:xfrm>
            <a:off x="6217920" y="1603064"/>
            <a:ext cx="4937760" cy="4030896"/>
          </a:xfrm>
        </p:spPr>
        <p:txBody>
          <a:bodyPr/>
          <a:lstStyle>
            <a:lvl1pPr marL="342283" indent="-330708">
              <a:tabLst/>
              <a:defRPr sz="2916"/>
            </a:lvl1pPr>
            <a:lvl2pPr marL="742440" indent="-325748">
              <a:tabLst/>
              <a:defRPr sz="2500"/>
            </a:lvl2pPr>
            <a:lvl3pPr marL="1142597" indent="-365433">
              <a:tabLst/>
              <a:defRPr sz="2083"/>
            </a:lvl3pPr>
            <a:lvl4pPr marL="1598974" indent="-405118">
              <a:tabLst/>
              <a:defRPr sz="1875"/>
            </a:lvl4pPr>
            <a:lvl5pPr marL="2057004" indent="-444803">
              <a:tabLst/>
              <a:defRPr sz="187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663401900"/>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283" indent="-330708">
              <a:tabLst/>
              <a:defRPr/>
            </a:lvl1pPr>
            <a:lvl2pPr marL="742440" indent="-325748">
              <a:tabLst/>
              <a:defRPr/>
            </a:lvl2pPr>
            <a:lvl3pPr marL="1142597" indent="-365433">
              <a:tabLst/>
              <a:defRPr/>
            </a:lvl3pPr>
            <a:lvl4pPr marL="1598974" indent="-405118">
              <a:tabLst/>
              <a:defRPr/>
            </a:lvl4pPr>
            <a:lvl5pPr marL="2057004" indent="-44480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074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and Content" userDrawn="1">
  <p:cSld name="5_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599" y="274635"/>
            <a:ext cx="10972800" cy="1142998"/>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0783B"/>
              </a:buClr>
              <a:buSzPts val="4224"/>
              <a:buFont typeface="Arial"/>
              <a:buNone/>
              <a:defRPr sz="4000" b="0" i="0" u="none" strike="noStrike" cap="none">
                <a:solidFill>
                  <a:srgbClr val="F0783B"/>
                </a:solidFill>
                <a:latin typeface="Arial"/>
                <a:ea typeface="Arial"/>
                <a:cs typeface="Arial"/>
                <a:sym typeface="Arial"/>
              </a:defRPr>
            </a:lvl1pPr>
            <a:lvl2pPr lvl="1">
              <a:spcBef>
                <a:spcPts val="0"/>
              </a:spcBef>
              <a:spcAft>
                <a:spcPts val="0"/>
              </a:spcAft>
              <a:buSzPts val="1800"/>
              <a:buFont typeface="Arial"/>
              <a:buNone/>
              <a:defRPr sz="1406"/>
            </a:lvl2pPr>
            <a:lvl3pPr lvl="2">
              <a:spcBef>
                <a:spcPts val="0"/>
              </a:spcBef>
              <a:spcAft>
                <a:spcPts val="0"/>
              </a:spcAft>
              <a:buSzPts val="1800"/>
              <a:buFont typeface="Arial"/>
              <a:buNone/>
              <a:defRPr sz="1406"/>
            </a:lvl3pPr>
            <a:lvl4pPr lvl="3">
              <a:spcBef>
                <a:spcPts val="0"/>
              </a:spcBef>
              <a:spcAft>
                <a:spcPts val="0"/>
              </a:spcAft>
              <a:buSzPts val="1800"/>
              <a:buFont typeface="Arial"/>
              <a:buNone/>
              <a:defRPr sz="1406"/>
            </a:lvl4pPr>
            <a:lvl5pPr lvl="4">
              <a:spcBef>
                <a:spcPts val="0"/>
              </a:spcBef>
              <a:spcAft>
                <a:spcPts val="0"/>
              </a:spcAft>
              <a:buSzPts val="1800"/>
              <a:buFont typeface="Arial"/>
              <a:buNone/>
              <a:defRPr sz="1406"/>
            </a:lvl5pPr>
            <a:lvl6pPr lvl="5">
              <a:spcBef>
                <a:spcPts val="0"/>
              </a:spcBef>
              <a:spcAft>
                <a:spcPts val="0"/>
              </a:spcAft>
              <a:buSzPts val="1800"/>
              <a:buFont typeface="Arial"/>
              <a:buNone/>
              <a:defRPr sz="1406"/>
            </a:lvl6pPr>
            <a:lvl7pPr lvl="6">
              <a:spcBef>
                <a:spcPts val="0"/>
              </a:spcBef>
              <a:spcAft>
                <a:spcPts val="0"/>
              </a:spcAft>
              <a:buSzPts val="1800"/>
              <a:buFont typeface="Arial"/>
              <a:buNone/>
              <a:defRPr sz="1406"/>
            </a:lvl7pPr>
            <a:lvl8pPr lvl="7">
              <a:spcBef>
                <a:spcPts val="0"/>
              </a:spcBef>
              <a:spcAft>
                <a:spcPts val="0"/>
              </a:spcAft>
              <a:buSzPts val="1800"/>
              <a:buFont typeface="Arial"/>
              <a:buNone/>
              <a:defRPr sz="1406"/>
            </a:lvl8pPr>
            <a:lvl9pPr lvl="8">
              <a:spcBef>
                <a:spcPts val="0"/>
              </a:spcBef>
              <a:spcAft>
                <a:spcPts val="0"/>
              </a:spcAft>
              <a:buSzPts val="1800"/>
              <a:buFont typeface="Arial"/>
              <a:buNone/>
              <a:defRPr sz="1406"/>
            </a:lvl9pPr>
          </a:lstStyle>
          <a:p>
            <a:endParaRPr dirty="0"/>
          </a:p>
        </p:txBody>
      </p:sp>
      <p:sp>
        <p:nvSpPr>
          <p:cNvPr id="6" name="Content Placeholder 2">
            <a:extLst>
              <a:ext uri="{FF2B5EF4-FFF2-40B4-BE49-F238E27FC236}">
                <a16:creationId xmlns:a16="http://schemas.microsoft.com/office/drawing/2014/main" id="{6E0A48FE-8BDC-B041-8514-D9145A920464}"/>
              </a:ext>
            </a:extLst>
          </p:cNvPr>
          <p:cNvSpPr>
            <a:spLocks noGrp="1"/>
          </p:cNvSpPr>
          <p:nvPr>
            <p:ph idx="1"/>
          </p:nvPr>
        </p:nvSpPr>
        <p:spPr>
          <a:xfrm>
            <a:off x="609599" y="1600202"/>
            <a:ext cx="10972800" cy="4038599"/>
          </a:xfrm>
        </p:spPr>
        <p:txBody>
          <a:bodyPr/>
          <a:lstStyle>
            <a:lvl1pPr marL="256696" indent="-248015">
              <a:tabLst/>
              <a:defRPr/>
            </a:lvl1pPr>
            <a:lvl2pPr marL="556795" indent="-244296">
              <a:tabLst/>
              <a:defRPr/>
            </a:lvl2pPr>
            <a:lvl3pPr marL="856892" indent="-274057">
              <a:tabLst/>
              <a:defRPr/>
            </a:lvl3pPr>
            <a:lvl4pPr marL="1199153" indent="-303818">
              <a:tabLst/>
              <a:defRPr/>
            </a:lvl4pPr>
            <a:lvl5pPr marL="1542654" indent="-333581">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710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9599" y="358213"/>
            <a:ext cx="10972827" cy="71847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accent6">
                    <a:lumMod val="75000"/>
                  </a:schemeClr>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dirty="0"/>
          </a:p>
        </p:txBody>
      </p:sp>
      <p:sp>
        <p:nvSpPr>
          <p:cNvPr id="79" name="Shape 79"/>
          <p:cNvSpPr txBox="1">
            <a:spLocks noGrp="1"/>
          </p:cNvSpPr>
          <p:nvPr>
            <p:ph type="body" idx="1"/>
          </p:nvPr>
        </p:nvSpPr>
        <p:spPr>
          <a:xfrm>
            <a:off x="609599" y="1014533"/>
            <a:ext cx="5387041" cy="63971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915" b="1" i="0" u="none" strike="noStrike" cap="none">
                <a:solidFill>
                  <a:schemeClr val="accent6">
                    <a:lumMod val="75000"/>
                  </a:schemeClr>
                </a:solidFill>
                <a:latin typeface="Calibri"/>
                <a:ea typeface="Calibri"/>
                <a:cs typeface="Calibri"/>
                <a:sym typeface="Calibri"/>
              </a:defRPr>
            </a:lvl1pPr>
            <a:lvl2pPr marL="457106" marR="0" lvl="1" indent="-7407"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211" marR="0" lvl="2" indent="-158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317" marR="0" lvl="3" indent="-8993"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423" marR="0" lvl="4" indent="-3174"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5529" marR="0" lvl="5" indent="-10582"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2634" marR="0" lvl="6" indent="-4762"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199740" marR="0" lvl="7" indent="-12168"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6845" marR="0" lvl="8" indent="-6349"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81" name="Shape 81"/>
          <p:cNvSpPr txBox="1">
            <a:spLocks noGrp="1"/>
          </p:cNvSpPr>
          <p:nvPr>
            <p:ph type="body" idx="3"/>
          </p:nvPr>
        </p:nvSpPr>
        <p:spPr>
          <a:xfrm>
            <a:off x="6193366" y="1014533"/>
            <a:ext cx="5388916" cy="63971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915" b="1" i="0" u="none" strike="noStrike" cap="none">
                <a:solidFill>
                  <a:schemeClr val="accent6">
                    <a:lumMod val="75000"/>
                  </a:schemeClr>
                </a:solidFill>
                <a:latin typeface="Calibri"/>
                <a:ea typeface="Calibri"/>
                <a:cs typeface="Calibri"/>
                <a:sym typeface="Calibri"/>
              </a:defRPr>
            </a:lvl1pPr>
            <a:lvl2pPr marL="457106" marR="0" lvl="1" indent="-7407"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211" marR="0" lvl="2" indent="-1587"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317" marR="0" lvl="3" indent="-8993"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423" marR="0" lvl="4" indent="-3174"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5529" marR="0" lvl="5" indent="-10582"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2634" marR="0" lvl="6" indent="-4762"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199740" marR="0" lvl="7" indent="-12168"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6845" marR="0" lvl="8" indent="-6349"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dt" idx="10"/>
          </p:nvPr>
        </p:nvSpPr>
        <p:spPr>
          <a:xfrm>
            <a:off x="609599" y="6436990"/>
            <a:ext cx="2844923" cy="36501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106" marR="0" lvl="1" indent="-7407"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211" marR="0" lvl="2" indent="-1587"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317" marR="0" lvl="3" indent="-899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423" marR="0" lvl="4" indent="-3174"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5529" marR="0" lvl="5" indent="-10582"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2634" marR="0" lvl="6" indent="-4762"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199740" marR="0" lvl="7" indent="-1216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6845" marR="0" lvl="8" indent="-634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4165601" y="6436990"/>
            <a:ext cx="3860832" cy="36501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106" marR="0" lvl="1" indent="-7407"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211" marR="0" lvl="2" indent="-1587"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317" marR="0" lvl="3" indent="-899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423" marR="0" lvl="4" indent="-3174"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5529" marR="0" lvl="5" indent="-10582"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2634" marR="0" lvl="6" indent="-4762"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199740" marR="0" lvl="7" indent="-1216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6845" marR="0" lvl="8" indent="-634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8737600" y="6436990"/>
            <a:ext cx="2844923" cy="365018"/>
          </a:xfrm>
          <a:prstGeom prst="rect">
            <a:avLst/>
          </a:prstGeom>
          <a:noFill/>
          <a:ln>
            <a:noFill/>
          </a:ln>
        </p:spPr>
        <p:txBody>
          <a:bodyPr lIns="91425" tIns="45700" rIns="91425" bIns="45700" anchor="ctr" anchorCtr="0">
            <a:noAutofit/>
          </a:bodyPr>
          <a:lstStyle/>
          <a:p>
            <a:pPr>
              <a:buClr>
                <a:schemeClr val="dk1"/>
              </a:buClr>
              <a:buSzPct val="25000"/>
            </a:pPr>
            <a:fld id="{00000000-1234-1234-1234-123412341234}" type="slidenum">
              <a:rPr lang="en-US" sz="1200" smtClean="0">
                <a:solidFill>
                  <a:schemeClr val="dk1"/>
                </a:solidFill>
                <a:latin typeface="Calibri"/>
                <a:ea typeface="Calibri"/>
                <a:cs typeface="Calibri"/>
                <a:sym typeface="Calibri"/>
              </a:rPr>
              <a:pPr>
                <a:buClr>
                  <a:schemeClr val="dk1"/>
                </a:buClr>
                <a:buSzPct val="25000"/>
              </a:pPr>
              <a:t>‹#›</a:t>
            </a:fld>
            <a:endParaRPr lang="en-US" sz="1200">
              <a:solidFill>
                <a:schemeClr val="dk1"/>
              </a:solidFill>
              <a:latin typeface="Calibri"/>
              <a:ea typeface="Calibri"/>
              <a:cs typeface="Calibri"/>
              <a:sym typeface="Calibri"/>
            </a:endParaRPr>
          </a:p>
        </p:txBody>
      </p:sp>
      <p:sp>
        <p:nvSpPr>
          <p:cNvPr id="11" name="Content Placeholder 3"/>
          <p:cNvSpPr>
            <a:spLocks noGrp="1"/>
          </p:cNvSpPr>
          <p:nvPr>
            <p:ph sz="half" idx="2"/>
          </p:nvPr>
        </p:nvSpPr>
        <p:spPr>
          <a:xfrm>
            <a:off x="609601" y="1655357"/>
            <a:ext cx="5386917" cy="3949700"/>
          </a:xfrm>
        </p:spPr>
        <p:txBody>
          <a:bodyPr/>
          <a:lstStyle>
            <a:lvl1pPr marL="342234" indent="-332315">
              <a:tabLst/>
              <a:defRPr sz="3200"/>
            </a:lvl1pPr>
            <a:lvl2pPr marL="742335" indent="-324047">
              <a:tabLst/>
              <a:defRPr sz="2666"/>
            </a:lvl2pPr>
            <a:lvl3pPr marL="1079609" indent="-297596">
              <a:tabLst/>
              <a:defRPr sz="2400"/>
            </a:lvl3pPr>
            <a:lvl4pPr marL="1497894" indent="-363727">
              <a:tabLst/>
              <a:defRPr sz="2133"/>
            </a:lvl4pPr>
            <a:lvl5pPr marL="1906261" indent="-408368">
              <a:tabLst/>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3"/>
          </p:nvPr>
        </p:nvSpPr>
        <p:spPr>
          <a:xfrm>
            <a:off x="6193222" y="1654252"/>
            <a:ext cx="5386917" cy="3949700"/>
          </a:xfrm>
        </p:spPr>
        <p:txBody>
          <a:bodyPr/>
          <a:lstStyle>
            <a:lvl1pPr marL="342234" indent="-332315">
              <a:tabLst/>
              <a:defRPr sz="3200"/>
            </a:lvl1pPr>
            <a:lvl2pPr marL="742335" indent="-324047">
              <a:tabLst/>
              <a:defRPr sz="2666"/>
            </a:lvl2pPr>
            <a:lvl3pPr marL="1079609" indent="-297596">
              <a:tabLst/>
              <a:defRPr sz="2400"/>
            </a:lvl3pPr>
            <a:lvl4pPr marL="1497894" indent="-363727">
              <a:tabLst/>
              <a:defRPr sz="2133"/>
            </a:lvl4pPr>
            <a:lvl5pPr marL="1906261" indent="-408368">
              <a:tabLst/>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915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603" y="274640"/>
            <a:ext cx="11594024" cy="1143000"/>
          </a:xfrm>
        </p:spPr>
        <p:txBody>
          <a:bodyPr/>
          <a:lstStyle>
            <a:lvl1pPr>
              <a:defRPr sz="5066"/>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3200"/>
            </a:lvl1pPr>
            <a:lvl2pPr>
              <a:defRPr sz="2666"/>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3200"/>
            </a:lvl1pPr>
            <a:lvl2pPr>
              <a:defRPr sz="2666"/>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C61E77-A89C-4229-B76E-854A3057F879}" type="datetimeFigureOut">
              <a:rPr lang="en-US" smtClean="0">
                <a:solidFill>
                  <a:srgbClr val="D50032">
                    <a:tint val="75000"/>
                  </a:srgbClr>
                </a:solidFill>
              </a:rPr>
              <a:pPr/>
              <a:t>4/4/2019</a:t>
            </a:fld>
            <a:endParaRPr lang="en-US" dirty="0">
              <a:solidFill>
                <a:srgbClr val="D50032">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50032">
                  <a:tint val="75000"/>
                </a:srgbClr>
              </a:solidFill>
            </a:endParaRPr>
          </a:p>
        </p:txBody>
      </p:sp>
      <p:sp>
        <p:nvSpPr>
          <p:cNvPr id="7" name="Slide Number Placeholder 6"/>
          <p:cNvSpPr>
            <a:spLocks noGrp="1"/>
          </p:cNvSpPr>
          <p:nvPr>
            <p:ph type="sldNum" sz="quarter" idx="12"/>
          </p:nvPr>
        </p:nvSpPr>
        <p:spPr/>
        <p:txBody>
          <a:bodyPr/>
          <a:lstStyle/>
          <a:p>
            <a:fld id="{6E3DEE50-F5E5-4300-A9E1-38C26BBF9A18}" type="slidenum">
              <a:rPr lang="en-US" smtClean="0">
                <a:solidFill>
                  <a:srgbClr val="D50032">
                    <a:tint val="75000"/>
                  </a:srgbClr>
                </a:solidFill>
              </a:rPr>
              <a:pPr/>
              <a:t>‹#›</a:t>
            </a:fld>
            <a:endParaRPr lang="en-US" dirty="0">
              <a:solidFill>
                <a:srgbClr val="D50032">
                  <a:tint val="75000"/>
                </a:srgbClr>
              </a:solidFill>
            </a:endParaRPr>
          </a:p>
        </p:txBody>
      </p:sp>
    </p:spTree>
    <p:extLst>
      <p:ext uri="{BB962C8B-B14F-4D97-AF65-F5344CB8AC3E}">
        <p14:creationId xmlns:p14="http://schemas.microsoft.com/office/powerpoint/2010/main" val="21112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838202" y="6356351"/>
            <a:ext cx="2743198" cy="365125"/>
          </a:xfrm>
          <a:prstGeom prst="rect">
            <a:avLst/>
          </a:prstGeom>
          <a:noFill/>
          <a:ln>
            <a:noFill/>
          </a:ln>
        </p:spPr>
        <p:txBody>
          <a:bodyPr lIns="68569" tIns="68569" rIns="68569" bIns="68569"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35" marR="0" lvl="1" indent="0" algn="l" rtl="0">
              <a:spcBef>
                <a:spcPts val="0"/>
              </a:spcBef>
              <a:buNone/>
              <a:defRPr sz="1867" b="0" i="0" u="none" strike="noStrike" cap="none">
                <a:solidFill>
                  <a:schemeClr val="dk1"/>
                </a:solidFill>
                <a:latin typeface="Calibri"/>
                <a:ea typeface="Calibri"/>
                <a:cs typeface="Calibri"/>
                <a:sym typeface="Calibri"/>
              </a:defRPr>
            </a:lvl2pPr>
            <a:lvl3pPr marL="914270" marR="0" lvl="2" indent="0" algn="l" rtl="0">
              <a:spcBef>
                <a:spcPts val="0"/>
              </a:spcBef>
              <a:buNone/>
              <a:defRPr sz="1867" b="0" i="0" u="none" strike="noStrike" cap="none">
                <a:solidFill>
                  <a:schemeClr val="dk1"/>
                </a:solidFill>
                <a:latin typeface="Calibri"/>
                <a:ea typeface="Calibri"/>
                <a:cs typeface="Calibri"/>
                <a:sym typeface="Calibri"/>
              </a:defRPr>
            </a:lvl3pPr>
            <a:lvl4pPr marL="1371405" marR="0" lvl="3" indent="0" algn="l" rtl="0">
              <a:spcBef>
                <a:spcPts val="0"/>
              </a:spcBef>
              <a:buNone/>
              <a:defRPr sz="1867" b="0" i="0" u="none" strike="noStrike" cap="none">
                <a:solidFill>
                  <a:schemeClr val="dk1"/>
                </a:solidFill>
                <a:latin typeface="Calibri"/>
                <a:ea typeface="Calibri"/>
                <a:cs typeface="Calibri"/>
                <a:sym typeface="Calibri"/>
              </a:defRPr>
            </a:lvl4pPr>
            <a:lvl5pPr marL="1828540" marR="0" lvl="4" indent="0" algn="l" rtl="0">
              <a:spcBef>
                <a:spcPts val="0"/>
              </a:spcBef>
              <a:buNone/>
              <a:defRPr sz="1867" b="0" i="0" u="none" strike="noStrike" cap="none">
                <a:solidFill>
                  <a:schemeClr val="dk1"/>
                </a:solidFill>
                <a:latin typeface="Calibri"/>
                <a:ea typeface="Calibri"/>
                <a:cs typeface="Calibri"/>
                <a:sym typeface="Calibri"/>
              </a:defRPr>
            </a:lvl5pPr>
            <a:lvl6pPr marL="2285676" marR="0" lvl="5" indent="0" algn="l" rtl="0">
              <a:spcBef>
                <a:spcPts val="0"/>
              </a:spcBef>
              <a:buNone/>
              <a:defRPr sz="1867" b="0" i="0" u="none" strike="noStrike" cap="none">
                <a:solidFill>
                  <a:schemeClr val="dk1"/>
                </a:solidFill>
                <a:latin typeface="Calibri"/>
                <a:ea typeface="Calibri"/>
                <a:cs typeface="Calibri"/>
                <a:sym typeface="Calibri"/>
              </a:defRPr>
            </a:lvl6pPr>
            <a:lvl7pPr marL="2742810" marR="0" lvl="6" indent="0" algn="l" rtl="0">
              <a:spcBef>
                <a:spcPts val="0"/>
              </a:spcBef>
              <a:buNone/>
              <a:defRPr sz="1867" b="0" i="0" u="none" strike="noStrike" cap="none">
                <a:solidFill>
                  <a:schemeClr val="dk1"/>
                </a:solidFill>
                <a:latin typeface="Calibri"/>
                <a:ea typeface="Calibri"/>
                <a:cs typeface="Calibri"/>
                <a:sym typeface="Calibri"/>
              </a:defRPr>
            </a:lvl7pPr>
            <a:lvl8pPr marL="3199945" marR="0" lvl="7" indent="0" algn="l" rtl="0">
              <a:spcBef>
                <a:spcPts val="0"/>
              </a:spcBef>
              <a:buNone/>
              <a:defRPr sz="1867" b="0" i="0" u="none" strike="noStrike" cap="none">
                <a:solidFill>
                  <a:schemeClr val="dk1"/>
                </a:solidFill>
                <a:latin typeface="Calibri"/>
                <a:ea typeface="Calibri"/>
                <a:cs typeface="Calibri"/>
                <a:sym typeface="Calibri"/>
              </a:defRPr>
            </a:lvl8pPr>
            <a:lvl9pPr marL="3657081"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1" y="6356351"/>
            <a:ext cx="4114800" cy="365125"/>
          </a:xfrm>
          <a:prstGeom prst="rect">
            <a:avLst/>
          </a:prstGeom>
          <a:noFill/>
          <a:ln>
            <a:noFill/>
          </a:ln>
        </p:spPr>
        <p:txBody>
          <a:bodyPr lIns="68569" tIns="68569" rIns="68569" bIns="68569"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35" marR="0" lvl="1" indent="0" algn="l" rtl="0">
              <a:spcBef>
                <a:spcPts val="0"/>
              </a:spcBef>
              <a:buNone/>
              <a:defRPr sz="1867" b="0" i="0" u="none" strike="noStrike" cap="none">
                <a:solidFill>
                  <a:schemeClr val="dk1"/>
                </a:solidFill>
                <a:latin typeface="Calibri"/>
                <a:ea typeface="Calibri"/>
                <a:cs typeface="Calibri"/>
                <a:sym typeface="Calibri"/>
              </a:defRPr>
            </a:lvl2pPr>
            <a:lvl3pPr marL="914270" marR="0" lvl="2" indent="0" algn="l" rtl="0">
              <a:spcBef>
                <a:spcPts val="0"/>
              </a:spcBef>
              <a:buNone/>
              <a:defRPr sz="1867" b="0" i="0" u="none" strike="noStrike" cap="none">
                <a:solidFill>
                  <a:schemeClr val="dk1"/>
                </a:solidFill>
                <a:latin typeface="Calibri"/>
                <a:ea typeface="Calibri"/>
                <a:cs typeface="Calibri"/>
                <a:sym typeface="Calibri"/>
              </a:defRPr>
            </a:lvl3pPr>
            <a:lvl4pPr marL="1371405" marR="0" lvl="3" indent="0" algn="l" rtl="0">
              <a:spcBef>
                <a:spcPts val="0"/>
              </a:spcBef>
              <a:buNone/>
              <a:defRPr sz="1867" b="0" i="0" u="none" strike="noStrike" cap="none">
                <a:solidFill>
                  <a:schemeClr val="dk1"/>
                </a:solidFill>
                <a:latin typeface="Calibri"/>
                <a:ea typeface="Calibri"/>
                <a:cs typeface="Calibri"/>
                <a:sym typeface="Calibri"/>
              </a:defRPr>
            </a:lvl4pPr>
            <a:lvl5pPr marL="1828540" marR="0" lvl="4" indent="0" algn="l" rtl="0">
              <a:spcBef>
                <a:spcPts val="0"/>
              </a:spcBef>
              <a:buNone/>
              <a:defRPr sz="1867" b="0" i="0" u="none" strike="noStrike" cap="none">
                <a:solidFill>
                  <a:schemeClr val="dk1"/>
                </a:solidFill>
                <a:latin typeface="Calibri"/>
                <a:ea typeface="Calibri"/>
                <a:cs typeface="Calibri"/>
                <a:sym typeface="Calibri"/>
              </a:defRPr>
            </a:lvl5pPr>
            <a:lvl6pPr marL="2285676" marR="0" lvl="5" indent="0" algn="l" rtl="0">
              <a:spcBef>
                <a:spcPts val="0"/>
              </a:spcBef>
              <a:buNone/>
              <a:defRPr sz="1867" b="0" i="0" u="none" strike="noStrike" cap="none">
                <a:solidFill>
                  <a:schemeClr val="dk1"/>
                </a:solidFill>
                <a:latin typeface="Calibri"/>
                <a:ea typeface="Calibri"/>
                <a:cs typeface="Calibri"/>
                <a:sym typeface="Calibri"/>
              </a:defRPr>
            </a:lvl6pPr>
            <a:lvl7pPr marL="2742810" marR="0" lvl="6" indent="0" algn="l" rtl="0">
              <a:spcBef>
                <a:spcPts val="0"/>
              </a:spcBef>
              <a:buNone/>
              <a:defRPr sz="1867" b="0" i="0" u="none" strike="noStrike" cap="none">
                <a:solidFill>
                  <a:schemeClr val="dk1"/>
                </a:solidFill>
                <a:latin typeface="Calibri"/>
                <a:ea typeface="Calibri"/>
                <a:cs typeface="Calibri"/>
                <a:sym typeface="Calibri"/>
              </a:defRPr>
            </a:lvl7pPr>
            <a:lvl8pPr marL="3199945" marR="0" lvl="7" indent="0" algn="l" rtl="0">
              <a:spcBef>
                <a:spcPts val="0"/>
              </a:spcBef>
              <a:buNone/>
              <a:defRPr sz="1867" b="0" i="0" u="none" strike="noStrike" cap="none">
                <a:solidFill>
                  <a:schemeClr val="dk1"/>
                </a:solidFill>
                <a:latin typeface="Calibri"/>
                <a:ea typeface="Calibri"/>
                <a:cs typeface="Calibri"/>
                <a:sym typeface="Calibri"/>
              </a:defRPr>
            </a:lvl8pPr>
            <a:lvl9pPr marL="3657081" marR="0" lvl="8" indent="0" algn="l" rtl="0">
              <a:spcBef>
                <a:spcPts val="0"/>
              </a:spcBef>
              <a:buNone/>
              <a:defRPr sz="1867"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3" y="6356351"/>
            <a:ext cx="2743198" cy="365125"/>
          </a:xfrm>
          <a:prstGeom prst="rect">
            <a:avLst/>
          </a:prstGeom>
          <a:noFill/>
          <a:ln>
            <a:noFill/>
          </a:ln>
        </p:spPr>
        <p:txBody>
          <a:bodyPr lIns="68569" tIns="34275" rIns="68569" bIns="34275" anchor="ctr" anchorCtr="0">
            <a:noAutofit/>
          </a:bodyPr>
          <a:lstStyle/>
          <a:p>
            <a:pPr>
              <a:buSzPct val="25000"/>
            </a:pPr>
            <a:fld id="{00000000-1234-1234-1234-123412341234}" type="slidenum">
              <a:rPr lang="en-US" sz="1200" smtClean="0">
                <a:solidFill>
                  <a:srgbClr val="888888"/>
                </a:solidFill>
                <a:latin typeface="Calibri"/>
                <a:ea typeface="Calibri"/>
                <a:cs typeface="Calibri"/>
                <a:sym typeface="Calibri"/>
              </a:rPr>
              <a:pPr>
                <a:buSzPct val="25000"/>
              </a:pPr>
              <a:t>‹#›</a:t>
            </a:fld>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15334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4312956"/>
            <a:ext cx="10363200" cy="1500716"/>
          </a:xfrm>
        </p:spPr>
        <p:txBody>
          <a:bodyPr anchor="b"/>
          <a:lstStyle>
            <a:lvl1pPr marL="0" indent="0">
              <a:buNone/>
              <a:defRPr sz="2666">
                <a:solidFill>
                  <a:schemeClr val="tx2"/>
                </a:solidFill>
                <a:latin typeface="Quadon Medium" charset="0"/>
                <a:ea typeface="Quadon Medium" charset="0"/>
                <a:cs typeface="Quadon Medium" charset="0"/>
              </a:defRPr>
            </a:lvl1pPr>
            <a:lvl2pPr marL="609484" indent="0">
              <a:buNone/>
              <a:defRPr sz="2400">
                <a:solidFill>
                  <a:schemeClr val="tx1">
                    <a:tint val="75000"/>
                  </a:schemeClr>
                </a:solidFill>
              </a:defRPr>
            </a:lvl2pPr>
            <a:lvl3pPr marL="1218967" indent="0">
              <a:buNone/>
              <a:defRPr sz="2133">
                <a:solidFill>
                  <a:schemeClr val="tx1">
                    <a:tint val="75000"/>
                  </a:schemeClr>
                </a:solidFill>
              </a:defRPr>
            </a:lvl3pPr>
            <a:lvl4pPr marL="1828450" indent="0">
              <a:buNone/>
              <a:defRPr sz="1867">
                <a:solidFill>
                  <a:schemeClr val="tx1">
                    <a:tint val="75000"/>
                  </a:schemeClr>
                </a:solidFill>
              </a:defRPr>
            </a:lvl4pPr>
            <a:lvl5pPr marL="2437933" indent="0">
              <a:buNone/>
              <a:defRPr sz="1867">
                <a:solidFill>
                  <a:schemeClr val="tx1">
                    <a:tint val="75000"/>
                  </a:schemeClr>
                </a:solidFill>
              </a:defRPr>
            </a:lvl5pPr>
            <a:lvl6pPr marL="3047414" indent="0">
              <a:buNone/>
              <a:defRPr sz="1867">
                <a:solidFill>
                  <a:schemeClr val="tx1">
                    <a:tint val="75000"/>
                  </a:schemeClr>
                </a:solidFill>
              </a:defRPr>
            </a:lvl6pPr>
            <a:lvl7pPr marL="3656899" indent="0">
              <a:buNone/>
              <a:defRPr sz="1867">
                <a:solidFill>
                  <a:schemeClr val="tx1">
                    <a:tint val="75000"/>
                  </a:schemeClr>
                </a:solidFill>
              </a:defRPr>
            </a:lvl7pPr>
            <a:lvl8pPr marL="4266380" indent="0">
              <a:buNone/>
              <a:defRPr sz="1867">
                <a:solidFill>
                  <a:schemeClr val="tx1">
                    <a:tint val="75000"/>
                  </a:schemeClr>
                </a:solidFill>
              </a:defRPr>
            </a:lvl8pPr>
            <a:lvl9pPr marL="4875864"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4886C0-4157-4F4E-B79E-2BC01C1F0E49}"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6CBEBE-82EC-6A40-B163-370E93B0D0F8}"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963084" y="2949822"/>
            <a:ext cx="10363200" cy="1363133"/>
          </a:xfrm>
        </p:spPr>
        <p:txBody>
          <a:bodyPr anchor="t"/>
          <a:lstStyle>
            <a:lvl1pPr algn="l">
              <a:defRPr sz="5333" b="1" cap="all"/>
            </a:lvl1pPr>
          </a:lstStyle>
          <a:p>
            <a:r>
              <a:rPr lang="en-US" dirty="0"/>
              <a:t>Click to edit Master title style</a:t>
            </a:r>
          </a:p>
        </p:txBody>
      </p:sp>
    </p:spTree>
    <p:extLst>
      <p:ext uri="{BB962C8B-B14F-4D97-AF65-F5344CB8AC3E}">
        <p14:creationId xmlns:p14="http://schemas.microsoft.com/office/powerpoint/2010/main" val="581613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1"/>
            <a:ext cx="8957733" cy="99650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0612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2"/>
            <a:ext cx="8957733" cy="100046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80675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51710" y="1752600"/>
            <a:ext cx="9421091" cy="131415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0783B"/>
              </a:buClr>
              <a:buSzPts val="6336"/>
              <a:buFont typeface="Arial"/>
              <a:buNone/>
              <a:defRPr sz="66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1523999" y="3200397"/>
            <a:ext cx="9448800" cy="1752600"/>
          </a:xfrm>
          <a:prstGeom prst="rect">
            <a:avLst/>
          </a:prstGeom>
          <a:noFill/>
          <a:ln>
            <a:noFill/>
          </a:ln>
        </p:spPr>
        <p:txBody>
          <a:bodyPr spcFirstLastPara="1" wrap="square" lIns="91425" tIns="91425" rIns="91425" bIns="91425" anchor="t" anchorCtr="0"/>
          <a:lstStyle>
            <a:lvl1pPr marR="0" lvl="0" algn="l" rtl="0">
              <a:lnSpc>
                <a:spcPct val="100000"/>
              </a:lnSpc>
              <a:spcBef>
                <a:spcPts val="560"/>
              </a:spcBef>
              <a:spcAft>
                <a:spcPts val="0"/>
              </a:spcAft>
              <a:buClr>
                <a:srgbClr val="858489"/>
              </a:buClr>
              <a:buSzPts val="2569"/>
              <a:buFont typeface="Arial"/>
              <a:buNone/>
              <a:defRPr sz="2800" b="0" i="0" u="none" strike="noStrike" cap="none">
                <a:solidFill>
                  <a:srgbClr val="858489"/>
                </a:solidFill>
                <a:latin typeface="Arial"/>
                <a:ea typeface="Arial"/>
                <a:cs typeface="Arial"/>
                <a:sym typeface="Arial"/>
              </a:defRPr>
            </a:lvl1pPr>
            <a:lvl2pPr marR="0" lvl="1" algn="ctr" rtl="0">
              <a:lnSpc>
                <a:spcPct val="100000"/>
              </a:lnSpc>
              <a:spcBef>
                <a:spcPts val="560"/>
              </a:spcBef>
              <a:spcAft>
                <a:spcPts val="0"/>
              </a:spcAft>
              <a:buClr>
                <a:srgbClr val="888888"/>
              </a:buClr>
              <a:buSzPts val="2629"/>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324"/>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0584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320798" y="990599"/>
            <a:ext cx="10261599" cy="11429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0783B"/>
              </a:buClr>
              <a:buFont typeface="Arial"/>
              <a:buNone/>
              <a:defRPr sz="4400" b="0" i="0" u="none" strike="noStrike" cap="none">
                <a:solidFill>
                  <a:srgbClr val="F0783B"/>
                </a:solidFill>
                <a:latin typeface="Arial"/>
                <a:ea typeface="Arial"/>
                <a:cs typeface="Arial"/>
                <a:sym typeface="Arial"/>
              </a:defRPr>
            </a:lvl1pPr>
            <a:lvl2pPr lvl="1" indent="0">
              <a:spcBef>
                <a:spcPts val="0"/>
              </a:spcBef>
              <a:buFont typeface="Arial"/>
              <a:buNone/>
              <a:defRPr sz="1875"/>
            </a:lvl2pPr>
            <a:lvl3pPr lvl="2" indent="0">
              <a:spcBef>
                <a:spcPts val="0"/>
              </a:spcBef>
              <a:buFont typeface="Arial"/>
              <a:buNone/>
              <a:defRPr sz="1875"/>
            </a:lvl3pPr>
            <a:lvl4pPr lvl="3" indent="0">
              <a:spcBef>
                <a:spcPts val="0"/>
              </a:spcBef>
              <a:buFont typeface="Arial"/>
              <a:buNone/>
              <a:defRPr sz="1875"/>
            </a:lvl4pPr>
            <a:lvl5pPr lvl="4" indent="0">
              <a:spcBef>
                <a:spcPts val="0"/>
              </a:spcBef>
              <a:buFont typeface="Arial"/>
              <a:buNone/>
              <a:defRPr sz="1875"/>
            </a:lvl5pPr>
            <a:lvl6pPr lvl="5" indent="0">
              <a:spcBef>
                <a:spcPts val="0"/>
              </a:spcBef>
              <a:buFont typeface="Arial"/>
              <a:buNone/>
              <a:defRPr sz="1875"/>
            </a:lvl6pPr>
            <a:lvl7pPr lvl="6" indent="0">
              <a:spcBef>
                <a:spcPts val="0"/>
              </a:spcBef>
              <a:buFont typeface="Arial"/>
              <a:buNone/>
              <a:defRPr sz="1875"/>
            </a:lvl7pPr>
            <a:lvl8pPr lvl="7" indent="0">
              <a:spcBef>
                <a:spcPts val="0"/>
              </a:spcBef>
              <a:buFont typeface="Arial"/>
              <a:buNone/>
              <a:defRPr sz="1875"/>
            </a:lvl8pPr>
            <a:lvl9pPr lvl="8" indent="0">
              <a:spcBef>
                <a:spcPts val="0"/>
              </a:spcBef>
              <a:buFont typeface="Arial"/>
              <a:buNone/>
              <a:defRPr sz="1875"/>
            </a:lvl9pPr>
          </a:lstStyle>
          <a:p>
            <a:r>
              <a:rPr lang="en-US"/>
              <a:t>Click to edit Master title style</a:t>
            </a:r>
            <a:endParaRPr dirty="0"/>
          </a:p>
        </p:txBody>
      </p:sp>
      <p:sp>
        <p:nvSpPr>
          <p:cNvPr id="31" name="Shape 31"/>
          <p:cNvSpPr txBox="1">
            <a:spLocks noGrp="1"/>
          </p:cNvSpPr>
          <p:nvPr>
            <p:ph type="body" idx="1"/>
          </p:nvPr>
        </p:nvSpPr>
        <p:spPr>
          <a:xfrm>
            <a:off x="2032000" y="2133599"/>
            <a:ext cx="9550399" cy="3429001"/>
          </a:xfrm>
          <a:prstGeom prst="rect">
            <a:avLst/>
          </a:prstGeom>
          <a:noFill/>
          <a:ln>
            <a:noFill/>
          </a:ln>
        </p:spPr>
        <p:txBody>
          <a:bodyPr lIns="91425" tIns="91425" rIns="91425" bIns="91425" anchor="t" anchorCtr="0"/>
          <a:lstStyle>
            <a:lvl1pPr marL="342869" marR="0" lvl="0" indent="519649" algn="l" rtl="0">
              <a:lnSpc>
                <a:spcPct val="100000"/>
              </a:lnSpc>
              <a:spcBef>
                <a:spcPts val="560"/>
              </a:spcBef>
              <a:spcAft>
                <a:spcPts val="0"/>
              </a:spcAft>
              <a:buClr>
                <a:srgbClr val="858489"/>
              </a:buClr>
              <a:buSzPct val="97795"/>
              <a:buFont typeface="Arial"/>
              <a:buChar char="•"/>
              <a:defRPr sz="2800" b="0" i="0" u="none" strike="noStrike" cap="none">
                <a:solidFill>
                  <a:srgbClr val="858489"/>
                </a:solidFill>
                <a:latin typeface="Arial"/>
                <a:ea typeface="Arial"/>
                <a:cs typeface="Arial"/>
                <a:sym typeface="Arial"/>
              </a:defRPr>
            </a:lvl1pPr>
            <a:lvl2pPr marL="742885" marR="0" lvl="1" indent="442373" algn="l" rtl="0">
              <a:lnSpc>
                <a:spcPct val="100000"/>
              </a:lnSpc>
              <a:spcBef>
                <a:spcPts val="480"/>
              </a:spcBef>
              <a:spcAft>
                <a:spcPts val="0"/>
              </a:spcAft>
              <a:buClr>
                <a:srgbClr val="858489"/>
              </a:buClr>
              <a:buSzPct val="100870"/>
              <a:buFont typeface="Arial"/>
              <a:buChar char="–"/>
              <a:defRPr sz="2400" b="0" i="0" u="none" strike="noStrike" cap="none">
                <a:solidFill>
                  <a:srgbClr val="858489"/>
                </a:solidFill>
                <a:latin typeface="Arial"/>
                <a:ea typeface="Arial"/>
                <a:cs typeface="Arial"/>
                <a:sym typeface="Arial"/>
              </a:defRPr>
            </a:lvl2pPr>
            <a:lvl3pPr marL="1142898" marR="0" lvl="2" indent="378497" algn="l" rtl="0">
              <a:lnSpc>
                <a:spcPct val="100000"/>
              </a:lnSpc>
              <a:spcBef>
                <a:spcPts val="400"/>
              </a:spcBef>
              <a:spcAft>
                <a:spcPts val="0"/>
              </a:spcAft>
              <a:buClr>
                <a:srgbClr val="858489"/>
              </a:buClr>
              <a:buSzPct val="105372"/>
              <a:buFont typeface="Arial"/>
              <a:buChar char="•"/>
              <a:defRPr sz="2000" b="0" i="0" u="none" strike="noStrike" cap="none">
                <a:solidFill>
                  <a:srgbClr val="858489"/>
                </a:solidFill>
                <a:latin typeface="Arial"/>
                <a:ea typeface="Arial"/>
                <a:cs typeface="Arial"/>
                <a:sym typeface="Arial"/>
              </a:defRPr>
            </a:lvl3pPr>
            <a:lvl4pPr marL="1600058" marR="0" lvl="3" indent="321001" algn="l" rtl="0">
              <a:lnSpc>
                <a:spcPct val="100000"/>
              </a:lnSpc>
              <a:spcBef>
                <a:spcPts val="360"/>
              </a:spcBef>
              <a:spcAft>
                <a:spcPts val="0"/>
              </a:spcAft>
              <a:buClr>
                <a:srgbClr val="858489"/>
              </a:buClr>
              <a:buSzPct val="108509"/>
              <a:buFont typeface="Arial"/>
              <a:buChar char="–"/>
              <a:defRPr sz="1800" b="0" i="0" u="none" strike="noStrike" cap="none">
                <a:solidFill>
                  <a:srgbClr val="858489"/>
                </a:solidFill>
                <a:latin typeface="Arial"/>
                <a:ea typeface="Arial"/>
                <a:cs typeface="Arial"/>
                <a:sym typeface="Arial"/>
              </a:defRPr>
            </a:lvl4pPr>
            <a:lvl5pPr marL="2057217" marR="0" lvl="4" indent="326833" algn="l" rtl="0">
              <a:lnSpc>
                <a:spcPct val="100000"/>
              </a:lnSpc>
              <a:spcBef>
                <a:spcPts val="360"/>
              </a:spcBef>
              <a:spcAft>
                <a:spcPts val="0"/>
              </a:spcAft>
              <a:buClr>
                <a:srgbClr val="858489"/>
              </a:buClr>
              <a:buSzPct val="108509"/>
              <a:buFont typeface="Arial"/>
              <a:buChar char="»"/>
              <a:defRPr sz="1800" b="0" i="0" u="none" strike="noStrike" cap="none">
                <a:solidFill>
                  <a:srgbClr val="858489"/>
                </a:solidFill>
                <a:latin typeface="Arial"/>
                <a:ea typeface="Arial"/>
                <a:cs typeface="Arial"/>
                <a:sym typeface="Arial"/>
              </a:defRPr>
            </a:lvl5pPr>
            <a:lvl6pPr marL="2514377" marR="0" lvl="5" indent="369535"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6pPr>
            <a:lvl7pPr marL="2971536" marR="0" lvl="6" indent="375367"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7pPr>
            <a:lvl8pPr marL="3428693" marR="0" lvl="7" indent="36797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8pPr>
            <a:lvl9pPr marL="3885854" marR="0" lvl="8" indent="37380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626718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and Content" type="obj">
  <p:cSld name="4_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09599" y="274635"/>
            <a:ext cx="10972800" cy="1142998"/>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0783B"/>
              </a:buClr>
              <a:buSzPts val="4224"/>
              <a:buFont typeface="Arial"/>
              <a:buNone/>
              <a:defRPr sz="44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609599" y="1600201"/>
            <a:ext cx="10972800" cy="4038599"/>
          </a:xfrm>
          <a:prstGeom prst="rect">
            <a:avLst/>
          </a:prstGeom>
          <a:noFill/>
          <a:ln>
            <a:noFill/>
          </a:ln>
        </p:spPr>
        <p:txBody>
          <a:bodyPr spcFirstLastPara="1" wrap="square" lIns="91425" tIns="91425" rIns="91425" bIns="91425" anchor="t" anchorCtr="0"/>
          <a:lstStyle>
            <a:lvl1pPr marL="476220" marR="0" lvl="0" indent="-432301" algn="l" rtl="0">
              <a:lnSpc>
                <a:spcPct val="100000"/>
              </a:lnSpc>
              <a:spcBef>
                <a:spcPts val="640"/>
              </a:spcBef>
              <a:spcAft>
                <a:spcPts val="0"/>
              </a:spcAft>
              <a:buClr>
                <a:srgbClr val="858489"/>
              </a:buClr>
              <a:buSzPts val="2936"/>
              <a:buFont typeface="Arial"/>
              <a:buChar char="•"/>
              <a:defRPr sz="3200" b="0" i="0" u="none" strike="noStrike" cap="none">
                <a:solidFill>
                  <a:srgbClr val="858489"/>
                </a:solidFill>
                <a:latin typeface="Arial"/>
                <a:ea typeface="Arial"/>
                <a:cs typeface="Arial"/>
                <a:sym typeface="Arial"/>
              </a:defRPr>
            </a:lvl1pPr>
            <a:lvl2pPr marL="952439" marR="0" lvl="1" indent="-411996" algn="l" rtl="0">
              <a:lnSpc>
                <a:spcPct val="100000"/>
              </a:lnSpc>
              <a:spcBef>
                <a:spcPts val="560"/>
              </a:spcBef>
              <a:spcAft>
                <a:spcPts val="0"/>
              </a:spcAft>
              <a:buClr>
                <a:srgbClr val="858489"/>
              </a:buClr>
              <a:buSzPts val="2629"/>
              <a:buFont typeface="Arial"/>
              <a:buChar char="–"/>
              <a:defRPr sz="2800" b="0" i="0" u="none" strike="noStrike" cap="none">
                <a:solidFill>
                  <a:srgbClr val="858489"/>
                </a:solidFill>
                <a:latin typeface="Arial"/>
                <a:ea typeface="Arial"/>
                <a:cs typeface="Arial"/>
                <a:sym typeface="Arial"/>
              </a:defRPr>
            </a:lvl2pPr>
            <a:lvl3pPr marL="1428659" marR="0" lvl="2"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3pPr>
            <a:lvl4pPr marL="1904878" marR="0" lvl="3"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4pPr>
            <a:lvl5pPr marL="2381098" marR="0" lvl="4"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63667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09599" y="358213"/>
            <a:ext cx="10972827" cy="718472"/>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224"/>
              <a:buFont typeface="Calibri"/>
              <a:buNone/>
              <a:defRPr sz="4400" b="0" i="0" u="none" strike="noStrike" cap="none">
                <a:solidFill>
                  <a:srgbClr val="E36C0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28"/>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28"/>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28"/>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28"/>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28"/>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28"/>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28"/>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28"/>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4"/>
          <p:cNvSpPr txBox="1">
            <a:spLocks noGrp="1"/>
          </p:cNvSpPr>
          <p:nvPr>
            <p:ph type="body" idx="1"/>
          </p:nvPr>
        </p:nvSpPr>
        <p:spPr>
          <a:xfrm>
            <a:off x="609599" y="1014533"/>
            <a:ext cx="5387041" cy="639718"/>
          </a:xfrm>
          <a:prstGeom prst="rect">
            <a:avLst/>
          </a:prstGeom>
          <a:noFill/>
          <a:ln>
            <a:noFill/>
          </a:ln>
        </p:spPr>
        <p:txBody>
          <a:bodyPr spcFirstLastPara="1" wrap="square" lIns="91425" tIns="91425" rIns="91425" bIns="91425" anchor="b" anchorCtr="0"/>
          <a:lstStyle>
            <a:lvl1pPr marL="476220" marR="0" lvl="0" indent="-238110" algn="l" rtl="0">
              <a:lnSpc>
                <a:spcPct val="100000"/>
              </a:lnSpc>
              <a:spcBef>
                <a:spcPts val="480"/>
              </a:spcBef>
              <a:spcAft>
                <a:spcPts val="0"/>
              </a:spcAft>
              <a:buClr>
                <a:schemeClr val="dk1"/>
              </a:buClr>
              <a:buSzPts val="2675"/>
              <a:buFont typeface="Arial"/>
              <a:buNone/>
              <a:defRPr sz="2915" b="1" i="0" u="none" strike="noStrike" cap="none">
                <a:solidFill>
                  <a:srgbClr val="E36C09"/>
                </a:solidFill>
                <a:latin typeface="Calibri"/>
                <a:ea typeface="Calibri"/>
                <a:cs typeface="Calibri"/>
                <a:sym typeface="Calibri"/>
              </a:defRPr>
            </a:lvl1pPr>
            <a:lvl2pPr marL="952439" marR="0" lvl="1" indent="-238110" algn="l" rtl="0">
              <a:lnSpc>
                <a:spcPct val="100000"/>
              </a:lnSpc>
              <a:spcBef>
                <a:spcPts val="400"/>
              </a:spcBef>
              <a:spcAft>
                <a:spcPts val="0"/>
              </a:spcAft>
              <a:buClr>
                <a:schemeClr val="dk1"/>
              </a:buClr>
              <a:buSzPts val="1878"/>
              <a:buFont typeface="Arial"/>
              <a:buNone/>
              <a:defRPr sz="2000" b="1" i="0" u="none" strike="noStrike" cap="none">
                <a:solidFill>
                  <a:schemeClr val="dk1"/>
                </a:solidFill>
                <a:latin typeface="Calibri"/>
                <a:ea typeface="Calibri"/>
                <a:cs typeface="Calibri"/>
                <a:sym typeface="Calibri"/>
              </a:defRPr>
            </a:lvl2pPr>
            <a:lvl3pPr marL="1428659" marR="0" lvl="2" indent="-238110" algn="l" rtl="0">
              <a:lnSpc>
                <a:spcPct val="100000"/>
              </a:lnSpc>
              <a:spcBef>
                <a:spcPts val="360"/>
              </a:spcBef>
              <a:spcAft>
                <a:spcPts val="0"/>
              </a:spcAft>
              <a:buClr>
                <a:schemeClr val="dk1"/>
              </a:buClr>
              <a:buSzPts val="1743"/>
              <a:buFont typeface="Arial"/>
              <a:buNone/>
              <a:defRPr sz="1800" b="1" i="0" u="none" strike="noStrike" cap="none">
                <a:solidFill>
                  <a:schemeClr val="dk1"/>
                </a:solidFill>
                <a:latin typeface="Calibri"/>
                <a:ea typeface="Calibri"/>
                <a:cs typeface="Calibri"/>
                <a:sym typeface="Calibri"/>
              </a:defRPr>
            </a:lvl3pPr>
            <a:lvl4pPr marL="1904878" marR="0" lvl="3"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4pPr>
            <a:lvl5pPr marL="2381098" marR="0" lvl="4"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5pPr>
            <a:lvl6pPr marL="2857317" marR="0" lvl="5"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6pPr>
            <a:lvl7pPr marL="3333537" marR="0" lvl="6"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7pPr>
            <a:lvl8pPr marL="3809756" marR="0" lvl="7"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8pPr>
            <a:lvl9pPr marL="4285976" marR="0" lvl="8"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2"/>
          </p:nvPr>
        </p:nvSpPr>
        <p:spPr>
          <a:xfrm>
            <a:off x="6193366" y="1014533"/>
            <a:ext cx="5388916" cy="639718"/>
          </a:xfrm>
          <a:prstGeom prst="rect">
            <a:avLst/>
          </a:prstGeom>
          <a:noFill/>
          <a:ln>
            <a:noFill/>
          </a:ln>
        </p:spPr>
        <p:txBody>
          <a:bodyPr spcFirstLastPara="1" wrap="square" lIns="91425" tIns="91425" rIns="91425" bIns="91425" anchor="b" anchorCtr="0"/>
          <a:lstStyle>
            <a:lvl1pPr marL="476220" marR="0" lvl="0" indent="-238110" algn="l" rtl="0">
              <a:lnSpc>
                <a:spcPct val="100000"/>
              </a:lnSpc>
              <a:spcBef>
                <a:spcPts val="480"/>
              </a:spcBef>
              <a:spcAft>
                <a:spcPts val="0"/>
              </a:spcAft>
              <a:buClr>
                <a:schemeClr val="dk1"/>
              </a:buClr>
              <a:buSzPts val="2675"/>
              <a:buFont typeface="Arial"/>
              <a:buNone/>
              <a:defRPr sz="2915" b="1" i="0" u="none" strike="noStrike" cap="none">
                <a:solidFill>
                  <a:srgbClr val="E36C09"/>
                </a:solidFill>
                <a:latin typeface="Calibri"/>
                <a:ea typeface="Calibri"/>
                <a:cs typeface="Calibri"/>
                <a:sym typeface="Calibri"/>
              </a:defRPr>
            </a:lvl1pPr>
            <a:lvl2pPr marL="952439" marR="0" lvl="1" indent="-238110" algn="l" rtl="0">
              <a:lnSpc>
                <a:spcPct val="100000"/>
              </a:lnSpc>
              <a:spcBef>
                <a:spcPts val="400"/>
              </a:spcBef>
              <a:spcAft>
                <a:spcPts val="0"/>
              </a:spcAft>
              <a:buClr>
                <a:schemeClr val="dk1"/>
              </a:buClr>
              <a:buSzPts val="1878"/>
              <a:buFont typeface="Arial"/>
              <a:buNone/>
              <a:defRPr sz="2000" b="1" i="0" u="none" strike="noStrike" cap="none">
                <a:solidFill>
                  <a:schemeClr val="dk1"/>
                </a:solidFill>
                <a:latin typeface="Calibri"/>
                <a:ea typeface="Calibri"/>
                <a:cs typeface="Calibri"/>
                <a:sym typeface="Calibri"/>
              </a:defRPr>
            </a:lvl2pPr>
            <a:lvl3pPr marL="1428659" marR="0" lvl="2" indent="-238110" algn="l" rtl="0">
              <a:lnSpc>
                <a:spcPct val="100000"/>
              </a:lnSpc>
              <a:spcBef>
                <a:spcPts val="360"/>
              </a:spcBef>
              <a:spcAft>
                <a:spcPts val="0"/>
              </a:spcAft>
              <a:buClr>
                <a:schemeClr val="dk1"/>
              </a:buClr>
              <a:buSzPts val="1743"/>
              <a:buFont typeface="Arial"/>
              <a:buNone/>
              <a:defRPr sz="1800" b="1" i="0" u="none" strike="noStrike" cap="none">
                <a:solidFill>
                  <a:schemeClr val="dk1"/>
                </a:solidFill>
                <a:latin typeface="Calibri"/>
                <a:ea typeface="Calibri"/>
                <a:cs typeface="Calibri"/>
                <a:sym typeface="Calibri"/>
              </a:defRPr>
            </a:lvl3pPr>
            <a:lvl4pPr marL="1904878" marR="0" lvl="3"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4pPr>
            <a:lvl5pPr marL="2381098" marR="0" lvl="4"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5pPr>
            <a:lvl6pPr marL="2857317" marR="0" lvl="5"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6pPr>
            <a:lvl7pPr marL="3333537" marR="0" lvl="6"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7pPr>
            <a:lvl8pPr marL="3809756" marR="0" lvl="7"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8pPr>
            <a:lvl9pPr marL="4285976" marR="0" lvl="8" indent="-238110" algn="l" rtl="0">
              <a:lnSpc>
                <a:spcPct val="100000"/>
              </a:lnSpc>
              <a:spcBef>
                <a:spcPts val="320"/>
              </a:spcBef>
              <a:spcAft>
                <a:spcPts val="0"/>
              </a:spcAft>
              <a:buClr>
                <a:schemeClr val="dk1"/>
              </a:buClr>
              <a:buSzPts val="1619"/>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609599" y="6436990"/>
            <a:ext cx="2844923" cy="365018"/>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152"/>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4165601" y="6436990"/>
            <a:ext cx="3860832" cy="365018"/>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152"/>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28"/>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737600" y="6436990"/>
            <a:ext cx="2844923" cy="36501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288"/>
              <a:buFont typeface="Calibri"/>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27" name="Google Shape;27;p4"/>
          <p:cNvSpPr txBox="1">
            <a:spLocks noGrp="1"/>
          </p:cNvSpPr>
          <p:nvPr>
            <p:ph type="body" idx="3"/>
          </p:nvPr>
        </p:nvSpPr>
        <p:spPr>
          <a:xfrm>
            <a:off x="609601" y="1655357"/>
            <a:ext cx="5386917" cy="3949700"/>
          </a:xfrm>
          <a:prstGeom prst="rect">
            <a:avLst/>
          </a:prstGeom>
          <a:noFill/>
          <a:ln>
            <a:noFill/>
          </a:ln>
        </p:spPr>
        <p:txBody>
          <a:bodyPr spcFirstLastPara="1" wrap="square" lIns="91425" tIns="91425" rIns="91425" bIns="91425" anchor="t" anchorCtr="0"/>
          <a:lstStyle>
            <a:lvl1pPr marL="476220" marR="0" lvl="0" indent="-432301" algn="l" rtl="0">
              <a:lnSpc>
                <a:spcPct val="100000"/>
              </a:lnSpc>
              <a:spcBef>
                <a:spcPts val="640"/>
              </a:spcBef>
              <a:spcAft>
                <a:spcPts val="0"/>
              </a:spcAft>
              <a:buClr>
                <a:srgbClr val="858489"/>
              </a:buClr>
              <a:buSzPts val="2936"/>
              <a:buFont typeface="Arial"/>
              <a:buChar char="•"/>
              <a:defRPr sz="3200" b="0" i="0" u="none" strike="noStrike" cap="none">
                <a:solidFill>
                  <a:srgbClr val="858489"/>
                </a:solidFill>
                <a:latin typeface="Arial"/>
                <a:ea typeface="Arial"/>
                <a:cs typeface="Arial"/>
                <a:sym typeface="Arial"/>
              </a:defRPr>
            </a:lvl1pPr>
            <a:lvl2pPr marL="952439" marR="0" lvl="1" indent="-403728" algn="l" rtl="0">
              <a:lnSpc>
                <a:spcPct val="100000"/>
              </a:lnSpc>
              <a:spcBef>
                <a:spcPts val="560"/>
              </a:spcBef>
              <a:spcAft>
                <a:spcPts val="0"/>
              </a:spcAft>
              <a:buClr>
                <a:srgbClr val="858489"/>
              </a:buClr>
              <a:buSzPts val="2504"/>
              <a:buFont typeface="Arial"/>
              <a:buChar char="–"/>
              <a:defRPr sz="2666" b="0" i="0" u="none" strike="noStrike" cap="none">
                <a:solidFill>
                  <a:srgbClr val="858489"/>
                </a:solidFill>
                <a:latin typeface="Arial"/>
                <a:ea typeface="Arial"/>
                <a:cs typeface="Arial"/>
                <a:sym typeface="Arial"/>
              </a:defRPr>
            </a:lvl2pPr>
            <a:lvl3pPr marL="1428659" marR="0" lvl="2"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3pPr>
            <a:lvl4pPr marL="1904878" marR="0" lvl="3" indent="-380843" algn="l" rtl="0">
              <a:lnSpc>
                <a:spcPct val="100000"/>
              </a:lnSpc>
              <a:spcBef>
                <a:spcPts val="400"/>
              </a:spcBef>
              <a:spcAft>
                <a:spcPts val="0"/>
              </a:spcAft>
              <a:buClr>
                <a:srgbClr val="858489"/>
              </a:buClr>
              <a:buSzPts val="2158"/>
              <a:buFont typeface="Arial"/>
              <a:buChar char="–"/>
              <a:defRPr sz="2133" b="0" i="0" u="none" strike="noStrike" cap="none">
                <a:solidFill>
                  <a:srgbClr val="858489"/>
                </a:solidFill>
                <a:latin typeface="Arial"/>
                <a:ea typeface="Arial"/>
                <a:cs typeface="Arial"/>
                <a:sym typeface="Arial"/>
              </a:defRPr>
            </a:lvl4pPr>
            <a:lvl5pPr marL="2381098" marR="0" lvl="4" indent="-380842" algn="l" rtl="0">
              <a:lnSpc>
                <a:spcPct val="100000"/>
              </a:lnSpc>
              <a:spcBef>
                <a:spcPts val="400"/>
              </a:spcBef>
              <a:spcAft>
                <a:spcPts val="0"/>
              </a:spcAft>
              <a:buClr>
                <a:srgbClr val="858489"/>
              </a:buClr>
              <a:buSzPts val="2158"/>
              <a:buFont typeface="Arial"/>
              <a:buChar char="»"/>
              <a:defRPr sz="2133" b="0" i="0" u="none" strike="noStrike" cap="none">
                <a:solidFill>
                  <a:srgbClr val="858489"/>
                </a:solidFill>
                <a:latin typeface="Arial"/>
                <a:ea typeface="Arial"/>
                <a:cs typeface="Arial"/>
                <a:sym typeface="Arial"/>
              </a:defRPr>
            </a:lvl5pPr>
            <a:lvl6pPr marL="2857317" marR="0" lvl="5" indent="-380842" algn="l" rtl="0">
              <a:lnSpc>
                <a:spcPct val="100000"/>
              </a:lnSpc>
              <a:spcBef>
                <a:spcPts val="400"/>
              </a:spcBef>
              <a:spcAft>
                <a:spcPts val="0"/>
              </a:spcAft>
              <a:buClr>
                <a:schemeClr val="dk1"/>
              </a:buClr>
              <a:buSzPts val="2158"/>
              <a:buFont typeface="Arial"/>
              <a:buChar char="•"/>
              <a:defRPr sz="2133" b="0" i="0" u="none" strike="noStrike" cap="none">
                <a:solidFill>
                  <a:schemeClr val="dk1"/>
                </a:solidFill>
                <a:latin typeface="Calibri"/>
                <a:ea typeface="Calibri"/>
                <a:cs typeface="Calibri"/>
                <a:sym typeface="Calibri"/>
              </a:defRPr>
            </a:lvl6pPr>
            <a:lvl7pPr marL="3333537" marR="0" lvl="6" indent="-380842" algn="l" rtl="0">
              <a:lnSpc>
                <a:spcPct val="100000"/>
              </a:lnSpc>
              <a:spcBef>
                <a:spcPts val="400"/>
              </a:spcBef>
              <a:spcAft>
                <a:spcPts val="0"/>
              </a:spcAft>
              <a:buClr>
                <a:schemeClr val="dk1"/>
              </a:buClr>
              <a:buSzPts val="2158"/>
              <a:buFont typeface="Arial"/>
              <a:buChar char="•"/>
              <a:defRPr sz="2133" b="0" i="0" u="none" strike="noStrike" cap="none">
                <a:solidFill>
                  <a:schemeClr val="dk1"/>
                </a:solidFill>
                <a:latin typeface="Calibri"/>
                <a:ea typeface="Calibri"/>
                <a:cs typeface="Calibri"/>
                <a:sym typeface="Calibri"/>
              </a:defRPr>
            </a:lvl7pPr>
            <a:lvl8pPr marL="3809756" marR="0" lvl="7" indent="-380843" algn="l" rtl="0">
              <a:lnSpc>
                <a:spcPct val="100000"/>
              </a:lnSpc>
              <a:spcBef>
                <a:spcPts val="400"/>
              </a:spcBef>
              <a:spcAft>
                <a:spcPts val="0"/>
              </a:spcAft>
              <a:buClr>
                <a:schemeClr val="dk1"/>
              </a:buClr>
              <a:buSzPts val="2158"/>
              <a:buFont typeface="Arial"/>
              <a:buChar char="•"/>
              <a:defRPr sz="2133" b="0" i="0" u="none" strike="noStrike" cap="none">
                <a:solidFill>
                  <a:schemeClr val="dk1"/>
                </a:solidFill>
                <a:latin typeface="Calibri"/>
                <a:ea typeface="Calibri"/>
                <a:cs typeface="Calibri"/>
                <a:sym typeface="Calibri"/>
              </a:defRPr>
            </a:lvl8pPr>
            <a:lvl9pPr marL="4285976" marR="0" lvl="8" indent="-380843" algn="l" rtl="0">
              <a:lnSpc>
                <a:spcPct val="100000"/>
              </a:lnSpc>
              <a:spcBef>
                <a:spcPts val="400"/>
              </a:spcBef>
              <a:spcAft>
                <a:spcPts val="0"/>
              </a:spcAft>
              <a:buClr>
                <a:schemeClr val="dk1"/>
              </a:buClr>
              <a:buSzPts val="2158"/>
              <a:buFont typeface="Arial"/>
              <a:buChar char="•"/>
              <a:defRPr sz="2133"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4"/>
          </p:nvPr>
        </p:nvSpPr>
        <p:spPr>
          <a:xfrm>
            <a:off x="6193222" y="1654252"/>
            <a:ext cx="5386917" cy="3949700"/>
          </a:xfrm>
          <a:prstGeom prst="rect">
            <a:avLst/>
          </a:prstGeom>
          <a:noFill/>
          <a:ln>
            <a:noFill/>
          </a:ln>
        </p:spPr>
        <p:txBody>
          <a:bodyPr spcFirstLastPara="1" wrap="square" lIns="91425" tIns="91425" rIns="91425" bIns="91425" anchor="t" anchorCtr="0"/>
          <a:lstStyle>
            <a:lvl1pPr marL="476220" marR="0" lvl="0" indent="-432301" algn="l" rtl="0">
              <a:lnSpc>
                <a:spcPct val="100000"/>
              </a:lnSpc>
              <a:spcBef>
                <a:spcPts val="640"/>
              </a:spcBef>
              <a:spcAft>
                <a:spcPts val="0"/>
              </a:spcAft>
              <a:buClr>
                <a:srgbClr val="858489"/>
              </a:buClr>
              <a:buSzPts val="2936"/>
              <a:buFont typeface="Arial"/>
              <a:buChar char="•"/>
              <a:defRPr sz="3200" b="0" i="0" u="none" strike="noStrike" cap="none">
                <a:solidFill>
                  <a:srgbClr val="858489"/>
                </a:solidFill>
                <a:latin typeface="Arial"/>
                <a:ea typeface="Arial"/>
                <a:cs typeface="Arial"/>
                <a:sym typeface="Arial"/>
              </a:defRPr>
            </a:lvl1pPr>
            <a:lvl2pPr marL="952439" marR="0" lvl="1" indent="-403728" algn="l" rtl="0">
              <a:lnSpc>
                <a:spcPct val="100000"/>
              </a:lnSpc>
              <a:spcBef>
                <a:spcPts val="560"/>
              </a:spcBef>
              <a:spcAft>
                <a:spcPts val="0"/>
              </a:spcAft>
              <a:buClr>
                <a:srgbClr val="858489"/>
              </a:buClr>
              <a:buSzPts val="2504"/>
              <a:buFont typeface="Arial"/>
              <a:buChar char="–"/>
              <a:defRPr sz="2666" b="0" i="0" u="none" strike="noStrike" cap="none">
                <a:solidFill>
                  <a:srgbClr val="858489"/>
                </a:solidFill>
                <a:latin typeface="Arial"/>
                <a:ea typeface="Arial"/>
                <a:cs typeface="Arial"/>
                <a:sym typeface="Arial"/>
              </a:defRPr>
            </a:lvl2pPr>
            <a:lvl3pPr marL="1428659" marR="0" lvl="2"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3pPr>
            <a:lvl4pPr marL="1904878" marR="0" lvl="3" indent="-380843" algn="l" rtl="0">
              <a:lnSpc>
                <a:spcPct val="100000"/>
              </a:lnSpc>
              <a:spcBef>
                <a:spcPts val="400"/>
              </a:spcBef>
              <a:spcAft>
                <a:spcPts val="0"/>
              </a:spcAft>
              <a:buClr>
                <a:srgbClr val="858489"/>
              </a:buClr>
              <a:buSzPts val="2158"/>
              <a:buFont typeface="Arial"/>
              <a:buChar char="–"/>
              <a:defRPr sz="2133" b="0" i="0" u="none" strike="noStrike" cap="none">
                <a:solidFill>
                  <a:srgbClr val="858489"/>
                </a:solidFill>
                <a:latin typeface="Arial"/>
                <a:ea typeface="Arial"/>
                <a:cs typeface="Arial"/>
                <a:sym typeface="Arial"/>
              </a:defRPr>
            </a:lvl4pPr>
            <a:lvl5pPr marL="2381098" marR="0" lvl="4" indent="-380842" algn="l" rtl="0">
              <a:lnSpc>
                <a:spcPct val="100000"/>
              </a:lnSpc>
              <a:spcBef>
                <a:spcPts val="400"/>
              </a:spcBef>
              <a:spcAft>
                <a:spcPts val="0"/>
              </a:spcAft>
              <a:buClr>
                <a:srgbClr val="858489"/>
              </a:buClr>
              <a:buSzPts val="2158"/>
              <a:buFont typeface="Arial"/>
              <a:buChar char="»"/>
              <a:defRPr sz="2133" b="0" i="0" u="none" strike="noStrike" cap="none">
                <a:solidFill>
                  <a:srgbClr val="858489"/>
                </a:solidFill>
                <a:latin typeface="Arial"/>
                <a:ea typeface="Arial"/>
                <a:cs typeface="Arial"/>
                <a:sym typeface="Arial"/>
              </a:defRPr>
            </a:lvl5pPr>
            <a:lvl6pPr marL="2857317" marR="0" lvl="5" indent="-380842" algn="l" rtl="0">
              <a:lnSpc>
                <a:spcPct val="100000"/>
              </a:lnSpc>
              <a:spcBef>
                <a:spcPts val="400"/>
              </a:spcBef>
              <a:spcAft>
                <a:spcPts val="0"/>
              </a:spcAft>
              <a:buClr>
                <a:schemeClr val="dk1"/>
              </a:buClr>
              <a:buSzPts val="2158"/>
              <a:buFont typeface="Arial"/>
              <a:buChar char="•"/>
              <a:defRPr sz="2133" b="0" i="0" u="none" strike="noStrike" cap="none">
                <a:solidFill>
                  <a:schemeClr val="dk1"/>
                </a:solidFill>
                <a:latin typeface="Calibri"/>
                <a:ea typeface="Calibri"/>
                <a:cs typeface="Calibri"/>
                <a:sym typeface="Calibri"/>
              </a:defRPr>
            </a:lvl6pPr>
            <a:lvl7pPr marL="3333537" marR="0" lvl="6" indent="-380842" algn="l" rtl="0">
              <a:lnSpc>
                <a:spcPct val="100000"/>
              </a:lnSpc>
              <a:spcBef>
                <a:spcPts val="400"/>
              </a:spcBef>
              <a:spcAft>
                <a:spcPts val="0"/>
              </a:spcAft>
              <a:buClr>
                <a:schemeClr val="dk1"/>
              </a:buClr>
              <a:buSzPts val="2158"/>
              <a:buFont typeface="Arial"/>
              <a:buChar char="•"/>
              <a:defRPr sz="2133" b="0" i="0" u="none" strike="noStrike" cap="none">
                <a:solidFill>
                  <a:schemeClr val="dk1"/>
                </a:solidFill>
                <a:latin typeface="Calibri"/>
                <a:ea typeface="Calibri"/>
                <a:cs typeface="Calibri"/>
                <a:sym typeface="Calibri"/>
              </a:defRPr>
            </a:lvl7pPr>
            <a:lvl8pPr marL="3809756" marR="0" lvl="7" indent="-380843" algn="l" rtl="0">
              <a:lnSpc>
                <a:spcPct val="100000"/>
              </a:lnSpc>
              <a:spcBef>
                <a:spcPts val="400"/>
              </a:spcBef>
              <a:spcAft>
                <a:spcPts val="0"/>
              </a:spcAft>
              <a:buClr>
                <a:schemeClr val="dk1"/>
              </a:buClr>
              <a:buSzPts val="2158"/>
              <a:buFont typeface="Arial"/>
              <a:buChar char="•"/>
              <a:defRPr sz="2133" b="0" i="0" u="none" strike="noStrike" cap="none">
                <a:solidFill>
                  <a:schemeClr val="dk1"/>
                </a:solidFill>
                <a:latin typeface="Calibri"/>
                <a:ea typeface="Calibri"/>
                <a:cs typeface="Calibri"/>
                <a:sym typeface="Calibri"/>
              </a:defRPr>
            </a:lvl8pPr>
            <a:lvl9pPr marL="4285976" marR="0" lvl="8" indent="-380843" algn="l" rtl="0">
              <a:lnSpc>
                <a:spcPct val="100000"/>
              </a:lnSpc>
              <a:spcBef>
                <a:spcPts val="400"/>
              </a:spcBef>
              <a:spcAft>
                <a:spcPts val="0"/>
              </a:spcAft>
              <a:buClr>
                <a:schemeClr val="dk1"/>
              </a:buClr>
              <a:buSzPts val="2158"/>
              <a:buFont typeface="Arial"/>
              <a:buChar char="•"/>
              <a:defRPr sz="21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8853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p:cSld name="5_Title and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599" y="274635"/>
            <a:ext cx="10972800" cy="1142998"/>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0783B"/>
              </a:buClr>
              <a:buSzPts val="4224"/>
              <a:buFont typeface="Arial"/>
              <a:buNone/>
              <a:defRPr sz="40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40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40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40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40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40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40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40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406" b="0" i="0" u="none" strike="noStrike" cap="none">
                <a:solidFill>
                  <a:srgbClr val="000000"/>
                </a:solidFill>
                <a:latin typeface="Arial"/>
                <a:ea typeface="Arial"/>
                <a:cs typeface="Arial"/>
                <a:sym typeface="Arial"/>
              </a:defRPr>
            </a:lvl9pPr>
          </a:lstStyle>
          <a:p>
            <a:endParaRPr/>
          </a:p>
        </p:txBody>
      </p:sp>
      <p:sp>
        <p:nvSpPr>
          <p:cNvPr id="31" name="Google Shape;31;p5"/>
          <p:cNvSpPr txBox="1">
            <a:spLocks noGrp="1"/>
          </p:cNvSpPr>
          <p:nvPr>
            <p:ph type="body" idx="1"/>
          </p:nvPr>
        </p:nvSpPr>
        <p:spPr>
          <a:xfrm>
            <a:off x="609599" y="1600202"/>
            <a:ext cx="10972800" cy="4038599"/>
          </a:xfrm>
          <a:prstGeom prst="rect">
            <a:avLst/>
          </a:prstGeom>
          <a:noFill/>
          <a:ln>
            <a:noFill/>
          </a:ln>
        </p:spPr>
        <p:txBody>
          <a:bodyPr spcFirstLastPara="1" wrap="square" lIns="91425" tIns="91425" rIns="91425" bIns="91425" anchor="t" anchorCtr="0"/>
          <a:lstStyle>
            <a:lvl1pPr marL="476220" marR="0" lvl="0" indent="-432301" algn="l" rtl="0">
              <a:lnSpc>
                <a:spcPct val="100000"/>
              </a:lnSpc>
              <a:spcBef>
                <a:spcPts val="640"/>
              </a:spcBef>
              <a:spcAft>
                <a:spcPts val="0"/>
              </a:spcAft>
              <a:buClr>
                <a:srgbClr val="858489"/>
              </a:buClr>
              <a:buSzPts val="2936"/>
              <a:buFont typeface="Arial"/>
              <a:buChar char="•"/>
              <a:defRPr sz="3200" b="0" i="0" u="none" strike="noStrike" cap="none">
                <a:solidFill>
                  <a:srgbClr val="858489"/>
                </a:solidFill>
                <a:latin typeface="Arial"/>
                <a:ea typeface="Arial"/>
                <a:cs typeface="Arial"/>
                <a:sym typeface="Arial"/>
              </a:defRPr>
            </a:lvl1pPr>
            <a:lvl2pPr marL="952439" marR="0" lvl="1" indent="-411996" algn="l" rtl="0">
              <a:lnSpc>
                <a:spcPct val="100000"/>
              </a:lnSpc>
              <a:spcBef>
                <a:spcPts val="560"/>
              </a:spcBef>
              <a:spcAft>
                <a:spcPts val="0"/>
              </a:spcAft>
              <a:buClr>
                <a:srgbClr val="858489"/>
              </a:buClr>
              <a:buSzPts val="2629"/>
              <a:buFont typeface="Arial"/>
              <a:buChar char="–"/>
              <a:defRPr sz="2800" b="0" i="0" u="none" strike="noStrike" cap="none">
                <a:solidFill>
                  <a:srgbClr val="858489"/>
                </a:solidFill>
                <a:latin typeface="Arial"/>
                <a:ea typeface="Arial"/>
                <a:cs typeface="Arial"/>
                <a:sym typeface="Arial"/>
              </a:defRPr>
            </a:lvl2pPr>
            <a:lvl3pPr marL="1428659" marR="0" lvl="2"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3pPr>
            <a:lvl4pPr marL="1904878" marR="0" lvl="3"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4pPr>
            <a:lvl5pPr marL="2381098" marR="0" lvl="4"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9293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4603" y="274640"/>
            <a:ext cx="11594024"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0783B"/>
              </a:buClr>
              <a:buSzPts val="4864"/>
              <a:buFont typeface="Arial"/>
              <a:buNone/>
              <a:defRPr sz="5066"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
        <p:nvSpPr>
          <p:cNvPr id="34" name="Google Shape;34;p6"/>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lstStyle>
            <a:lvl1pPr marL="476220" marR="0" lvl="0" indent="-432301" algn="l" rtl="0">
              <a:lnSpc>
                <a:spcPct val="100000"/>
              </a:lnSpc>
              <a:spcBef>
                <a:spcPts val="640"/>
              </a:spcBef>
              <a:spcAft>
                <a:spcPts val="0"/>
              </a:spcAft>
              <a:buClr>
                <a:srgbClr val="858489"/>
              </a:buClr>
              <a:buSzPts val="2936"/>
              <a:buFont typeface="Arial"/>
              <a:buChar char="•"/>
              <a:defRPr sz="3200" b="0" i="0" u="none" strike="noStrike" cap="none">
                <a:solidFill>
                  <a:srgbClr val="858489"/>
                </a:solidFill>
                <a:latin typeface="Arial"/>
                <a:ea typeface="Arial"/>
                <a:cs typeface="Arial"/>
                <a:sym typeface="Arial"/>
              </a:defRPr>
            </a:lvl1pPr>
            <a:lvl2pPr marL="952439" marR="0" lvl="1" indent="-403728" algn="l" rtl="0">
              <a:lnSpc>
                <a:spcPct val="100000"/>
              </a:lnSpc>
              <a:spcBef>
                <a:spcPts val="560"/>
              </a:spcBef>
              <a:spcAft>
                <a:spcPts val="0"/>
              </a:spcAft>
              <a:buClr>
                <a:srgbClr val="858489"/>
              </a:buClr>
              <a:buSzPts val="2504"/>
              <a:buFont typeface="Arial"/>
              <a:buChar char="–"/>
              <a:defRPr sz="2666" b="0" i="0" u="none" strike="noStrike" cap="none">
                <a:solidFill>
                  <a:srgbClr val="858489"/>
                </a:solidFill>
                <a:latin typeface="Arial"/>
                <a:ea typeface="Arial"/>
                <a:cs typeface="Arial"/>
                <a:sym typeface="Arial"/>
              </a:defRPr>
            </a:lvl2pPr>
            <a:lvl3pPr marL="1428659" marR="0" lvl="2"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3pPr>
            <a:lvl4pPr marL="1904878" marR="0" lvl="3" indent="-380843" algn="l" rtl="0">
              <a:lnSpc>
                <a:spcPct val="100000"/>
              </a:lnSpc>
              <a:spcBef>
                <a:spcPts val="400"/>
              </a:spcBef>
              <a:spcAft>
                <a:spcPts val="0"/>
              </a:spcAft>
              <a:buClr>
                <a:srgbClr val="858489"/>
              </a:buClr>
              <a:buSzPts val="2158"/>
              <a:buFont typeface="Arial"/>
              <a:buChar char="–"/>
              <a:defRPr sz="2133" b="0" i="0" u="none" strike="noStrike" cap="none">
                <a:solidFill>
                  <a:srgbClr val="858489"/>
                </a:solidFill>
                <a:latin typeface="Arial"/>
                <a:ea typeface="Arial"/>
                <a:cs typeface="Arial"/>
                <a:sym typeface="Arial"/>
              </a:defRPr>
            </a:lvl4pPr>
            <a:lvl5pPr marL="2381098" marR="0" lvl="4" indent="-380842" algn="l" rtl="0">
              <a:lnSpc>
                <a:spcPct val="100000"/>
              </a:lnSpc>
              <a:spcBef>
                <a:spcPts val="400"/>
              </a:spcBef>
              <a:spcAft>
                <a:spcPts val="0"/>
              </a:spcAft>
              <a:buClr>
                <a:srgbClr val="858489"/>
              </a:buClr>
              <a:buSzPts val="2158"/>
              <a:buFont typeface="Arial"/>
              <a:buChar char="»"/>
              <a:defRPr sz="2133" b="0" i="0" u="none" strike="noStrike" cap="none">
                <a:solidFill>
                  <a:srgbClr val="858489"/>
                </a:solidFill>
                <a:latin typeface="Arial"/>
                <a:ea typeface="Arial"/>
                <a:cs typeface="Arial"/>
                <a:sym typeface="Arial"/>
              </a:defRPr>
            </a:lvl5pPr>
            <a:lvl6pPr marL="2857317" marR="0" lvl="5" indent="-398702" algn="l" rtl="0">
              <a:lnSpc>
                <a:spcPct val="100000"/>
              </a:lnSpc>
              <a:spcBef>
                <a:spcPts val="400"/>
              </a:spcBef>
              <a:spcAft>
                <a:spcPts val="0"/>
              </a:spcAft>
              <a:buClr>
                <a:schemeClr val="dk1"/>
              </a:buClr>
              <a:buSzPts val="2428"/>
              <a:buFont typeface="Arial"/>
              <a:buChar char="•"/>
              <a:defRPr sz="2400" b="0" i="0" u="none" strike="noStrike" cap="none">
                <a:solidFill>
                  <a:schemeClr val="dk1"/>
                </a:solidFill>
                <a:latin typeface="Calibri"/>
                <a:ea typeface="Calibri"/>
                <a:cs typeface="Calibri"/>
                <a:sym typeface="Calibri"/>
              </a:defRPr>
            </a:lvl6pPr>
            <a:lvl7pPr marL="3333537" marR="0" lvl="6" indent="-398702" algn="l" rtl="0">
              <a:lnSpc>
                <a:spcPct val="100000"/>
              </a:lnSpc>
              <a:spcBef>
                <a:spcPts val="400"/>
              </a:spcBef>
              <a:spcAft>
                <a:spcPts val="0"/>
              </a:spcAft>
              <a:buClr>
                <a:schemeClr val="dk1"/>
              </a:buClr>
              <a:buSzPts val="2428"/>
              <a:buFont typeface="Arial"/>
              <a:buChar char="•"/>
              <a:defRPr sz="2400" b="0" i="0" u="none" strike="noStrike" cap="none">
                <a:solidFill>
                  <a:schemeClr val="dk1"/>
                </a:solidFill>
                <a:latin typeface="Calibri"/>
                <a:ea typeface="Calibri"/>
                <a:cs typeface="Calibri"/>
                <a:sym typeface="Calibri"/>
              </a:defRPr>
            </a:lvl7pPr>
            <a:lvl8pPr marL="3809756" marR="0" lvl="7" indent="-398702" algn="l" rtl="0">
              <a:lnSpc>
                <a:spcPct val="100000"/>
              </a:lnSpc>
              <a:spcBef>
                <a:spcPts val="400"/>
              </a:spcBef>
              <a:spcAft>
                <a:spcPts val="0"/>
              </a:spcAft>
              <a:buClr>
                <a:schemeClr val="dk1"/>
              </a:buClr>
              <a:buSzPts val="2428"/>
              <a:buFont typeface="Arial"/>
              <a:buChar char="•"/>
              <a:defRPr sz="2400" b="0" i="0" u="none" strike="noStrike" cap="none">
                <a:solidFill>
                  <a:schemeClr val="dk1"/>
                </a:solidFill>
                <a:latin typeface="Calibri"/>
                <a:ea typeface="Calibri"/>
                <a:cs typeface="Calibri"/>
                <a:sym typeface="Calibri"/>
              </a:defRPr>
            </a:lvl8pPr>
            <a:lvl9pPr marL="4285976" marR="0" lvl="8" indent="-398702" algn="l" rtl="0">
              <a:lnSpc>
                <a:spcPct val="100000"/>
              </a:lnSpc>
              <a:spcBef>
                <a:spcPts val="400"/>
              </a:spcBef>
              <a:spcAft>
                <a:spcPts val="0"/>
              </a:spcAft>
              <a:buClr>
                <a:schemeClr val="dk1"/>
              </a:buClr>
              <a:buSzPts val="2428"/>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lstStyle>
            <a:lvl1pPr marL="476220" marR="0" lvl="0" indent="-432301" algn="l" rtl="0">
              <a:lnSpc>
                <a:spcPct val="100000"/>
              </a:lnSpc>
              <a:spcBef>
                <a:spcPts val="640"/>
              </a:spcBef>
              <a:spcAft>
                <a:spcPts val="0"/>
              </a:spcAft>
              <a:buClr>
                <a:srgbClr val="858489"/>
              </a:buClr>
              <a:buSzPts val="2936"/>
              <a:buFont typeface="Arial"/>
              <a:buChar char="•"/>
              <a:defRPr sz="3200" b="0" i="0" u="none" strike="noStrike" cap="none">
                <a:solidFill>
                  <a:srgbClr val="858489"/>
                </a:solidFill>
                <a:latin typeface="Arial"/>
                <a:ea typeface="Arial"/>
                <a:cs typeface="Arial"/>
                <a:sym typeface="Arial"/>
              </a:defRPr>
            </a:lvl1pPr>
            <a:lvl2pPr marL="952439" marR="0" lvl="1" indent="-403728" algn="l" rtl="0">
              <a:lnSpc>
                <a:spcPct val="100000"/>
              </a:lnSpc>
              <a:spcBef>
                <a:spcPts val="560"/>
              </a:spcBef>
              <a:spcAft>
                <a:spcPts val="0"/>
              </a:spcAft>
              <a:buClr>
                <a:srgbClr val="858489"/>
              </a:buClr>
              <a:buSzPts val="2504"/>
              <a:buFont typeface="Arial"/>
              <a:buChar char="–"/>
              <a:defRPr sz="2666" b="0" i="0" u="none" strike="noStrike" cap="none">
                <a:solidFill>
                  <a:srgbClr val="858489"/>
                </a:solidFill>
                <a:latin typeface="Arial"/>
                <a:ea typeface="Arial"/>
                <a:cs typeface="Arial"/>
                <a:sym typeface="Arial"/>
              </a:defRPr>
            </a:lvl2pPr>
            <a:lvl3pPr marL="1428659" marR="0" lvl="2"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3pPr>
            <a:lvl4pPr marL="1904878" marR="0" lvl="3" indent="-380843" algn="l" rtl="0">
              <a:lnSpc>
                <a:spcPct val="100000"/>
              </a:lnSpc>
              <a:spcBef>
                <a:spcPts val="400"/>
              </a:spcBef>
              <a:spcAft>
                <a:spcPts val="0"/>
              </a:spcAft>
              <a:buClr>
                <a:srgbClr val="858489"/>
              </a:buClr>
              <a:buSzPts val="2158"/>
              <a:buFont typeface="Arial"/>
              <a:buChar char="–"/>
              <a:defRPr sz="2133" b="0" i="0" u="none" strike="noStrike" cap="none">
                <a:solidFill>
                  <a:srgbClr val="858489"/>
                </a:solidFill>
                <a:latin typeface="Arial"/>
                <a:ea typeface="Arial"/>
                <a:cs typeface="Arial"/>
                <a:sym typeface="Arial"/>
              </a:defRPr>
            </a:lvl4pPr>
            <a:lvl5pPr marL="2381098" marR="0" lvl="4" indent="-380842" algn="l" rtl="0">
              <a:lnSpc>
                <a:spcPct val="100000"/>
              </a:lnSpc>
              <a:spcBef>
                <a:spcPts val="400"/>
              </a:spcBef>
              <a:spcAft>
                <a:spcPts val="0"/>
              </a:spcAft>
              <a:buClr>
                <a:srgbClr val="858489"/>
              </a:buClr>
              <a:buSzPts val="2158"/>
              <a:buFont typeface="Arial"/>
              <a:buChar char="»"/>
              <a:defRPr sz="2133" b="0" i="0" u="none" strike="noStrike" cap="none">
                <a:solidFill>
                  <a:srgbClr val="858489"/>
                </a:solidFill>
                <a:latin typeface="Arial"/>
                <a:ea typeface="Arial"/>
                <a:cs typeface="Arial"/>
                <a:sym typeface="Arial"/>
              </a:defRPr>
            </a:lvl5pPr>
            <a:lvl6pPr marL="2857317" marR="0" lvl="5" indent="-398702" algn="l" rtl="0">
              <a:lnSpc>
                <a:spcPct val="100000"/>
              </a:lnSpc>
              <a:spcBef>
                <a:spcPts val="400"/>
              </a:spcBef>
              <a:spcAft>
                <a:spcPts val="0"/>
              </a:spcAft>
              <a:buClr>
                <a:schemeClr val="dk1"/>
              </a:buClr>
              <a:buSzPts val="2428"/>
              <a:buFont typeface="Arial"/>
              <a:buChar char="•"/>
              <a:defRPr sz="2400" b="0" i="0" u="none" strike="noStrike" cap="none">
                <a:solidFill>
                  <a:schemeClr val="dk1"/>
                </a:solidFill>
                <a:latin typeface="Calibri"/>
                <a:ea typeface="Calibri"/>
                <a:cs typeface="Calibri"/>
                <a:sym typeface="Calibri"/>
              </a:defRPr>
            </a:lvl6pPr>
            <a:lvl7pPr marL="3333537" marR="0" lvl="6" indent="-398702" algn="l" rtl="0">
              <a:lnSpc>
                <a:spcPct val="100000"/>
              </a:lnSpc>
              <a:spcBef>
                <a:spcPts val="400"/>
              </a:spcBef>
              <a:spcAft>
                <a:spcPts val="0"/>
              </a:spcAft>
              <a:buClr>
                <a:schemeClr val="dk1"/>
              </a:buClr>
              <a:buSzPts val="2428"/>
              <a:buFont typeface="Arial"/>
              <a:buChar char="•"/>
              <a:defRPr sz="2400" b="0" i="0" u="none" strike="noStrike" cap="none">
                <a:solidFill>
                  <a:schemeClr val="dk1"/>
                </a:solidFill>
                <a:latin typeface="Calibri"/>
                <a:ea typeface="Calibri"/>
                <a:cs typeface="Calibri"/>
                <a:sym typeface="Calibri"/>
              </a:defRPr>
            </a:lvl7pPr>
            <a:lvl8pPr marL="3809756" marR="0" lvl="7" indent="-398702" algn="l" rtl="0">
              <a:lnSpc>
                <a:spcPct val="100000"/>
              </a:lnSpc>
              <a:spcBef>
                <a:spcPts val="400"/>
              </a:spcBef>
              <a:spcAft>
                <a:spcPts val="0"/>
              </a:spcAft>
              <a:buClr>
                <a:schemeClr val="dk1"/>
              </a:buClr>
              <a:buSzPts val="2428"/>
              <a:buFont typeface="Arial"/>
              <a:buChar char="•"/>
              <a:defRPr sz="2400" b="0" i="0" u="none" strike="noStrike" cap="none">
                <a:solidFill>
                  <a:schemeClr val="dk1"/>
                </a:solidFill>
                <a:latin typeface="Calibri"/>
                <a:ea typeface="Calibri"/>
                <a:cs typeface="Calibri"/>
                <a:sym typeface="Calibri"/>
              </a:defRPr>
            </a:lvl8pPr>
            <a:lvl9pPr marL="4285976" marR="0" lvl="8" indent="-398702" algn="l" rtl="0">
              <a:lnSpc>
                <a:spcPct val="100000"/>
              </a:lnSpc>
              <a:spcBef>
                <a:spcPts val="400"/>
              </a:spcBef>
              <a:spcAft>
                <a:spcPts val="0"/>
              </a:spcAft>
              <a:buClr>
                <a:schemeClr val="dk1"/>
              </a:buClr>
              <a:buSzPts val="2428"/>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dt" idx="10"/>
          </p:nvPr>
        </p:nvSpPr>
        <p:spPr>
          <a:xfrm>
            <a:off x="0" y="0"/>
            <a:ext cx="3124915" cy="31251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9pPr>
          </a:lstStyle>
          <a:p>
            <a:endParaRPr/>
          </a:p>
        </p:txBody>
      </p:sp>
      <p:sp>
        <p:nvSpPr>
          <p:cNvPr id="37" name="Google Shape;37;p6"/>
          <p:cNvSpPr txBox="1">
            <a:spLocks noGrp="1"/>
          </p:cNvSpPr>
          <p:nvPr>
            <p:ph type="ftr" idx="11"/>
          </p:nvPr>
        </p:nvSpPr>
        <p:spPr>
          <a:xfrm>
            <a:off x="0" y="0"/>
            <a:ext cx="3124915" cy="31251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0" y="0"/>
            <a:ext cx="3124915" cy="31251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1pPr>
            <a:lvl2pPr marL="0" marR="0" lvl="1"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2pPr>
            <a:lvl3pPr marL="0" marR="0" lvl="2"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3pPr>
            <a:lvl4pPr marL="0" marR="0" lvl="3"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4pPr>
            <a:lvl5pPr marL="0" marR="0" lvl="4"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5pPr>
            <a:lvl6pPr marL="0" marR="0" lvl="5"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6pPr>
            <a:lvl7pPr marL="0" marR="0" lvl="6"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7pPr>
            <a:lvl8pPr marL="0" marR="0" lvl="7"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8pPr>
            <a:lvl9pPr marL="0" marR="0" lvl="8" indent="0" algn="l" rtl="0">
              <a:lnSpc>
                <a:spcPct val="100000"/>
              </a:lnSpc>
              <a:spcBef>
                <a:spcPts val="0"/>
              </a:spcBef>
              <a:spcAft>
                <a:spcPts val="0"/>
              </a:spcAft>
              <a:buClr>
                <a:srgbClr val="E0888D"/>
              </a:buClr>
              <a:buSzPts val="1400"/>
              <a:buFont typeface="Arial"/>
              <a:buNone/>
              <a:defRPr sz="1458" b="0" i="0" u="none" strike="noStrike" cap="none">
                <a:solidFill>
                  <a:srgbClr val="E0888D"/>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640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1320798" y="990599"/>
            <a:ext cx="10261599" cy="1142998"/>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0783B"/>
              </a:buClr>
              <a:buSzPts val="4224"/>
              <a:buFont typeface="Arial"/>
              <a:buNone/>
              <a:defRPr sz="44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
        <p:nvSpPr>
          <p:cNvPr id="41" name="Google Shape;41;p7"/>
          <p:cNvSpPr txBox="1">
            <a:spLocks noGrp="1"/>
          </p:cNvSpPr>
          <p:nvPr>
            <p:ph type="body" idx="1"/>
          </p:nvPr>
        </p:nvSpPr>
        <p:spPr>
          <a:xfrm>
            <a:off x="2032000" y="2133599"/>
            <a:ext cx="9550399" cy="3429001"/>
          </a:xfrm>
          <a:prstGeom prst="rect">
            <a:avLst/>
          </a:prstGeom>
          <a:noFill/>
          <a:ln>
            <a:noFill/>
          </a:ln>
        </p:spPr>
        <p:txBody>
          <a:bodyPr spcFirstLastPara="1" wrap="square" lIns="91425" tIns="91425" rIns="91425" bIns="91425" anchor="t" anchorCtr="0"/>
          <a:lstStyle>
            <a:lvl1pPr marL="476220" marR="0" lvl="0" indent="-411996" algn="l" rtl="0">
              <a:lnSpc>
                <a:spcPct val="100000"/>
              </a:lnSpc>
              <a:spcBef>
                <a:spcPts val="560"/>
              </a:spcBef>
              <a:spcAft>
                <a:spcPts val="0"/>
              </a:spcAft>
              <a:buClr>
                <a:srgbClr val="858489"/>
              </a:buClr>
              <a:buSzPts val="2629"/>
              <a:buFont typeface="Arial"/>
              <a:buChar char="•"/>
              <a:defRPr sz="2800" b="0" i="0" u="none" strike="noStrike" cap="none">
                <a:solidFill>
                  <a:srgbClr val="858489"/>
                </a:solidFill>
                <a:latin typeface="Arial"/>
                <a:ea typeface="Arial"/>
                <a:cs typeface="Arial"/>
                <a:sym typeface="Arial"/>
              </a:defRPr>
            </a:lvl1pPr>
            <a:lvl2pPr marL="952439" marR="0" lvl="1"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2pPr>
            <a:lvl3pPr marL="1428659" marR="0" lvl="2"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3pPr>
            <a:lvl4pPr marL="1904878" marR="0" lvl="3" indent="-362125" algn="l" rtl="0">
              <a:lnSpc>
                <a:spcPct val="100000"/>
              </a:lnSpc>
              <a:spcBef>
                <a:spcPts val="360"/>
              </a:spcBef>
              <a:spcAft>
                <a:spcPts val="0"/>
              </a:spcAft>
              <a:buClr>
                <a:srgbClr val="858489"/>
              </a:buClr>
              <a:buSzPts val="1875"/>
              <a:buFont typeface="Arial"/>
              <a:buChar char="–"/>
              <a:defRPr sz="1800" b="0" i="0" u="none" strike="noStrike" cap="none">
                <a:solidFill>
                  <a:srgbClr val="858489"/>
                </a:solidFill>
                <a:latin typeface="Arial"/>
                <a:ea typeface="Arial"/>
                <a:cs typeface="Arial"/>
                <a:sym typeface="Arial"/>
              </a:defRPr>
            </a:lvl4pPr>
            <a:lvl5pPr marL="2381098" marR="0" lvl="4" indent="-362125" algn="l" rtl="0">
              <a:lnSpc>
                <a:spcPct val="100000"/>
              </a:lnSpc>
              <a:spcBef>
                <a:spcPts val="360"/>
              </a:spcBef>
              <a:spcAft>
                <a:spcPts val="0"/>
              </a:spcAft>
              <a:buClr>
                <a:srgbClr val="858489"/>
              </a:buClr>
              <a:buSzPts val="1875"/>
              <a:buFont typeface="Arial"/>
              <a:buChar char="»"/>
              <a:defRPr sz="1800"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02899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8"/>
          <p:cNvSpPr txBox="1">
            <a:spLocks noGrp="1"/>
          </p:cNvSpPr>
          <p:nvPr>
            <p:ph type="dt" idx="10"/>
          </p:nvPr>
        </p:nvSpPr>
        <p:spPr>
          <a:xfrm>
            <a:off x="838202" y="6356351"/>
            <a:ext cx="2743198" cy="365125"/>
          </a:xfrm>
          <a:prstGeom prst="rect">
            <a:avLst/>
          </a:prstGeom>
          <a:noFill/>
          <a:ln>
            <a:noFill/>
          </a:ln>
        </p:spPr>
        <p:txBody>
          <a:bodyPr spcFirstLastPara="1" wrap="square" lIns="68550" tIns="68550" rIns="68550" bIns="68550" anchor="ctr" anchorCtr="0"/>
          <a:lstStyle>
            <a:lvl1pPr marR="0" lvl="0" algn="l" rtl="0">
              <a:lnSpc>
                <a:spcPct val="100000"/>
              </a:lnSpc>
              <a:spcBef>
                <a:spcPts val="0"/>
              </a:spcBef>
              <a:spcAft>
                <a:spcPts val="0"/>
              </a:spcAft>
              <a:buClr>
                <a:srgbClr val="888888"/>
              </a:buClr>
              <a:buSzPts val="1152"/>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ftr" idx="11"/>
          </p:nvPr>
        </p:nvSpPr>
        <p:spPr>
          <a:xfrm>
            <a:off x="4038601" y="6356351"/>
            <a:ext cx="4114800" cy="365125"/>
          </a:xfrm>
          <a:prstGeom prst="rect">
            <a:avLst/>
          </a:prstGeom>
          <a:noFill/>
          <a:ln>
            <a:noFill/>
          </a:ln>
        </p:spPr>
        <p:txBody>
          <a:bodyPr spcFirstLastPara="1" wrap="square" lIns="68550" tIns="68550" rIns="68550" bIns="68550" anchor="ctr" anchorCtr="0"/>
          <a:lstStyle>
            <a:lvl1pPr marR="0" lvl="0" algn="ctr" rtl="0">
              <a:lnSpc>
                <a:spcPct val="100000"/>
              </a:lnSpc>
              <a:spcBef>
                <a:spcPts val="0"/>
              </a:spcBef>
              <a:spcAft>
                <a:spcPts val="0"/>
              </a:spcAft>
              <a:buClr>
                <a:srgbClr val="888888"/>
              </a:buClr>
              <a:buSzPts val="1152"/>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92"/>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sldNum" idx="12"/>
          </p:nvPr>
        </p:nvSpPr>
        <p:spPr>
          <a:xfrm>
            <a:off x="8610603" y="6356351"/>
            <a:ext cx="2743198" cy="365125"/>
          </a:xfrm>
          <a:prstGeom prst="rect">
            <a:avLst/>
          </a:prstGeom>
          <a:noFill/>
          <a:ln>
            <a:noFill/>
          </a:ln>
        </p:spPr>
        <p:txBody>
          <a:bodyPr spcFirstLastPara="1" wrap="square" lIns="68550" tIns="34275" rIns="68550" bIns="34275" anchor="ctr" anchorCtr="0">
            <a:noAutofit/>
          </a:bodyPr>
          <a:lstStyle>
            <a:lvl1pPr marL="0" marR="0" lvl="0"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888888"/>
              </a:buClr>
              <a:buSzPts val="288"/>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7230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6"/>
        <p:cNvGrpSpPr/>
        <p:nvPr/>
      </p:nvGrpSpPr>
      <p:grpSpPr>
        <a:xfrm>
          <a:off x="0" y="0"/>
          <a:ext cx="0" cy="0"/>
          <a:chOff x="0" y="0"/>
          <a:chExt cx="0" cy="0"/>
        </a:xfrm>
      </p:grpSpPr>
      <p:sp>
        <p:nvSpPr>
          <p:cNvPr id="47" name="Google Shape;47;p9"/>
          <p:cNvSpPr txBox="1">
            <a:spLocks noGrp="1"/>
          </p:cNvSpPr>
          <p:nvPr>
            <p:ph type="body" idx="1"/>
          </p:nvPr>
        </p:nvSpPr>
        <p:spPr>
          <a:xfrm>
            <a:off x="963084" y="4312956"/>
            <a:ext cx="10363200" cy="1500716"/>
          </a:xfrm>
          <a:prstGeom prst="rect">
            <a:avLst/>
          </a:prstGeom>
          <a:noFill/>
          <a:ln>
            <a:noFill/>
          </a:ln>
        </p:spPr>
        <p:txBody>
          <a:bodyPr spcFirstLastPara="1" wrap="square" lIns="91425" tIns="91425" rIns="91425" bIns="91425" anchor="b" anchorCtr="0"/>
          <a:lstStyle>
            <a:lvl1pPr marL="476220" marR="0" lvl="0" indent="-238110" algn="l" rtl="0">
              <a:lnSpc>
                <a:spcPct val="100000"/>
              </a:lnSpc>
              <a:spcBef>
                <a:spcPts val="640"/>
              </a:spcBef>
              <a:spcAft>
                <a:spcPts val="0"/>
              </a:spcAft>
              <a:buClr>
                <a:srgbClr val="858489"/>
              </a:buClr>
              <a:buSzPts val="2446"/>
              <a:buFont typeface="Arial"/>
              <a:buNone/>
              <a:defRPr sz="2666" b="0" i="0" u="none" strike="noStrike" cap="none">
                <a:solidFill>
                  <a:schemeClr val="lt2"/>
                </a:solidFill>
                <a:latin typeface="Arial"/>
                <a:ea typeface="Arial"/>
                <a:cs typeface="Arial"/>
                <a:sym typeface="Arial"/>
              </a:defRPr>
            </a:lvl1pPr>
            <a:lvl2pPr marL="952439" marR="0" lvl="1" indent="-238110" algn="l" rtl="0">
              <a:lnSpc>
                <a:spcPct val="100000"/>
              </a:lnSpc>
              <a:spcBef>
                <a:spcPts val="560"/>
              </a:spcBef>
              <a:spcAft>
                <a:spcPts val="0"/>
              </a:spcAft>
              <a:buClr>
                <a:srgbClr val="858489"/>
              </a:buClr>
              <a:buSzPts val="2253"/>
              <a:buFont typeface="Arial"/>
              <a:buNone/>
              <a:defRPr sz="2400" b="0" i="0" u="none" strike="noStrike" cap="none">
                <a:solidFill>
                  <a:srgbClr val="888888"/>
                </a:solidFill>
                <a:latin typeface="Arial"/>
                <a:ea typeface="Arial"/>
                <a:cs typeface="Arial"/>
                <a:sym typeface="Arial"/>
              </a:defRPr>
            </a:lvl2pPr>
            <a:lvl3pPr marL="1428659" marR="0" lvl="2" indent="-238110" algn="l" rtl="0">
              <a:lnSpc>
                <a:spcPct val="100000"/>
              </a:lnSpc>
              <a:spcBef>
                <a:spcPts val="480"/>
              </a:spcBef>
              <a:spcAft>
                <a:spcPts val="0"/>
              </a:spcAft>
              <a:buClr>
                <a:srgbClr val="858489"/>
              </a:buClr>
              <a:buSzPts val="2066"/>
              <a:buFont typeface="Arial"/>
              <a:buNone/>
              <a:defRPr sz="2133" b="0" i="0" u="none" strike="noStrike" cap="none">
                <a:solidFill>
                  <a:srgbClr val="888888"/>
                </a:solidFill>
                <a:latin typeface="Arial"/>
                <a:ea typeface="Arial"/>
                <a:cs typeface="Arial"/>
                <a:sym typeface="Arial"/>
              </a:defRPr>
            </a:lvl3pPr>
            <a:lvl4pPr marL="1904878" marR="0" lvl="3" indent="-238110" algn="l" rtl="0">
              <a:lnSpc>
                <a:spcPct val="100000"/>
              </a:lnSpc>
              <a:spcBef>
                <a:spcPts val="400"/>
              </a:spcBef>
              <a:spcAft>
                <a:spcPts val="0"/>
              </a:spcAft>
              <a:buClr>
                <a:srgbClr val="858489"/>
              </a:buClr>
              <a:buSzPts val="1888"/>
              <a:buFont typeface="Arial"/>
              <a:buNone/>
              <a:defRPr sz="1867" b="0" i="0" u="none" strike="noStrike" cap="none">
                <a:solidFill>
                  <a:srgbClr val="888888"/>
                </a:solidFill>
                <a:latin typeface="Arial"/>
                <a:ea typeface="Arial"/>
                <a:cs typeface="Arial"/>
                <a:sym typeface="Arial"/>
              </a:defRPr>
            </a:lvl4pPr>
            <a:lvl5pPr marL="2381098" marR="0" lvl="4" indent="-238110" algn="l" rtl="0">
              <a:lnSpc>
                <a:spcPct val="100000"/>
              </a:lnSpc>
              <a:spcBef>
                <a:spcPts val="400"/>
              </a:spcBef>
              <a:spcAft>
                <a:spcPts val="0"/>
              </a:spcAft>
              <a:buClr>
                <a:srgbClr val="858489"/>
              </a:buClr>
              <a:buSzPts val="1888"/>
              <a:buFont typeface="Arial"/>
              <a:buNone/>
              <a:defRPr sz="1867" b="0" i="0" u="none" strike="noStrike" cap="none">
                <a:solidFill>
                  <a:srgbClr val="888888"/>
                </a:solidFill>
                <a:latin typeface="Arial"/>
                <a:ea typeface="Arial"/>
                <a:cs typeface="Arial"/>
                <a:sym typeface="Arial"/>
              </a:defRPr>
            </a:lvl5pPr>
            <a:lvl6pPr marL="2857317" marR="0" lvl="5" indent="-238110" algn="l" rtl="0">
              <a:lnSpc>
                <a:spcPct val="100000"/>
              </a:lnSpc>
              <a:spcBef>
                <a:spcPts val="400"/>
              </a:spcBef>
              <a:spcAft>
                <a:spcPts val="0"/>
              </a:spcAft>
              <a:buClr>
                <a:schemeClr val="dk1"/>
              </a:buClr>
              <a:buSzPts val="1888"/>
              <a:buFont typeface="Arial"/>
              <a:buNone/>
              <a:defRPr sz="1867" b="0" i="0" u="none" strike="noStrike" cap="none">
                <a:solidFill>
                  <a:srgbClr val="888888"/>
                </a:solidFill>
                <a:latin typeface="Calibri"/>
                <a:ea typeface="Calibri"/>
                <a:cs typeface="Calibri"/>
                <a:sym typeface="Calibri"/>
              </a:defRPr>
            </a:lvl6pPr>
            <a:lvl7pPr marL="3333537" marR="0" lvl="6" indent="-238110" algn="l" rtl="0">
              <a:lnSpc>
                <a:spcPct val="100000"/>
              </a:lnSpc>
              <a:spcBef>
                <a:spcPts val="400"/>
              </a:spcBef>
              <a:spcAft>
                <a:spcPts val="0"/>
              </a:spcAft>
              <a:buClr>
                <a:schemeClr val="dk1"/>
              </a:buClr>
              <a:buSzPts val="1888"/>
              <a:buFont typeface="Arial"/>
              <a:buNone/>
              <a:defRPr sz="1867" b="0" i="0" u="none" strike="noStrike" cap="none">
                <a:solidFill>
                  <a:srgbClr val="888888"/>
                </a:solidFill>
                <a:latin typeface="Calibri"/>
                <a:ea typeface="Calibri"/>
                <a:cs typeface="Calibri"/>
                <a:sym typeface="Calibri"/>
              </a:defRPr>
            </a:lvl7pPr>
            <a:lvl8pPr marL="3809756" marR="0" lvl="7" indent="-238110" algn="l" rtl="0">
              <a:lnSpc>
                <a:spcPct val="100000"/>
              </a:lnSpc>
              <a:spcBef>
                <a:spcPts val="400"/>
              </a:spcBef>
              <a:spcAft>
                <a:spcPts val="0"/>
              </a:spcAft>
              <a:buClr>
                <a:schemeClr val="dk1"/>
              </a:buClr>
              <a:buSzPts val="1888"/>
              <a:buFont typeface="Arial"/>
              <a:buNone/>
              <a:defRPr sz="1867" b="0" i="0" u="none" strike="noStrike" cap="none">
                <a:solidFill>
                  <a:srgbClr val="888888"/>
                </a:solidFill>
                <a:latin typeface="Calibri"/>
                <a:ea typeface="Calibri"/>
                <a:cs typeface="Calibri"/>
                <a:sym typeface="Calibri"/>
              </a:defRPr>
            </a:lvl8pPr>
            <a:lvl9pPr marL="4285976" marR="0" lvl="8" indent="-238110" algn="l" rtl="0">
              <a:lnSpc>
                <a:spcPct val="100000"/>
              </a:lnSpc>
              <a:spcBef>
                <a:spcPts val="400"/>
              </a:spcBef>
              <a:spcAft>
                <a:spcPts val="0"/>
              </a:spcAft>
              <a:buClr>
                <a:schemeClr val="dk1"/>
              </a:buClr>
              <a:buSzPts val="1888"/>
              <a:buFont typeface="Arial"/>
              <a:buNone/>
              <a:defRPr sz="1867" b="0" i="0" u="none" strike="noStrike" cap="none">
                <a:solidFill>
                  <a:srgbClr val="888888"/>
                </a:solidFill>
                <a:latin typeface="Calibri"/>
                <a:ea typeface="Calibri"/>
                <a:cs typeface="Calibri"/>
                <a:sym typeface="Calibri"/>
              </a:defRPr>
            </a:lvl9pPr>
          </a:lstStyle>
          <a:p>
            <a:endParaRPr/>
          </a:p>
        </p:txBody>
      </p:sp>
      <p:sp>
        <p:nvSpPr>
          <p:cNvPr id="48" name="Google Shape;48;p9"/>
          <p:cNvSpPr txBox="1">
            <a:spLocks noGrp="1"/>
          </p:cNvSpPr>
          <p:nvPr>
            <p:ph type="dt" idx="10"/>
          </p:nvPr>
        </p:nvSpPr>
        <p:spPr>
          <a:xfrm>
            <a:off x="0" y="0"/>
            <a:ext cx="3124915" cy="31251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ftr" idx="11"/>
          </p:nvPr>
        </p:nvSpPr>
        <p:spPr>
          <a:xfrm>
            <a:off x="0" y="0"/>
            <a:ext cx="3124915" cy="31251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0" y="0"/>
            <a:ext cx="3124915" cy="312515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51" name="Google Shape;51;p9"/>
          <p:cNvSpPr txBox="1">
            <a:spLocks noGrp="1"/>
          </p:cNvSpPr>
          <p:nvPr>
            <p:ph type="title"/>
          </p:nvPr>
        </p:nvSpPr>
        <p:spPr>
          <a:xfrm>
            <a:off x="963084" y="2949822"/>
            <a:ext cx="10363200" cy="1363133"/>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0783B"/>
              </a:buClr>
              <a:buSzPts val="5120"/>
              <a:buFont typeface="Arial"/>
              <a:buNone/>
              <a:defRPr sz="5333" b="1"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165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with Graphic Background">
  <p:cSld name="2_Title with Graphic Background">
    <p:spTree>
      <p:nvGrpSpPr>
        <p:cNvPr id="1" name="Shape 52"/>
        <p:cNvGrpSpPr/>
        <p:nvPr/>
      </p:nvGrpSpPr>
      <p:grpSpPr>
        <a:xfrm>
          <a:off x="0" y="0"/>
          <a:ext cx="0" cy="0"/>
          <a:chOff x="0" y="0"/>
          <a:chExt cx="0" cy="0"/>
        </a:xfrm>
      </p:grpSpPr>
      <p:sp>
        <p:nvSpPr>
          <p:cNvPr id="53" name="Google Shape;53;p10"/>
          <p:cNvSpPr txBox="1">
            <a:spLocks noGrp="1"/>
          </p:cNvSpPr>
          <p:nvPr>
            <p:ph type="ctrTitle"/>
          </p:nvPr>
        </p:nvSpPr>
        <p:spPr>
          <a:xfrm>
            <a:off x="1551710" y="1447799"/>
            <a:ext cx="9421091" cy="131415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0783B"/>
              </a:buClr>
              <a:buSzPts val="3840"/>
              <a:buFont typeface="Arial"/>
              <a:buNone/>
              <a:defRPr sz="40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
        <p:nvSpPr>
          <p:cNvPr id="54" name="Google Shape;54;p10"/>
          <p:cNvSpPr txBox="1">
            <a:spLocks noGrp="1"/>
          </p:cNvSpPr>
          <p:nvPr>
            <p:ph type="subTitle" idx="1"/>
          </p:nvPr>
        </p:nvSpPr>
        <p:spPr>
          <a:xfrm>
            <a:off x="1523999" y="2895599"/>
            <a:ext cx="9448800" cy="761998"/>
          </a:xfrm>
          <a:prstGeom prst="rect">
            <a:avLst/>
          </a:prstGeom>
          <a:noFill/>
          <a:ln>
            <a:noFill/>
          </a:ln>
        </p:spPr>
        <p:txBody>
          <a:bodyPr spcFirstLastPara="1" wrap="square" lIns="91425" tIns="91425" rIns="91425" bIns="91425" anchor="t" anchorCtr="0"/>
          <a:lstStyle>
            <a:lvl1pPr marR="0" lvl="0" algn="l" rtl="0">
              <a:lnSpc>
                <a:spcPct val="100000"/>
              </a:lnSpc>
              <a:spcBef>
                <a:spcPts val="360"/>
              </a:spcBef>
              <a:spcAft>
                <a:spcPts val="0"/>
              </a:spcAft>
              <a:buClr>
                <a:srgbClr val="858489"/>
              </a:buClr>
              <a:buSzPts val="1651"/>
              <a:buFont typeface="Arial"/>
              <a:buNone/>
              <a:defRPr sz="1800" b="0" i="0" u="none" strike="noStrike" cap="none">
                <a:solidFill>
                  <a:srgbClr val="858489"/>
                </a:solidFill>
                <a:latin typeface="Arial"/>
                <a:ea typeface="Arial"/>
                <a:cs typeface="Arial"/>
                <a:sym typeface="Arial"/>
              </a:defRPr>
            </a:lvl1pPr>
            <a:lvl2pPr marR="0" lvl="1" algn="ctr" rtl="0">
              <a:lnSpc>
                <a:spcPct val="100000"/>
              </a:lnSpc>
              <a:spcBef>
                <a:spcPts val="560"/>
              </a:spcBef>
              <a:spcAft>
                <a:spcPts val="0"/>
              </a:spcAft>
              <a:buClr>
                <a:srgbClr val="888888"/>
              </a:buClr>
              <a:buSzPts val="2629"/>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324"/>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23"/>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5" name="Google Shape;55;p10"/>
          <p:cNvSpPr txBox="1">
            <a:spLocks noGrp="1"/>
          </p:cNvSpPr>
          <p:nvPr>
            <p:ph type="body" idx="2"/>
          </p:nvPr>
        </p:nvSpPr>
        <p:spPr>
          <a:xfrm>
            <a:off x="1523999" y="3809999"/>
            <a:ext cx="9448800" cy="380998"/>
          </a:xfrm>
          <a:prstGeom prst="rect">
            <a:avLst/>
          </a:prstGeom>
          <a:noFill/>
          <a:ln>
            <a:noFill/>
          </a:ln>
        </p:spPr>
        <p:txBody>
          <a:bodyPr spcFirstLastPara="1" wrap="square" lIns="91425" tIns="91425" rIns="91425" bIns="91425" anchor="t" anchorCtr="0"/>
          <a:lstStyle>
            <a:lvl1pPr marL="476220" marR="0" lvl="0" indent="-238110" algn="l" rtl="0">
              <a:lnSpc>
                <a:spcPct val="100000"/>
              </a:lnSpc>
              <a:spcBef>
                <a:spcPts val="360"/>
              </a:spcBef>
              <a:spcAft>
                <a:spcPts val="0"/>
              </a:spcAft>
              <a:buClr>
                <a:srgbClr val="858489"/>
              </a:buClr>
              <a:buSzPts val="1651"/>
              <a:buFont typeface="Arial"/>
              <a:buNone/>
              <a:defRPr sz="1800" b="0" i="0" u="none" strike="noStrike" cap="none">
                <a:solidFill>
                  <a:srgbClr val="858489"/>
                </a:solidFill>
                <a:latin typeface="Arial"/>
                <a:ea typeface="Arial"/>
                <a:cs typeface="Arial"/>
                <a:sym typeface="Arial"/>
              </a:defRPr>
            </a:lvl1pPr>
            <a:lvl2pPr marL="952439" marR="0" lvl="1" indent="-411996" algn="l" rtl="0">
              <a:lnSpc>
                <a:spcPct val="100000"/>
              </a:lnSpc>
              <a:spcBef>
                <a:spcPts val="560"/>
              </a:spcBef>
              <a:spcAft>
                <a:spcPts val="0"/>
              </a:spcAft>
              <a:buClr>
                <a:srgbClr val="858489"/>
              </a:buClr>
              <a:buSzPts val="2629"/>
              <a:buFont typeface="Arial"/>
              <a:buChar char="–"/>
              <a:defRPr sz="2800" b="0" i="0" u="none" strike="noStrike" cap="none">
                <a:solidFill>
                  <a:srgbClr val="858489"/>
                </a:solidFill>
                <a:latin typeface="Arial"/>
                <a:ea typeface="Arial"/>
                <a:cs typeface="Arial"/>
                <a:sym typeface="Arial"/>
              </a:defRPr>
            </a:lvl2pPr>
            <a:lvl3pPr marL="1428659" marR="0" lvl="2"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3pPr>
            <a:lvl4pPr marL="1904878" marR="0" lvl="3"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4pPr>
            <a:lvl5pPr marL="2381098" marR="0" lvl="4"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body" idx="3"/>
          </p:nvPr>
        </p:nvSpPr>
        <p:spPr>
          <a:xfrm>
            <a:off x="2133596" y="4267200"/>
            <a:ext cx="8839199" cy="1295397"/>
          </a:xfrm>
          <a:prstGeom prst="rect">
            <a:avLst/>
          </a:prstGeom>
          <a:noFill/>
          <a:ln>
            <a:noFill/>
          </a:ln>
        </p:spPr>
        <p:txBody>
          <a:bodyPr spcFirstLastPara="1" wrap="square" lIns="91425" tIns="91425" rIns="91425" bIns="91425" anchor="t" anchorCtr="0"/>
          <a:lstStyle>
            <a:lvl1pPr marL="476220" marR="0" lvl="0" indent="-343076" algn="l" rtl="0">
              <a:lnSpc>
                <a:spcPct val="100000"/>
              </a:lnSpc>
              <a:spcBef>
                <a:spcPts val="280"/>
              </a:spcBef>
              <a:spcAft>
                <a:spcPts val="0"/>
              </a:spcAft>
              <a:buClr>
                <a:srgbClr val="858489"/>
              </a:buClr>
              <a:buSzPts val="1587"/>
              <a:buFont typeface="Arial"/>
              <a:buChar char="•"/>
              <a:defRPr sz="1400" b="0" i="0" u="none" strike="noStrike" cap="none">
                <a:solidFill>
                  <a:srgbClr val="858489"/>
                </a:solidFill>
                <a:latin typeface="Arial"/>
                <a:ea typeface="Arial"/>
                <a:cs typeface="Arial"/>
                <a:sym typeface="Arial"/>
              </a:defRPr>
            </a:lvl1pPr>
            <a:lvl2pPr marL="952439" marR="0" lvl="1" indent="-300216" algn="l" rtl="0">
              <a:lnSpc>
                <a:spcPct val="100000"/>
              </a:lnSpc>
              <a:spcBef>
                <a:spcPts val="240"/>
              </a:spcBef>
              <a:spcAft>
                <a:spcPts val="0"/>
              </a:spcAft>
              <a:buClr>
                <a:srgbClr val="858489"/>
              </a:buClr>
              <a:buSzPts val="939"/>
              <a:buFont typeface="Arial"/>
              <a:buChar char="–"/>
              <a:defRPr sz="1200" b="0" i="0" u="none" strike="noStrike" cap="none">
                <a:solidFill>
                  <a:srgbClr val="858489"/>
                </a:solidFill>
                <a:latin typeface="Arial"/>
                <a:ea typeface="Arial"/>
                <a:cs typeface="Arial"/>
                <a:sym typeface="Arial"/>
              </a:defRPr>
            </a:lvl2pPr>
            <a:lvl3pPr marL="1428659" marR="0" lvl="2" indent="-295057" algn="l" rtl="0">
              <a:lnSpc>
                <a:spcPct val="100000"/>
              </a:lnSpc>
              <a:spcBef>
                <a:spcPts val="220"/>
              </a:spcBef>
              <a:spcAft>
                <a:spcPts val="0"/>
              </a:spcAft>
              <a:buClr>
                <a:srgbClr val="858489"/>
              </a:buClr>
              <a:buSzPts val="861"/>
              <a:buFont typeface="Arial"/>
              <a:buChar char="•"/>
              <a:defRPr sz="1100" b="0" i="0" u="none" strike="noStrike" cap="none">
                <a:solidFill>
                  <a:srgbClr val="858489"/>
                </a:solidFill>
                <a:latin typeface="Arial"/>
                <a:ea typeface="Arial"/>
                <a:cs typeface="Arial"/>
                <a:sym typeface="Arial"/>
              </a:defRPr>
            </a:lvl3pPr>
            <a:lvl4pPr marL="1904878" marR="0" lvl="3" indent="-307889" algn="l" rtl="0">
              <a:lnSpc>
                <a:spcPct val="100000"/>
              </a:lnSpc>
              <a:spcBef>
                <a:spcPts val="210"/>
              </a:spcBef>
              <a:spcAft>
                <a:spcPts val="0"/>
              </a:spcAft>
              <a:buClr>
                <a:srgbClr val="858489"/>
              </a:buClr>
              <a:buSzPts val="1055"/>
              <a:buFont typeface="Arial"/>
              <a:buChar char="–"/>
              <a:defRPr sz="1051" b="0" i="0" u="none" strike="noStrike" cap="none">
                <a:solidFill>
                  <a:srgbClr val="858489"/>
                </a:solidFill>
                <a:latin typeface="Arial"/>
                <a:ea typeface="Arial"/>
                <a:cs typeface="Arial"/>
                <a:sym typeface="Arial"/>
              </a:defRPr>
            </a:lvl4pPr>
            <a:lvl5pPr marL="2381098" marR="0" lvl="4" indent="-307889" algn="l" rtl="0">
              <a:lnSpc>
                <a:spcPct val="100000"/>
              </a:lnSpc>
              <a:spcBef>
                <a:spcPts val="210"/>
              </a:spcBef>
              <a:spcAft>
                <a:spcPts val="0"/>
              </a:spcAft>
              <a:buClr>
                <a:srgbClr val="858489"/>
              </a:buClr>
              <a:buSzPts val="1055"/>
              <a:buFont typeface="Arial"/>
              <a:buChar char="»"/>
              <a:defRPr sz="1051"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3002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2446576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609601" y="273048"/>
            <a:ext cx="4011083" cy="1050162"/>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0783B"/>
              </a:buClr>
              <a:buSzPts val="1920"/>
              <a:buFont typeface="Arial"/>
              <a:buNone/>
              <a:defRPr sz="2000" b="1"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
        <p:nvSpPr>
          <p:cNvPr id="60" name="Google Shape;60;p12"/>
          <p:cNvSpPr txBox="1">
            <a:spLocks noGrp="1"/>
          </p:cNvSpPr>
          <p:nvPr>
            <p:ph type="body" idx="1"/>
          </p:nvPr>
        </p:nvSpPr>
        <p:spPr>
          <a:xfrm>
            <a:off x="4766734" y="273047"/>
            <a:ext cx="6815667" cy="5289549"/>
          </a:xfrm>
          <a:prstGeom prst="rect">
            <a:avLst/>
          </a:prstGeom>
          <a:noFill/>
          <a:ln>
            <a:noFill/>
          </a:ln>
        </p:spPr>
        <p:txBody>
          <a:bodyPr spcFirstLastPara="1" wrap="square" lIns="91425" tIns="91425" rIns="91425" bIns="91425" anchor="t" anchorCtr="0"/>
          <a:lstStyle>
            <a:lvl1pPr marL="476220" marR="0" lvl="0" indent="-432301" algn="l" rtl="0">
              <a:lnSpc>
                <a:spcPct val="100000"/>
              </a:lnSpc>
              <a:spcBef>
                <a:spcPts val="640"/>
              </a:spcBef>
              <a:spcAft>
                <a:spcPts val="0"/>
              </a:spcAft>
              <a:buClr>
                <a:srgbClr val="858489"/>
              </a:buClr>
              <a:buSzPts val="2936"/>
              <a:buFont typeface="Arial"/>
              <a:buChar char="•"/>
              <a:defRPr sz="3200" b="0" i="0" u="none" strike="noStrike" cap="none">
                <a:solidFill>
                  <a:srgbClr val="858489"/>
                </a:solidFill>
                <a:latin typeface="Arial"/>
                <a:ea typeface="Arial"/>
                <a:cs typeface="Arial"/>
                <a:sym typeface="Arial"/>
              </a:defRPr>
            </a:lvl1pPr>
            <a:lvl2pPr marL="952439" marR="0" lvl="1" indent="-411996" algn="l" rtl="0">
              <a:lnSpc>
                <a:spcPct val="100000"/>
              </a:lnSpc>
              <a:spcBef>
                <a:spcPts val="560"/>
              </a:spcBef>
              <a:spcAft>
                <a:spcPts val="0"/>
              </a:spcAft>
              <a:buClr>
                <a:srgbClr val="858489"/>
              </a:buClr>
              <a:buSzPts val="2629"/>
              <a:buFont typeface="Arial"/>
              <a:buChar char="–"/>
              <a:defRPr sz="2800" b="0" i="0" u="none" strike="noStrike" cap="none">
                <a:solidFill>
                  <a:srgbClr val="858489"/>
                </a:solidFill>
                <a:latin typeface="Arial"/>
                <a:ea typeface="Arial"/>
                <a:cs typeface="Arial"/>
                <a:sym typeface="Arial"/>
              </a:defRPr>
            </a:lvl2pPr>
            <a:lvl3pPr marL="1428659" marR="0" lvl="2" indent="-391823" algn="l" rtl="0">
              <a:lnSpc>
                <a:spcPct val="100000"/>
              </a:lnSpc>
              <a:spcBef>
                <a:spcPts val="480"/>
              </a:spcBef>
              <a:spcAft>
                <a:spcPts val="0"/>
              </a:spcAft>
              <a:buClr>
                <a:srgbClr val="858489"/>
              </a:buClr>
              <a:buSzPts val="2324"/>
              <a:buFont typeface="Arial"/>
              <a:buChar char="•"/>
              <a:defRPr sz="2400" b="0" i="0" u="none" strike="noStrike" cap="none">
                <a:solidFill>
                  <a:srgbClr val="858489"/>
                </a:solidFill>
                <a:latin typeface="Arial"/>
                <a:ea typeface="Arial"/>
                <a:cs typeface="Arial"/>
                <a:sym typeface="Arial"/>
              </a:defRPr>
            </a:lvl3pPr>
            <a:lvl4pPr marL="1904878" marR="0" lvl="3"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4pPr>
            <a:lvl5pPr marL="2381098" marR="0" lvl="4" indent="-371914" algn="l" rtl="0">
              <a:lnSpc>
                <a:spcPct val="100000"/>
              </a:lnSpc>
              <a:spcBef>
                <a:spcPts val="400"/>
              </a:spcBef>
              <a:spcAft>
                <a:spcPts val="0"/>
              </a:spcAft>
              <a:buClr>
                <a:srgbClr val="858489"/>
              </a:buClr>
              <a:buSzPts val="2023"/>
              <a:buFont typeface="Arial"/>
              <a:buChar char="»"/>
              <a:defRPr sz="2000"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2"/>
          <p:cNvSpPr txBox="1">
            <a:spLocks noGrp="1"/>
          </p:cNvSpPr>
          <p:nvPr>
            <p:ph type="body" idx="2"/>
          </p:nvPr>
        </p:nvSpPr>
        <p:spPr>
          <a:xfrm>
            <a:off x="609601" y="1435102"/>
            <a:ext cx="4011083" cy="4127499"/>
          </a:xfrm>
          <a:prstGeom prst="rect">
            <a:avLst/>
          </a:prstGeom>
          <a:noFill/>
          <a:ln>
            <a:noFill/>
          </a:ln>
        </p:spPr>
        <p:txBody>
          <a:bodyPr spcFirstLastPara="1" wrap="square" lIns="91425" tIns="91425" rIns="91425" bIns="91425" anchor="t" anchorCtr="0"/>
          <a:lstStyle>
            <a:lvl1pPr marL="476220" marR="0" lvl="0" indent="-238110" algn="l" rtl="0">
              <a:lnSpc>
                <a:spcPct val="100000"/>
              </a:lnSpc>
              <a:spcBef>
                <a:spcPts val="280"/>
              </a:spcBef>
              <a:spcAft>
                <a:spcPts val="0"/>
              </a:spcAft>
              <a:buClr>
                <a:srgbClr val="858489"/>
              </a:buClr>
              <a:buSzPts val="1284"/>
              <a:buFont typeface="Arial"/>
              <a:buNone/>
              <a:defRPr sz="1400" b="0" i="0" u="none" strike="noStrike" cap="none">
                <a:solidFill>
                  <a:srgbClr val="858489"/>
                </a:solidFill>
                <a:latin typeface="Arial"/>
                <a:ea typeface="Arial"/>
                <a:cs typeface="Arial"/>
                <a:sym typeface="Arial"/>
              </a:defRPr>
            </a:lvl1pPr>
            <a:lvl2pPr marL="952439" marR="0" lvl="1" indent="-238110" algn="l" rtl="0">
              <a:lnSpc>
                <a:spcPct val="100000"/>
              </a:lnSpc>
              <a:spcBef>
                <a:spcPts val="240"/>
              </a:spcBef>
              <a:spcAft>
                <a:spcPts val="0"/>
              </a:spcAft>
              <a:buClr>
                <a:srgbClr val="858489"/>
              </a:buClr>
              <a:buSzPts val="1127"/>
              <a:buFont typeface="Arial"/>
              <a:buNone/>
              <a:defRPr sz="1200" b="0" i="0" u="none" strike="noStrike" cap="none">
                <a:solidFill>
                  <a:srgbClr val="858489"/>
                </a:solidFill>
                <a:latin typeface="Arial"/>
                <a:ea typeface="Arial"/>
                <a:cs typeface="Arial"/>
                <a:sym typeface="Arial"/>
              </a:defRPr>
            </a:lvl2pPr>
            <a:lvl3pPr marL="1428659" marR="0" lvl="2" indent="-238110" algn="l" rtl="0">
              <a:lnSpc>
                <a:spcPct val="100000"/>
              </a:lnSpc>
              <a:spcBef>
                <a:spcPts val="200"/>
              </a:spcBef>
              <a:spcAft>
                <a:spcPts val="0"/>
              </a:spcAft>
              <a:buClr>
                <a:srgbClr val="858489"/>
              </a:buClr>
              <a:buSzPts val="968"/>
              <a:buFont typeface="Arial"/>
              <a:buNone/>
              <a:defRPr sz="1000" b="0" i="0" u="none" strike="noStrike" cap="none">
                <a:solidFill>
                  <a:srgbClr val="858489"/>
                </a:solidFill>
                <a:latin typeface="Arial"/>
                <a:ea typeface="Arial"/>
                <a:cs typeface="Arial"/>
                <a:sym typeface="Arial"/>
              </a:defRPr>
            </a:lvl3pPr>
            <a:lvl4pPr marL="1904878" marR="0" lvl="3" indent="-238110" algn="l" rtl="0">
              <a:lnSpc>
                <a:spcPct val="100000"/>
              </a:lnSpc>
              <a:spcBef>
                <a:spcPts val="180"/>
              </a:spcBef>
              <a:spcAft>
                <a:spcPts val="0"/>
              </a:spcAft>
              <a:buClr>
                <a:srgbClr val="858489"/>
              </a:buClr>
              <a:buSzPts val="910"/>
              <a:buFont typeface="Arial"/>
              <a:buNone/>
              <a:defRPr sz="900" b="0" i="0" u="none" strike="noStrike" cap="none">
                <a:solidFill>
                  <a:srgbClr val="858489"/>
                </a:solidFill>
                <a:latin typeface="Arial"/>
                <a:ea typeface="Arial"/>
                <a:cs typeface="Arial"/>
                <a:sym typeface="Arial"/>
              </a:defRPr>
            </a:lvl4pPr>
            <a:lvl5pPr marL="2381098" marR="0" lvl="4" indent="-238110" algn="l" rtl="0">
              <a:lnSpc>
                <a:spcPct val="100000"/>
              </a:lnSpc>
              <a:spcBef>
                <a:spcPts val="180"/>
              </a:spcBef>
              <a:spcAft>
                <a:spcPts val="0"/>
              </a:spcAft>
              <a:buClr>
                <a:srgbClr val="858489"/>
              </a:buClr>
              <a:buSzPts val="910"/>
              <a:buFont typeface="Arial"/>
              <a:buNone/>
              <a:defRPr sz="900" b="0" i="0" u="none" strike="noStrike" cap="none">
                <a:solidFill>
                  <a:srgbClr val="858489"/>
                </a:solidFill>
                <a:latin typeface="Arial"/>
                <a:ea typeface="Arial"/>
                <a:cs typeface="Arial"/>
                <a:sym typeface="Arial"/>
              </a:defRPr>
            </a:lvl5pPr>
            <a:lvl6pPr marL="2857317" marR="0" lvl="5" indent="-238110" algn="l" rtl="0">
              <a:lnSpc>
                <a:spcPct val="100000"/>
              </a:lnSpc>
              <a:spcBef>
                <a:spcPts val="180"/>
              </a:spcBef>
              <a:spcAft>
                <a:spcPts val="0"/>
              </a:spcAft>
              <a:buClr>
                <a:schemeClr val="dk1"/>
              </a:buClr>
              <a:buSzPts val="910"/>
              <a:buFont typeface="Arial"/>
              <a:buNone/>
              <a:defRPr sz="900" b="0" i="0" u="none" strike="noStrike" cap="none">
                <a:solidFill>
                  <a:schemeClr val="dk1"/>
                </a:solidFill>
                <a:latin typeface="Calibri"/>
                <a:ea typeface="Calibri"/>
                <a:cs typeface="Calibri"/>
                <a:sym typeface="Calibri"/>
              </a:defRPr>
            </a:lvl6pPr>
            <a:lvl7pPr marL="3333537" marR="0" lvl="6" indent="-238110" algn="l" rtl="0">
              <a:lnSpc>
                <a:spcPct val="100000"/>
              </a:lnSpc>
              <a:spcBef>
                <a:spcPts val="180"/>
              </a:spcBef>
              <a:spcAft>
                <a:spcPts val="0"/>
              </a:spcAft>
              <a:buClr>
                <a:schemeClr val="dk1"/>
              </a:buClr>
              <a:buSzPts val="910"/>
              <a:buFont typeface="Arial"/>
              <a:buNone/>
              <a:defRPr sz="900" b="0" i="0" u="none" strike="noStrike" cap="none">
                <a:solidFill>
                  <a:schemeClr val="dk1"/>
                </a:solidFill>
                <a:latin typeface="Calibri"/>
                <a:ea typeface="Calibri"/>
                <a:cs typeface="Calibri"/>
                <a:sym typeface="Calibri"/>
              </a:defRPr>
            </a:lvl7pPr>
            <a:lvl8pPr marL="3809756" marR="0" lvl="7" indent="-238110" algn="l" rtl="0">
              <a:lnSpc>
                <a:spcPct val="100000"/>
              </a:lnSpc>
              <a:spcBef>
                <a:spcPts val="180"/>
              </a:spcBef>
              <a:spcAft>
                <a:spcPts val="0"/>
              </a:spcAft>
              <a:buClr>
                <a:schemeClr val="dk1"/>
              </a:buClr>
              <a:buSzPts val="910"/>
              <a:buFont typeface="Arial"/>
              <a:buNone/>
              <a:defRPr sz="900" b="0" i="0" u="none" strike="noStrike" cap="none">
                <a:solidFill>
                  <a:schemeClr val="dk1"/>
                </a:solidFill>
                <a:latin typeface="Calibri"/>
                <a:ea typeface="Calibri"/>
                <a:cs typeface="Calibri"/>
                <a:sym typeface="Calibri"/>
              </a:defRPr>
            </a:lvl8pPr>
            <a:lvl9pPr marL="4285976" marR="0" lvl="8" indent="-238110" algn="l" rtl="0">
              <a:lnSpc>
                <a:spcPct val="100000"/>
              </a:lnSpc>
              <a:spcBef>
                <a:spcPts val="180"/>
              </a:spcBef>
              <a:spcAft>
                <a:spcPts val="0"/>
              </a:spcAft>
              <a:buClr>
                <a:schemeClr val="dk1"/>
              </a:buClr>
              <a:buSzPts val="910"/>
              <a:buFont typeface="Arial"/>
              <a:buNone/>
              <a:defRPr sz="9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9873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with Graphic Background">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1551710" y="1447799"/>
            <a:ext cx="9421091" cy="13141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0783B"/>
              </a:buClr>
              <a:buFont typeface="Arial"/>
              <a:buNone/>
              <a:defRPr sz="4000" b="0" i="0" u="none" strike="noStrike" cap="none">
                <a:solidFill>
                  <a:srgbClr val="F0783B"/>
                </a:solidFill>
                <a:latin typeface="Arial"/>
                <a:ea typeface="Arial"/>
                <a:cs typeface="Arial"/>
                <a:sym typeface="Arial"/>
              </a:defRPr>
            </a:lvl1pPr>
            <a:lvl2pPr lvl="1" indent="0">
              <a:spcBef>
                <a:spcPts val="0"/>
              </a:spcBef>
              <a:buFont typeface="Arial"/>
              <a:buNone/>
              <a:defRPr sz="1875"/>
            </a:lvl2pPr>
            <a:lvl3pPr lvl="2" indent="0">
              <a:spcBef>
                <a:spcPts val="0"/>
              </a:spcBef>
              <a:buFont typeface="Arial"/>
              <a:buNone/>
              <a:defRPr sz="1875"/>
            </a:lvl3pPr>
            <a:lvl4pPr lvl="3" indent="0">
              <a:spcBef>
                <a:spcPts val="0"/>
              </a:spcBef>
              <a:buFont typeface="Arial"/>
              <a:buNone/>
              <a:defRPr sz="1875"/>
            </a:lvl4pPr>
            <a:lvl5pPr lvl="4" indent="0">
              <a:spcBef>
                <a:spcPts val="0"/>
              </a:spcBef>
              <a:buFont typeface="Arial"/>
              <a:buNone/>
              <a:defRPr sz="1875"/>
            </a:lvl5pPr>
            <a:lvl6pPr lvl="5" indent="0">
              <a:spcBef>
                <a:spcPts val="0"/>
              </a:spcBef>
              <a:buFont typeface="Arial"/>
              <a:buNone/>
              <a:defRPr sz="1875"/>
            </a:lvl6pPr>
            <a:lvl7pPr lvl="6" indent="0">
              <a:spcBef>
                <a:spcPts val="0"/>
              </a:spcBef>
              <a:buFont typeface="Arial"/>
              <a:buNone/>
              <a:defRPr sz="1875"/>
            </a:lvl7pPr>
            <a:lvl8pPr lvl="7" indent="0">
              <a:spcBef>
                <a:spcPts val="0"/>
              </a:spcBef>
              <a:buFont typeface="Arial"/>
              <a:buNone/>
              <a:defRPr sz="1875"/>
            </a:lvl8pPr>
            <a:lvl9pPr lvl="8" indent="0">
              <a:spcBef>
                <a:spcPts val="0"/>
              </a:spcBef>
              <a:buFont typeface="Arial"/>
              <a:buNone/>
              <a:defRPr sz="1875"/>
            </a:lvl9pPr>
          </a:lstStyle>
          <a:p>
            <a:r>
              <a:rPr lang="en-US"/>
              <a:t>Click to edit Master title style</a:t>
            </a:r>
            <a:endParaRPr/>
          </a:p>
        </p:txBody>
      </p:sp>
      <p:sp>
        <p:nvSpPr>
          <p:cNvPr id="45" name="Shape 45"/>
          <p:cNvSpPr txBox="1">
            <a:spLocks noGrp="1"/>
          </p:cNvSpPr>
          <p:nvPr>
            <p:ph type="subTitle" idx="1"/>
          </p:nvPr>
        </p:nvSpPr>
        <p:spPr>
          <a:xfrm>
            <a:off x="1523999" y="2895599"/>
            <a:ext cx="9448800" cy="76199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858489"/>
              </a:buClr>
              <a:buFont typeface="Arial"/>
              <a:buNone/>
              <a:defRPr sz="1800" b="0" i="0" u="none" strike="noStrike" cap="none">
                <a:solidFill>
                  <a:srgbClr val="858489"/>
                </a:solidFill>
                <a:latin typeface="Arial"/>
                <a:ea typeface="Arial"/>
                <a:cs typeface="Arial"/>
                <a:sym typeface="Arial"/>
              </a:defRPr>
            </a:lvl1pPr>
            <a:lvl2pPr marL="457159" marR="0" lvl="1" indent="-7396" algn="ctr" rtl="0">
              <a:lnSpc>
                <a:spcPct val="100000"/>
              </a:lnSpc>
              <a:spcBef>
                <a:spcPts val="560"/>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14319" marR="0" lvl="2" indent="-1564"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478" marR="0" lvl="3" indent="-896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637" marR="0" lvl="4" indent="-3129"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5796" marR="0" lvl="5" indent="-10525"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2956" marR="0" lvl="6" indent="-4692"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115" marR="0" lvl="7" indent="-1209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275" marR="0" lvl="8" indent="-6258"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a:p>
        </p:txBody>
      </p:sp>
      <p:sp>
        <p:nvSpPr>
          <p:cNvPr id="46" name="Shape 46"/>
          <p:cNvSpPr txBox="1">
            <a:spLocks noGrp="1"/>
          </p:cNvSpPr>
          <p:nvPr>
            <p:ph type="body" idx="2"/>
          </p:nvPr>
        </p:nvSpPr>
        <p:spPr>
          <a:xfrm>
            <a:off x="1523999" y="3809999"/>
            <a:ext cx="9448800" cy="380998"/>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rgbClr val="858489"/>
              </a:buClr>
              <a:buFont typeface="Arial"/>
              <a:buNone/>
              <a:defRPr sz="1800" b="0" i="0" u="none" strike="noStrike" cap="none">
                <a:solidFill>
                  <a:srgbClr val="858489"/>
                </a:solidFill>
                <a:latin typeface="Arial"/>
                <a:ea typeface="Arial"/>
                <a:cs typeface="Arial"/>
                <a:sym typeface="Arial"/>
              </a:defRPr>
            </a:lvl1pPr>
            <a:lvl2pPr marL="742885" marR="0" lvl="1" indent="569396" algn="l" rtl="0">
              <a:lnSpc>
                <a:spcPct val="100000"/>
              </a:lnSpc>
              <a:spcBef>
                <a:spcPts val="560"/>
              </a:spcBef>
              <a:spcAft>
                <a:spcPts val="0"/>
              </a:spcAft>
              <a:buClr>
                <a:srgbClr val="858489"/>
              </a:buClr>
              <a:buSzPct val="97795"/>
              <a:buFont typeface="Arial"/>
              <a:buChar char="–"/>
              <a:defRPr sz="2800" b="0" i="0" u="none" strike="noStrike" cap="none">
                <a:solidFill>
                  <a:srgbClr val="858489"/>
                </a:solidFill>
                <a:latin typeface="Arial"/>
                <a:ea typeface="Arial"/>
                <a:cs typeface="Arial"/>
                <a:sym typeface="Arial"/>
              </a:defRPr>
            </a:lvl2pPr>
            <a:lvl3pPr marL="1142898" marR="0" lvl="2" indent="505351" algn="l" rtl="0">
              <a:lnSpc>
                <a:spcPct val="100000"/>
              </a:lnSpc>
              <a:spcBef>
                <a:spcPts val="480"/>
              </a:spcBef>
              <a:spcAft>
                <a:spcPts val="0"/>
              </a:spcAft>
              <a:buClr>
                <a:srgbClr val="858489"/>
              </a:buClr>
              <a:buSzPct val="100870"/>
              <a:buFont typeface="Arial"/>
              <a:buChar char="•"/>
              <a:defRPr sz="2400" b="0" i="0" u="none" strike="noStrike" cap="none">
                <a:solidFill>
                  <a:srgbClr val="858489"/>
                </a:solidFill>
                <a:latin typeface="Arial"/>
                <a:ea typeface="Arial"/>
                <a:cs typeface="Arial"/>
                <a:sym typeface="Arial"/>
              </a:defRPr>
            </a:lvl3pPr>
            <a:lvl4pPr marL="1600058" marR="0" lvl="3" indent="371099" algn="l" rtl="0">
              <a:lnSpc>
                <a:spcPct val="100000"/>
              </a:lnSpc>
              <a:spcBef>
                <a:spcPts val="400"/>
              </a:spcBef>
              <a:spcAft>
                <a:spcPts val="0"/>
              </a:spcAft>
              <a:buClr>
                <a:srgbClr val="858489"/>
              </a:buClr>
              <a:buSzPct val="105372"/>
              <a:buFont typeface="Arial"/>
              <a:buChar char="–"/>
              <a:defRPr sz="2000" b="0" i="0" u="none" strike="noStrike" cap="none">
                <a:solidFill>
                  <a:srgbClr val="858489"/>
                </a:solidFill>
                <a:latin typeface="Arial"/>
                <a:ea typeface="Arial"/>
                <a:cs typeface="Arial"/>
                <a:sym typeface="Arial"/>
              </a:defRPr>
            </a:lvl4pPr>
            <a:lvl5pPr marL="2057217" marR="0" lvl="4" indent="376931" algn="l" rtl="0">
              <a:lnSpc>
                <a:spcPct val="100000"/>
              </a:lnSpc>
              <a:spcBef>
                <a:spcPts val="400"/>
              </a:spcBef>
              <a:spcAft>
                <a:spcPts val="0"/>
              </a:spcAft>
              <a:buClr>
                <a:srgbClr val="858489"/>
              </a:buClr>
              <a:buSzPct val="105372"/>
              <a:buFont typeface="Arial"/>
              <a:buChar char="»"/>
              <a:defRPr sz="2000" b="0" i="0" u="none" strike="noStrike" cap="none">
                <a:solidFill>
                  <a:srgbClr val="858489"/>
                </a:solidFill>
                <a:latin typeface="Arial"/>
                <a:ea typeface="Arial"/>
                <a:cs typeface="Arial"/>
                <a:sym typeface="Arial"/>
              </a:defRPr>
            </a:lvl5pPr>
            <a:lvl6pPr marL="2514377" marR="0" lvl="5" indent="369535"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6pPr>
            <a:lvl7pPr marL="2971536" marR="0" lvl="6" indent="375367"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7pPr>
            <a:lvl8pPr marL="3428693" marR="0" lvl="7" indent="36797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8pPr>
            <a:lvl9pPr marL="3885854" marR="0" lvl="8" indent="37380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7" name="Shape 47"/>
          <p:cNvSpPr txBox="1">
            <a:spLocks noGrp="1"/>
          </p:cNvSpPr>
          <p:nvPr>
            <p:ph type="body" idx="3"/>
          </p:nvPr>
        </p:nvSpPr>
        <p:spPr>
          <a:xfrm>
            <a:off x="2133596" y="4267200"/>
            <a:ext cx="8839199" cy="1295397"/>
          </a:xfrm>
          <a:prstGeom prst="rect">
            <a:avLst/>
          </a:prstGeom>
          <a:noFill/>
          <a:ln>
            <a:noFill/>
          </a:ln>
        </p:spPr>
        <p:txBody>
          <a:bodyPr lIns="91425" tIns="91425" rIns="91425" bIns="91425" anchor="t" anchorCtr="0"/>
          <a:lstStyle>
            <a:lvl1pPr marL="171435" marR="0" lvl="0" indent="274053" algn="l" rtl="0">
              <a:lnSpc>
                <a:spcPct val="100000"/>
              </a:lnSpc>
              <a:spcBef>
                <a:spcPts val="280"/>
              </a:spcBef>
              <a:spcAft>
                <a:spcPts val="0"/>
              </a:spcAft>
              <a:buClr>
                <a:srgbClr val="858489"/>
              </a:buClr>
              <a:buSzPct val="118106"/>
              <a:buFont typeface="Arial"/>
              <a:buChar char="•"/>
              <a:defRPr sz="1400" b="0" i="0" u="none" strike="noStrike" cap="none">
                <a:solidFill>
                  <a:srgbClr val="858489"/>
                </a:solidFill>
                <a:latin typeface="Arial"/>
                <a:ea typeface="Arial"/>
                <a:cs typeface="Arial"/>
                <a:sym typeface="Arial"/>
              </a:defRPr>
            </a:lvl1pPr>
            <a:lvl2pPr marL="457159" marR="0" lvl="1" indent="30862" algn="l" rtl="0">
              <a:lnSpc>
                <a:spcPct val="100000"/>
              </a:lnSpc>
              <a:spcBef>
                <a:spcPts val="240"/>
              </a:spcBef>
              <a:spcAft>
                <a:spcPts val="0"/>
              </a:spcAft>
              <a:buClr>
                <a:srgbClr val="858489"/>
              </a:buClr>
              <a:buSzPct val="81536"/>
              <a:buFont typeface="Arial"/>
              <a:buChar char="–"/>
              <a:defRPr sz="1200" b="0" i="0" u="none" strike="noStrike" cap="none">
                <a:solidFill>
                  <a:srgbClr val="858489"/>
                </a:solidFill>
                <a:latin typeface="Arial"/>
                <a:ea typeface="Arial"/>
                <a:cs typeface="Arial"/>
                <a:sym typeface="Arial"/>
              </a:defRPr>
            </a:lvl2pPr>
            <a:lvl3pPr marL="1142898" marR="0" lvl="2" indent="67288" algn="l" rtl="0">
              <a:lnSpc>
                <a:spcPct val="100000"/>
              </a:lnSpc>
              <a:spcBef>
                <a:spcPts val="220"/>
              </a:spcBef>
              <a:spcAft>
                <a:spcPts val="0"/>
              </a:spcAft>
              <a:buClr>
                <a:srgbClr val="858489"/>
              </a:buClr>
              <a:buSzPct val="81536"/>
              <a:buFont typeface="Arial"/>
              <a:buChar char="•"/>
              <a:defRPr sz="1100" b="0" i="0" u="none" strike="noStrike" cap="none">
                <a:solidFill>
                  <a:srgbClr val="858489"/>
                </a:solidFill>
                <a:latin typeface="Arial"/>
                <a:ea typeface="Arial"/>
                <a:cs typeface="Arial"/>
                <a:sym typeface="Arial"/>
              </a:defRPr>
            </a:lvl3pPr>
            <a:lvl4pPr marL="1600058" marR="0" lvl="3" indent="96196" algn="l" rtl="0">
              <a:lnSpc>
                <a:spcPct val="100000"/>
              </a:lnSpc>
              <a:spcBef>
                <a:spcPts val="210"/>
              </a:spcBef>
              <a:spcAft>
                <a:spcPts val="0"/>
              </a:spcAft>
              <a:buClr>
                <a:srgbClr val="858489"/>
              </a:buClr>
              <a:buSzPct val="104580"/>
              <a:buFont typeface="Arial"/>
              <a:buChar char="–"/>
              <a:defRPr sz="1051" b="0" i="0" u="none" strike="noStrike" cap="none">
                <a:solidFill>
                  <a:srgbClr val="858489"/>
                </a:solidFill>
                <a:latin typeface="Arial"/>
                <a:ea typeface="Arial"/>
                <a:cs typeface="Arial"/>
                <a:sym typeface="Arial"/>
              </a:defRPr>
            </a:lvl4pPr>
            <a:lvl5pPr marL="2057217" marR="0" lvl="4" indent="102028" algn="l" rtl="0">
              <a:lnSpc>
                <a:spcPct val="100000"/>
              </a:lnSpc>
              <a:spcBef>
                <a:spcPts val="210"/>
              </a:spcBef>
              <a:spcAft>
                <a:spcPts val="0"/>
              </a:spcAft>
              <a:buClr>
                <a:srgbClr val="858489"/>
              </a:buClr>
              <a:buSzPct val="104580"/>
              <a:buFont typeface="Arial"/>
              <a:buChar char="»"/>
              <a:defRPr sz="1051" b="0" i="0" u="none" strike="noStrike" cap="none">
                <a:solidFill>
                  <a:srgbClr val="858489"/>
                </a:solidFill>
                <a:latin typeface="Arial"/>
                <a:ea typeface="Arial"/>
                <a:cs typeface="Arial"/>
                <a:sym typeface="Arial"/>
              </a:defRPr>
            </a:lvl5pPr>
            <a:lvl6pPr marL="2514377" marR="0" lvl="5" indent="369535"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6pPr>
            <a:lvl7pPr marL="2971536" marR="0" lvl="6" indent="375367"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7pPr>
            <a:lvl8pPr marL="3428693" marR="0" lvl="7" indent="36797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8pPr>
            <a:lvl9pPr marL="3885854" marR="0" lvl="8" indent="37380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547682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2152210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1320798" y="1600202"/>
            <a:ext cx="10160000" cy="3962400"/>
          </a:xfrm>
          <a:prstGeom prst="rect">
            <a:avLst/>
          </a:prstGeom>
          <a:noFill/>
          <a:ln>
            <a:noFill/>
          </a:ln>
        </p:spPr>
        <p:txBody>
          <a:bodyPr spcFirstLastPara="1" wrap="square" lIns="91425" tIns="91425" rIns="91425" bIns="91425" anchor="t" anchorCtr="0"/>
          <a:lstStyle>
            <a:lvl1pPr marL="476220" marR="0" lvl="0" indent="-352468" algn="l" rtl="0">
              <a:lnSpc>
                <a:spcPct val="100000"/>
              </a:lnSpc>
              <a:spcBef>
                <a:spcPts val="320"/>
              </a:spcBef>
              <a:spcAft>
                <a:spcPts val="0"/>
              </a:spcAft>
              <a:buClr>
                <a:srgbClr val="858489"/>
              </a:buClr>
              <a:buSzPts val="1729"/>
              <a:buFont typeface="Noto Sans Symbols"/>
              <a:buChar char="▪"/>
              <a:defRPr sz="1600" b="0" i="0" u="none" strike="noStrike" cap="none">
                <a:solidFill>
                  <a:srgbClr val="858489"/>
                </a:solidFill>
                <a:latin typeface="Arial"/>
                <a:ea typeface="Arial"/>
                <a:cs typeface="Arial"/>
                <a:sym typeface="Arial"/>
              </a:defRPr>
            </a:lvl1pPr>
            <a:lvl2pPr marL="952439" marR="0" lvl="1" indent="-352468" algn="l" rtl="0">
              <a:lnSpc>
                <a:spcPct val="100000"/>
              </a:lnSpc>
              <a:spcBef>
                <a:spcPts val="320"/>
              </a:spcBef>
              <a:spcAft>
                <a:spcPts val="0"/>
              </a:spcAft>
              <a:buClr>
                <a:srgbClr val="858489"/>
              </a:buClr>
              <a:buSzPts val="1729"/>
              <a:buFont typeface="Courier New"/>
              <a:buChar char="o"/>
              <a:defRPr sz="1600" b="0" i="0" u="none" strike="noStrike" cap="none">
                <a:solidFill>
                  <a:srgbClr val="858489"/>
                </a:solidFill>
                <a:latin typeface="Arial"/>
                <a:ea typeface="Arial"/>
                <a:cs typeface="Arial"/>
                <a:sym typeface="Arial"/>
              </a:defRPr>
            </a:lvl2pPr>
            <a:lvl3pPr marL="1428659" marR="0" lvl="2" indent="-352468" algn="l" rtl="0">
              <a:lnSpc>
                <a:spcPct val="100000"/>
              </a:lnSpc>
              <a:spcBef>
                <a:spcPts val="320"/>
              </a:spcBef>
              <a:spcAft>
                <a:spcPts val="0"/>
              </a:spcAft>
              <a:buClr>
                <a:srgbClr val="858489"/>
              </a:buClr>
              <a:buSzPts val="1729"/>
              <a:buFont typeface="Arial"/>
              <a:buChar char="•"/>
              <a:defRPr sz="1600" b="0" i="0" u="none" strike="noStrike" cap="none">
                <a:solidFill>
                  <a:srgbClr val="858489"/>
                </a:solidFill>
                <a:latin typeface="Arial"/>
                <a:ea typeface="Arial"/>
                <a:cs typeface="Arial"/>
                <a:sym typeface="Arial"/>
              </a:defRPr>
            </a:lvl3pPr>
            <a:lvl4pPr marL="1904878" marR="0" lvl="3" indent="-352468" algn="l" rtl="0">
              <a:lnSpc>
                <a:spcPct val="100000"/>
              </a:lnSpc>
              <a:spcBef>
                <a:spcPts val="320"/>
              </a:spcBef>
              <a:spcAft>
                <a:spcPts val="0"/>
              </a:spcAft>
              <a:buClr>
                <a:srgbClr val="858489"/>
              </a:buClr>
              <a:buSzPts val="1729"/>
              <a:buFont typeface="Arial"/>
              <a:buChar char="•"/>
              <a:defRPr sz="1600" b="0" i="0" u="none" strike="noStrike" cap="none">
                <a:solidFill>
                  <a:srgbClr val="858489"/>
                </a:solidFill>
                <a:latin typeface="Arial"/>
                <a:ea typeface="Arial"/>
                <a:cs typeface="Arial"/>
                <a:sym typeface="Arial"/>
              </a:defRPr>
            </a:lvl4pPr>
            <a:lvl5pPr marL="2381098" marR="0" lvl="4" indent="-352468" algn="l" rtl="0">
              <a:lnSpc>
                <a:spcPct val="100000"/>
              </a:lnSpc>
              <a:spcBef>
                <a:spcPts val="320"/>
              </a:spcBef>
              <a:spcAft>
                <a:spcPts val="0"/>
              </a:spcAft>
              <a:buClr>
                <a:srgbClr val="858489"/>
              </a:buClr>
              <a:buSzPts val="1729"/>
              <a:buFont typeface="Arial"/>
              <a:buChar char="•"/>
              <a:defRPr sz="1600"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title"/>
          </p:nvPr>
        </p:nvSpPr>
        <p:spPr>
          <a:xfrm>
            <a:off x="1320798" y="695982"/>
            <a:ext cx="10160000" cy="52322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0783B"/>
              </a:buClr>
              <a:buSzPts val="2400"/>
              <a:buFont typeface="Arial"/>
              <a:buNone/>
              <a:defRPr sz="25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61258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1320798" y="1600202"/>
            <a:ext cx="10160000" cy="3962400"/>
          </a:xfrm>
          <a:prstGeom prst="rect">
            <a:avLst/>
          </a:prstGeom>
          <a:noFill/>
          <a:ln>
            <a:noFill/>
          </a:ln>
        </p:spPr>
        <p:txBody>
          <a:bodyPr spcFirstLastPara="1" wrap="square" lIns="91425" tIns="91425" rIns="91425" bIns="91425" anchor="t" anchorCtr="0"/>
          <a:lstStyle>
            <a:lvl1pPr marL="476220" marR="0" lvl="0" indent="-352468" algn="l" rtl="0">
              <a:lnSpc>
                <a:spcPct val="100000"/>
              </a:lnSpc>
              <a:spcBef>
                <a:spcPts val="320"/>
              </a:spcBef>
              <a:spcAft>
                <a:spcPts val="0"/>
              </a:spcAft>
              <a:buClr>
                <a:srgbClr val="858489"/>
              </a:buClr>
              <a:buSzPts val="1729"/>
              <a:buFont typeface="Noto Sans Symbols"/>
              <a:buChar char="▪"/>
              <a:defRPr sz="1600" b="0" i="0" u="none" strike="noStrike" cap="none">
                <a:solidFill>
                  <a:srgbClr val="858489"/>
                </a:solidFill>
                <a:latin typeface="Arial"/>
                <a:ea typeface="Arial"/>
                <a:cs typeface="Arial"/>
                <a:sym typeface="Arial"/>
              </a:defRPr>
            </a:lvl1pPr>
            <a:lvl2pPr marL="952439" marR="0" lvl="1" indent="-352468" algn="l" rtl="0">
              <a:lnSpc>
                <a:spcPct val="100000"/>
              </a:lnSpc>
              <a:spcBef>
                <a:spcPts val="320"/>
              </a:spcBef>
              <a:spcAft>
                <a:spcPts val="0"/>
              </a:spcAft>
              <a:buClr>
                <a:srgbClr val="858489"/>
              </a:buClr>
              <a:buSzPts val="1729"/>
              <a:buFont typeface="Courier New"/>
              <a:buChar char="o"/>
              <a:defRPr sz="1600" b="0" i="0" u="none" strike="noStrike" cap="none">
                <a:solidFill>
                  <a:srgbClr val="858489"/>
                </a:solidFill>
                <a:latin typeface="Arial"/>
                <a:ea typeface="Arial"/>
                <a:cs typeface="Arial"/>
                <a:sym typeface="Arial"/>
              </a:defRPr>
            </a:lvl2pPr>
            <a:lvl3pPr marL="1428659" marR="0" lvl="2" indent="-352468" algn="l" rtl="0">
              <a:lnSpc>
                <a:spcPct val="100000"/>
              </a:lnSpc>
              <a:spcBef>
                <a:spcPts val="320"/>
              </a:spcBef>
              <a:spcAft>
                <a:spcPts val="0"/>
              </a:spcAft>
              <a:buClr>
                <a:srgbClr val="858489"/>
              </a:buClr>
              <a:buSzPts val="1729"/>
              <a:buFont typeface="Arial"/>
              <a:buChar char="•"/>
              <a:defRPr sz="1600" b="0" i="0" u="none" strike="noStrike" cap="none">
                <a:solidFill>
                  <a:srgbClr val="858489"/>
                </a:solidFill>
                <a:latin typeface="Arial"/>
                <a:ea typeface="Arial"/>
                <a:cs typeface="Arial"/>
                <a:sym typeface="Arial"/>
              </a:defRPr>
            </a:lvl3pPr>
            <a:lvl4pPr marL="1904878" marR="0" lvl="3" indent="-352468" algn="l" rtl="0">
              <a:lnSpc>
                <a:spcPct val="100000"/>
              </a:lnSpc>
              <a:spcBef>
                <a:spcPts val="320"/>
              </a:spcBef>
              <a:spcAft>
                <a:spcPts val="0"/>
              </a:spcAft>
              <a:buClr>
                <a:srgbClr val="858489"/>
              </a:buClr>
              <a:buSzPts val="1729"/>
              <a:buFont typeface="Arial"/>
              <a:buChar char="•"/>
              <a:defRPr sz="1600" b="0" i="0" u="none" strike="noStrike" cap="none">
                <a:solidFill>
                  <a:srgbClr val="858489"/>
                </a:solidFill>
                <a:latin typeface="Arial"/>
                <a:ea typeface="Arial"/>
                <a:cs typeface="Arial"/>
                <a:sym typeface="Arial"/>
              </a:defRPr>
            </a:lvl4pPr>
            <a:lvl5pPr marL="2381098" marR="0" lvl="4" indent="-352468" algn="l" rtl="0">
              <a:lnSpc>
                <a:spcPct val="100000"/>
              </a:lnSpc>
              <a:spcBef>
                <a:spcPts val="320"/>
              </a:spcBef>
              <a:spcAft>
                <a:spcPts val="0"/>
              </a:spcAft>
              <a:buClr>
                <a:srgbClr val="858489"/>
              </a:buClr>
              <a:buSzPts val="1729"/>
              <a:buFont typeface="Arial"/>
              <a:buChar char="•"/>
              <a:defRPr sz="1600"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title"/>
          </p:nvPr>
        </p:nvSpPr>
        <p:spPr>
          <a:xfrm>
            <a:off x="1320798" y="695982"/>
            <a:ext cx="10160000" cy="52322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0783B"/>
              </a:buClr>
              <a:buSzPts val="2400"/>
              <a:buFont typeface="Arial"/>
              <a:buNone/>
              <a:defRPr sz="25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43152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1097280" y="42663"/>
            <a:ext cx="10058400" cy="145075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0783B"/>
              </a:buClr>
              <a:buSzPts val="4224"/>
              <a:buFont typeface="Arial"/>
              <a:buNone/>
              <a:defRPr sz="44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75" b="0" i="0" u="none" strike="noStrike" cap="none">
                <a:solidFill>
                  <a:srgbClr val="000000"/>
                </a:solidFill>
                <a:latin typeface="Arial"/>
                <a:ea typeface="Arial"/>
                <a:cs typeface="Arial"/>
                <a:sym typeface="Arial"/>
              </a:defRPr>
            </a:lvl9pPr>
          </a:lstStyle>
          <a:p>
            <a:endParaRPr/>
          </a:p>
        </p:txBody>
      </p:sp>
      <p:sp>
        <p:nvSpPr>
          <p:cNvPr id="71" name="Google Shape;71;p16"/>
          <p:cNvSpPr txBox="1">
            <a:spLocks noGrp="1"/>
          </p:cNvSpPr>
          <p:nvPr>
            <p:ph type="body" idx="1"/>
          </p:nvPr>
        </p:nvSpPr>
        <p:spPr>
          <a:xfrm>
            <a:off x="1097278" y="1603064"/>
            <a:ext cx="4937760" cy="4030896"/>
          </a:xfrm>
          <a:prstGeom prst="rect">
            <a:avLst/>
          </a:prstGeom>
          <a:noFill/>
          <a:ln>
            <a:noFill/>
          </a:ln>
        </p:spPr>
        <p:txBody>
          <a:bodyPr spcFirstLastPara="1" wrap="square" lIns="91425" tIns="91425" rIns="91425" bIns="91425" anchor="t" anchorCtr="0"/>
          <a:lstStyle>
            <a:lvl1pPr marL="476220" marR="0" lvl="0" indent="-415105" algn="l" rtl="0">
              <a:lnSpc>
                <a:spcPct val="100000"/>
              </a:lnSpc>
              <a:spcBef>
                <a:spcPts val="640"/>
              </a:spcBef>
              <a:spcAft>
                <a:spcPts val="0"/>
              </a:spcAft>
              <a:buClr>
                <a:srgbClr val="858489"/>
              </a:buClr>
              <a:buSzPts val="2676"/>
              <a:buFont typeface="Arial"/>
              <a:buChar char="•"/>
              <a:defRPr sz="2916" b="0" i="0" u="none" strike="noStrike" cap="none">
                <a:solidFill>
                  <a:srgbClr val="858489"/>
                </a:solidFill>
                <a:latin typeface="Arial"/>
                <a:ea typeface="Arial"/>
                <a:cs typeface="Arial"/>
                <a:sym typeface="Arial"/>
              </a:defRPr>
            </a:lvl1pPr>
            <a:lvl2pPr marL="952439" marR="0" lvl="1" indent="-393344" algn="l" rtl="0">
              <a:lnSpc>
                <a:spcPct val="100000"/>
              </a:lnSpc>
              <a:spcBef>
                <a:spcPts val="560"/>
              </a:spcBef>
              <a:spcAft>
                <a:spcPts val="0"/>
              </a:spcAft>
              <a:buClr>
                <a:srgbClr val="858489"/>
              </a:buClr>
              <a:buSzPts val="2347"/>
              <a:buFont typeface="Arial"/>
              <a:buChar char="–"/>
              <a:defRPr sz="2500" b="0" i="0" u="none" strike="noStrike" cap="none">
                <a:solidFill>
                  <a:srgbClr val="858489"/>
                </a:solidFill>
                <a:latin typeface="Arial"/>
                <a:ea typeface="Arial"/>
                <a:cs typeface="Arial"/>
                <a:sym typeface="Arial"/>
              </a:defRPr>
            </a:lvl2pPr>
            <a:lvl3pPr marL="1428659" marR="0" lvl="2" indent="-371517" algn="l" rtl="0">
              <a:lnSpc>
                <a:spcPct val="100000"/>
              </a:lnSpc>
              <a:spcBef>
                <a:spcPts val="480"/>
              </a:spcBef>
              <a:spcAft>
                <a:spcPts val="0"/>
              </a:spcAft>
              <a:buClr>
                <a:srgbClr val="858489"/>
              </a:buClr>
              <a:buSzPts val="2017"/>
              <a:buFont typeface="Arial"/>
              <a:buChar char="•"/>
              <a:defRPr sz="2083" b="0" i="0" u="none" strike="noStrike" cap="none">
                <a:solidFill>
                  <a:srgbClr val="858489"/>
                </a:solidFill>
                <a:latin typeface="Arial"/>
                <a:ea typeface="Arial"/>
                <a:cs typeface="Arial"/>
                <a:sym typeface="Arial"/>
              </a:defRPr>
            </a:lvl3pPr>
            <a:lvl4pPr marL="1904878" marR="0" lvl="3" indent="-363580" algn="l" rtl="0">
              <a:lnSpc>
                <a:spcPct val="100000"/>
              </a:lnSpc>
              <a:spcBef>
                <a:spcPts val="400"/>
              </a:spcBef>
              <a:spcAft>
                <a:spcPts val="0"/>
              </a:spcAft>
              <a:buClr>
                <a:srgbClr val="858489"/>
              </a:buClr>
              <a:buSzPts val="1897"/>
              <a:buFont typeface="Arial"/>
              <a:buChar char="–"/>
              <a:defRPr sz="1875" b="0" i="0" u="none" strike="noStrike" cap="none">
                <a:solidFill>
                  <a:srgbClr val="858489"/>
                </a:solidFill>
                <a:latin typeface="Arial"/>
                <a:ea typeface="Arial"/>
                <a:cs typeface="Arial"/>
                <a:sym typeface="Arial"/>
              </a:defRPr>
            </a:lvl4pPr>
            <a:lvl5pPr marL="2381098" marR="0" lvl="4" indent="-363580" algn="l" rtl="0">
              <a:lnSpc>
                <a:spcPct val="100000"/>
              </a:lnSpc>
              <a:spcBef>
                <a:spcPts val="400"/>
              </a:spcBef>
              <a:spcAft>
                <a:spcPts val="0"/>
              </a:spcAft>
              <a:buClr>
                <a:srgbClr val="858489"/>
              </a:buClr>
              <a:buSzPts val="1897"/>
              <a:buFont typeface="Arial"/>
              <a:buChar char="»"/>
              <a:defRPr sz="1875"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217920" y="1603064"/>
            <a:ext cx="4937760" cy="4030896"/>
          </a:xfrm>
          <a:prstGeom prst="rect">
            <a:avLst/>
          </a:prstGeom>
          <a:noFill/>
          <a:ln>
            <a:noFill/>
          </a:ln>
        </p:spPr>
        <p:txBody>
          <a:bodyPr spcFirstLastPara="1" wrap="square" lIns="91425" tIns="91425" rIns="91425" bIns="91425" anchor="t" anchorCtr="0"/>
          <a:lstStyle>
            <a:lvl1pPr marL="476220" marR="0" lvl="0" indent="-415105" algn="l" rtl="0">
              <a:lnSpc>
                <a:spcPct val="100000"/>
              </a:lnSpc>
              <a:spcBef>
                <a:spcPts val="640"/>
              </a:spcBef>
              <a:spcAft>
                <a:spcPts val="0"/>
              </a:spcAft>
              <a:buClr>
                <a:srgbClr val="858489"/>
              </a:buClr>
              <a:buSzPts val="2676"/>
              <a:buFont typeface="Arial"/>
              <a:buChar char="•"/>
              <a:defRPr sz="2916" b="0" i="0" u="none" strike="noStrike" cap="none">
                <a:solidFill>
                  <a:srgbClr val="858489"/>
                </a:solidFill>
                <a:latin typeface="Arial"/>
                <a:ea typeface="Arial"/>
                <a:cs typeface="Arial"/>
                <a:sym typeface="Arial"/>
              </a:defRPr>
            </a:lvl1pPr>
            <a:lvl2pPr marL="952439" marR="0" lvl="1" indent="-393344" algn="l" rtl="0">
              <a:lnSpc>
                <a:spcPct val="100000"/>
              </a:lnSpc>
              <a:spcBef>
                <a:spcPts val="560"/>
              </a:spcBef>
              <a:spcAft>
                <a:spcPts val="0"/>
              </a:spcAft>
              <a:buClr>
                <a:srgbClr val="858489"/>
              </a:buClr>
              <a:buSzPts val="2347"/>
              <a:buFont typeface="Arial"/>
              <a:buChar char="–"/>
              <a:defRPr sz="2500" b="0" i="0" u="none" strike="noStrike" cap="none">
                <a:solidFill>
                  <a:srgbClr val="858489"/>
                </a:solidFill>
                <a:latin typeface="Arial"/>
                <a:ea typeface="Arial"/>
                <a:cs typeface="Arial"/>
                <a:sym typeface="Arial"/>
              </a:defRPr>
            </a:lvl2pPr>
            <a:lvl3pPr marL="1428659" marR="0" lvl="2" indent="-371517" algn="l" rtl="0">
              <a:lnSpc>
                <a:spcPct val="100000"/>
              </a:lnSpc>
              <a:spcBef>
                <a:spcPts val="480"/>
              </a:spcBef>
              <a:spcAft>
                <a:spcPts val="0"/>
              </a:spcAft>
              <a:buClr>
                <a:srgbClr val="858489"/>
              </a:buClr>
              <a:buSzPts val="2017"/>
              <a:buFont typeface="Arial"/>
              <a:buChar char="•"/>
              <a:defRPr sz="2083" b="0" i="0" u="none" strike="noStrike" cap="none">
                <a:solidFill>
                  <a:srgbClr val="858489"/>
                </a:solidFill>
                <a:latin typeface="Arial"/>
                <a:ea typeface="Arial"/>
                <a:cs typeface="Arial"/>
                <a:sym typeface="Arial"/>
              </a:defRPr>
            </a:lvl3pPr>
            <a:lvl4pPr marL="1904878" marR="0" lvl="3" indent="-363580" algn="l" rtl="0">
              <a:lnSpc>
                <a:spcPct val="100000"/>
              </a:lnSpc>
              <a:spcBef>
                <a:spcPts val="400"/>
              </a:spcBef>
              <a:spcAft>
                <a:spcPts val="0"/>
              </a:spcAft>
              <a:buClr>
                <a:srgbClr val="858489"/>
              </a:buClr>
              <a:buSzPts val="1897"/>
              <a:buFont typeface="Arial"/>
              <a:buChar char="–"/>
              <a:defRPr sz="1875" b="0" i="0" u="none" strike="noStrike" cap="none">
                <a:solidFill>
                  <a:srgbClr val="858489"/>
                </a:solidFill>
                <a:latin typeface="Arial"/>
                <a:ea typeface="Arial"/>
                <a:cs typeface="Arial"/>
                <a:sym typeface="Arial"/>
              </a:defRPr>
            </a:lvl4pPr>
            <a:lvl5pPr marL="2381098" marR="0" lvl="4" indent="-363580" algn="l" rtl="0">
              <a:lnSpc>
                <a:spcPct val="100000"/>
              </a:lnSpc>
              <a:spcBef>
                <a:spcPts val="400"/>
              </a:spcBef>
              <a:spcAft>
                <a:spcPts val="0"/>
              </a:spcAft>
              <a:buClr>
                <a:srgbClr val="858489"/>
              </a:buClr>
              <a:buSzPts val="1897"/>
              <a:buFont typeface="Arial"/>
              <a:buChar char="»"/>
              <a:defRPr sz="1875" b="0" i="0" u="none" strike="noStrike" cap="none">
                <a:solidFill>
                  <a:srgbClr val="858489"/>
                </a:solidFill>
                <a:latin typeface="Arial"/>
                <a:ea typeface="Arial"/>
                <a:cs typeface="Arial"/>
                <a:sym typeface="Arial"/>
              </a:defRPr>
            </a:lvl5pPr>
            <a:lvl6pPr marL="2857317" marR="0" lvl="5"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6pPr>
            <a:lvl7pPr marL="3333537" marR="0" lvl="6"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7pPr>
            <a:lvl8pPr marL="3809756" marR="0" lvl="7"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8pPr>
            <a:lvl9pPr marL="4285976" marR="0" lvl="8" indent="-371914" algn="l" rtl="0">
              <a:lnSpc>
                <a:spcPct val="100000"/>
              </a:lnSpc>
              <a:spcBef>
                <a:spcPts val="400"/>
              </a:spcBef>
              <a:spcAft>
                <a:spcPts val="0"/>
              </a:spcAft>
              <a:buClr>
                <a:schemeClr val="dk1"/>
              </a:buClr>
              <a:buSzPts val="2023"/>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31684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and Content">
  <p:cSld name="5_Title and Conten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09598" y="274634"/>
            <a:ext cx="10972787" cy="1142997"/>
          </a:xfrm>
          <a:prstGeom prst="rect">
            <a:avLst/>
          </a:prstGeom>
          <a:noFill/>
          <a:ln>
            <a:noFill/>
          </a:ln>
        </p:spPr>
        <p:txBody>
          <a:bodyPr spcFirstLastPara="1" wrap="square" lIns="87775" tIns="87775" rIns="87775" bIns="87775" anchor="ctr" anchorCtr="0"/>
          <a:lstStyle>
            <a:lvl1pPr marR="0" lvl="0" algn="ctr" rtl="0">
              <a:lnSpc>
                <a:spcPct val="100000"/>
              </a:lnSpc>
              <a:spcBef>
                <a:spcPts val="0"/>
              </a:spcBef>
              <a:spcAft>
                <a:spcPts val="0"/>
              </a:spcAft>
              <a:buClr>
                <a:srgbClr val="F0783B"/>
              </a:buClr>
              <a:buSzPts val="4100"/>
              <a:buFont typeface="Arial"/>
              <a:buNone/>
              <a:defRPr sz="3958" b="0" i="0" u="none" strike="noStrike" cap="none">
                <a:solidFill>
                  <a:srgbClr val="F0783B"/>
                </a:solidFill>
                <a:latin typeface="Arial"/>
                <a:ea typeface="Arial"/>
                <a:cs typeface="Arial"/>
                <a:sym typeface="Arial"/>
              </a:defRPr>
            </a:lvl1pPr>
            <a:lvl2pPr lvl="1">
              <a:spcBef>
                <a:spcPts val="0"/>
              </a:spcBef>
              <a:spcAft>
                <a:spcPts val="0"/>
              </a:spcAft>
              <a:buSzPts val="1700"/>
              <a:buFont typeface="Arial"/>
              <a:buNone/>
              <a:defRPr sz="1458"/>
            </a:lvl2pPr>
            <a:lvl3pPr lvl="2">
              <a:spcBef>
                <a:spcPts val="0"/>
              </a:spcBef>
              <a:spcAft>
                <a:spcPts val="0"/>
              </a:spcAft>
              <a:buSzPts val="1700"/>
              <a:buFont typeface="Arial"/>
              <a:buNone/>
              <a:defRPr sz="1458"/>
            </a:lvl3pPr>
            <a:lvl4pPr lvl="3">
              <a:spcBef>
                <a:spcPts val="0"/>
              </a:spcBef>
              <a:spcAft>
                <a:spcPts val="0"/>
              </a:spcAft>
              <a:buSzPts val="1700"/>
              <a:buFont typeface="Arial"/>
              <a:buNone/>
              <a:defRPr sz="1458"/>
            </a:lvl4pPr>
            <a:lvl5pPr lvl="4">
              <a:spcBef>
                <a:spcPts val="0"/>
              </a:spcBef>
              <a:spcAft>
                <a:spcPts val="0"/>
              </a:spcAft>
              <a:buSzPts val="1700"/>
              <a:buFont typeface="Arial"/>
              <a:buNone/>
              <a:defRPr sz="1458"/>
            </a:lvl5pPr>
            <a:lvl6pPr lvl="5">
              <a:spcBef>
                <a:spcPts val="0"/>
              </a:spcBef>
              <a:spcAft>
                <a:spcPts val="0"/>
              </a:spcAft>
              <a:buSzPts val="1700"/>
              <a:buFont typeface="Arial"/>
              <a:buNone/>
              <a:defRPr sz="1458"/>
            </a:lvl6pPr>
            <a:lvl7pPr lvl="6">
              <a:spcBef>
                <a:spcPts val="0"/>
              </a:spcBef>
              <a:spcAft>
                <a:spcPts val="0"/>
              </a:spcAft>
              <a:buSzPts val="1700"/>
              <a:buFont typeface="Arial"/>
              <a:buNone/>
              <a:defRPr sz="1458"/>
            </a:lvl7pPr>
            <a:lvl8pPr lvl="7">
              <a:spcBef>
                <a:spcPts val="0"/>
              </a:spcBef>
              <a:spcAft>
                <a:spcPts val="0"/>
              </a:spcAft>
              <a:buSzPts val="1700"/>
              <a:buFont typeface="Arial"/>
              <a:buNone/>
              <a:defRPr sz="1458"/>
            </a:lvl8pPr>
            <a:lvl9pPr lvl="8">
              <a:spcBef>
                <a:spcPts val="0"/>
              </a:spcBef>
              <a:spcAft>
                <a:spcPts val="0"/>
              </a:spcAft>
              <a:buSzPts val="1700"/>
              <a:buFont typeface="Arial"/>
              <a:buNone/>
              <a:defRPr sz="1458"/>
            </a:lvl9pPr>
          </a:lstStyle>
          <a:p>
            <a:endParaRPr/>
          </a:p>
        </p:txBody>
      </p:sp>
      <p:sp>
        <p:nvSpPr>
          <p:cNvPr id="75" name="Google Shape;75;p17"/>
          <p:cNvSpPr txBox="1">
            <a:spLocks noGrp="1"/>
          </p:cNvSpPr>
          <p:nvPr>
            <p:ph type="body" idx="1"/>
          </p:nvPr>
        </p:nvSpPr>
        <p:spPr>
          <a:xfrm>
            <a:off x="609598" y="1600201"/>
            <a:ext cx="10972787" cy="4038591"/>
          </a:xfrm>
          <a:prstGeom prst="rect">
            <a:avLst/>
          </a:prstGeom>
          <a:noFill/>
          <a:ln>
            <a:noFill/>
          </a:ln>
        </p:spPr>
        <p:txBody>
          <a:bodyPr spcFirstLastPara="1" wrap="square" lIns="87775" tIns="43875" rIns="87775" bIns="43875" anchor="t" anchorCtr="0"/>
          <a:lstStyle>
            <a:lvl1pPr marL="476220" marR="0" lvl="0" indent="-416692" algn="l" rtl="0">
              <a:lnSpc>
                <a:spcPct val="90000"/>
              </a:lnSpc>
              <a:spcBef>
                <a:spcPts val="1042"/>
              </a:spcBef>
              <a:spcAft>
                <a:spcPts val="0"/>
              </a:spcAft>
              <a:buClr>
                <a:schemeClr val="dk1"/>
              </a:buClr>
              <a:buSzPts val="2700"/>
              <a:buFont typeface="Arial"/>
              <a:buChar char="•"/>
              <a:defRPr sz="2812" b="0" i="0" u="none" strike="noStrike" cap="none">
                <a:solidFill>
                  <a:schemeClr val="dk1"/>
                </a:solidFill>
                <a:latin typeface="Calibri"/>
                <a:ea typeface="Calibri"/>
                <a:cs typeface="Calibri"/>
                <a:sym typeface="Calibri"/>
              </a:defRPr>
            </a:lvl1pPr>
            <a:lvl2pPr marL="952439" marR="0" lvl="1" indent="-390235" algn="l" rtl="0">
              <a:lnSpc>
                <a:spcPct val="90000"/>
              </a:lnSpc>
              <a:spcBef>
                <a:spcPts val="521"/>
              </a:spcBef>
              <a:spcAft>
                <a:spcPts val="0"/>
              </a:spcAft>
              <a:buClr>
                <a:schemeClr val="dk1"/>
              </a:buClr>
              <a:buSzPts val="2300"/>
              <a:buFont typeface="Arial"/>
              <a:buChar char="•"/>
              <a:defRPr sz="2396" b="0" i="0" u="none" strike="noStrike" cap="none">
                <a:solidFill>
                  <a:schemeClr val="dk1"/>
                </a:solidFill>
                <a:latin typeface="Calibri"/>
                <a:ea typeface="Calibri"/>
                <a:cs typeface="Calibri"/>
                <a:sym typeface="Calibri"/>
              </a:defRPr>
            </a:lvl2pPr>
            <a:lvl3pPr marL="1428659" marR="0" lvl="2" indent="-363779" algn="l" rtl="0">
              <a:lnSpc>
                <a:spcPct val="90000"/>
              </a:lnSpc>
              <a:spcBef>
                <a:spcPts val="521"/>
              </a:spcBef>
              <a:spcAft>
                <a:spcPts val="0"/>
              </a:spcAft>
              <a:buClr>
                <a:schemeClr val="dk1"/>
              </a:buClr>
              <a:buSzPts val="1900"/>
              <a:buFont typeface="Arial"/>
              <a:buChar char="•"/>
              <a:defRPr sz="1979" b="0" i="0" u="none" strike="noStrike" cap="none">
                <a:solidFill>
                  <a:schemeClr val="dk1"/>
                </a:solidFill>
                <a:latin typeface="Calibri"/>
                <a:ea typeface="Calibri"/>
                <a:cs typeface="Calibri"/>
                <a:sym typeface="Calibri"/>
              </a:defRPr>
            </a:lvl3pPr>
            <a:lvl4pPr marL="1904878" marR="0" lvl="3" indent="-350550" algn="l" rtl="0">
              <a:lnSpc>
                <a:spcPct val="90000"/>
              </a:lnSpc>
              <a:spcBef>
                <a:spcPts val="521"/>
              </a:spcBef>
              <a:spcAft>
                <a:spcPts val="0"/>
              </a:spcAft>
              <a:buClr>
                <a:schemeClr val="dk1"/>
              </a:buClr>
              <a:buSzPts val="1700"/>
              <a:buFont typeface="Arial"/>
              <a:buChar char="•"/>
              <a:defRPr sz="1771" b="0" i="0" u="none" strike="noStrike" cap="none">
                <a:solidFill>
                  <a:schemeClr val="dk1"/>
                </a:solidFill>
                <a:latin typeface="Calibri"/>
                <a:ea typeface="Calibri"/>
                <a:cs typeface="Calibri"/>
                <a:sym typeface="Calibri"/>
              </a:defRPr>
            </a:lvl4pPr>
            <a:lvl5pPr marL="2381098" marR="0" lvl="4" indent="-350550" algn="l" rtl="0">
              <a:lnSpc>
                <a:spcPct val="90000"/>
              </a:lnSpc>
              <a:spcBef>
                <a:spcPts val="521"/>
              </a:spcBef>
              <a:spcAft>
                <a:spcPts val="0"/>
              </a:spcAft>
              <a:buClr>
                <a:schemeClr val="dk1"/>
              </a:buClr>
              <a:buSzPts val="1700"/>
              <a:buFont typeface="Arial"/>
              <a:buChar char="•"/>
              <a:defRPr sz="1771" b="0" i="0" u="none" strike="noStrike" cap="none">
                <a:solidFill>
                  <a:schemeClr val="dk1"/>
                </a:solidFill>
                <a:latin typeface="Calibri"/>
                <a:ea typeface="Calibri"/>
                <a:cs typeface="Calibri"/>
                <a:sym typeface="Calibri"/>
              </a:defRPr>
            </a:lvl5pPr>
            <a:lvl6pPr marL="2857317" marR="0" lvl="5" indent="-350550" algn="l" rtl="0">
              <a:lnSpc>
                <a:spcPct val="90000"/>
              </a:lnSpc>
              <a:spcBef>
                <a:spcPts val="521"/>
              </a:spcBef>
              <a:spcAft>
                <a:spcPts val="0"/>
              </a:spcAft>
              <a:buClr>
                <a:schemeClr val="dk1"/>
              </a:buClr>
              <a:buSzPts val="1700"/>
              <a:buFont typeface="Arial"/>
              <a:buChar char="•"/>
              <a:defRPr sz="1771" b="0" i="0" u="none" strike="noStrike" cap="none">
                <a:solidFill>
                  <a:schemeClr val="dk1"/>
                </a:solidFill>
                <a:latin typeface="Calibri"/>
                <a:ea typeface="Calibri"/>
                <a:cs typeface="Calibri"/>
                <a:sym typeface="Calibri"/>
              </a:defRPr>
            </a:lvl6pPr>
            <a:lvl7pPr marL="3333537" marR="0" lvl="6" indent="-350550" algn="l" rtl="0">
              <a:lnSpc>
                <a:spcPct val="90000"/>
              </a:lnSpc>
              <a:spcBef>
                <a:spcPts val="521"/>
              </a:spcBef>
              <a:spcAft>
                <a:spcPts val="0"/>
              </a:spcAft>
              <a:buClr>
                <a:schemeClr val="dk1"/>
              </a:buClr>
              <a:buSzPts val="1700"/>
              <a:buFont typeface="Arial"/>
              <a:buChar char="•"/>
              <a:defRPr sz="1771" b="0" i="0" u="none" strike="noStrike" cap="none">
                <a:solidFill>
                  <a:schemeClr val="dk1"/>
                </a:solidFill>
                <a:latin typeface="Calibri"/>
                <a:ea typeface="Calibri"/>
                <a:cs typeface="Calibri"/>
                <a:sym typeface="Calibri"/>
              </a:defRPr>
            </a:lvl7pPr>
            <a:lvl8pPr marL="3809756" marR="0" lvl="7" indent="-350550" algn="l" rtl="0">
              <a:lnSpc>
                <a:spcPct val="90000"/>
              </a:lnSpc>
              <a:spcBef>
                <a:spcPts val="521"/>
              </a:spcBef>
              <a:spcAft>
                <a:spcPts val="0"/>
              </a:spcAft>
              <a:buClr>
                <a:schemeClr val="dk1"/>
              </a:buClr>
              <a:buSzPts val="1700"/>
              <a:buFont typeface="Arial"/>
              <a:buChar char="•"/>
              <a:defRPr sz="1771" b="0" i="0" u="none" strike="noStrike" cap="none">
                <a:solidFill>
                  <a:schemeClr val="dk1"/>
                </a:solidFill>
                <a:latin typeface="Calibri"/>
                <a:ea typeface="Calibri"/>
                <a:cs typeface="Calibri"/>
                <a:sym typeface="Calibri"/>
              </a:defRPr>
            </a:lvl8pPr>
            <a:lvl9pPr marL="4285976" marR="0" lvl="8" indent="-350550" algn="l" rtl="0">
              <a:lnSpc>
                <a:spcPct val="90000"/>
              </a:lnSpc>
              <a:spcBef>
                <a:spcPts val="521"/>
              </a:spcBef>
              <a:spcAft>
                <a:spcPts val="0"/>
              </a:spcAft>
              <a:buClr>
                <a:schemeClr val="dk1"/>
              </a:buClr>
              <a:buSzPts val="1700"/>
              <a:buFont typeface="Arial"/>
              <a:buChar char="•"/>
              <a:defRPr sz="1771"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5862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20562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1" y="273048"/>
            <a:ext cx="4011083" cy="10501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0783B"/>
              </a:buClr>
              <a:buFont typeface="Arial"/>
              <a:buNone/>
              <a:defRPr sz="2000" b="1" i="0" u="none" strike="noStrike" cap="none">
                <a:solidFill>
                  <a:srgbClr val="F0783B"/>
                </a:solidFill>
                <a:latin typeface="Arial"/>
                <a:ea typeface="Arial"/>
                <a:cs typeface="Arial"/>
                <a:sym typeface="Arial"/>
              </a:defRPr>
            </a:lvl1pPr>
            <a:lvl2pPr lvl="1" indent="0">
              <a:spcBef>
                <a:spcPts val="0"/>
              </a:spcBef>
              <a:buFont typeface="Arial"/>
              <a:buNone/>
              <a:defRPr sz="1875"/>
            </a:lvl2pPr>
            <a:lvl3pPr lvl="2" indent="0">
              <a:spcBef>
                <a:spcPts val="0"/>
              </a:spcBef>
              <a:buFont typeface="Arial"/>
              <a:buNone/>
              <a:defRPr sz="1875"/>
            </a:lvl3pPr>
            <a:lvl4pPr lvl="3" indent="0">
              <a:spcBef>
                <a:spcPts val="0"/>
              </a:spcBef>
              <a:buFont typeface="Arial"/>
              <a:buNone/>
              <a:defRPr sz="1875"/>
            </a:lvl4pPr>
            <a:lvl5pPr lvl="4" indent="0">
              <a:spcBef>
                <a:spcPts val="0"/>
              </a:spcBef>
              <a:buFont typeface="Arial"/>
              <a:buNone/>
              <a:defRPr sz="1875"/>
            </a:lvl5pPr>
            <a:lvl6pPr lvl="5" indent="0">
              <a:spcBef>
                <a:spcPts val="0"/>
              </a:spcBef>
              <a:buFont typeface="Arial"/>
              <a:buNone/>
              <a:defRPr sz="1875"/>
            </a:lvl6pPr>
            <a:lvl7pPr lvl="6" indent="0">
              <a:spcBef>
                <a:spcPts val="0"/>
              </a:spcBef>
              <a:buFont typeface="Arial"/>
              <a:buNone/>
              <a:defRPr sz="1875"/>
            </a:lvl7pPr>
            <a:lvl8pPr lvl="7" indent="0">
              <a:spcBef>
                <a:spcPts val="0"/>
              </a:spcBef>
              <a:buFont typeface="Arial"/>
              <a:buNone/>
              <a:defRPr sz="1875"/>
            </a:lvl8pPr>
            <a:lvl9pPr lvl="8" indent="0">
              <a:spcBef>
                <a:spcPts val="0"/>
              </a:spcBef>
              <a:buFont typeface="Arial"/>
              <a:buNone/>
              <a:defRPr sz="1875"/>
            </a:lvl9pPr>
          </a:lstStyle>
          <a:p>
            <a:r>
              <a:rPr lang="en-US"/>
              <a:t>Click to edit Master title style</a:t>
            </a:r>
            <a:endParaRPr/>
          </a:p>
        </p:txBody>
      </p:sp>
      <p:sp>
        <p:nvSpPr>
          <p:cNvPr id="52" name="Shape 52"/>
          <p:cNvSpPr txBox="1">
            <a:spLocks noGrp="1"/>
          </p:cNvSpPr>
          <p:nvPr>
            <p:ph type="body" idx="1"/>
          </p:nvPr>
        </p:nvSpPr>
        <p:spPr>
          <a:xfrm>
            <a:off x="4766734" y="273047"/>
            <a:ext cx="6815667" cy="5289549"/>
          </a:xfrm>
          <a:prstGeom prst="rect">
            <a:avLst/>
          </a:prstGeom>
          <a:noFill/>
          <a:ln>
            <a:noFill/>
          </a:ln>
        </p:spPr>
        <p:txBody>
          <a:bodyPr lIns="91425" tIns="91425" rIns="91425" bIns="91425" anchor="t" anchorCtr="0"/>
          <a:lstStyle>
            <a:lvl1pPr marL="342869" marR="0" lvl="0" indent="633543" algn="l" rtl="0">
              <a:lnSpc>
                <a:spcPct val="100000"/>
              </a:lnSpc>
              <a:spcBef>
                <a:spcPts val="640"/>
              </a:spcBef>
              <a:spcAft>
                <a:spcPts val="0"/>
              </a:spcAft>
              <a:buClr>
                <a:srgbClr val="858489"/>
              </a:buClr>
              <a:buSzPct val="95562"/>
              <a:buFont typeface="Arial"/>
              <a:buChar char="•"/>
              <a:defRPr sz="3200" b="0" i="0" u="none" strike="noStrike" cap="none">
                <a:solidFill>
                  <a:srgbClr val="858489"/>
                </a:solidFill>
                <a:latin typeface="Arial"/>
                <a:ea typeface="Arial"/>
                <a:cs typeface="Arial"/>
                <a:sym typeface="Arial"/>
              </a:defRPr>
            </a:lvl1pPr>
            <a:lvl2pPr marL="742885" marR="0" lvl="1" indent="569396" algn="l" rtl="0">
              <a:lnSpc>
                <a:spcPct val="100000"/>
              </a:lnSpc>
              <a:spcBef>
                <a:spcPts val="560"/>
              </a:spcBef>
              <a:spcAft>
                <a:spcPts val="0"/>
              </a:spcAft>
              <a:buClr>
                <a:srgbClr val="858489"/>
              </a:buClr>
              <a:buSzPct val="97795"/>
              <a:buFont typeface="Arial"/>
              <a:buChar char="–"/>
              <a:defRPr sz="2800" b="0" i="0" u="none" strike="noStrike" cap="none">
                <a:solidFill>
                  <a:srgbClr val="858489"/>
                </a:solidFill>
                <a:latin typeface="Arial"/>
                <a:ea typeface="Arial"/>
                <a:cs typeface="Arial"/>
                <a:sym typeface="Arial"/>
              </a:defRPr>
            </a:lvl2pPr>
            <a:lvl3pPr marL="1142898" marR="0" lvl="2" indent="505351" algn="l" rtl="0">
              <a:lnSpc>
                <a:spcPct val="100000"/>
              </a:lnSpc>
              <a:spcBef>
                <a:spcPts val="480"/>
              </a:spcBef>
              <a:spcAft>
                <a:spcPts val="0"/>
              </a:spcAft>
              <a:buClr>
                <a:srgbClr val="858489"/>
              </a:buClr>
              <a:buSzPct val="100870"/>
              <a:buFont typeface="Arial"/>
              <a:buChar char="•"/>
              <a:defRPr sz="2400" b="0" i="0" u="none" strike="noStrike" cap="none">
                <a:solidFill>
                  <a:srgbClr val="858489"/>
                </a:solidFill>
                <a:latin typeface="Arial"/>
                <a:ea typeface="Arial"/>
                <a:cs typeface="Arial"/>
                <a:sym typeface="Arial"/>
              </a:defRPr>
            </a:lvl3pPr>
            <a:lvl4pPr marL="1600058" marR="0" lvl="3" indent="371099" algn="l" rtl="0">
              <a:lnSpc>
                <a:spcPct val="100000"/>
              </a:lnSpc>
              <a:spcBef>
                <a:spcPts val="400"/>
              </a:spcBef>
              <a:spcAft>
                <a:spcPts val="0"/>
              </a:spcAft>
              <a:buClr>
                <a:srgbClr val="858489"/>
              </a:buClr>
              <a:buSzPct val="105372"/>
              <a:buFont typeface="Arial"/>
              <a:buChar char="–"/>
              <a:defRPr sz="2000" b="0" i="0" u="none" strike="noStrike" cap="none">
                <a:solidFill>
                  <a:srgbClr val="858489"/>
                </a:solidFill>
                <a:latin typeface="Arial"/>
                <a:ea typeface="Arial"/>
                <a:cs typeface="Arial"/>
                <a:sym typeface="Arial"/>
              </a:defRPr>
            </a:lvl4pPr>
            <a:lvl5pPr marL="2057217" marR="0" lvl="4" indent="376931" algn="l" rtl="0">
              <a:lnSpc>
                <a:spcPct val="100000"/>
              </a:lnSpc>
              <a:spcBef>
                <a:spcPts val="400"/>
              </a:spcBef>
              <a:spcAft>
                <a:spcPts val="0"/>
              </a:spcAft>
              <a:buClr>
                <a:srgbClr val="858489"/>
              </a:buClr>
              <a:buSzPct val="105372"/>
              <a:buFont typeface="Arial"/>
              <a:buChar char="»"/>
              <a:defRPr sz="2000" b="0" i="0" u="none" strike="noStrike" cap="none">
                <a:solidFill>
                  <a:srgbClr val="858489"/>
                </a:solidFill>
                <a:latin typeface="Arial"/>
                <a:ea typeface="Arial"/>
                <a:cs typeface="Arial"/>
                <a:sym typeface="Arial"/>
              </a:defRPr>
            </a:lvl5pPr>
            <a:lvl6pPr marL="2514377" marR="0" lvl="5" indent="369535"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6pPr>
            <a:lvl7pPr marL="2971536" marR="0" lvl="6" indent="375367"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7pPr>
            <a:lvl8pPr marL="3428693" marR="0" lvl="7" indent="36797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8pPr>
            <a:lvl9pPr marL="3885854" marR="0" lvl="8" indent="37380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3" name="Shape 53"/>
          <p:cNvSpPr txBox="1">
            <a:spLocks noGrp="1"/>
          </p:cNvSpPr>
          <p:nvPr>
            <p:ph type="body" idx="2"/>
          </p:nvPr>
        </p:nvSpPr>
        <p:spPr>
          <a:xfrm>
            <a:off x="609601" y="1435102"/>
            <a:ext cx="4011083" cy="41274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rgbClr val="858489"/>
              </a:buClr>
              <a:buFont typeface="Arial"/>
              <a:buNone/>
              <a:defRPr sz="1400" b="0" i="0" u="none" strike="noStrike" cap="none">
                <a:solidFill>
                  <a:srgbClr val="858489"/>
                </a:solidFill>
                <a:latin typeface="Arial"/>
                <a:ea typeface="Arial"/>
                <a:cs typeface="Arial"/>
                <a:sym typeface="Arial"/>
              </a:defRPr>
            </a:lvl1pPr>
            <a:lvl2pPr marL="457159" marR="0" lvl="1" indent="-7396" algn="l" rtl="0">
              <a:lnSpc>
                <a:spcPct val="100000"/>
              </a:lnSpc>
              <a:spcBef>
                <a:spcPts val="240"/>
              </a:spcBef>
              <a:spcAft>
                <a:spcPts val="0"/>
              </a:spcAft>
              <a:buClr>
                <a:srgbClr val="858489"/>
              </a:buClr>
              <a:buFont typeface="Arial"/>
              <a:buNone/>
              <a:defRPr sz="1200" b="0" i="0" u="none" strike="noStrike" cap="none">
                <a:solidFill>
                  <a:srgbClr val="858489"/>
                </a:solidFill>
                <a:latin typeface="Arial"/>
                <a:ea typeface="Arial"/>
                <a:cs typeface="Arial"/>
                <a:sym typeface="Arial"/>
              </a:defRPr>
            </a:lvl2pPr>
            <a:lvl3pPr marL="914319" marR="0" lvl="2" indent="-1564" algn="l" rtl="0">
              <a:lnSpc>
                <a:spcPct val="100000"/>
              </a:lnSpc>
              <a:spcBef>
                <a:spcPts val="200"/>
              </a:spcBef>
              <a:spcAft>
                <a:spcPts val="0"/>
              </a:spcAft>
              <a:buClr>
                <a:srgbClr val="858489"/>
              </a:buClr>
              <a:buFont typeface="Arial"/>
              <a:buNone/>
              <a:defRPr sz="1000" b="0" i="0" u="none" strike="noStrike" cap="none">
                <a:solidFill>
                  <a:srgbClr val="858489"/>
                </a:solidFill>
                <a:latin typeface="Arial"/>
                <a:ea typeface="Arial"/>
                <a:cs typeface="Arial"/>
                <a:sym typeface="Arial"/>
              </a:defRPr>
            </a:lvl3pPr>
            <a:lvl4pPr marL="1371478" marR="0" lvl="3" indent="-8960" algn="l" rtl="0">
              <a:lnSpc>
                <a:spcPct val="100000"/>
              </a:lnSpc>
              <a:spcBef>
                <a:spcPts val="180"/>
              </a:spcBef>
              <a:spcAft>
                <a:spcPts val="0"/>
              </a:spcAft>
              <a:buClr>
                <a:srgbClr val="858489"/>
              </a:buClr>
              <a:buFont typeface="Arial"/>
              <a:buNone/>
              <a:defRPr sz="900" b="0" i="0" u="none" strike="noStrike" cap="none">
                <a:solidFill>
                  <a:srgbClr val="858489"/>
                </a:solidFill>
                <a:latin typeface="Arial"/>
                <a:ea typeface="Arial"/>
                <a:cs typeface="Arial"/>
                <a:sym typeface="Arial"/>
              </a:defRPr>
            </a:lvl4pPr>
            <a:lvl5pPr marL="1828637" marR="0" lvl="4" indent="-3129" algn="l" rtl="0">
              <a:lnSpc>
                <a:spcPct val="100000"/>
              </a:lnSpc>
              <a:spcBef>
                <a:spcPts val="180"/>
              </a:spcBef>
              <a:spcAft>
                <a:spcPts val="0"/>
              </a:spcAft>
              <a:buClr>
                <a:srgbClr val="858489"/>
              </a:buClr>
              <a:buFont typeface="Arial"/>
              <a:buNone/>
              <a:defRPr sz="900" b="0" i="0" u="none" strike="noStrike" cap="none">
                <a:solidFill>
                  <a:srgbClr val="858489"/>
                </a:solidFill>
                <a:latin typeface="Arial"/>
                <a:ea typeface="Arial"/>
                <a:cs typeface="Arial"/>
                <a:sym typeface="Arial"/>
              </a:defRPr>
            </a:lvl5pPr>
            <a:lvl6pPr marL="2285796" marR="0" lvl="5" indent="-1052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2956" marR="0" lvl="6" indent="-4692"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115" marR="0" lvl="7" indent="-1209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275" marR="0" lvl="8" indent="-6258"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66551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66862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1320798" y="1600202"/>
            <a:ext cx="10160000" cy="3962400"/>
          </a:xfrm>
          <a:prstGeom prst="rect">
            <a:avLst/>
          </a:prstGeom>
          <a:noFill/>
          <a:ln>
            <a:noFill/>
          </a:ln>
        </p:spPr>
        <p:txBody>
          <a:bodyPr lIns="91425" tIns="91425" rIns="91425" bIns="91425" anchor="t" anchorCtr="0"/>
          <a:lstStyle>
            <a:lvl1pPr marL="342869" marR="0" lvl="0" indent="165680" algn="l" rtl="0">
              <a:lnSpc>
                <a:spcPct val="100000"/>
              </a:lnSpc>
              <a:spcBef>
                <a:spcPts val="320"/>
              </a:spcBef>
              <a:spcAft>
                <a:spcPts val="0"/>
              </a:spcAft>
              <a:buClr>
                <a:srgbClr val="858489"/>
              </a:buClr>
              <a:buSzPct val="112586"/>
              <a:buFont typeface="Noto Sans Symbols"/>
              <a:buChar char="▪"/>
              <a:defRPr sz="1600" b="0" i="0" u="none" strike="noStrike" cap="none">
                <a:solidFill>
                  <a:srgbClr val="858489"/>
                </a:solidFill>
                <a:latin typeface="Arial"/>
                <a:ea typeface="Arial"/>
                <a:cs typeface="Arial"/>
                <a:sym typeface="Arial"/>
              </a:defRPr>
            </a:lvl1pPr>
            <a:lvl2pPr marL="742885" marR="0" lvl="1" indent="215427" algn="l" rtl="0">
              <a:lnSpc>
                <a:spcPct val="100000"/>
              </a:lnSpc>
              <a:spcBef>
                <a:spcPts val="320"/>
              </a:spcBef>
              <a:spcAft>
                <a:spcPts val="0"/>
              </a:spcAft>
              <a:buClr>
                <a:srgbClr val="858489"/>
              </a:buClr>
              <a:buSzPct val="112586"/>
              <a:buFont typeface="Courier New"/>
              <a:buChar char="o"/>
              <a:defRPr sz="1600" b="0" i="0" u="none" strike="noStrike" cap="none">
                <a:solidFill>
                  <a:srgbClr val="858489"/>
                </a:solidFill>
                <a:latin typeface="Arial"/>
                <a:ea typeface="Arial"/>
                <a:cs typeface="Arial"/>
                <a:sym typeface="Arial"/>
              </a:defRPr>
            </a:lvl2pPr>
            <a:lvl3pPr marL="1142898" marR="0" lvl="2" indent="278405" algn="l" rtl="0">
              <a:lnSpc>
                <a:spcPct val="100000"/>
              </a:lnSpc>
              <a:spcBef>
                <a:spcPts val="320"/>
              </a:spcBef>
              <a:spcAft>
                <a:spcPts val="0"/>
              </a:spcAft>
              <a:buClr>
                <a:srgbClr val="858489"/>
              </a:buClr>
              <a:buSzPct val="112586"/>
              <a:buFont typeface="Arial"/>
              <a:buChar char="•"/>
              <a:defRPr sz="1600" b="0" i="0" u="none" strike="noStrike" cap="none">
                <a:solidFill>
                  <a:srgbClr val="858489"/>
                </a:solidFill>
                <a:latin typeface="Arial"/>
                <a:ea typeface="Arial"/>
                <a:cs typeface="Arial"/>
                <a:sym typeface="Arial"/>
              </a:defRPr>
            </a:lvl3pPr>
            <a:lvl4pPr marL="1600058" marR="0" lvl="3" indent="271008" algn="l" rtl="0">
              <a:lnSpc>
                <a:spcPct val="100000"/>
              </a:lnSpc>
              <a:spcBef>
                <a:spcPts val="320"/>
              </a:spcBef>
              <a:spcAft>
                <a:spcPts val="0"/>
              </a:spcAft>
              <a:buClr>
                <a:srgbClr val="858489"/>
              </a:buClr>
              <a:buSzPct val="112586"/>
              <a:buFont typeface="Arial"/>
              <a:buChar char="•"/>
              <a:defRPr sz="1600" b="0" i="0" u="none" strike="noStrike" cap="none">
                <a:solidFill>
                  <a:srgbClr val="858489"/>
                </a:solidFill>
                <a:latin typeface="Arial"/>
                <a:ea typeface="Arial"/>
                <a:cs typeface="Arial"/>
                <a:sym typeface="Arial"/>
              </a:defRPr>
            </a:lvl4pPr>
            <a:lvl5pPr marL="2057217" marR="0" lvl="4" indent="276840" algn="l" rtl="0">
              <a:lnSpc>
                <a:spcPct val="100000"/>
              </a:lnSpc>
              <a:spcBef>
                <a:spcPts val="320"/>
              </a:spcBef>
              <a:spcAft>
                <a:spcPts val="0"/>
              </a:spcAft>
              <a:buClr>
                <a:srgbClr val="858489"/>
              </a:buClr>
              <a:buSzPct val="112586"/>
              <a:buFont typeface="Arial"/>
              <a:buChar char="•"/>
              <a:defRPr sz="1600" b="0" i="0" u="none" strike="noStrike" cap="none">
                <a:solidFill>
                  <a:srgbClr val="858489"/>
                </a:solidFill>
                <a:latin typeface="Arial"/>
                <a:ea typeface="Arial"/>
                <a:cs typeface="Arial"/>
                <a:sym typeface="Arial"/>
              </a:defRPr>
            </a:lvl5pPr>
            <a:lvl6pPr marL="2514377" marR="0" lvl="5" indent="369535"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6pPr>
            <a:lvl7pPr marL="2971536" marR="0" lvl="6" indent="375367"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7pPr>
            <a:lvl8pPr marL="3428693" marR="0" lvl="7" indent="36797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8pPr>
            <a:lvl9pPr marL="3885854" marR="0" lvl="8" indent="37380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0" name="Shape 60"/>
          <p:cNvSpPr txBox="1">
            <a:spLocks noGrp="1"/>
          </p:cNvSpPr>
          <p:nvPr>
            <p:ph type="title"/>
          </p:nvPr>
        </p:nvSpPr>
        <p:spPr>
          <a:xfrm>
            <a:off x="1320798" y="695982"/>
            <a:ext cx="10160000" cy="52322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0783B"/>
              </a:buClr>
              <a:buFont typeface="Arial"/>
              <a:buNone/>
              <a:defRPr sz="2500" b="0" i="0" u="none" strike="noStrike" cap="none">
                <a:solidFill>
                  <a:srgbClr val="F0783B"/>
                </a:solidFill>
                <a:latin typeface="Arial"/>
                <a:ea typeface="Arial"/>
                <a:cs typeface="Arial"/>
                <a:sym typeface="Arial"/>
              </a:defRPr>
            </a:lvl1pPr>
            <a:lvl2pPr lvl="1" indent="0">
              <a:spcBef>
                <a:spcPts val="0"/>
              </a:spcBef>
              <a:buFont typeface="Arial"/>
              <a:buNone/>
              <a:defRPr sz="1875"/>
            </a:lvl2pPr>
            <a:lvl3pPr lvl="2" indent="0">
              <a:spcBef>
                <a:spcPts val="0"/>
              </a:spcBef>
              <a:buFont typeface="Arial"/>
              <a:buNone/>
              <a:defRPr sz="1875"/>
            </a:lvl3pPr>
            <a:lvl4pPr lvl="3" indent="0">
              <a:spcBef>
                <a:spcPts val="0"/>
              </a:spcBef>
              <a:buFont typeface="Arial"/>
              <a:buNone/>
              <a:defRPr sz="1875"/>
            </a:lvl4pPr>
            <a:lvl5pPr lvl="4" indent="0">
              <a:spcBef>
                <a:spcPts val="0"/>
              </a:spcBef>
              <a:buFont typeface="Arial"/>
              <a:buNone/>
              <a:defRPr sz="1875"/>
            </a:lvl5pPr>
            <a:lvl6pPr lvl="5" indent="0">
              <a:spcBef>
                <a:spcPts val="0"/>
              </a:spcBef>
              <a:buFont typeface="Arial"/>
              <a:buNone/>
              <a:defRPr sz="1875"/>
            </a:lvl6pPr>
            <a:lvl7pPr lvl="6" indent="0">
              <a:spcBef>
                <a:spcPts val="0"/>
              </a:spcBef>
              <a:buFont typeface="Arial"/>
              <a:buNone/>
              <a:defRPr sz="1875"/>
            </a:lvl7pPr>
            <a:lvl8pPr lvl="7" indent="0">
              <a:spcBef>
                <a:spcPts val="0"/>
              </a:spcBef>
              <a:buFont typeface="Arial"/>
              <a:buNone/>
              <a:defRPr sz="1875"/>
            </a:lvl8pPr>
            <a:lvl9pPr lvl="8" indent="0">
              <a:spcBef>
                <a:spcPts val="0"/>
              </a:spcBef>
              <a:buFont typeface="Arial"/>
              <a:buNone/>
              <a:defRPr sz="1875"/>
            </a:lvl9pPr>
          </a:lstStyle>
          <a:p>
            <a:r>
              <a:rPr lang="en-US"/>
              <a:t>Click to edit Master title style</a:t>
            </a:r>
            <a:endParaRPr/>
          </a:p>
        </p:txBody>
      </p:sp>
    </p:spTree>
    <p:extLst>
      <p:ext uri="{BB962C8B-B14F-4D97-AF65-F5344CB8AC3E}">
        <p14:creationId xmlns:p14="http://schemas.microsoft.com/office/powerpoint/2010/main" val="86835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1320798" y="1600202"/>
            <a:ext cx="10160000" cy="3962400"/>
          </a:xfrm>
          <a:prstGeom prst="rect">
            <a:avLst/>
          </a:prstGeom>
          <a:noFill/>
          <a:ln>
            <a:noFill/>
          </a:ln>
        </p:spPr>
        <p:txBody>
          <a:bodyPr lIns="91425" tIns="91425" rIns="91425" bIns="91425" anchor="t" anchorCtr="0"/>
          <a:lstStyle>
            <a:lvl1pPr marL="342869" marR="0" lvl="0" indent="165680" algn="l" rtl="0">
              <a:lnSpc>
                <a:spcPct val="100000"/>
              </a:lnSpc>
              <a:spcBef>
                <a:spcPts val="320"/>
              </a:spcBef>
              <a:spcAft>
                <a:spcPts val="0"/>
              </a:spcAft>
              <a:buClr>
                <a:srgbClr val="858489"/>
              </a:buClr>
              <a:buSzPct val="112586"/>
              <a:buFont typeface="Noto Sans Symbols"/>
              <a:buChar char="▪"/>
              <a:defRPr sz="1600" b="0" i="0" u="none" strike="noStrike" cap="none">
                <a:solidFill>
                  <a:srgbClr val="858489"/>
                </a:solidFill>
                <a:latin typeface="Arial"/>
                <a:ea typeface="Arial"/>
                <a:cs typeface="Arial"/>
                <a:sym typeface="Arial"/>
              </a:defRPr>
            </a:lvl1pPr>
            <a:lvl2pPr marL="742885" marR="0" lvl="1" indent="215427" algn="l" rtl="0">
              <a:lnSpc>
                <a:spcPct val="100000"/>
              </a:lnSpc>
              <a:spcBef>
                <a:spcPts val="320"/>
              </a:spcBef>
              <a:spcAft>
                <a:spcPts val="0"/>
              </a:spcAft>
              <a:buClr>
                <a:srgbClr val="858489"/>
              </a:buClr>
              <a:buSzPct val="112586"/>
              <a:buFont typeface="Courier New"/>
              <a:buChar char="o"/>
              <a:defRPr sz="1600" b="0" i="0" u="none" strike="noStrike" cap="none">
                <a:solidFill>
                  <a:srgbClr val="858489"/>
                </a:solidFill>
                <a:latin typeface="Arial"/>
                <a:ea typeface="Arial"/>
                <a:cs typeface="Arial"/>
                <a:sym typeface="Arial"/>
              </a:defRPr>
            </a:lvl2pPr>
            <a:lvl3pPr marL="1142898" marR="0" lvl="2" indent="278405" algn="l" rtl="0">
              <a:lnSpc>
                <a:spcPct val="100000"/>
              </a:lnSpc>
              <a:spcBef>
                <a:spcPts val="320"/>
              </a:spcBef>
              <a:spcAft>
                <a:spcPts val="0"/>
              </a:spcAft>
              <a:buClr>
                <a:srgbClr val="858489"/>
              </a:buClr>
              <a:buSzPct val="112586"/>
              <a:buFont typeface="Arial"/>
              <a:buChar char="•"/>
              <a:defRPr sz="1600" b="0" i="0" u="none" strike="noStrike" cap="none">
                <a:solidFill>
                  <a:srgbClr val="858489"/>
                </a:solidFill>
                <a:latin typeface="Arial"/>
                <a:ea typeface="Arial"/>
                <a:cs typeface="Arial"/>
                <a:sym typeface="Arial"/>
              </a:defRPr>
            </a:lvl3pPr>
            <a:lvl4pPr marL="1600058" marR="0" lvl="3" indent="271008" algn="l" rtl="0">
              <a:lnSpc>
                <a:spcPct val="100000"/>
              </a:lnSpc>
              <a:spcBef>
                <a:spcPts val="320"/>
              </a:spcBef>
              <a:spcAft>
                <a:spcPts val="0"/>
              </a:spcAft>
              <a:buClr>
                <a:srgbClr val="858489"/>
              </a:buClr>
              <a:buSzPct val="112586"/>
              <a:buFont typeface="Arial"/>
              <a:buChar char="•"/>
              <a:defRPr sz="1600" b="0" i="0" u="none" strike="noStrike" cap="none">
                <a:solidFill>
                  <a:srgbClr val="858489"/>
                </a:solidFill>
                <a:latin typeface="Arial"/>
                <a:ea typeface="Arial"/>
                <a:cs typeface="Arial"/>
                <a:sym typeface="Arial"/>
              </a:defRPr>
            </a:lvl4pPr>
            <a:lvl5pPr marL="2057217" marR="0" lvl="4" indent="276840" algn="l" rtl="0">
              <a:lnSpc>
                <a:spcPct val="100000"/>
              </a:lnSpc>
              <a:spcBef>
                <a:spcPts val="320"/>
              </a:spcBef>
              <a:spcAft>
                <a:spcPts val="0"/>
              </a:spcAft>
              <a:buClr>
                <a:srgbClr val="858489"/>
              </a:buClr>
              <a:buSzPct val="112586"/>
              <a:buFont typeface="Arial"/>
              <a:buChar char="•"/>
              <a:defRPr sz="1600" b="0" i="0" u="none" strike="noStrike" cap="none">
                <a:solidFill>
                  <a:srgbClr val="858489"/>
                </a:solidFill>
                <a:latin typeface="Arial"/>
                <a:ea typeface="Arial"/>
                <a:cs typeface="Arial"/>
                <a:sym typeface="Arial"/>
              </a:defRPr>
            </a:lvl5pPr>
            <a:lvl6pPr marL="2514377" marR="0" lvl="5" indent="369535"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6pPr>
            <a:lvl7pPr marL="2971536" marR="0" lvl="6" indent="375367"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7pPr>
            <a:lvl8pPr marL="3428693" marR="0" lvl="7" indent="36797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8pPr>
            <a:lvl9pPr marL="3885854" marR="0" lvl="8" indent="373802" algn="l" rtl="0">
              <a:lnSpc>
                <a:spcPct val="100000"/>
              </a:lnSpc>
              <a:spcBef>
                <a:spcPts val="400"/>
              </a:spcBef>
              <a:spcAft>
                <a:spcPts val="0"/>
              </a:spcAft>
              <a:buClr>
                <a:schemeClr val="dk1"/>
              </a:buClr>
              <a:buSzPct val="105372"/>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3" name="Shape 63"/>
          <p:cNvSpPr txBox="1">
            <a:spLocks noGrp="1"/>
          </p:cNvSpPr>
          <p:nvPr>
            <p:ph type="title"/>
          </p:nvPr>
        </p:nvSpPr>
        <p:spPr>
          <a:xfrm>
            <a:off x="1320798" y="695982"/>
            <a:ext cx="10160000" cy="52322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0783B"/>
              </a:buClr>
              <a:buFont typeface="Arial"/>
              <a:buNone/>
              <a:defRPr sz="2500" b="0" i="0" u="none" strike="noStrike" cap="none">
                <a:solidFill>
                  <a:srgbClr val="F0783B"/>
                </a:solidFill>
                <a:latin typeface="Arial"/>
                <a:ea typeface="Arial"/>
                <a:cs typeface="Arial"/>
                <a:sym typeface="Arial"/>
              </a:defRPr>
            </a:lvl1pPr>
            <a:lvl2pPr lvl="1" indent="0">
              <a:spcBef>
                <a:spcPts val="0"/>
              </a:spcBef>
              <a:buFont typeface="Arial"/>
              <a:buNone/>
              <a:defRPr sz="1875"/>
            </a:lvl2pPr>
            <a:lvl3pPr lvl="2" indent="0">
              <a:spcBef>
                <a:spcPts val="0"/>
              </a:spcBef>
              <a:buFont typeface="Arial"/>
              <a:buNone/>
              <a:defRPr sz="1875"/>
            </a:lvl3pPr>
            <a:lvl4pPr lvl="3" indent="0">
              <a:spcBef>
                <a:spcPts val="0"/>
              </a:spcBef>
              <a:buFont typeface="Arial"/>
              <a:buNone/>
              <a:defRPr sz="1875"/>
            </a:lvl4pPr>
            <a:lvl5pPr lvl="4" indent="0">
              <a:spcBef>
                <a:spcPts val="0"/>
              </a:spcBef>
              <a:buFont typeface="Arial"/>
              <a:buNone/>
              <a:defRPr sz="1875"/>
            </a:lvl5pPr>
            <a:lvl6pPr lvl="5" indent="0">
              <a:spcBef>
                <a:spcPts val="0"/>
              </a:spcBef>
              <a:buFont typeface="Arial"/>
              <a:buNone/>
              <a:defRPr sz="1875"/>
            </a:lvl6pPr>
            <a:lvl7pPr lvl="6" indent="0">
              <a:spcBef>
                <a:spcPts val="0"/>
              </a:spcBef>
              <a:buFont typeface="Arial"/>
              <a:buNone/>
              <a:defRPr sz="1875"/>
            </a:lvl7pPr>
            <a:lvl8pPr lvl="7" indent="0">
              <a:spcBef>
                <a:spcPts val="0"/>
              </a:spcBef>
              <a:buFont typeface="Arial"/>
              <a:buNone/>
              <a:defRPr sz="1875"/>
            </a:lvl8pPr>
            <a:lvl9pPr lvl="8" indent="0">
              <a:spcBef>
                <a:spcPts val="0"/>
              </a:spcBef>
              <a:buFont typeface="Arial"/>
              <a:buNone/>
              <a:defRPr sz="1875"/>
            </a:lvl9pPr>
          </a:lstStyle>
          <a:p>
            <a:r>
              <a:rPr lang="en-US"/>
              <a:t>Click to edit Master title style</a:t>
            </a:r>
            <a:endParaRPr/>
          </a:p>
        </p:txBody>
      </p:sp>
    </p:spTree>
    <p:extLst>
      <p:ext uri="{BB962C8B-B14F-4D97-AF65-F5344CB8AC3E}">
        <p14:creationId xmlns:p14="http://schemas.microsoft.com/office/powerpoint/2010/main" val="421013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Shape 61"/>
        <p:cNvGrpSpPr/>
        <p:nvPr/>
      </p:nvGrpSpPr>
      <p:grpSpPr>
        <a:xfrm>
          <a:off x="0" y="0"/>
          <a:ext cx="0" cy="0"/>
          <a:chOff x="0" y="0"/>
          <a:chExt cx="0" cy="0"/>
        </a:xfrm>
      </p:grpSpPr>
      <p:sp>
        <p:nvSpPr>
          <p:cNvPr id="4" name="Title 1"/>
          <p:cNvSpPr>
            <a:spLocks noGrp="1"/>
          </p:cNvSpPr>
          <p:nvPr>
            <p:ph type="title"/>
          </p:nvPr>
        </p:nvSpPr>
        <p:spPr>
          <a:xfrm>
            <a:off x="735574" y="1225296"/>
            <a:ext cx="10712714" cy="3520440"/>
          </a:xfrm>
        </p:spPr>
        <p:txBody>
          <a:bodyPr anchor="ctr">
            <a:normAutofit/>
          </a:bodyPr>
          <a:lstStyle>
            <a:lvl1pPr>
              <a:lnSpc>
                <a:spcPct val="80000"/>
              </a:lnSpc>
              <a:defRPr sz="6875" b="0"/>
            </a:lvl1pPr>
          </a:lstStyle>
          <a:p>
            <a:r>
              <a:rPr lang="en-US"/>
              <a:t>Click to edit Master title style</a:t>
            </a:r>
            <a:endParaRPr lang="en-US" dirty="0"/>
          </a:p>
        </p:txBody>
      </p:sp>
    </p:spTree>
    <p:extLst>
      <p:ext uri="{BB962C8B-B14F-4D97-AF65-F5344CB8AC3E}">
        <p14:creationId xmlns:p14="http://schemas.microsoft.com/office/powerpoint/2010/main" val="211400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emf"/><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5.jp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8">
            <a:alphaModFix/>
          </a:blip>
          <a:srcRect/>
          <a:stretch/>
        </p:blipFill>
        <p:spPr>
          <a:xfrm>
            <a:off x="458" y="0"/>
            <a:ext cx="12191081" cy="6857998"/>
          </a:xfrm>
          <a:prstGeom prst="rect">
            <a:avLst/>
          </a:prstGeom>
          <a:noFill/>
          <a:ln>
            <a:noFill/>
          </a:ln>
        </p:spPr>
      </p:pic>
      <p:sp>
        <p:nvSpPr>
          <p:cNvPr id="11" name="Shape 11"/>
          <p:cNvSpPr txBox="1">
            <a:spLocks noGrp="1"/>
          </p:cNvSpPr>
          <p:nvPr>
            <p:ph type="title"/>
          </p:nvPr>
        </p:nvSpPr>
        <p:spPr>
          <a:xfrm>
            <a:off x="609599" y="274635"/>
            <a:ext cx="10972800" cy="114299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0783B"/>
              </a:buClr>
              <a:buFont typeface="Arial"/>
              <a:buNone/>
              <a:defRPr sz="4224" b="0" i="0" u="none" strike="noStrike" cap="none">
                <a:solidFill>
                  <a:srgbClr val="F0783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txBox="1">
            <a:spLocks noGrp="1"/>
          </p:cNvSpPr>
          <p:nvPr>
            <p:ph type="body" idx="1"/>
          </p:nvPr>
        </p:nvSpPr>
        <p:spPr>
          <a:xfrm>
            <a:off x="609599" y="1600201"/>
            <a:ext cx="10972800" cy="4038599"/>
          </a:xfrm>
          <a:prstGeom prst="rect">
            <a:avLst/>
          </a:prstGeom>
          <a:noFill/>
          <a:ln>
            <a:noFill/>
          </a:ln>
        </p:spPr>
        <p:txBody>
          <a:bodyPr lIns="91425" tIns="91425" rIns="91425" bIns="91425" anchor="t" anchorCtr="0"/>
          <a:lstStyle>
            <a:lvl1pPr marL="329175" marR="0" lvl="0" indent="608240" algn="l" rtl="0">
              <a:lnSpc>
                <a:spcPct val="100000"/>
              </a:lnSpc>
              <a:spcBef>
                <a:spcPts val="614"/>
              </a:spcBef>
              <a:spcAft>
                <a:spcPts val="0"/>
              </a:spcAft>
              <a:buClr>
                <a:srgbClr val="858489"/>
              </a:buClr>
              <a:buSzPct val="95562"/>
              <a:buFont typeface="Arial"/>
              <a:buChar char="•"/>
              <a:defRPr sz="3072" b="0" i="0" u="none" strike="noStrike" cap="none">
                <a:solidFill>
                  <a:srgbClr val="858489"/>
                </a:solidFill>
                <a:latin typeface="Arial"/>
                <a:ea typeface="Arial"/>
                <a:cs typeface="Arial"/>
                <a:sym typeface="Arial"/>
              </a:defRPr>
            </a:lvl1pPr>
            <a:lvl2pPr marL="713215" marR="0" lvl="1" indent="546655" algn="l" rtl="0">
              <a:lnSpc>
                <a:spcPct val="100000"/>
              </a:lnSpc>
              <a:spcBef>
                <a:spcPts val="538"/>
              </a:spcBef>
              <a:spcAft>
                <a:spcPts val="0"/>
              </a:spcAft>
              <a:buClr>
                <a:srgbClr val="858489"/>
              </a:buClr>
              <a:buSzPct val="97795"/>
              <a:buFont typeface="Arial"/>
              <a:buChar char="–"/>
              <a:defRPr sz="2688" b="0" i="0" u="none" strike="noStrike" cap="none">
                <a:solidFill>
                  <a:srgbClr val="858489"/>
                </a:solidFill>
                <a:latin typeface="Arial"/>
                <a:ea typeface="Arial"/>
                <a:cs typeface="Arial"/>
                <a:sym typeface="Arial"/>
              </a:defRPr>
            </a:lvl2pPr>
            <a:lvl3pPr marL="1097252" marR="0" lvl="2" indent="485168" algn="l" rtl="0">
              <a:lnSpc>
                <a:spcPct val="100000"/>
              </a:lnSpc>
              <a:spcBef>
                <a:spcPts val="461"/>
              </a:spcBef>
              <a:spcAft>
                <a:spcPts val="0"/>
              </a:spcAft>
              <a:buClr>
                <a:srgbClr val="858489"/>
              </a:buClr>
              <a:buSzPct val="100870"/>
              <a:buFont typeface="Arial"/>
              <a:buChar char="•"/>
              <a:defRPr sz="2304" b="0" i="0" u="none" strike="noStrike" cap="none">
                <a:solidFill>
                  <a:srgbClr val="858489"/>
                </a:solidFill>
                <a:latin typeface="Arial"/>
                <a:ea typeface="Arial"/>
                <a:cs typeface="Arial"/>
                <a:sym typeface="Arial"/>
              </a:defRPr>
            </a:lvl3pPr>
            <a:lvl4pPr marL="1536154" marR="0" lvl="3" indent="356278" algn="l" rtl="0">
              <a:lnSpc>
                <a:spcPct val="100000"/>
              </a:lnSpc>
              <a:spcBef>
                <a:spcPts val="384"/>
              </a:spcBef>
              <a:spcAft>
                <a:spcPts val="0"/>
              </a:spcAft>
              <a:buClr>
                <a:srgbClr val="858489"/>
              </a:buClr>
              <a:buSzPct val="105372"/>
              <a:buFont typeface="Arial"/>
              <a:buChar char="–"/>
              <a:defRPr sz="1920" b="0" i="0" u="none" strike="noStrike" cap="none">
                <a:solidFill>
                  <a:srgbClr val="858489"/>
                </a:solidFill>
                <a:latin typeface="Arial"/>
                <a:ea typeface="Arial"/>
                <a:cs typeface="Arial"/>
                <a:sym typeface="Arial"/>
              </a:defRPr>
            </a:lvl4pPr>
            <a:lvl5pPr marL="1975055" marR="0" lvl="4" indent="361877" algn="l" rtl="0">
              <a:lnSpc>
                <a:spcPct val="100000"/>
              </a:lnSpc>
              <a:spcBef>
                <a:spcPts val="384"/>
              </a:spcBef>
              <a:spcAft>
                <a:spcPts val="0"/>
              </a:spcAft>
              <a:buClr>
                <a:srgbClr val="858489"/>
              </a:buClr>
              <a:buSzPct val="105372"/>
              <a:buFont typeface="Arial"/>
              <a:buChar char="»"/>
              <a:defRPr sz="1920" b="0" i="0" u="none" strike="noStrike" cap="none">
                <a:solidFill>
                  <a:srgbClr val="858489"/>
                </a:solidFill>
                <a:latin typeface="Arial"/>
                <a:ea typeface="Arial"/>
                <a:cs typeface="Arial"/>
                <a:sym typeface="Arial"/>
              </a:defRPr>
            </a:lvl5pPr>
            <a:lvl6pPr marL="2413956" marR="0" lvl="5" indent="354776" algn="l" rtl="0">
              <a:lnSpc>
                <a:spcPct val="100000"/>
              </a:lnSpc>
              <a:spcBef>
                <a:spcPts val="384"/>
              </a:spcBef>
              <a:spcAft>
                <a:spcPts val="0"/>
              </a:spcAft>
              <a:buClr>
                <a:schemeClr val="dk1"/>
              </a:buClr>
              <a:buSzPct val="105372"/>
              <a:buFont typeface="Arial"/>
              <a:buChar char="•"/>
              <a:defRPr sz="1920" b="0" i="0" u="none" strike="noStrike" cap="none">
                <a:solidFill>
                  <a:schemeClr val="dk1"/>
                </a:solidFill>
                <a:latin typeface="Calibri"/>
                <a:ea typeface="Calibri"/>
                <a:cs typeface="Calibri"/>
                <a:sym typeface="Calibri"/>
              </a:defRPr>
            </a:lvl6pPr>
            <a:lvl7pPr marL="2852857" marR="0" lvl="6" indent="360375" algn="l" rtl="0">
              <a:lnSpc>
                <a:spcPct val="100000"/>
              </a:lnSpc>
              <a:spcBef>
                <a:spcPts val="384"/>
              </a:spcBef>
              <a:spcAft>
                <a:spcPts val="0"/>
              </a:spcAft>
              <a:buClr>
                <a:schemeClr val="dk1"/>
              </a:buClr>
              <a:buSzPct val="105372"/>
              <a:buFont typeface="Arial"/>
              <a:buChar char="•"/>
              <a:defRPr sz="1920" b="0" i="0" u="none" strike="noStrike" cap="none">
                <a:solidFill>
                  <a:schemeClr val="dk1"/>
                </a:solidFill>
                <a:latin typeface="Calibri"/>
                <a:ea typeface="Calibri"/>
                <a:cs typeface="Calibri"/>
                <a:sym typeface="Calibri"/>
              </a:defRPr>
            </a:lvl7pPr>
            <a:lvl8pPr marL="3291756" marR="0" lvl="7" indent="353276" algn="l" rtl="0">
              <a:lnSpc>
                <a:spcPct val="100000"/>
              </a:lnSpc>
              <a:spcBef>
                <a:spcPts val="384"/>
              </a:spcBef>
              <a:spcAft>
                <a:spcPts val="0"/>
              </a:spcAft>
              <a:buClr>
                <a:schemeClr val="dk1"/>
              </a:buClr>
              <a:buSzPct val="105372"/>
              <a:buFont typeface="Arial"/>
              <a:buChar char="•"/>
              <a:defRPr sz="1920" b="0" i="0" u="none" strike="noStrike" cap="none">
                <a:solidFill>
                  <a:schemeClr val="dk1"/>
                </a:solidFill>
                <a:latin typeface="Calibri"/>
                <a:ea typeface="Calibri"/>
                <a:cs typeface="Calibri"/>
                <a:sym typeface="Calibri"/>
              </a:defRPr>
            </a:lvl8pPr>
            <a:lvl9pPr marL="3730659" marR="0" lvl="8" indent="358873" algn="l" rtl="0">
              <a:lnSpc>
                <a:spcPct val="100000"/>
              </a:lnSpc>
              <a:spcBef>
                <a:spcPts val="384"/>
              </a:spcBef>
              <a:spcAft>
                <a:spcPts val="0"/>
              </a:spcAft>
              <a:buClr>
                <a:schemeClr val="dk1"/>
              </a:buClr>
              <a:buSzPct val="105372"/>
              <a:buFont typeface="Arial"/>
              <a:buChar char="•"/>
              <a:defRPr sz="1920" b="0" i="0" u="none" strike="noStrike" cap="none">
                <a:solidFill>
                  <a:schemeClr val="dk1"/>
                </a:solidFill>
                <a:latin typeface="Calibri"/>
                <a:ea typeface="Calibri"/>
                <a:cs typeface="Calibri"/>
                <a:sym typeface="Calibri"/>
              </a:defRPr>
            </a:lvl9pPr>
          </a:lstStyle>
          <a:p>
            <a:endParaRPr/>
          </a:p>
        </p:txBody>
      </p:sp>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42906" y="5890199"/>
            <a:ext cx="2733586" cy="787147"/>
          </a:xfrm>
          <a:prstGeom prst="rect">
            <a:avLst/>
          </a:prstGeom>
        </p:spPr>
      </p:pic>
    </p:spTree>
    <p:extLst>
      <p:ext uri="{BB962C8B-B14F-4D97-AF65-F5344CB8AC3E}">
        <p14:creationId xmlns:p14="http://schemas.microsoft.com/office/powerpoint/2010/main" val="58212311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58"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30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1"/>
            <a:ext cx="8957733" cy="99650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5"/>
          <a:stretch>
            <a:fillRect/>
          </a:stretch>
        </p:blipFill>
        <p:spPr>
          <a:xfrm>
            <a:off x="296333" y="190500"/>
            <a:ext cx="1896825" cy="678180"/>
          </a:xfrm>
          <a:prstGeom prst="rect">
            <a:avLst/>
          </a:prstGeom>
        </p:spPr>
      </p:pic>
    </p:spTree>
    <p:extLst>
      <p:ext uri="{BB962C8B-B14F-4D97-AF65-F5344CB8AC3E}">
        <p14:creationId xmlns:p14="http://schemas.microsoft.com/office/powerpoint/2010/main" val="196244638"/>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822960" rtl="0" eaLnBrk="1" latinLnBrk="0" hangingPunct="1">
        <a:lnSpc>
          <a:spcPct val="90000"/>
        </a:lnSpc>
        <a:spcBef>
          <a:spcPct val="0"/>
        </a:spcBef>
        <a:buNone/>
        <a:defRPr sz="3960" b="1" kern="1200">
          <a:solidFill>
            <a:schemeClr val="bg1"/>
          </a:solidFill>
          <a:latin typeface="+mj-lt"/>
          <a:ea typeface="+mj-ea"/>
          <a:cs typeface="+mj-cs"/>
        </a:defRPr>
      </a:lvl1pPr>
    </p:titleStyle>
    <p:bodyStyle>
      <a:lvl1pPr marL="0" indent="0" algn="l" defTabSz="822960" rtl="0" eaLnBrk="1" latinLnBrk="0" hangingPunct="1">
        <a:lnSpc>
          <a:spcPct val="90000"/>
        </a:lnSpc>
        <a:spcBef>
          <a:spcPts val="900"/>
        </a:spcBef>
        <a:buFont typeface="Arial"/>
        <a:buNone/>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Wingdings" charset="2"/>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Wingdings" charset="2"/>
        <a:buChar char="Ø"/>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8">
            <a:alphaModFix/>
          </a:blip>
          <a:srcRect/>
          <a:stretch/>
        </p:blipFill>
        <p:spPr>
          <a:xfrm>
            <a:off x="458" y="0"/>
            <a:ext cx="12191081" cy="6857998"/>
          </a:xfrm>
          <a:prstGeom prst="rect">
            <a:avLst/>
          </a:prstGeom>
          <a:noFill/>
          <a:ln>
            <a:noFill/>
          </a:ln>
        </p:spPr>
      </p:pic>
      <p:sp>
        <p:nvSpPr>
          <p:cNvPr id="11" name="Google Shape;11;p1"/>
          <p:cNvSpPr txBox="1">
            <a:spLocks noGrp="1"/>
          </p:cNvSpPr>
          <p:nvPr>
            <p:ph type="title"/>
          </p:nvPr>
        </p:nvSpPr>
        <p:spPr>
          <a:xfrm>
            <a:off x="609599" y="274635"/>
            <a:ext cx="10972800" cy="1142998"/>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0783B"/>
              </a:buClr>
              <a:buSzPts val="4224"/>
              <a:buFont typeface="Arial"/>
              <a:buNone/>
              <a:defRPr sz="4224"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09599" y="1600201"/>
            <a:ext cx="10972800" cy="4038599"/>
          </a:xfrm>
          <a:prstGeom prst="rect">
            <a:avLst/>
          </a:prstGeom>
          <a:noFill/>
          <a:ln>
            <a:noFill/>
          </a:ln>
        </p:spPr>
        <p:txBody>
          <a:bodyPr spcFirstLastPara="1" wrap="square" lIns="91425" tIns="91425" rIns="91425" bIns="91425" anchor="t" anchorCtr="0"/>
          <a:lstStyle>
            <a:lvl1pPr marL="457200" marR="0" lvl="0" indent="-415036" algn="l" rtl="0">
              <a:lnSpc>
                <a:spcPct val="100000"/>
              </a:lnSpc>
              <a:spcBef>
                <a:spcPts val="614"/>
              </a:spcBef>
              <a:spcAft>
                <a:spcPts val="0"/>
              </a:spcAft>
              <a:buClr>
                <a:srgbClr val="858489"/>
              </a:buClr>
              <a:buSzPts val="2936"/>
              <a:buFont typeface="Arial"/>
              <a:buChar char="•"/>
              <a:defRPr sz="3072" b="0" i="0" u="none" strike="noStrike" cap="none">
                <a:solidFill>
                  <a:srgbClr val="858489"/>
                </a:solidFill>
                <a:latin typeface="Arial"/>
                <a:ea typeface="Arial"/>
                <a:cs typeface="Arial"/>
                <a:sym typeface="Arial"/>
              </a:defRPr>
            </a:lvl1pPr>
            <a:lvl2pPr marL="914400" marR="0" lvl="1" indent="-395541" algn="l" rtl="0">
              <a:lnSpc>
                <a:spcPct val="100000"/>
              </a:lnSpc>
              <a:spcBef>
                <a:spcPts val="538"/>
              </a:spcBef>
              <a:spcAft>
                <a:spcPts val="0"/>
              </a:spcAft>
              <a:buClr>
                <a:srgbClr val="858489"/>
              </a:buClr>
              <a:buSzPts val="2629"/>
              <a:buFont typeface="Arial"/>
              <a:buChar char="–"/>
              <a:defRPr sz="2688" b="0" i="0" u="none" strike="noStrike" cap="none">
                <a:solidFill>
                  <a:srgbClr val="858489"/>
                </a:solidFill>
                <a:latin typeface="Arial"/>
                <a:ea typeface="Arial"/>
                <a:cs typeface="Arial"/>
                <a:sym typeface="Arial"/>
              </a:defRPr>
            </a:lvl2pPr>
            <a:lvl3pPr marL="1371600" marR="0" lvl="2" indent="-376174" algn="l" rtl="0">
              <a:lnSpc>
                <a:spcPct val="100000"/>
              </a:lnSpc>
              <a:spcBef>
                <a:spcPts val="461"/>
              </a:spcBef>
              <a:spcAft>
                <a:spcPts val="0"/>
              </a:spcAft>
              <a:buClr>
                <a:srgbClr val="858489"/>
              </a:buClr>
              <a:buSzPts val="2324"/>
              <a:buFont typeface="Arial"/>
              <a:buChar char="•"/>
              <a:defRPr sz="2304" b="0" i="0" u="none" strike="noStrike" cap="none">
                <a:solidFill>
                  <a:srgbClr val="858489"/>
                </a:solidFill>
                <a:latin typeface="Arial"/>
                <a:ea typeface="Arial"/>
                <a:cs typeface="Arial"/>
                <a:sym typeface="Arial"/>
              </a:defRPr>
            </a:lvl3pPr>
            <a:lvl4pPr marL="1828800" marR="0" lvl="3" indent="-357060" algn="l" rtl="0">
              <a:lnSpc>
                <a:spcPct val="100000"/>
              </a:lnSpc>
              <a:spcBef>
                <a:spcPts val="384"/>
              </a:spcBef>
              <a:spcAft>
                <a:spcPts val="0"/>
              </a:spcAft>
              <a:buClr>
                <a:srgbClr val="858489"/>
              </a:buClr>
              <a:buSzPts val="2023"/>
              <a:buFont typeface="Arial"/>
              <a:buChar char="–"/>
              <a:defRPr sz="1920" b="0" i="0" u="none" strike="noStrike" cap="none">
                <a:solidFill>
                  <a:srgbClr val="858489"/>
                </a:solidFill>
                <a:latin typeface="Arial"/>
                <a:ea typeface="Arial"/>
                <a:cs typeface="Arial"/>
                <a:sym typeface="Arial"/>
              </a:defRPr>
            </a:lvl4pPr>
            <a:lvl5pPr marL="2286000" marR="0" lvl="4" indent="-357060" algn="l" rtl="0">
              <a:lnSpc>
                <a:spcPct val="100000"/>
              </a:lnSpc>
              <a:spcBef>
                <a:spcPts val="384"/>
              </a:spcBef>
              <a:spcAft>
                <a:spcPts val="0"/>
              </a:spcAft>
              <a:buClr>
                <a:srgbClr val="858489"/>
              </a:buClr>
              <a:buSzPts val="2023"/>
              <a:buFont typeface="Arial"/>
              <a:buChar char="»"/>
              <a:defRPr sz="1920" b="0" i="0" u="none" strike="noStrike" cap="none">
                <a:solidFill>
                  <a:srgbClr val="858489"/>
                </a:solidFill>
                <a:latin typeface="Arial"/>
                <a:ea typeface="Arial"/>
                <a:cs typeface="Arial"/>
                <a:sym typeface="Arial"/>
              </a:defRPr>
            </a:lvl5pPr>
            <a:lvl6pPr marL="2743200" marR="0" lvl="5" indent="-357060" algn="l" rtl="0">
              <a:lnSpc>
                <a:spcPct val="100000"/>
              </a:lnSpc>
              <a:spcBef>
                <a:spcPts val="384"/>
              </a:spcBef>
              <a:spcAft>
                <a:spcPts val="0"/>
              </a:spcAft>
              <a:buClr>
                <a:schemeClr val="dk1"/>
              </a:buClr>
              <a:buSzPts val="2023"/>
              <a:buFont typeface="Arial"/>
              <a:buChar char="•"/>
              <a:defRPr sz="1920" b="0" i="0" u="none" strike="noStrike" cap="none">
                <a:solidFill>
                  <a:schemeClr val="dk1"/>
                </a:solidFill>
                <a:latin typeface="Calibri"/>
                <a:ea typeface="Calibri"/>
                <a:cs typeface="Calibri"/>
                <a:sym typeface="Calibri"/>
              </a:defRPr>
            </a:lvl6pPr>
            <a:lvl7pPr marL="3200400" marR="0" lvl="6" indent="-357060" algn="l" rtl="0">
              <a:lnSpc>
                <a:spcPct val="100000"/>
              </a:lnSpc>
              <a:spcBef>
                <a:spcPts val="384"/>
              </a:spcBef>
              <a:spcAft>
                <a:spcPts val="0"/>
              </a:spcAft>
              <a:buClr>
                <a:schemeClr val="dk1"/>
              </a:buClr>
              <a:buSzPts val="2023"/>
              <a:buFont typeface="Arial"/>
              <a:buChar char="•"/>
              <a:defRPr sz="1920" b="0" i="0" u="none" strike="noStrike" cap="none">
                <a:solidFill>
                  <a:schemeClr val="dk1"/>
                </a:solidFill>
                <a:latin typeface="Calibri"/>
                <a:ea typeface="Calibri"/>
                <a:cs typeface="Calibri"/>
                <a:sym typeface="Calibri"/>
              </a:defRPr>
            </a:lvl7pPr>
            <a:lvl8pPr marL="3657600" marR="0" lvl="7" indent="-357060" algn="l" rtl="0">
              <a:lnSpc>
                <a:spcPct val="100000"/>
              </a:lnSpc>
              <a:spcBef>
                <a:spcPts val="384"/>
              </a:spcBef>
              <a:spcAft>
                <a:spcPts val="0"/>
              </a:spcAft>
              <a:buClr>
                <a:schemeClr val="dk1"/>
              </a:buClr>
              <a:buSzPts val="2023"/>
              <a:buFont typeface="Arial"/>
              <a:buChar char="•"/>
              <a:defRPr sz="1920" b="0" i="0" u="none" strike="noStrike" cap="none">
                <a:solidFill>
                  <a:schemeClr val="dk1"/>
                </a:solidFill>
                <a:latin typeface="Calibri"/>
                <a:ea typeface="Calibri"/>
                <a:cs typeface="Calibri"/>
                <a:sym typeface="Calibri"/>
              </a:defRPr>
            </a:lvl8pPr>
            <a:lvl9pPr marL="4114800" marR="0" lvl="8" indent="-357060" algn="l" rtl="0">
              <a:lnSpc>
                <a:spcPct val="100000"/>
              </a:lnSpc>
              <a:spcBef>
                <a:spcPts val="384"/>
              </a:spcBef>
              <a:spcAft>
                <a:spcPts val="0"/>
              </a:spcAft>
              <a:buClr>
                <a:schemeClr val="dk1"/>
              </a:buClr>
              <a:buSzPts val="2023"/>
              <a:buFont typeface="Arial"/>
              <a:buChar char="•"/>
              <a:defRPr sz="1920" b="0" i="0" u="none" strike="noStrike" cap="none">
                <a:solidFill>
                  <a:schemeClr val="dk1"/>
                </a:solidFill>
                <a:latin typeface="Calibri"/>
                <a:ea typeface="Calibri"/>
                <a:cs typeface="Calibri"/>
                <a:sym typeface="Calibri"/>
              </a:defRPr>
            </a:lvl9pPr>
          </a:lstStyle>
          <a:p>
            <a:endParaRPr/>
          </a:p>
        </p:txBody>
      </p:sp>
      <p:pic>
        <p:nvPicPr>
          <p:cNvPr id="13" name="Google Shape;13;p1"/>
          <p:cNvPicPr preferRelativeResize="0"/>
          <p:nvPr/>
        </p:nvPicPr>
        <p:blipFill rotWithShape="1">
          <a:blip r:embed="rId19">
            <a:alphaModFix/>
          </a:blip>
          <a:srcRect/>
          <a:stretch/>
        </p:blipFill>
        <p:spPr>
          <a:xfrm>
            <a:off x="342906" y="5890199"/>
            <a:ext cx="2733586" cy="787147"/>
          </a:xfrm>
          <a:prstGeom prst="rect">
            <a:avLst/>
          </a:prstGeom>
          <a:noFill/>
          <a:ln>
            <a:noFill/>
          </a:ln>
        </p:spPr>
      </p:pic>
    </p:spTree>
    <p:extLst>
      <p:ext uri="{BB962C8B-B14F-4D97-AF65-F5344CB8AC3E}">
        <p14:creationId xmlns:p14="http://schemas.microsoft.com/office/powerpoint/2010/main" val="1556948110"/>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5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bit.ly/2T7ZXGO"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mailto:anguyen@rpgroup.org" TargetMode="External"/><Relationship Id="rId2" Type="http://schemas.openxmlformats.org/officeDocument/2006/relationships/hyperlink" Target="mailto:shenderson@losmedanos.edu" TargetMode="Externa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bit.ly/RulesMMAP"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45723" y="4096512"/>
            <a:ext cx="4078806" cy="1323523"/>
          </a:xfrm>
        </p:spPr>
        <p:txBody>
          <a:bodyPr>
            <a:normAutofit fontScale="90000"/>
          </a:bodyPr>
          <a:lstStyle/>
          <a:p>
            <a:br>
              <a:rPr lang="en-US" sz="2000" b="1" i="1" dirty="0">
                <a:latin typeface="Bodoni MT Black" panose="02070A03080606020203" pitchFamily="18" charset="0"/>
              </a:rPr>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br>
              <a:rPr lang="en-US" sz="2700" dirty="0"/>
            </a:br>
            <a:br>
              <a:rPr lang="en-US" sz="3300" b="1" dirty="0">
                <a:latin typeface="Times New Roman" panose="02020603050405020304" pitchFamily="18" charset="0"/>
                <a:cs typeface="Times New Roman" panose="02020603050405020304" pitchFamily="18" charset="0"/>
              </a:rPr>
            </a:br>
            <a:endParaRPr lang="en-US" sz="2700" b="1" i="1" dirty="0">
              <a:latin typeface="Constantia" panose="02030602050306030303" pitchFamily="18" charset="0"/>
              <a:cs typeface="Times New Roman" panose="02020603050405020304" pitchFamily="18" charset="0"/>
            </a:endParaRPr>
          </a:p>
        </p:txBody>
      </p:sp>
      <p:sp>
        <p:nvSpPr>
          <p:cNvPr id="1048587" name="Subtitle 2"/>
          <p:cNvSpPr>
            <a:spLocks noGrp="1"/>
          </p:cNvSpPr>
          <p:nvPr>
            <p:ph type="subTitle" idx="1"/>
          </p:nvPr>
        </p:nvSpPr>
        <p:spPr>
          <a:xfrm>
            <a:off x="145723" y="3950208"/>
            <a:ext cx="7160333" cy="1379565"/>
          </a:xfrm>
        </p:spPr>
        <p:txBody>
          <a:bodyPr>
            <a:normAutofit fontScale="25000" lnSpcReduction="20000"/>
          </a:bodyPr>
          <a:lstStyle/>
          <a:p>
            <a:r>
              <a:rPr lang="en-US" sz="8400" i="1" dirty="0">
                <a:latin typeface="Constantia" panose="02030602050306030303" pitchFamily="18" charset="0"/>
                <a:cs typeface="Times New Roman" panose="02020603050405020304" pitchFamily="18" charset="0"/>
              </a:rPr>
              <a:t>Silvester Henderson, ASCCC At Large Senate Representative</a:t>
            </a:r>
            <a:endParaRPr lang="en-US" sz="8400" dirty="0">
              <a:latin typeface="Constantia" panose="02030602050306030303" pitchFamily="18" charset="0"/>
            </a:endParaRPr>
          </a:p>
          <a:p>
            <a:r>
              <a:rPr lang="en-US" sz="8400" dirty="0">
                <a:latin typeface="Constantia" panose="02030602050306030303" pitchFamily="18" charset="0"/>
                <a:cs typeface="Times New Roman" panose="02020603050405020304" pitchFamily="18" charset="0"/>
              </a:rPr>
              <a:t>Alyssa Nguyen, Director of Research &amp; Evaluation,</a:t>
            </a:r>
          </a:p>
          <a:p>
            <a:r>
              <a:rPr lang="en-US" sz="8400" dirty="0">
                <a:latin typeface="Constantia" panose="02030602050306030303" pitchFamily="18" charset="0"/>
                <a:cs typeface="Times New Roman" panose="02020603050405020304" pitchFamily="18" charset="0"/>
              </a:rPr>
              <a:t>the RP Group</a:t>
            </a:r>
          </a:p>
          <a:p>
            <a:br>
              <a:rPr lang="en-US" sz="8000" dirty="0">
                <a:latin typeface="Constantia" panose="02030602050306030303" pitchFamily="18" charset="0"/>
                <a:cs typeface="Times New Roman" panose="02020603050405020304" pitchFamily="18" charset="0"/>
              </a:rPr>
            </a:br>
            <a:br>
              <a:rPr lang="en-US" sz="8000" dirty="0">
                <a:latin typeface="Constantia" panose="02030602050306030303" pitchFamily="18" charset="0"/>
                <a:cs typeface="Times New Roman" panose="02020603050405020304" pitchFamily="18" charset="0"/>
              </a:rPr>
            </a:br>
            <a:r>
              <a:rPr lang="en-US" sz="8000" dirty="0">
                <a:latin typeface="Constantia" panose="02030602050306030303" pitchFamily="18" charset="0"/>
                <a:cs typeface="Times New Roman" panose="02020603050405020304" pitchFamily="18" charset="0"/>
              </a:rPr>
              <a:t>                               </a:t>
            </a:r>
          </a:p>
          <a:p>
            <a:br>
              <a:rPr lang="en-US" dirty="0"/>
            </a:br>
            <a:endParaRPr lang="en-US" dirty="0"/>
          </a:p>
          <a:p>
            <a:r>
              <a:rPr lang="en-US" dirty="0"/>
              <a:t> </a:t>
            </a:r>
          </a:p>
          <a:p>
            <a:pPr algn="r"/>
            <a:r>
              <a:rPr lang="en-US" dirty="0"/>
              <a:t>,</a:t>
            </a:r>
          </a:p>
          <a:p>
            <a:pPr algn="r"/>
            <a:endParaRPr lang="en-US" dirty="0"/>
          </a:p>
          <a:p>
            <a:pPr algn="r"/>
            <a:endParaRPr lang="en-US" dirty="0"/>
          </a:p>
        </p:txBody>
      </p:sp>
      <p:pic>
        <p:nvPicPr>
          <p:cNvPr id="3" name="Picture 2"/>
          <p:cNvPicPr>
            <a:picLocks noChangeAspect="1"/>
          </p:cNvPicPr>
          <p:nvPr/>
        </p:nvPicPr>
        <p:blipFill>
          <a:blip r:embed="rId2"/>
          <a:stretch>
            <a:fillRect/>
          </a:stretch>
        </p:blipFill>
        <p:spPr>
          <a:xfrm>
            <a:off x="674056" y="155448"/>
            <a:ext cx="9500088" cy="1350867"/>
          </a:xfrm>
          <a:prstGeom prst="rect">
            <a:avLst/>
          </a:prstGeom>
        </p:spPr>
      </p:pic>
      <p:sp>
        <p:nvSpPr>
          <p:cNvPr id="2" name="Rectangle 1"/>
          <p:cNvSpPr/>
          <p:nvPr/>
        </p:nvSpPr>
        <p:spPr>
          <a:xfrm>
            <a:off x="960120" y="2057828"/>
            <a:ext cx="10040112" cy="1077218"/>
          </a:xfrm>
          <a:prstGeom prst="rect">
            <a:avLst/>
          </a:prstGeom>
        </p:spPr>
        <p:txBody>
          <a:bodyPr wrap="square">
            <a:spAutoFit/>
          </a:bodyPr>
          <a:lstStyle/>
          <a:p>
            <a:pPr algn="ctr"/>
            <a:r>
              <a:rPr lang="en-US" sz="3200" b="1" dirty="0"/>
              <a:t>Student Equity and Achievement Metrics and Student Equity Plans</a:t>
            </a:r>
          </a:p>
        </p:txBody>
      </p:sp>
      <p:sp>
        <p:nvSpPr>
          <p:cNvPr id="4" name="Rectangle 3"/>
          <p:cNvSpPr/>
          <p:nvPr/>
        </p:nvSpPr>
        <p:spPr>
          <a:xfrm>
            <a:off x="8577072" y="3950208"/>
            <a:ext cx="3511296" cy="1631216"/>
          </a:xfrm>
          <a:prstGeom prst="rect">
            <a:avLst/>
          </a:prstGeom>
        </p:spPr>
        <p:txBody>
          <a:bodyPr wrap="square">
            <a:spAutoFit/>
          </a:bodyPr>
          <a:lstStyle/>
          <a:p>
            <a:r>
              <a:rPr lang="en-US" sz="2000" i="1" dirty="0">
                <a:latin typeface="Times New Roman" panose="02020603050405020304" pitchFamily="18" charset="0"/>
                <a:cs typeface="Times New Roman" panose="02020603050405020304" pitchFamily="18" charset="0"/>
              </a:rPr>
              <a:t>ASCCC Spring Plenary -2019</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Westin San Francisco Airport</a:t>
            </a:r>
          </a:p>
          <a:p>
            <a:r>
              <a:rPr lang="en-US" sz="2000" dirty="0">
                <a:latin typeface="Times New Roman" panose="02020603050405020304" pitchFamily="18" charset="0"/>
                <a:cs typeface="Times New Roman" panose="02020603050405020304" pitchFamily="18" charset="0"/>
              </a:rPr>
              <a:t>1 Old </a:t>
            </a:r>
            <a:r>
              <a:rPr lang="en-US" sz="2000" dirty="0" err="1">
                <a:latin typeface="Times New Roman" panose="02020603050405020304" pitchFamily="18" charset="0"/>
                <a:cs typeface="Times New Roman" panose="02020603050405020304" pitchFamily="18" charset="0"/>
              </a:rPr>
              <a:t>Bayshore</a:t>
            </a:r>
            <a:r>
              <a:rPr lang="en-US" sz="2000" dirty="0">
                <a:latin typeface="Times New Roman" panose="02020603050405020304" pitchFamily="18" charset="0"/>
                <a:cs typeface="Times New Roman" panose="02020603050405020304" pitchFamily="18" charset="0"/>
              </a:rPr>
              <a:t> Highway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Millbrae, Ca 94030</a:t>
            </a:r>
          </a:p>
          <a:p>
            <a:r>
              <a:rPr lang="en-US" sz="2000" dirty="0">
                <a:latin typeface="Times New Roman" panose="02020603050405020304" pitchFamily="18" charset="0"/>
                <a:cs typeface="Times New Roman" panose="02020603050405020304" pitchFamily="18" charset="0"/>
              </a:rPr>
              <a:t>April 11-13, 2019</a:t>
            </a:r>
          </a:p>
        </p:txBody>
      </p:sp>
    </p:spTree>
    <p:extLst>
      <p:ext uri="{BB962C8B-B14F-4D97-AF65-F5344CB8AC3E}">
        <p14:creationId xmlns:p14="http://schemas.microsoft.com/office/powerpoint/2010/main" val="252814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947DC5-C69C-3646-A642-7703D600D19F}"/>
              </a:ext>
            </a:extLst>
          </p:cNvPr>
          <p:cNvSpPr>
            <a:spLocks noGrp="1"/>
          </p:cNvSpPr>
          <p:nvPr>
            <p:ph type="title"/>
          </p:nvPr>
        </p:nvSpPr>
        <p:spPr>
          <a:xfrm>
            <a:off x="357807" y="261257"/>
            <a:ext cx="11834193" cy="1142998"/>
          </a:xfrm>
        </p:spPr>
        <p:txBody>
          <a:bodyPr/>
          <a:lstStyle/>
          <a:p>
            <a:r>
              <a:rPr lang="en-US" sz="3200" dirty="0"/>
              <a:t>College of the Redwoods</a:t>
            </a:r>
            <a:br>
              <a:rPr lang="en-US" sz="3200" dirty="0"/>
            </a:br>
            <a:r>
              <a:rPr lang="en-US" sz="3200" dirty="0"/>
              <a:t>Contemporary Math Enrollment and Success</a:t>
            </a:r>
          </a:p>
        </p:txBody>
      </p:sp>
      <p:sp>
        <p:nvSpPr>
          <p:cNvPr id="9" name="TextBox 8"/>
          <p:cNvSpPr txBox="1"/>
          <p:nvPr/>
        </p:nvSpPr>
        <p:spPr>
          <a:xfrm>
            <a:off x="0" y="6220556"/>
            <a:ext cx="12192000" cy="523220"/>
          </a:xfrm>
          <a:prstGeom prst="rect">
            <a:avLst/>
          </a:prstGeom>
          <a:noFill/>
        </p:spPr>
        <p:txBody>
          <a:bodyPr wrap="square" rtlCol="0">
            <a:spAutoFit/>
          </a:bodyPr>
          <a:lstStyle/>
          <a:p>
            <a:r>
              <a:rPr lang="en-US" sz="1400" dirty="0">
                <a:solidFill>
                  <a:schemeClr val="tx1">
                    <a:lumMod val="50000"/>
                    <a:lumOff val="50000"/>
                  </a:schemeClr>
                </a:solidFill>
              </a:rPr>
              <a:t>Liberal Arts Math open to all students in fall 2018 with no corequisite. Overall success rates between fall 2017 and fall 2018 decreased 15% but overall completions increased by 49 students.   </a:t>
            </a:r>
          </a:p>
        </p:txBody>
      </p:sp>
      <p:pic>
        <p:nvPicPr>
          <p:cNvPr id="2" name="Picture 1"/>
          <p:cNvPicPr>
            <a:picLocks noChangeAspect="1"/>
          </p:cNvPicPr>
          <p:nvPr/>
        </p:nvPicPr>
        <p:blipFill>
          <a:blip r:embed="rId3"/>
          <a:stretch>
            <a:fillRect/>
          </a:stretch>
        </p:blipFill>
        <p:spPr>
          <a:xfrm>
            <a:off x="284320" y="1907430"/>
            <a:ext cx="5705934" cy="3429631"/>
          </a:xfrm>
          <a:prstGeom prst="rect">
            <a:avLst/>
          </a:prstGeom>
        </p:spPr>
      </p:pic>
      <p:pic>
        <p:nvPicPr>
          <p:cNvPr id="3" name="Picture 2"/>
          <p:cNvPicPr>
            <a:picLocks noChangeAspect="1"/>
          </p:cNvPicPr>
          <p:nvPr/>
        </p:nvPicPr>
        <p:blipFill>
          <a:blip r:embed="rId4"/>
          <a:stretch>
            <a:fillRect/>
          </a:stretch>
        </p:blipFill>
        <p:spPr>
          <a:xfrm>
            <a:off x="6274903" y="1907430"/>
            <a:ext cx="5583208" cy="3429631"/>
          </a:xfrm>
          <a:prstGeom prst="rect">
            <a:avLst/>
          </a:prstGeom>
        </p:spPr>
      </p:pic>
    </p:spTree>
    <p:extLst>
      <p:ext uri="{BB962C8B-B14F-4D97-AF65-F5344CB8AC3E}">
        <p14:creationId xmlns:p14="http://schemas.microsoft.com/office/powerpoint/2010/main" val="322637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65"/>
        <p:cNvGrpSpPr/>
        <p:nvPr/>
      </p:nvGrpSpPr>
      <p:grpSpPr>
        <a:xfrm>
          <a:off x="0" y="0"/>
          <a:ext cx="0" cy="0"/>
          <a:chOff x="0" y="0"/>
          <a:chExt cx="0" cy="0"/>
        </a:xfrm>
      </p:grpSpPr>
      <p:sp>
        <p:nvSpPr>
          <p:cNvPr id="3" name="Rectangle 2"/>
          <p:cNvSpPr/>
          <p:nvPr/>
        </p:nvSpPr>
        <p:spPr>
          <a:xfrm>
            <a:off x="132519" y="135931"/>
            <a:ext cx="11728580" cy="7309693"/>
          </a:xfrm>
          <a:prstGeom prst="rect">
            <a:avLst/>
          </a:prstGeom>
        </p:spPr>
        <p:txBody>
          <a:bodyPr wrap="square">
            <a:spAutoFit/>
          </a:bodyPr>
          <a:lstStyle/>
          <a:p>
            <a:pPr marL="11113"/>
            <a:r>
              <a:rPr lang="en-US" b="1" dirty="0">
                <a:solidFill>
                  <a:srgbClr val="858489"/>
                </a:solidFill>
                <a:latin typeface="Arial" panose="020B0604020202020204" pitchFamily="34" charset="0"/>
              </a:rPr>
              <a:t>Upcoming Events: </a:t>
            </a:r>
            <a:endParaRPr lang="en-US" dirty="0"/>
          </a:p>
          <a:p>
            <a:pPr marL="11113"/>
            <a:br>
              <a:rPr lang="en-US" sz="1600" dirty="0"/>
            </a:br>
            <a:r>
              <a:rPr lang="en-US" sz="1600" b="1" dirty="0">
                <a:solidFill>
                  <a:srgbClr val="E36C09"/>
                </a:solidFill>
                <a:latin typeface="Arial" panose="020B0604020202020204" pitchFamily="34" charset="0"/>
              </a:rPr>
              <a:t>NAVIGATING AND NETWORKING THROUGH AB 705 IMPLEMENTATION: WE’RE ALL IN THIS TOGETHER</a:t>
            </a:r>
            <a:endParaRPr lang="en-US" sz="1600" dirty="0"/>
          </a:p>
          <a:p>
            <a:pPr marL="11113"/>
            <a:br>
              <a:rPr lang="en-US" dirty="0"/>
            </a:br>
            <a:r>
              <a:rPr lang="en-US" sz="1600" b="1" dirty="0">
                <a:solidFill>
                  <a:srgbClr val="858489"/>
                </a:solidFill>
                <a:latin typeface="Arial" panose="020B0604020202020204" pitchFamily="34" charset="0"/>
              </a:rPr>
              <a:t>The MMAP Research Team in collaboration with the Chancellor’s Office for California Community Colleges, The RP Group, and Educational Results Partnership would like to invite up to 8 members from your AB 705 implementation team to join us for a half-day of discussion, learning and networking regarding the various ways colleges are implementing AB 705 requirements. The event will bring together colleges within your region at this in-person convening to share their experiences, challenges and opportunities. A CCCCO representative, as well as members of the MMAP Team will be available to address questions. Lunch will be provided.</a:t>
            </a:r>
            <a:endParaRPr lang="en-US" sz="1600" dirty="0"/>
          </a:p>
          <a:p>
            <a:pPr marL="11113"/>
            <a:br>
              <a:rPr lang="en-US" dirty="0"/>
            </a:br>
            <a:r>
              <a:rPr lang="en-US" b="1" dirty="0">
                <a:solidFill>
                  <a:srgbClr val="006666"/>
                </a:solidFill>
                <a:latin typeface="Arial" panose="020B0604020202020204" pitchFamily="34" charset="0"/>
              </a:rPr>
              <a:t>APRIL 12 | DE ANZA COLLEGE</a:t>
            </a:r>
            <a:endParaRPr lang="en-US" dirty="0"/>
          </a:p>
          <a:p>
            <a:pPr marL="11113"/>
            <a:r>
              <a:rPr lang="en-US" i="1" dirty="0">
                <a:solidFill>
                  <a:srgbClr val="000000"/>
                </a:solidFill>
                <a:latin typeface="Arial" panose="020B0604020202020204" pitchFamily="34" charset="0"/>
              </a:rPr>
              <a:t>10 a.m. - 3 p.m.</a:t>
            </a:r>
            <a:endParaRPr lang="en-US" dirty="0"/>
          </a:p>
          <a:p>
            <a:pPr marL="11113"/>
            <a:br>
              <a:rPr lang="en-US" dirty="0"/>
            </a:br>
            <a:r>
              <a:rPr lang="en-US" b="1" dirty="0">
                <a:solidFill>
                  <a:srgbClr val="006666"/>
                </a:solidFill>
                <a:latin typeface="Arial" panose="020B0604020202020204" pitchFamily="34" charset="0"/>
              </a:rPr>
              <a:t>APRIL 19 | IRVINE VALLEY COLLEGE</a:t>
            </a:r>
            <a:endParaRPr lang="en-US" dirty="0"/>
          </a:p>
          <a:p>
            <a:pPr marL="11113"/>
            <a:r>
              <a:rPr lang="en-US" i="1" dirty="0">
                <a:solidFill>
                  <a:srgbClr val="000000"/>
                </a:solidFill>
                <a:latin typeface="Arial" panose="020B0604020202020204" pitchFamily="34" charset="0"/>
              </a:rPr>
              <a:t>10 a.m. - 3 p.m.</a:t>
            </a:r>
            <a:endParaRPr lang="en-US" dirty="0"/>
          </a:p>
          <a:p>
            <a:pPr marL="11113"/>
            <a:br>
              <a:rPr lang="en-US" dirty="0"/>
            </a:br>
            <a:r>
              <a:rPr lang="en-US" b="1" dirty="0">
                <a:solidFill>
                  <a:srgbClr val="006666"/>
                </a:solidFill>
                <a:latin typeface="Arial" panose="020B0604020202020204" pitchFamily="34" charset="0"/>
              </a:rPr>
              <a:t>APRIL 26 | SIERRA COLLEGE</a:t>
            </a:r>
            <a:endParaRPr lang="en-US" dirty="0"/>
          </a:p>
          <a:p>
            <a:pPr marL="11113"/>
            <a:r>
              <a:rPr lang="en-US" i="1" dirty="0">
                <a:solidFill>
                  <a:srgbClr val="000000"/>
                </a:solidFill>
                <a:latin typeface="Arial" panose="020B0604020202020204" pitchFamily="34" charset="0"/>
              </a:rPr>
              <a:t>10 a.m.- 3 p.m.</a:t>
            </a:r>
            <a:endParaRPr lang="en-US" dirty="0"/>
          </a:p>
          <a:p>
            <a:pPr marL="11113"/>
            <a:br>
              <a:rPr lang="en-US" dirty="0"/>
            </a:br>
            <a:r>
              <a:rPr lang="en-US" b="1" dirty="0">
                <a:solidFill>
                  <a:srgbClr val="006666"/>
                </a:solidFill>
                <a:latin typeface="Arial" panose="020B0604020202020204" pitchFamily="34" charset="0"/>
              </a:rPr>
              <a:t>MAY 3 | SAN DIEGO MESA COLLEGE</a:t>
            </a:r>
            <a:endParaRPr lang="en-US" dirty="0"/>
          </a:p>
          <a:p>
            <a:pPr marL="11113"/>
            <a:r>
              <a:rPr lang="en-US" i="1" dirty="0">
                <a:solidFill>
                  <a:srgbClr val="000000"/>
                </a:solidFill>
                <a:latin typeface="Arial" panose="020B0604020202020204" pitchFamily="34" charset="0"/>
              </a:rPr>
              <a:t>9 a.m.- 2 p.m.</a:t>
            </a:r>
            <a:endParaRPr lang="en-US" dirty="0"/>
          </a:p>
          <a:p>
            <a:pPr marL="11113" algn="ctr">
              <a:spcBef>
                <a:spcPts val="614"/>
              </a:spcBef>
            </a:pPr>
            <a:br>
              <a:rPr lang="en-US" dirty="0"/>
            </a:br>
            <a:r>
              <a:rPr lang="en-US" sz="3200" dirty="0">
                <a:solidFill>
                  <a:srgbClr val="858489"/>
                </a:solidFill>
                <a:latin typeface="Arial" panose="020B0604020202020204" pitchFamily="34" charset="0"/>
              </a:rPr>
              <a:t>RSVP: </a:t>
            </a:r>
            <a:r>
              <a:rPr lang="en-US" sz="3200" u="sng" dirty="0">
                <a:solidFill>
                  <a:srgbClr val="0000FF"/>
                </a:solidFill>
                <a:latin typeface="Arial" panose="020B0604020202020204" pitchFamily="34" charset="0"/>
                <a:hlinkClick r:id="rId3"/>
              </a:rPr>
              <a:t>https://bit.ly/2T7ZXGO</a:t>
            </a:r>
            <a:r>
              <a:rPr lang="en-US" sz="3200" dirty="0">
                <a:solidFill>
                  <a:srgbClr val="858489"/>
                </a:solidFill>
                <a:latin typeface="Arial" panose="020B0604020202020204" pitchFamily="34" charset="0"/>
              </a:rPr>
              <a:t> </a:t>
            </a:r>
            <a:endParaRPr lang="en-US" dirty="0"/>
          </a:p>
          <a:p>
            <a:br>
              <a:rPr lang="en-US" dirty="0"/>
            </a:br>
            <a:endParaRPr lang="en-US" dirty="0"/>
          </a:p>
        </p:txBody>
      </p:sp>
    </p:spTree>
    <p:extLst>
      <p:ext uri="{BB962C8B-B14F-4D97-AF65-F5344CB8AC3E}">
        <p14:creationId xmlns:p14="http://schemas.microsoft.com/office/powerpoint/2010/main" val="3573473060"/>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Content Placeholder 2"/>
          <p:cNvSpPr>
            <a:spLocks noGrp="1"/>
          </p:cNvSpPr>
          <p:nvPr>
            <p:ph sz="half" idx="1"/>
          </p:nvPr>
        </p:nvSpPr>
        <p:spPr>
          <a:xfrm>
            <a:off x="174801" y="2505455"/>
            <a:ext cx="6207616" cy="2441449"/>
          </a:xfrm>
        </p:spPr>
        <p:txBody>
          <a:bodyPr>
            <a:normAutofit fontScale="25000" lnSpcReduction="20000"/>
          </a:bodyPr>
          <a:lstStyle/>
          <a:p>
            <a:pPr marL="0" indent="0">
              <a:buNone/>
            </a:pPr>
            <a:r>
              <a:rPr lang="en-US" sz="7466" dirty="0"/>
              <a:t>Please feel free to contact each of us for more information:</a:t>
            </a:r>
          </a:p>
          <a:p>
            <a:pPr marL="0" indent="0">
              <a:buNone/>
            </a:pPr>
            <a:endParaRPr lang="en-US" i="1" dirty="0">
              <a:latin typeface="Constantia" panose="02030602050306030303" pitchFamily="18" charset="0"/>
              <a:cs typeface="Times New Roman" panose="02020603050405020304" pitchFamily="18" charset="0"/>
            </a:endParaRPr>
          </a:p>
          <a:p>
            <a:r>
              <a:rPr lang="en-US" sz="6933" i="1" dirty="0">
                <a:latin typeface="Constantia" panose="02030602050306030303" pitchFamily="18" charset="0"/>
                <a:cs typeface="Times New Roman" panose="02020603050405020304" pitchFamily="18" charset="0"/>
              </a:rPr>
              <a:t>Silvester Henderson, ASCCC At-Large Representative – </a:t>
            </a:r>
            <a:r>
              <a:rPr lang="en-US" sz="6933" i="1" dirty="0">
                <a:latin typeface="Constantia" panose="02030602050306030303" pitchFamily="18" charset="0"/>
                <a:cs typeface="Times New Roman" panose="02020603050405020304" pitchFamily="18" charset="0"/>
                <a:hlinkClick r:id="rId2"/>
              </a:rPr>
              <a:t>shenderson@losmedanos.edu</a:t>
            </a:r>
            <a:endParaRPr lang="en-US" sz="6933" i="1" dirty="0">
              <a:latin typeface="Constantia" panose="02030602050306030303" pitchFamily="18" charset="0"/>
              <a:cs typeface="Times New Roman" panose="02020603050405020304" pitchFamily="18" charset="0"/>
            </a:endParaRPr>
          </a:p>
          <a:p>
            <a:pPr marL="0" indent="0">
              <a:buNone/>
            </a:pPr>
            <a:endParaRPr lang="en-US" sz="6933" i="1" dirty="0">
              <a:latin typeface="Constantia" panose="02030602050306030303" pitchFamily="18" charset="0"/>
              <a:cs typeface="Times New Roman" panose="02020603050405020304" pitchFamily="18" charset="0"/>
            </a:endParaRPr>
          </a:p>
          <a:p>
            <a:r>
              <a:rPr lang="en-US" sz="7200" dirty="0">
                <a:latin typeface="Constantia" panose="02030602050306030303" pitchFamily="18" charset="0"/>
                <a:cs typeface="Times New Roman" panose="02020603050405020304" pitchFamily="18" charset="0"/>
              </a:rPr>
              <a:t>Alyssa </a:t>
            </a:r>
            <a:r>
              <a:rPr lang="en-US" sz="7200" dirty="0" err="1">
                <a:latin typeface="Constantia" panose="02030602050306030303" pitchFamily="18" charset="0"/>
                <a:cs typeface="Times New Roman" panose="02020603050405020304" pitchFamily="18" charset="0"/>
              </a:rPr>
              <a:t>Nguyen,Director</a:t>
            </a:r>
            <a:r>
              <a:rPr lang="en-US" sz="7200" dirty="0">
                <a:latin typeface="Constantia" panose="02030602050306030303" pitchFamily="18" charset="0"/>
                <a:cs typeface="Times New Roman" panose="02020603050405020304" pitchFamily="18" charset="0"/>
              </a:rPr>
              <a:t> of Research &amp; Evaluation,</a:t>
            </a:r>
          </a:p>
          <a:p>
            <a:pPr marL="43919" indent="0">
              <a:buNone/>
            </a:pPr>
            <a:r>
              <a:rPr lang="en-US" sz="7200" dirty="0">
                <a:latin typeface="Constantia" panose="02030602050306030303" pitchFamily="18" charset="0"/>
                <a:cs typeface="Times New Roman" panose="02020603050405020304" pitchFamily="18" charset="0"/>
              </a:rPr>
              <a:t>        the RP Group – </a:t>
            </a:r>
            <a:r>
              <a:rPr lang="en-US" sz="7200" dirty="0">
                <a:latin typeface="Constantia" panose="02030602050306030303" pitchFamily="18" charset="0"/>
                <a:cs typeface="Times New Roman" panose="02020603050405020304" pitchFamily="18" charset="0"/>
                <a:hlinkClick r:id="rId3"/>
              </a:rPr>
              <a:t>anguyen@rpgroup.org</a:t>
            </a:r>
            <a:endParaRPr lang="en-US" sz="7200" dirty="0">
              <a:latin typeface="Constantia" panose="02030602050306030303" pitchFamily="18" charset="0"/>
              <a:cs typeface="Times New Roman" panose="02020603050405020304" pitchFamily="18" charset="0"/>
            </a:endParaRPr>
          </a:p>
          <a:p>
            <a:pPr marL="43919" indent="0">
              <a:buNone/>
            </a:pPr>
            <a:endParaRPr lang="en-US" sz="7200" dirty="0">
              <a:latin typeface="Constantia" panose="02030602050306030303" pitchFamily="18" charset="0"/>
              <a:cs typeface="Times New Roman" panose="02020603050405020304" pitchFamily="18" charset="0"/>
            </a:endParaRPr>
          </a:p>
          <a:p>
            <a:pPr marL="194728" indent="0">
              <a:buNone/>
            </a:pPr>
            <a:endParaRPr lang="en-US" sz="6933" i="1" dirty="0">
              <a:latin typeface="Constantia" panose="02030602050306030303" pitchFamily="18" charset="0"/>
              <a:cs typeface="Times New Roman" panose="02020603050405020304" pitchFamily="18" charset="0"/>
            </a:endParaRPr>
          </a:p>
          <a:p>
            <a:endParaRPr lang="en-US" sz="6933" i="1" dirty="0">
              <a:latin typeface="Constantia" panose="02030602050306030303" pitchFamily="18" charset="0"/>
              <a:cs typeface="Times New Roman" panose="02020603050405020304" pitchFamily="18" charset="0"/>
            </a:endParaRPr>
          </a:p>
          <a:p>
            <a:pPr marL="43919" indent="0" algn="ctr">
              <a:buNone/>
            </a:pPr>
            <a:r>
              <a:rPr lang="en-US" sz="9600" b="1" i="1" dirty="0">
                <a:latin typeface="Elephant" panose="02020904090505020303" pitchFamily="18" charset="0"/>
                <a:cs typeface="Times New Roman" panose="02020603050405020304" pitchFamily="18" charset="0"/>
              </a:rPr>
              <a:t>                                                                      </a:t>
            </a:r>
            <a:endParaRPr lang="en-US" sz="7200" dirty="0">
              <a:cs typeface="Times New Roman" panose="02020603050405020304" pitchFamily="18" charset="0"/>
            </a:endParaRPr>
          </a:p>
          <a:p>
            <a:r>
              <a:rPr lang="en-US" sz="6933" dirty="0">
                <a:latin typeface="Constantia" panose="02030602050306030303" pitchFamily="18" charset="0"/>
              </a:rPr>
              <a:t> </a:t>
            </a:r>
          </a:p>
          <a:p>
            <a:endParaRPr lang="en-US" sz="6933" dirty="0">
              <a:latin typeface="Constantia" panose="02030602050306030303" pitchFamily="18" charset="0"/>
            </a:endParaRPr>
          </a:p>
          <a:p>
            <a:endParaRPr lang="en-US" sz="6933" dirty="0">
              <a:latin typeface="Constantia" panose="02030602050306030303" pitchFamily="18" charset="0"/>
            </a:endParaRPr>
          </a:p>
          <a:p>
            <a:endParaRPr lang="en-US" sz="6933" dirty="0">
              <a:latin typeface="Constantia" panose="02030602050306030303" pitchFamily="18" charset="0"/>
            </a:endParaRPr>
          </a:p>
          <a:p>
            <a:endParaRPr lang="en-US" sz="6933" dirty="0">
              <a:latin typeface="Constantia" panose="02030602050306030303" pitchFamily="18" charset="0"/>
            </a:endParaRPr>
          </a:p>
          <a:p>
            <a:pPr marL="0" indent="0">
              <a:buNone/>
            </a:pPr>
            <a:endParaRPr lang="en-US" sz="8000" dirty="0">
              <a:latin typeface="Constantia" panose="02030602050306030303" pitchFamily="18" charset="0"/>
            </a:endParaRPr>
          </a:p>
          <a:p>
            <a:pPr marL="0" indent="0">
              <a:buNone/>
            </a:pPr>
            <a:endParaRPr lang="en-US" sz="8000" dirty="0">
              <a:latin typeface="Constantia" panose="02030602050306030303" pitchFamily="18" charset="0"/>
            </a:endParaRPr>
          </a:p>
          <a:p>
            <a:pPr marL="0" indent="0" algn="ctr">
              <a:buNone/>
            </a:pPr>
            <a:br>
              <a:rPr lang="en-US" sz="11200" i="1" dirty="0">
                <a:latin typeface="Constantia" panose="02030602050306030303" pitchFamily="18" charset="0"/>
                <a:cs typeface="Times New Roman" panose="02020603050405020304" pitchFamily="18" charset="0"/>
              </a:rPr>
            </a:br>
            <a:endParaRPr lang="en-US" sz="11200" dirty="0"/>
          </a:p>
          <a:p>
            <a:pPr marL="0" indent="0">
              <a:buNone/>
            </a:pPr>
            <a:endParaRPr lang="en-US" dirty="0"/>
          </a:p>
          <a:p>
            <a:pPr marL="0" indent="0">
              <a:buNone/>
            </a:pPr>
            <a:endParaRPr lang="en-US" dirty="0"/>
          </a:p>
        </p:txBody>
      </p:sp>
      <p:sp>
        <p:nvSpPr>
          <p:cNvPr id="4" name="Title 3"/>
          <p:cNvSpPr>
            <a:spLocks noGrp="1"/>
          </p:cNvSpPr>
          <p:nvPr>
            <p:ph type="title"/>
          </p:nvPr>
        </p:nvSpPr>
        <p:spPr>
          <a:xfrm>
            <a:off x="387755" y="1271336"/>
            <a:ext cx="11594024" cy="1143000"/>
          </a:xfrm>
        </p:spPr>
        <p:txBody>
          <a:bodyPr/>
          <a:lstStyle/>
          <a:p>
            <a:r>
              <a:rPr lang="en-US" b="1" dirty="0"/>
              <a:t> Questions &amp; Comments?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19455"/>
            <a:ext cx="12192001" cy="960762"/>
          </a:xfrm>
          <a:prstGeom prst="rect">
            <a:avLst/>
          </a:prstGeom>
        </p:spPr>
      </p:pic>
      <p:pic>
        <p:nvPicPr>
          <p:cNvPr id="7" name="Picture 6"/>
          <p:cNvPicPr>
            <a:picLocks noChangeAspect="1"/>
          </p:cNvPicPr>
          <p:nvPr/>
        </p:nvPicPr>
        <p:blipFill>
          <a:blip r:embed="rId5"/>
          <a:stretch>
            <a:fillRect/>
          </a:stretch>
        </p:blipFill>
        <p:spPr>
          <a:xfrm>
            <a:off x="6877050" y="2743201"/>
            <a:ext cx="5229606" cy="2843783"/>
          </a:xfrm>
          <a:prstGeom prst="rect">
            <a:avLst/>
          </a:prstGeom>
        </p:spPr>
      </p:pic>
    </p:spTree>
    <p:extLst>
      <p:ext uri="{BB962C8B-B14F-4D97-AF65-F5344CB8AC3E}">
        <p14:creationId xmlns:p14="http://schemas.microsoft.com/office/powerpoint/2010/main" val="144984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838200" y="365125"/>
            <a:ext cx="10515600" cy="613283"/>
          </a:xfrm>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AB 705 - the Student Equity Plan</a:t>
            </a:r>
            <a:endParaRPr lang="en-US" sz="3200" b="1" i="1" dirty="0">
              <a:latin typeface="Times New Roman" panose="02020603050405020304" pitchFamily="18" charset="0"/>
              <a:cs typeface="Times New Roman" panose="02020603050405020304" pitchFamily="18" charset="0"/>
            </a:endParaRPr>
          </a:p>
        </p:txBody>
      </p:sp>
      <p:sp>
        <p:nvSpPr>
          <p:cNvPr id="1048606" name="Content Placeholder 2"/>
          <p:cNvSpPr>
            <a:spLocks noGrp="1"/>
          </p:cNvSpPr>
          <p:nvPr>
            <p:ph idx="1"/>
          </p:nvPr>
        </p:nvSpPr>
        <p:spPr>
          <a:xfrm>
            <a:off x="192024" y="1124712"/>
            <a:ext cx="5943600" cy="4507992"/>
          </a:xfrm>
        </p:spPr>
        <p:txBody>
          <a:bodyPr>
            <a:normAutofit fontScale="70000" lnSpcReduction="20000"/>
          </a:bodyPr>
          <a:lstStyle/>
          <a:p>
            <a:pPr indent="0">
              <a:buNone/>
            </a:pPr>
            <a:r>
              <a:rPr lang="en-US" b="1" dirty="0"/>
              <a:t>             </a:t>
            </a:r>
            <a:r>
              <a:rPr lang="en-US" sz="3400" b="1" dirty="0"/>
              <a:t>Title 5 (§51026 and §54220)</a:t>
            </a:r>
          </a:p>
          <a:p>
            <a:pPr indent="0">
              <a:buNone/>
            </a:pPr>
            <a:r>
              <a:rPr lang="en-US" sz="3400" b="1" dirty="0"/>
              <a:t> </a:t>
            </a:r>
          </a:p>
          <a:p>
            <a:pPr indent="0">
              <a:buNone/>
            </a:pPr>
            <a:r>
              <a:rPr lang="en-US" dirty="0"/>
              <a:t>     Requires college districts to produce a </a:t>
            </a:r>
            <a:br>
              <a:rPr lang="en-US" dirty="0"/>
            </a:br>
            <a:r>
              <a:rPr lang="en-US" dirty="0"/>
              <a:t>     student equity plan. </a:t>
            </a:r>
            <a:br>
              <a:rPr lang="en-US" dirty="0"/>
            </a:br>
            <a:br>
              <a:rPr lang="en-US" sz="3400" dirty="0"/>
            </a:br>
            <a:r>
              <a:rPr lang="en-US" sz="3400" dirty="0"/>
              <a:t>              </a:t>
            </a:r>
            <a:r>
              <a:rPr lang="en-US" sz="3400" b="1" dirty="0"/>
              <a:t>Vision for Success</a:t>
            </a:r>
            <a:br>
              <a:rPr lang="en-US" dirty="0"/>
            </a:br>
            <a:endParaRPr lang="en-US" dirty="0"/>
          </a:p>
          <a:p>
            <a:pPr indent="0">
              <a:buNone/>
            </a:pPr>
            <a:r>
              <a:rPr lang="en-US" dirty="0"/>
              <a:t>With adoption of the </a:t>
            </a:r>
            <a:r>
              <a:rPr lang="en-US" i="1" dirty="0"/>
              <a:t>Vision for Success, </a:t>
            </a:r>
            <a:r>
              <a:rPr lang="en-US" dirty="0"/>
              <a:t>the Student Equity and Achievement (SEA) Program was created to replace the </a:t>
            </a:r>
            <a:r>
              <a:rPr lang="en-US" b="1" i="1" dirty="0"/>
              <a:t>Basic Skills Report, the Student Success and Support Program report, and the Equity report. </a:t>
            </a:r>
            <a:r>
              <a:rPr lang="en-US" dirty="0"/>
              <a:t>Components of the Student Equity and Achievement Plan can be grouped into four broad categories: </a:t>
            </a:r>
            <a:r>
              <a:rPr lang="en-US" b="1" dirty="0"/>
              <a:t>(1) research, (2) goals, (3) implementation, and (4) evaluation.</a:t>
            </a:r>
          </a:p>
          <a:p>
            <a:pPr marL="0" indent="0">
              <a:buNone/>
            </a:pPr>
            <a:endParaRPr lang="en-US" sz="3200" dirty="0"/>
          </a:p>
        </p:txBody>
      </p:sp>
      <p:pic>
        <p:nvPicPr>
          <p:cNvPr id="6"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192" y="1444752"/>
            <a:ext cx="4664288" cy="2048256"/>
          </a:xfrm>
          <a:prstGeom prst="rect">
            <a:avLst/>
          </a:prstGeom>
        </p:spPr>
      </p:pic>
      <p:pic>
        <p:nvPicPr>
          <p:cNvPr id="7" name="Picture 6">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192" y="3493009"/>
            <a:ext cx="4517136" cy="2039112"/>
          </a:xfrm>
          <a:prstGeom prst="rect">
            <a:avLst/>
          </a:prstGeom>
        </p:spPr>
      </p:pic>
    </p:spTree>
    <p:extLst>
      <p:ext uri="{BB962C8B-B14F-4D97-AF65-F5344CB8AC3E}">
        <p14:creationId xmlns:p14="http://schemas.microsoft.com/office/powerpoint/2010/main" val="65490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6"/>
          <p:cNvSpPr txBox="1">
            <a:spLocks noGrp="1"/>
          </p:cNvSpPr>
          <p:nvPr>
            <p:ph type="title"/>
          </p:nvPr>
        </p:nvSpPr>
        <p:spPr>
          <a:xfrm>
            <a:off x="188279" y="195501"/>
            <a:ext cx="11394120" cy="645747"/>
          </a:xfrm>
          <a:prstGeom prst="rect">
            <a:avLst/>
          </a:prstGeom>
          <a:noFill/>
          <a:ln>
            <a:noFill/>
          </a:ln>
        </p:spPr>
        <p:txBody>
          <a:bodyPr spcFirstLastPara="1" wrap="square" lIns="95232" tIns="95232" rIns="95232" bIns="95232" anchor="ctr" anchorCtr="0">
            <a:noAutofit/>
          </a:bodyPr>
          <a:lstStyle/>
          <a:p>
            <a:pPr>
              <a:buSzPts val="3500"/>
            </a:pPr>
            <a:r>
              <a:rPr lang="en-US" sz="3646" b="1" dirty="0"/>
              <a:t> AB 705: Summary, Intent, Opportunity</a:t>
            </a:r>
            <a:endParaRPr sz="3646" b="1" dirty="0"/>
          </a:p>
        </p:txBody>
      </p:sp>
      <p:sp>
        <p:nvSpPr>
          <p:cNvPr id="581" name="Google Shape;581;p46"/>
          <p:cNvSpPr txBox="1">
            <a:spLocks noGrp="1"/>
          </p:cNvSpPr>
          <p:nvPr>
            <p:ph type="body" idx="1"/>
          </p:nvPr>
        </p:nvSpPr>
        <p:spPr>
          <a:xfrm>
            <a:off x="54864" y="704088"/>
            <a:ext cx="11923776" cy="4956048"/>
          </a:xfrm>
          <a:prstGeom prst="rect">
            <a:avLst/>
          </a:prstGeom>
          <a:noFill/>
          <a:ln>
            <a:noFill/>
          </a:ln>
        </p:spPr>
        <p:txBody>
          <a:bodyPr spcFirstLastPara="1" wrap="square" lIns="95232" tIns="95232" rIns="95232" bIns="95232" anchor="t" anchorCtr="0">
            <a:noAutofit/>
          </a:bodyPr>
          <a:lstStyle/>
          <a:p>
            <a:pPr marL="43919" indent="0">
              <a:buNone/>
            </a:pPr>
            <a:endParaRPr lang="en-US" sz="1200" dirty="0"/>
          </a:p>
          <a:p>
            <a:pPr marL="43919" indent="0" algn="ctr">
              <a:buNone/>
            </a:pPr>
            <a:r>
              <a:rPr lang="en-US" sz="2000" b="1" dirty="0"/>
              <a:t>Bill Summary </a:t>
            </a:r>
          </a:p>
          <a:p>
            <a:r>
              <a:rPr lang="en-US" sz="1300" dirty="0">
                <a:latin typeface="Times New Roman" panose="02020603050405020304" pitchFamily="18" charset="0"/>
                <a:cs typeface="Times New Roman" panose="02020603050405020304" pitchFamily="18" charset="0"/>
              </a:rPr>
              <a:t>AB 705 helps more students succeed in completing a degree, certificate or transfer by ensuring that they have access to college-level courses when they first enter a community college. In order to maximize the likelihood that students will complete college-level coursework in English and math within a one-year timeframe (a key indicator of student success), </a:t>
            </a:r>
          </a:p>
          <a:p>
            <a:r>
              <a:rPr lang="en-US" sz="1300" b="1" dirty="0">
                <a:latin typeface="Times New Roman" panose="02020603050405020304" pitchFamily="18" charset="0"/>
                <a:cs typeface="Times New Roman" panose="02020603050405020304" pitchFamily="18" charset="0"/>
              </a:rPr>
              <a:t>AB 705:</a:t>
            </a:r>
          </a:p>
          <a:p>
            <a:pPr marL="43919" indent="0">
              <a:buNone/>
            </a:pPr>
            <a:r>
              <a:rPr lang="en-US" sz="1300" dirty="0">
                <a:latin typeface="Times New Roman" panose="02020603050405020304" pitchFamily="18" charset="0"/>
                <a:cs typeface="Times New Roman" panose="02020603050405020304" pitchFamily="18" charset="0"/>
              </a:rPr>
              <a:t>           1.  requires colleges to use high school transcript data, and it sets a standard for how community colleges use high school transcript data, in the placement of students</a:t>
            </a:r>
            <a:br>
              <a:rPr lang="en-US" sz="1300" dirty="0">
                <a:latin typeface="Times New Roman" panose="02020603050405020304" pitchFamily="18" charset="0"/>
                <a:cs typeface="Times New Roman" panose="02020603050405020304" pitchFamily="18" charset="0"/>
              </a:rPr>
            </a:br>
            <a:r>
              <a:rPr lang="en-US" sz="1300" dirty="0">
                <a:latin typeface="Times New Roman" panose="02020603050405020304" pitchFamily="18" charset="0"/>
                <a:cs typeface="Times New Roman" panose="02020603050405020304" pitchFamily="18" charset="0"/>
              </a:rPr>
              <a:t>                into Math and English courses.</a:t>
            </a:r>
            <a:br>
              <a:rPr lang="en-US" sz="1300" dirty="0">
                <a:latin typeface="Times New Roman" panose="02020603050405020304" pitchFamily="18" charset="0"/>
                <a:cs typeface="Times New Roman" panose="02020603050405020304" pitchFamily="18" charset="0"/>
              </a:rPr>
            </a:br>
            <a:r>
              <a:rPr lang="en-US" sz="1300" dirty="0">
                <a:latin typeface="Times New Roman" panose="02020603050405020304" pitchFamily="18" charset="0"/>
                <a:cs typeface="Times New Roman" panose="02020603050405020304" pitchFamily="18" charset="0"/>
              </a:rPr>
              <a:t>            2. allows more students to enroll directly into college-level courses in which they can be successful. </a:t>
            </a:r>
          </a:p>
          <a:p>
            <a:r>
              <a:rPr lang="en-US" sz="1300" dirty="0">
                <a:latin typeface="Times New Roman" panose="02020603050405020304" pitchFamily="18" charset="0"/>
                <a:cs typeface="Times New Roman" panose="02020603050405020304" pitchFamily="18" charset="0"/>
              </a:rPr>
              <a:t>AB 705 leaves room for colleges to exercise local control over placement in response to research with their own student body. AB 705 does not dictate specific placement rules or criteria, rather sets   standards that colleges must use in their local decision-making. These standards are designed to ensure that placement decisions maximize a student's likelihood of completing math and English</a:t>
            </a:r>
            <a:br>
              <a:rPr lang="en-US" sz="1300" dirty="0">
                <a:latin typeface="Times New Roman" panose="02020603050405020304" pitchFamily="18" charset="0"/>
                <a:cs typeface="Times New Roman" panose="02020603050405020304" pitchFamily="18" charset="0"/>
              </a:rPr>
            </a:br>
            <a:r>
              <a:rPr lang="en-US" sz="1300" dirty="0">
                <a:latin typeface="Times New Roman" panose="02020603050405020304" pitchFamily="18" charset="0"/>
                <a:cs typeface="Times New Roman" panose="02020603050405020304" pitchFamily="18" charset="0"/>
              </a:rPr>
              <a:t>milestones.  </a:t>
            </a:r>
            <a:br>
              <a:rPr lang="en-US" sz="1300" dirty="0">
                <a:latin typeface="Times New Roman" panose="02020603050405020304" pitchFamily="18" charset="0"/>
                <a:cs typeface="Times New Roman" panose="02020603050405020304" pitchFamily="18" charset="0"/>
              </a:rPr>
            </a:br>
            <a:br>
              <a:rPr lang="en-US" sz="1000" dirty="0"/>
            </a:br>
            <a:r>
              <a:rPr lang="en-US" sz="1800" dirty="0"/>
              <a:t>                                                                             </a:t>
            </a:r>
            <a:r>
              <a:rPr lang="en-US" sz="1800" b="1" dirty="0"/>
              <a:t>The Opportunity </a:t>
            </a:r>
          </a:p>
          <a:p>
            <a:r>
              <a:rPr lang="en-US" sz="1400" dirty="0">
                <a:latin typeface="Times New Roman" panose="02020603050405020304" pitchFamily="18" charset="0"/>
                <a:cs typeface="Times New Roman" panose="02020603050405020304" pitchFamily="18" charset="0"/>
              </a:rPr>
              <a:t>With an expected workforce skills gap of 2.4 million, California can’t afford to lose any more capable students at our community colleges, a critical entry point to higher education in the state. AB 705 helps ensure that poor placement policies do not determine a student's destiny, making capable students less likely to reach their college dreams. In doing so, California will help reduce persistent achievement gaps by race/ethnicity, reduce a student’s time-to-degree, and increase successful student outcomes. </a:t>
            </a:r>
            <a:endParaRPr sz="1400" dirty="0">
              <a:latin typeface="Times New Roman" panose="02020603050405020304" pitchFamily="18" charset="0"/>
              <a:cs typeface="Times New Roman" panose="02020603050405020304" pitchFamily="18" charset="0"/>
            </a:endParaRPr>
          </a:p>
        </p:txBody>
      </p:sp>
      <p:sp>
        <p:nvSpPr>
          <p:cNvPr id="2" name="Rectangle 1"/>
          <p:cNvSpPr/>
          <p:nvPr/>
        </p:nvSpPr>
        <p:spPr>
          <a:xfrm>
            <a:off x="7781544" y="5268939"/>
            <a:ext cx="4197096" cy="400110"/>
          </a:xfrm>
          <a:prstGeom prst="rect">
            <a:avLst/>
          </a:prstGeom>
        </p:spPr>
        <p:txBody>
          <a:bodyPr wrap="square">
            <a:spAutoFit/>
          </a:bodyPr>
          <a:lstStyle/>
          <a:p>
            <a:r>
              <a:rPr lang="en-US" sz="1000" dirty="0"/>
              <a:t>https://collegecampaign.org/wp-content/uploads/2016/06/AB-705-Fact-Sheet.pdf</a:t>
            </a:r>
          </a:p>
        </p:txBody>
      </p:sp>
    </p:spTree>
    <p:extLst>
      <p:ext uri="{BB962C8B-B14F-4D97-AF65-F5344CB8AC3E}">
        <p14:creationId xmlns:p14="http://schemas.microsoft.com/office/powerpoint/2010/main" val="18334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6"/>
          <p:cNvSpPr txBox="1">
            <a:spLocks noGrp="1"/>
          </p:cNvSpPr>
          <p:nvPr>
            <p:ph type="title"/>
          </p:nvPr>
        </p:nvSpPr>
        <p:spPr>
          <a:xfrm>
            <a:off x="188279" y="195501"/>
            <a:ext cx="11394120" cy="1142912"/>
          </a:xfrm>
          <a:prstGeom prst="rect">
            <a:avLst/>
          </a:prstGeom>
          <a:noFill/>
          <a:ln>
            <a:noFill/>
          </a:ln>
        </p:spPr>
        <p:txBody>
          <a:bodyPr spcFirstLastPara="1" wrap="square" lIns="95232" tIns="95232" rIns="95232" bIns="95232" anchor="ctr" anchorCtr="0">
            <a:noAutofit/>
          </a:bodyPr>
          <a:lstStyle/>
          <a:p>
            <a:pPr>
              <a:buSzPts val="3500"/>
            </a:pPr>
            <a:r>
              <a:rPr lang="en-US" sz="3646"/>
              <a:t>A Brief History of AB 705’s Origins and Development</a:t>
            </a:r>
            <a:endParaRPr sz="3646" b="1"/>
          </a:p>
        </p:txBody>
      </p:sp>
      <p:sp>
        <p:nvSpPr>
          <p:cNvPr id="581" name="Google Shape;581;p46"/>
          <p:cNvSpPr txBox="1">
            <a:spLocks noGrp="1"/>
          </p:cNvSpPr>
          <p:nvPr>
            <p:ph type="body" idx="1"/>
          </p:nvPr>
        </p:nvSpPr>
        <p:spPr>
          <a:xfrm>
            <a:off x="188279" y="987552"/>
            <a:ext cx="11761949" cy="4645419"/>
          </a:xfrm>
          <a:prstGeom prst="rect">
            <a:avLst/>
          </a:prstGeom>
          <a:noFill/>
          <a:ln>
            <a:noFill/>
          </a:ln>
        </p:spPr>
        <p:txBody>
          <a:bodyPr spcFirstLastPara="1" wrap="square" lIns="95232" tIns="95232" rIns="95232" bIns="95232" anchor="t" anchorCtr="0">
            <a:noAutofit/>
          </a:bodyPr>
          <a:lstStyle/>
          <a:p>
            <a:pPr marL="457135" lvl="1" indent="-457135">
              <a:spcBef>
                <a:spcPts val="0"/>
              </a:spcBef>
              <a:buSzPts val="2540"/>
              <a:buFont typeface="Arial"/>
              <a:buChar char="•"/>
            </a:pPr>
            <a:r>
              <a:rPr lang="en-US" sz="2000" dirty="0"/>
              <a:t>STEPS started with 14 colleges</a:t>
            </a:r>
            <a:endParaRPr sz="2000" dirty="0"/>
          </a:p>
          <a:p>
            <a:pPr marL="457135" lvl="1" indent="-457135">
              <a:buSzPts val="2540"/>
              <a:buFont typeface="Arial"/>
              <a:buChar char="•"/>
            </a:pPr>
            <a:r>
              <a:rPr lang="en-US" sz="2000" dirty="0"/>
              <a:t>Multiple Measures Assessment Project </a:t>
            </a:r>
            <a:r>
              <a:rPr lang="en-US" sz="2000" b="1" dirty="0"/>
              <a:t>(MMAP) </a:t>
            </a:r>
            <a:r>
              <a:rPr lang="en-US" sz="2000" dirty="0"/>
              <a:t>– started in 2014-15 with the 14 STEPS colleges</a:t>
            </a:r>
            <a:endParaRPr sz="2000" dirty="0"/>
          </a:p>
          <a:p>
            <a:pPr marL="457135" lvl="1" indent="-457135">
              <a:buSzPts val="2540"/>
              <a:buFont typeface="Arial"/>
              <a:buChar char="•"/>
            </a:pPr>
            <a:r>
              <a:rPr lang="en-US" sz="2000" dirty="0"/>
              <a:t>Common Assessment Initiative </a:t>
            </a:r>
            <a:r>
              <a:rPr lang="en-US" sz="2000" b="1" dirty="0"/>
              <a:t>(CAI) </a:t>
            </a:r>
            <a:r>
              <a:rPr lang="en-US" sz="2000" dirty="0"/>
              <a:t>and Multiple Measures Work Group formed </a:t>
            </a:r>
            <a:endParaRPr sz="2000" dirty="0"/>
          </a:p>
          <a:p>
            <a:pPr marL="457135" lvl="1" indent="-457135">
              <a:buSzPts val="2540"/>
              <a:buFont typeface="Arial"/>
              <a:buChar char="•"/>
            </a:pPr>
            <a:r>
              <a:rPr lang="en-US" sz="2000" dirty="0"/>
              <a:t>MMAP decision rules guidance released – over 90 colleges eventually join pilot</a:t>
            </a:r>
            <a:endParaRPr sz="2000" dirty="0"/>
          </a:p>
          <a:p>
            <a:pPr marL="457135" lvl="1" indent="-457135">
              <a:buSzPts val="2540"/>
              <a:buFont typeface="Arial"/>
              <a:buChar char="•"/>
            </a:pPr>
            <a:r>
              <a:rPr lang="en-US" sz="2000" dirty="0"/>
              <a:t>AB 705 passed (October, 2017)</a:t>
            </a:r>
            <a:endParaRPr sz="2000" dirty="0"/>
          </a:p>
          <a:p>
            <a:pPr marL="457135" lvl="1" indent="-457135">
              <a:buSzPts val="2540"/>
              <a:buFont typeface="Arial"/>
              <a:buChar char="•"/>
            </a:pPr>
            <a:r>
              <a:rPr lang="en-US" sz="2000" dirty="0"/>
              <a:t>AB 705 Implementation Committee formed and an ESL subcommittee formed</a:t>
            </a:r>
            <a:endParaRPr sz="2000" dirty="0"/>
          </a:p>
          <a:p>
            <a:pPr marL="457135" lvl="1" indent="-457135">
              <a:buSzPts val="2540"/>
              <a:buFont typeface="Arial"/>
              <a:buChar char="•"/>
            </a:pPr>
            <a:r>
              <a:rPr lang="en-US" sz="2000" dirty="0"/>
              <a:t>Selection bias question: Are students with a certain GPA who were placed into a course representative of all students with that GPA, including those not so placed?</a:t>
            </a:r>
            <a:endParaRPr sz="2000" dirty="0"/>
          </a:p>
          <a:p>
            <a:pPr marL="457135" lvl="1" indent="-457135">
              <a:buSzPts val="2540"/>
              <a:buFont typeface="Arial"/>
              <a:buChar char="•"/>
            </a:pPr>
            <a:r>
              <a:rPr lang="en-US" sz="2000" dirty="0"/>
              <a:t>RP Group adjusted predicted pass rates for the AB 705 Implementation Committee</a:t>
            </a:r>
            <a:endParaRPr sz="2000" dirty="0"/>
          </a:p>
          <a:p>
            <a:pPr marL="457135" lvl="1" indent="-457135">
              <a:buSzPts val="2540"/>
              <a:buFont typeface="Arial"/>
              <a:buChar char="•"/>
            </a:pPr>
            <a:r>
              <a:rPr lang="en-US" sz="2000" dirty="0"/>
              <a:t>RP Group recommendations incorporated into CCCCO guidance memos on English and math</a:t>
            </a:r>
            <a:endParaRPr sz="2000" dirty="0"/>
          </a:p>
          <a:p>
            <a:pPr marL="457135" lvl="1" indent="-457135">
              <a:buSzPts val="2540"/>
              <a:buFont typeface="Arial"/>
              <a:buChar char="•"/>
            </a:pPr>
            <a:r>
              <a:rPr lang="en-US" sz="2000" dirty="0"/>
              <a:t>AB 705 Implementation Committee and ESL subcommittees continue to meet to provide additional guidance</a:t>
            </a:r>
            <a:endParaRPr sz="2000" dirty="0"/>
          </a:p>
        </p:txBody>
      </p:sp>
    </p:spTree>
    <p:extLst>
      <p:ext uri="{BB962C8B-B14F-4D97-AF65-F5344CB8AC3E}">
        <p14:creationId xmlns:p14="http://schemas.microsoft.com/office/powerpoint/2010/main" val="372426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73"/>
        <p:cNvGrpSpPr/>
        <p:nvPr/>
      </p:nvGrpSpPr>
      <p:grpSpPr>
        <a:xfrm>
          <a:off x="0" y="0"/>
          <a:ext cx="0" cy="0"/>
          <a:chOff x="0" y="0"/>
          <a:chExt cx="0" cy="0"/>
        </a:xfrm>
      </p:grpSpPr>
      <p:sp>
        <p:nvSpPr>
          <p:cNvPr id="474" name="Google Shape;474;p33"/>
          <p:cNvSpPr/>
          <p:nvPr/>
        </p:nvSpPr>
        <p:spPr>
          <a:xfrm>
            <a:off x="5937636" y="3244347"/>
            <a:ext cx="316774" cy="369271"/>
          </a:xfrm>
          <a:prstGeom prst="rect">
            <a:avLst/>
          </a:prstGeom>
          <a:noFill/>
          <a:ln>
            <a:noFill/>
          </a:ln>
        </p:spPr>
        <p:txBody>
          <a:bodyPr spcFirstLastPara="1" wrap="square" lIns="121872" tIns="60910" rIns="121872" bIns="60910" anchor="t" anchorCtr="0">
            <a:noAutofit/>
          </a:bodyPr>
          <a:lstStyle/>
          <a:p>
            <a:pPr defTabSz="952439">
              <a:buClr>
                <a:srgbClr val="000000"/>
              </a:buClr>
              <a:buSzPts val="576"/>
            </a:pPr>
            <a:r>
              <a:rPr lang="en-US" sz="2400" kern="0">
                <a:solidFill>
                  <a:srgbClr val="000000"/>
                </a:solidFill>
                <a:latin typeface="Arial"/>
                <a:ea typeface="Arial"/>
                <a:cs typeface="Arial"/>
                <a:sym typeface="Arial"/>
              </a:rPr>
              <a:t> </a:t>
            </a:r>
            <a:endParaRPr sz="1458" kern="0">
              <a:solidFill>
                <a:srgbClr val="000000"/>
              </a:solidFill>
              <a:latin typeface="Arial"/>
              <a:ea typeface="Arial"/>
              <a:cs typeface="Arial"/>
              <a:sym typeface="Arial"/>
            </a:endParaRPr>
          </a:p>
        </p:txBody>
      </p:sp>
      <p:sp>
        <p:nvSpPr>
          <p:cNvPr id="475" name="Google Shape;475;p33"/>
          <p:cNvSpPr/>
          <p:nvPr/>
        </p:nvSpPr>
        <p:spPr>
          <a:xfrm>
            <a:off x="5937636" y="3244347"/>
            <a:ext cx="316774" cy="369271"/>
          </a:xfrm>
          <a:prstGeom prst="rect">
            <a:avLst/>
          </a:prstGeom>
          <a:noFill/>
          <a:ln>
            <a:noFill/>
          </a:ln>
        </p:spPr>
        <p:txBody>
          <a:bodyPr spcFirstLastPara="1" wrap="square" lIns="121872" tIns="60910" rIns="121872" bIns="60910" anchor="t" anchorCtr="0">
            <a:noAutofit/>
          </a:bodyPr>
          <a:lstStyle/>
          <a:p>
            <a:pPr defTabSz="952439">
              <a:buClr>
                <a:srgbClr val="000000"/>
              </a:buClr>
              <a:buSzPts val="576"/>
            </a:pPr>
            <a:r>
              <a:rPr lang="en-US" sz="2400" kern="0">
                <a:solidFill>
                  <a:srgbClr val="000000"/>
                </a:solidFill>
                <a:latin typeface="Arial"/>
                <a:ea typeface="Arial"/>
                <a:cs typeface="Arial"/>
                <a:sym typeface="Arial"/>
              </a:rPr>
              <a:t> </a:t>
            </a:r>
            <a:endParaRPr sz="1458" kern="0">
              <a:solidFill>
                <a:srgbClr val="000000"/>
              </a:solidFill>
              <a:latin typeface="Arial"/>
              <a:ea typeface="Arial"/>
              <a:cs typeface="Arial"/>
              <a:sym typeface="Arial"/>
            </a:endParaRPr>
          </a:p>
        </p:txBody>
      </p:sp>
      <p:graphicFrame>
        <p:nvGraphicFramePr>
          <p:cNvPr id="476" name="Google Shape;476;p33"/>
          <p:cNvGraphicFramePr/>
          <p:nvPr/>
        </p:nvGraphicFramePr>
        <p:xfrm>
          <a:off x="199355" y="1457242"/>
          <a:ext cx="11728718" cy="4844869"/>
        </p:xfrm>
        <a:graphic>
          <a:graphicData uri="http://schemas.openxmlformats.org/drawingml/2006/table">
            <a:tbl>
              <a:tblPr>
                <a:noFill/>
              </a:tblPr>
              <a:tblGrid>
                <a:gridCol w="3766851">
                  <a:extLst>
                    <a:ext uri="{9D8B030D-6E8A-4147-A177-3AD203B41FA5}">
                      <a16:colId xmlns:a16="http://schemas.microsoft.com/office/drawing/2014/main" val="20000"/>
                    </a:ext>
                  </a:extLst>
                </a:gridCol>
                <a:gridCol w="7961867">
                  <a:extLst>
                    <a:ext uri="{9D8B030D-6E8A-4147-A177-3AD203B41FA5}">
                      <a16:colId xmlns:a16="http://schemas.microsoft.com/office/drawing/2014/main" val="20001"/>
                    </a:ext>
                  </a:extLst>
                </a:gridCol>
              </a:tblGrid>
              <a:tr h="841852">
                <a:tc>
                  <a:txBody>
                    <a:bodyPr/>
                    <a:lstStyle/>
                    <a:p>
                      <a:pPr marL="0" marR="0" lvl="0" indent="0" algn="ctr" rtl="0">
                        <a:lnSpc>
                          <a:spcPct val="100000"/>
                        </a:lnSpc>
                        <a:spcBef>
                          <a:spcPts val="0"/>
                        </a:spcBef>
                        <a:spcAft>
                          <a:spcPts val="0"/>
                        </a:spcAft>
                        <a:buClr>
                          <a:srgbClr val="7F7F7F"/>
                        </a:buClr>
                        <a:buSzPts val="650"/>
                        <a:buFont typeface="Cabin"/>
                        <a:buNone/>
                      </a:pPr>
                      <a:r>
                        <a:rPr lang="en-US" sz="2700" b="1" i="0" u="none" strike="noStrike" cap="none">
                          <a:solidFill>
                            <a:srgbClr val="7F7F7F"/>
                          </a:solidFill>
                          <a:latin typeface="Cabin"/>
                          <a:ea typeface="Cabin"/>
                          <a:cs typeface="Cabin"/>
                          <a:sym typeface="Cabin"/>
                        </a:rPr>
                        <a:t>Transfer Level Course</a:t>
                      </a:r>
                      <a:endParaRPr sz="1500" u="none" strike="noStrike" cap="none"/>
                    </a:p>
                  </a:txBody>
                  <a:tcPr marL="8932" marR="8932" marT="6693"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7F7F7F"/>
                        </a:buClr>
                        <a:buSzPts val="650"/>
                        <a:buFont typeface="Cabin"/>
                        <a:buNone/>
                      </a:pPr>
                      <a:r>
                        <a:rPr lang="en-US" sz="2700" b="1" i="0" u="none" strike="noStrike" cap="none">
                          <a:solidFill>
                            <a:srgbClr val="7F7F7F"/>
                          </a:solidFill>
                          <a:latin typeface="Cabin"/>
                          <a:ea typeface="Cabin"/>
                          <a:cs typeface="Cabin"/>
                          <a:sym typeface="Cabin"/>
                        </a:rPr>
                        <a:t>Recommended for Placement</a:t>
                      </a:r>
                      <a:endParaRPr sz="1500" u="none" strike="noStrike" cap="none"/>
                    </a:p>
                  </a:txBody>
                  <a:tcPr marL="8932" marR="8932" marT="6693"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04622">
                <a:tc>
                  <a:txBody>
                    <a:bodyPr/>
                    <a:lstStyle/>
                    <a:p>
                      <a:pPr marL="0" marR="0" lvl="0" indent="0" algn="l" rtl="0">
                        <a:lnSpc>
                          <a:spcPct val="100000"/>
                        </a:lnSpc>
                        <a:spcBef>
                          <a:spcPts val="0"/>
                        </a:spcBef>
                        <a:spcAft>
                          <a:spcPts val="0"/>
                        </a:spcAft>
                        <a:buClr>
                          <a:srgbClr val="7F7F7F"/>
                        </a:buClr>
                        <a:buSzPts val="775"/>
                        <a:buFont typeface="Cabin"/>
                        <a:buNone/>
                      </a:pPr>
                      <a:r>
                        <a:rPr lang="en-US" sz="3200" b="0" i="0" u="none" strike="noStrike" cap="none">
                          <a:solidFill>
                            <a:srgbClr val="7F7F7F"/>
                          </a:solidFill>
                          <a:latin typeface="Cabin"/>
                          <a:ea typeface="Cabin"/>
                          <a:cs typeface="Cabin"/>
                          <a:sym typeface="Cabin"/>
                        </a:rPr>
                        <a:t>English</a:t>
                      </a:r>
                      <a:endParaRPr sz="1400" b="0" i="0" u="none" strike="noStrike" cap="none">
                        <a:solidFill>
                          <a:srgbClr val="7F7F7F"/>
                        </a:solidFill>
                        <a:latin typeface="Cabin"/>
                        <a:ea typeface="Cabin"/>
                        <a:cs typeface="Cabin"/>
                        <a:sym typeface="Cabin"/>
                      </a:endParaRPr>
                    </a:p>
                  </a:txBody>
                  <a:tcPr marL="8932" marR="8932" marT="6693"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775"/>
                        <a:buFont typeface="Cabin"/>
                        <a:buNone/>
                      </a:pPr>
                      <a:r>
                        <a:rPr lang="en-US" sz="3200" b="0" i="0" u="none" strike="noStrike" cap="none">
                          <a:solidFill>
                            <a:srgbClr val="7F7F7F"/>
                          </a:solidFill>
                          <a:latin typeface="Cabin"/>
                          <a:ea typeface="Cabin"/>
                          <a:cs typeface="Cabin"/>
                          <a:sym typeface="Cabin"/>
                        </a:rPr>
                        <a:t>HS GPA ≥ 2.6</a:t>
                      </a:r>
                      <a:endParaRPr sz="1500" u="none" strike="noStrike" cap="none"/>
                    </a:p>
                  </a:txBody>
                  <a:tcPr marL="8932" marR="8932" marT="6693"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98123">
                <a:tc>
                  <a:txBody>
                    <a:bodyPr/>
                    <a:lstStyle/>
                    <a:p>
                      <a:pPr marL="0" marR="0" lvl="0" indent="0" algn="l" rtl="0">
                        <a:lnSpc>
                          <a:spcPct val="100000"/>
                        </a:lnSpc>
                        <a:spcBef>
                          <a:spcPts val="0"/>
                        </a:spcBef>
                        <a:spcAft>
                          <a:spcPts val="0"/>
                        </a:spcAft>
                        <a:buClr>
                          <a:srgbClr val="7F7F7F"/>
                        </a:buClr>
                        <a:buSzPts val="775"/>
                        <a:buFont typeface="Cabin"/>
                        <a:buNone/>
                      </a:pPr>
                      <a:r>
                        <a:rPr lang="en-US" sz="3200" b="0" i="0" u="none" strike="noStrike" cap="none">
                          <a:solidFill>
                            <a:srgbClr val="7F7F7F"/>
                          </a:solidFill>
                          <a:latin typeface="Cabin"/>
                          <a:ea typeface="Cabin"/>
                          <a:cs typeface="Cabin"/>
                          <a:sym typeface="Cabin"/>
                        </a:rPr>
                        <a:t>Statistics</a:t>
                      </a:r>
                      <a:endParaRPr sz="1500" u="none" strike="noStrike" cap="none"/>
                    </a:p>
                    <a:p>
                      <a:pPr marL="0" marR="0" lvl="0" indent="0" algn="l" rtl="0">
                        <a:lnSpc>
                          <a:spcPct val="115000"/>
                        </a:lnSpc>
                        <a:spcBef>
                          <a:spcPts val="0"/>
                        </a:spcBef>
                        <a:spcAft>
                          <a:spcPts val="0"/>
                        </a:spcAft>
                        <a:buClr>
                          <a:srgbClr val="000000"/>
                        </a:buClr>
                        <a:buSzPts val="350"/>
                        <a:buFont typeface="Arial"/>
                        <a:buNone/>
                      </a:pPr>
                      <a:r>
                        <a:rPr lang="en-US" sz="1500" u="none" strike="noStrike" cap="none">
                          <a:solidFill>
                            <a:srgbClr val="7F7F7F"/>
                          </a:solidFill>
                        </a:rPr>
                        <a:t>Passed Algebra I (or better)</a:t>
                      </a:r>
                      <a:endParaRPr sz="1500" u="none" strike="noStrike" cap="none">
                        <a:solidFill>
                          <a:srgbClr val="7F7F7F"/>
                        </a:solidFill>
                        <a:latin typeface="Arial"/>
                        <a:ea typeface="Arial"/>
                        <a:cs typeface="Arial"/>
                        <a:sym typeface="Arial"/>
                      </a:endParaRPr>
                    </a:p>
                  </a:txBody>
                  <a:tcPr marL="8932" marR="8932" marT="6693"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775"/>
                        <a:buFont typeface="Cabin"/>
                        <a:buNone/>
                      </a:pPr>
                      <a:r>
                        <a:rPr lang="en-US" sz="3200" b="0" i="0" u="none" strike="noStrike" cap="none">
                          <a:solidFill>
                            <a:srgbClr val="7F7F7F"/>
                          </a:solidFill>
                          <a:latin typeface="Cabin"/>
                          <a:ea typeface="Cabin"/>
                          <a:cs typeface="Cabin"/>
                          <a:sym typeface="Cabin"/>
                        </a:rPr>
                        <a:t>HS GPA ≥ 3.0 </a:t>
                      </a:r>
                      <a:endParaRPr sz="1500" u="none" strike="noStrike" cap="none"/>
                    </a:p>
                    <a:p>
                      <a:pPr marL="0" marR="0" lvl="0" indent="0" algn="l" rtl="0">
                        <a:lnSpc>
                          <a:spcPct val="100000"/>
                        </a:lnSpc>
                        <a:spcBef>
                          <a:spcPts val="0"/>
                        </a:spcBef>
                        <a:spcAft>
                          <a:spcPts val="0"/>
                        </a:spcAft>
                        <a:buClr>
                          <a:srgbClr val="7F7F7F"/>
                        </a:buClr>
                        <a:buSzPts val="775"/>
                        <a:buFont typeface="Cabin"/>
                        <a:buNone/>
                      </a:pPr>
                      <a:r>
                        <a:rPr lang="en-US" sz="3200" b="0" i="1" u="none" strike="noStrike" cap="none">
                          <a:solidFill>
                            <a:srgbClr val="7F7F7F"/>
                          </a:solidFill>
                          <a:latin typeface="Cabin"/>
                          <a:ea typeface="Cabin"/>
                          <a:cs typeface="Cabin"/>
                          <a:sym typeface="Cabin"/>
                        </a:rPr>
                        <a:t>or</a:t>
                      </a:r>
                      <a:r>
                        <a:rPr lang="en-US" sz="3200" b="0" i="0" u="none" strike="noStrike" cap="none">
                          <a:solidFill>
                            <a:srgbClr val="7F7F7F"/>
                          </a:solidFill>
                          <a:latin typeface="Cabin"/>
                          <a:ea typeface="Cabin"/>
                          <a:cs typeface="Cabin"/>
                          <a:sym typeface="Cabin"/>
                        </a:rPr>
                        <a:t>  </a:t>
                      </a:r>
                      <a:endParaRPr sz="3200" b="0" i="0" u="none" strike="noStrike" cap="none">
                        <a:solidFill>
                          <a:srgbClr val="7F7F7F"/>
                        </a:solidFill>
                        <a:latin typeface="Cabin"/>
                        <a:ea typeface="Cabin"/>
                        <a:cs typeface="Cabin"/>
                        <a:sym typeface="Cabin"/>
                      </a:endParaRPr>
                    </a:p>
                    <a:p>
                      <a:pPr marL="0" marR="0" lvl="0" indent="0" algn="l" rtl="0">
                        <a:lnSpc>
                          <a:spcPct val="100000"/>
                        </a:lnSpc>
                        <a:spcBef>
                          <a:spcPts val="0"/>
                        </a:spcBef>
                        <a:spcAft>
                          <a:spcPts val="0"/>
                        </a:spcAft>
                        <a:buClr>
                          <a:srgbClr val="7F7F7F"/>
                        </a:buClr>
                        <a:buSzPts val="775"/>
                        <a:buFont typeface="Cabin"/>
                        <a:buNone/>
                      </a:pPr>
                      <a:r>
                        <a:rPr lang="en-US" sz="3200" b="0" i="0" u="none" strike="noStrike" cap="none">
                          <a:solidFill>
                            <a:srgbClr val="7F7F7F"/>
                          </a:solidFill>
                          <a:latin typeface="Cabin"/>
                          <a:ea typeface="Cabin"/>
                          <a:cs typeface="Cabin"/>
                          <a:sym typeface="Cabin"/>
                        </a:rPr>
                        <a:t>HS GPA ≥ 2.3 &amp; Pre-Calculus C (or better)</a:t>
                      </a:r>
                      <a:endParaRPr sz="1500" u="none" strike="noStrike" cap="none"/>
                    </a:p>
                  </a:txBody>
                  <a:tcPr marL="8932" marR="8932" marT="6693"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00272">
                <a:tc>
                  <a:txBody>
                    <a:bodyPr/>
                    <a:lstStyle/>
                    <a:p>
                      <a:pPr marL="0" marR="0" lvl="0" indent="0" algn="l" rtl="0">
                        <a:lnSpc>
                          <a:spcPct val="100000"/>
                        </a:lnSpc>
                        <a:spcBef>
                          <a:spcPts val="0"/>
                        </a:spcBef>
                        <a:spcAft>
                          <a:spcPts val="0"/>
                        </a:spcAft>
                        <a:buClr>
                          <a:srgbClr val="7F7F7F"/>
                        </a:buClr>
                        <a:buSzPts val="775"/>
                        <a:buFont typeface="Cabin"/>
                        <a:buNone/>
                      </a:pPr>
                      <a:r>
                        <a:rPr lang="en-US" sz="3200" b="0" i="0" u="none" strike="noStrike" cap="none">
                          <a:solidFill>
                            <a:srgbClr val="7F7F7F"/>
                          </a:solidFill>
                          <a:latin typeface="Cabin"/>
                          <a:ea typeface="Cabin"/>
                          <a:cs typeface="Cabin"/>
                          <a:sym typeface="Cabin"/>
                        </a:rPr>
                        <a:t>Pre-calculus</a:t>
                      </a:r>
                      <a:endParaRPr sz="1500" u="none" strike="noStrike" cap="none"/>
                    </a:p>
                    <a:p>
                      <a:pPr marL="0" marR="0" lvl="0" indent="0" algn="l" rtl="0">
                        <a:lnSpc>
                          <a:spcPct val="115000"/>
                        </a:lnSpc>
                        <a:spcBef>
                          <a:spcPts val="0"/>
                        </a:spcBef>
                        <a:spcAft>
                          <a:spcPts val="0"/>
                        </a:spcAft>
                        <a:buClr>
                          <a:srgbClr val="0C0C0C"/>
                        </a:buClr>
                        <a:buSzPts val="350"/>
                        <a:buFont typeface="Arial"/>
                        <a:buNone/>
                      </a:pPr>
                      <a:r>
                        <a:rPr lang="en-US" sz="1500" u="none" strike="noStrike" cap="none">
                          <a:solidFill>
                            <a:srgbClr val="7F7F7F"/>
                          </a:solidFill>
                        </a:rPr>
                        <a:t>Passed Algebra II  (or better)</a:t>
                      </a:r>
                      <a:endParaRPr sz="150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75"/>
                        <a:buFont typeface="Arial"/>
                        <a:buNone/>
                      </a:pPr>
                      <a:endParaRPr sz="3200" b="0" i="0" u="none" strike="noStrike" cap="none">
                        <a:solidFill>
                          <a:srgbClr val="7F7F7F"/>
                        </a:solidFill>
                        <a:latin typeface="Cabin"/>
                        <a:ea typeface="Cabin"/>
                        <a:cs typeface="Cabin"/>
                        <a:sym typeface="Cabin"/>
                      </a:endParaRPr>
                    </a:p>
                  </a:txBody>
                  <a:tcPr marL="8932" marR="8932" marT="6693"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775"/>
                        <a:buFont typeface="Cabin"/>
                        <a:buNone/>
                      </a:pPr>
                      <a:r>
                        <a:rPr lang="en-US" sz="3200" b="0" i="0" u="none" strike="noStrike" cap="none">
                          <a:solidFill>
                            <a:srgbClr val="7F7F7F"/>
                          </a:solidFill>
                          <a:latin typeface="Cabin"/>
                          <a:ea typeface="Cabin"/>
                          <a:cs typeface="Cabin"/>
                          <a:sym typeface="Cabin"/>
                        </a:rPr>
                        <a:t>HS GPA ≥ 3.4</a:t>
                      </a:r>
                      <a:endParaRPr sz="1500" u="none" strike="noStrike" cap="none"/>
                    </a:p>
                    <a:p>
                      <a:pPr marL="0" marR="0" lvl="0" indent="0" algn="l" rtl="0">
                        <a:lnSpc>
                          <a:spcPct val="100000"/>
                        </a:lnSpc>
                        <a:spcBef>
                          <a:spcPts val="0"/>
                        </a:spcBef>
                        <a:spcAft>
                          <a:spcPts val="0"/>
                        </a:spcAft>
                        <a:buClr>
                          <a:srgbClr val="7F7F7F"/>
                        </a:buClr>
                        <a:buSzPts val="775"/>
                        <a:buFont typeface="Cabin"/>
                        <a:buNone/>
                      </a:pPr>
                      <a:r>
                        <a:rPr lang="en-US" sz="3200" b="0" i="1" u="none" strike="noStrike" cap="none">
                          <a:solidFill>
                            <a:srgbClr val="7F7F7F"/>
                          </a:solidFill>
                          <a:latin typeface="Cabin"/>
                          <a:ea typeface="Cabin"/>
                          <a:cs typeface="Cabin"/>
                          <a:sym typeface="Cabin"/>
                        </a:rPr>
                        <a:t>or</a:t>
                      </a:r>
                      <a:endParaRPr sz="1500" u="none" strike="noStrike" cap="none"/>
                    </a:p>
                    <a:p>
                      <a:pPr marL="0" marR="0" lvl="0" indent="0" algn="l" rtl="0">
                        <a:lnSpc>
                          <a:spcPct val="100000"/>
                        </a:lnSpc>
                        <a:spcBef>
                          <a:spcPts val="0"/>
                        </a:spcBef>
                        <a:spcAft>
                          <a:spcPts val="0"/>
                        </a:spcAft>
                        <a:buClr>
                          <a:srgbClr val="7F7F7F"/>
                        </a:buClr>
                        <a:buSzPts val="775"/>
                        <a:buFont typeface="Cabin"/>
                        <a:buNone/>
                      </a:pPr>
                      <a:r>
                        <a:rPr lang="en-US" sz="3200" b="0" i="0" u="none" strike="noStrike" cap="none">
                          <a:solidFill>
                            <a:srgbClr val="7F7F7F"/>
                          </a:solidFill>
                          <a:latin typeface="Cabin"/>
                          <a:ea typeface="Cabin"/>
                          <a:cs typeface="Cabin"/>
                          <a:sym typeface="Cabin"/>
                        </a:rPr>
                        <a:t>HS GPA ≥ 2.6 &amp; enrolled in Calculus</a:t>
                      </a:r>
                      <a:endParaRPr sz="1500" u="none" strike="noStrike" cap="none"/>
                    </a:p>
                  </a:txBody>
                  <a:tcPr marL="8932" marR="8932" marT="6693"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77" name="Google Shape;477;p33"/>
          <p:cNvSpPr/>
          <p:nvPr/>
        </p:nvSpPr>
        <p:spPr>
          <a:xfrm>
            <a:off x="4245371" y="6433291"/>
            <a:ext cx="2732045" cy="424451"/>
          </a:xfrm>
          <a:prstGeom prst="rect">
            <a:avLst/>
          </a:prstGeom>
          <a:noFill/>
          <a:ln>
            <a:noFill/>
          </a:ln>
        </p:spPr>
        <p:txBody>
          <a:bodyPr spcFirstLastPara="1" wrap="square" lIns="95232" tIns="47603" rIns="95232" bIns="47603" anchor="t" anchorCtr="0">
            <a:noAutofit/>
          </a:bodyPr>
          <a:lstStyle/>
          <a:p>
            <a:pPr defTabSz="952439">
              <a:buClr>
                <a:srgbClr val="000000"/>
              </a:buClr>
              <a:buSzPts val="2048"/>
            </a:pPr>
            <a:r>
              <a:rPr lang="en-US" sz="2133" u="sng" kern="0">
                <a:solidFill>
                  <a:srgbClr val="0000FF"/>
                </a:solidFill>
                <a:latin typeface="Arial"/>
                <a:ea typeface="Arial"/>
                <a:cs typeface="Arial"/>
                <a:sym typeface="Arial"/>
                <a:hlinkClick r:id="rId3"/>
              </a:rPr>
              <a:t>bit.ly/RulesMMAP</a:t>
            </a:r>
            <a:r>
              <a:rPr lang="en-US" sz="2133" kern="0">
                <a:solidFill>
                  <a:srgbClr val="000000"/>
                </a:solidFill>
                <a:latin typeface="Arial"/>
                <a:ea typeface="Arial"/>
                <a:cs typeface="Arial"/>
                <a:sym typeface="Arial"/>
              </a:rPr>
              <a:t> </a:t>
            </a:r>
            <a:endParaRPr sz="1458" kern="0">
              <a:solidFill>
                <a:srgbClr val="000000"/>
              </a:solidFill>
              <a:latin typeface="Arial"/>
              <a:ea typeface="Arial"/>
              <a:cs typeface="Arial"/>
              <a:sym typeface="Arial"/>
            </a:endParaRPr>
          </a:p>
        </p:txBody>
      </p:sp>
      <p:sp>
        <p:nvSpPr>
          <p:cNvPr id="478" name="Google Shape;478;p33"/>
          <p:cNvSpPr txBox="1"/>
          <p:nvPr/>
        </p:nvSpPr>
        <p:spPr>
          <a:xfrm>
            <a:off x="222791" y="417058"/>
            <a:ext cx="11429690" cy="718361"/>
          </a:xfrm>
          <a:prstGeom prst="rect">
            <a:avLst/>
          </a:prstGeom>
          <a:noFill/>
          <a:ln>
            <a:noFill/>
          </a:ln>
        </p:spPr>
        <p:txBody>
          <a:bodyPr spcFirstLastPara="1" wrap="square" lIns="121872" tIns="60910" rIns="121872" bIns="60910" anchor="ctr" anchorCtr="0">
            <a:noAutofit/>
          </a:bodyPr>
          <a:lstStyle/>
          <a:p>
            <a:pPr algn="ctr" defTabSz="952439">
              <a:buClr>
                <a:srgbClr val="000000"/>
              </a:buClr>
              <a:buSzPts val="875"/>
            </a:pPr>
            <a:r>
              <a:rPr lang="en-US" sz="3646" kern="0">
                <a:solidFill>
                  <a:srgbClr val="F0783B"/>
                </a:solidFill>
                <a:latin typeface="Arial"/>
                <a:ea typeface="Arial"/>
                <a:cs typeface="Arial"/>
                <a:sym typeface="Arial"/>
              </a:rPr>
              <a:t>MMAP Recommendations</a:t>
            </a:r>
            <a:endParaRPr sz="1458" kern="0">
              <a:solidFill>
                <a:srgbClr val="000000"/>
              </a:solidFill>
              <a:latin typeface="Arial"/>
              <a:cs typeface="Arial"/>
              <a:sym typeface="Arial"/>
            </a:endParaRPr>
          </a:p>
          <a:p>
            <a:pPr algn="ctr" defTabSz="952439">
              <a:buClr>
                <a:srgbClr val="000000"/>
              </a:buClr>
              <a:buSzPts val="875"/>
            </a:pPr>
            <a:r>
              <a:rPr lang="en-US" sz="3646" kern="0">
                <a:solidFill>
                  <a:srgbClr val="F0783B"/>
                </a:solidFill>
                <a:latin typeface="Arial"/>
                <a:ea typeface="Arial"/>
                <a:cs typeface="Arial"/>
                <a:sym typeface="Arial"/>
              </a:rPr>
              <a:t>English &amp; Math Transfer-Level Placement</a:t>
            </a:r>
            <a:endParaRPr sz="1458"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71440850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6"/>
          <p:cNvSpPr txBox="1">
            <a:spLocks noGrp="1"/>
          </p:cNvSpPr>
          <p:nvPr>
            <p:ph type="title"/>
          </p:nvPr>
        </p:nvSpPr>
        <p:spPr>
          <a:xfrm>
            <a:off x="398939" y="2686775"/>
            <a:ext cx="11394120" cy="1142912"/>
          </a:xfrm>
          <a:prstGeom prst="rect">
            <a:avLst/>
          </a:prstGeom>
          <a:noFill/>
          <a:ln>
            <a:noFill/>
          </a:ln>
        </p:spPr>
        <p:txBody>
          <a:bodyPr spcFirstLastPara="1" wrap="square" lIns="95232" tIns="95232" rIns="95232" bIns="95232" anchor="ctr" anchorCtr="0">
            <a:noAutofit/>
          </a:bodyPr>
          <a:lstStyle/>
          <a:p>
            <a:pPr>
              <a:buSzPts val="3500"/>
            </a:pPr>
            <a:r>
              <a:rPr lang="en-US" sz="3646" dirty="0"/>
              <a:t>Results from Early Adopters of AB 705</a:t>
            </a:r>
            <a:endParaRPr sz="3646" b="1" dirty="0"/>
          </a:p>
        </p:txBody>
      </p:sp>
    </p:spTree>
    <p:extLst>
      <p:ext uri="{BB962C8B-B14F-4D97-AF65-F5344CB8AC3E}">
        <p14:creationId xmlns:p14="http://schemas.microsoft.com/office/powerpoint/2010/main" val="257405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3466" y="183204"/>
            <a:ext cx="9375437" cy="646331"/>
          </a:xfrm>
          <a:prstGeom prst="rect">
            <a:avLst/>
          </a:prstGeom>
          <a:noFill/>
        </p:spPr>
        <p:txBody>
          <a:bodyPr wrap="square" rtlCol="0">
            <a:spAutoFit/>
          </a:bodyPr>
          <a:lstStyle/>
          <a:p>
            <a:pPr algn="ctr" defTabSz="855878"/>
            <a:r>
              <a:rPr lang="en-US" sz="3600" dirty="0">
                <a:solidFill>
                  <a:schemeClr val="bg1"/>
                </a:solidFill>
              </a:rPr>
              <a:t>Throughput Rates – Statistics</a:t>
            </a:r>
            <a:endParaRPr lang="en-US" sz="3600" b="1" dirty="0">
              <a:solidFill>
                <a:schemeClr val="bg1"/>
              </a:solidFill>
              <a:effectLst>
                <a:glow rad="63500">
                  <a:prstClr val="black">
                    <a:alpha val="30000"/>
                  </a:prstClr>
                </a:glow>
              </a:effectLst>
              <a:latin typeface="Calibri"/>
            </a:endParaRPr>
          </a:p>
        </p:txBody>
      </p:sp>
      <p:sp>
        <p:nvSpPr>
          <p:cNvPr id="7" name="TextBox 6"/>
          <p:cNvSpPr txBox="1"/>
          <p:nvPr/>
        </p:nvSpPr>
        <p:spPr>
          <a:xfrm>
            <a:off x="10346027" y="3900391"/>
            <a:ext cx="1491410" cy="2893100"/>
          </a:xfrm>
          <a:prstGeom prst="rect">
            <a:avLst/>
          </a:prstGeom>
          <a:noFill/>
        </p:spPr>
        <p:txBody>
          <a:bodyPr wrap="square" rtlCol="0">
            <a:spAutoFit/>
          </a:bodyPr>
          <a:lstStyle/>
          <a:p>
            <a:r>
              <a:rPr lang="en-US" sz="1400" dirty="0">
                <a:solidFill>
                  <a:schemeClr val="bg1"/>
                </a:solidFill>
              </a:rPr>
              <a:t>Pretransfer math includes 3 levels below transfer tracked for three terms, fall 2016 to spring 2017. Fall 2018 statistics became open enrollment with no </a:t>
            </a:r>
            <a:r>
              <a:rPr lang="en-US" sz="1400" dirty="0" err="1">
                <a:solidFill>
                  <a:schemeClr val="bg1"/>
                </a:solidFill>
              </a:rPr>
              <a:t>coreq</a:t>
            </a:r>
            <a:r>
              <a:rPr lang="en-US" sz="1400" dirty="0">
                <a:solidFill>
                  <a:schemeClr val="bg1"/>
                </a:solidFill>
              </a:rPr>
              <a:t>, represents one-term success rates.</a:t>
            </a:r>
            <a:endParaRPr lang="en-US" sz="1400" dirty="0">
              <a:solidFill>
                <a:schemeClr val="tx1">
                  <a:lumMod val="50000"/>
                  <a:lumOff val="50000"/>
                </a:schemeClr>
              </a:solidFill>
            </a:endParaRPr>
          </a:p>
        </p:txBody>
      </p:sp>
      <p:pic>
        <p:nvPicPr>
          <p:cNvPr id="4" name="Picture 3"/>
          <p:cNvPicPr>
            <a:picLocks noChangeAspect="1"/>
          </p:cNvPicPr>
          <p:nvPr/>
        </p:nvPicPr>
        <p:blipFill>
          <a:blip r:embed="rId3"/>
          <a:stretch>
            <a:fillRect/>
          </a:stretch>
        </p:blipFill>
        <p:spPr>
          <a:xfrm>
            <a:off x="1574147" y="1146040"/>
            <a:ext cx="8771880" cy="5590662"/>
          </a:xfrm>
          <a:prstGeom prst="rect">
            <a:avLst/>
          </a:prstGeom>
        </p:spPr>
      </p:pic>
      <p:sp>
        <p:nvSpPr>
          <p:cNvPr id="2" name="Rectangle 1"/>
          <p:cNvSpPr/>
          <p:nvPr/>
        </p:nvSpPr>
        <p:spPr>
          <a:xfrm>
            <a:off x="5977217" y="3244334"/>
            <a:ext cx="237566" cy="369332"/>
          </a:xfrm>
          <a:prstGeom prst="rect">
            <a:avLst/>
          </a:prstGeom>
        </p:spPr>
        <p:txBody>
          <a:bodyPr wrap="none">
            <a:spAutoFit/>
          </a:bodyPr>
          <a:lstStyle/>
          <a:p>
            <a:r>
              <a:rPr lang="en-US" dirty="0"/>
              <a:t> </a:t>
            </a:r>
          </a:p>
        </p:txBody>
      </p:sp>
      <p:sp>
        <p:nvSpPr>
          <p:cNvPr id="3" name="Rectangle 2"/>
          <p:cNvSpPr/>
          <p:nvPr/>
        </p:nvSpPr>
        <p:spPr>
          <a:xfrm>
            <a:off x="5977217" y="3244334"/>
            <a:ext cx="237566" cy="369332"/>
          </a:xfrm>
          <a:prstGeom prst="rect">
            <a:avLst/>
          </a:prstGeom>
        </p:spPr>
        <p:txBody>
          <a:bodyPr wrap="none">
            <a:spAutoFit/>
          </a:bodyPr>
          <a:lstStyle/>
          <a:p>
            <a:r>
              <a:rPr lang="en-US" dirty="0"/>
              <a:t> </a:t>
            </a:r>
          </a:p>
        </p:txBody>
      </p:sp>
      <p:sp>
        <p:nvSpPr>
          <p:cNvPr id="6" name="Rectangle 5"/>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35310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3466" y="183204"/>
            <a:ext cx="9375437" cy="646331"/>
          </a:xfrm>
          <a:prstGeom prst="rect">
            <a:avLst/>
          </a:prstGeom>
          <a:noFill/>
        </p:spPr>
        <p:txBody>
          <a:bodyPr wrap="square" rtlCol="0">
            <a:spAutoFit/>
          </a:bodyPr>
          <a:lstStyle/>
          <a:p>
            <a:pPr algn="ctr" defTabSz="855878"/>
            <a:r>
              <a:rPr lang="en-US" sz="3600" dirty="0">
                <a:solidFill>
                  <a:schemeClr val="bg1"/>
                </a:solidFill>
              </a:rPr>
              <a:t>Throughput Rates – English and Reading</a:t>
            </a:r>
            <a:endParaRPr lang="en-US" sz="3600" b="1" dirty="0">
              <a:solidFill>
                <a:schemeClr val="bg1"/>
              </a:solidFill>
              <a:effectLst>
                <a:glow rad="63500">
                  <a:prstClr val="black">
                    <a:alpha val="30000"/>
                  </a:prstClr>
                </a:glow>
              </a:effectLst>
              <a:latin typeface="Calibri"/>
            </a:endParaRPr>
          </a:p>
        </p:txBody>
      </p:sp>
      <p:sp>
        <p:nvSpPr>
          <p:cNvPr id="7" name="TextBox 6"/>
          <p:cNvSpPr txBox="1"/>
          <p:nvPr/>
        </p:nvSpPr>
        <p:spPr>
          <a:xfrm>
            <a:off x="10430003" y="3206603"/>
            <a:ext cx="1491410" cy="3539430"/>
          </a:xfrm>
          <a:prstGeom prst="rect">
            <a:avLst/>
          </a:prstGeom>
          <a:noFill/>
        </p:spPr>
        <p:txBody>
          <a:bodyPr wrap="square" rtlCol="0">
            <a:spAutoFit/>
          </a:bodyPr>
          <a:lstStyle/>
          <a:p>
            <a:r>
              <a:rPr lang="en-US" sz="1400" dirty="0">
                <a:solidFill>
                  <a:schemeClr val="bg1"/>
                </a:solidFill>
              </a:rPr>
              <a:t>Pretransfer English and Reading includes 2 levels below transfer for each course tracked for three terms, fall 2016 to spring 2017. Fall 2018 reading was integrated into English and open to &gt; 2.6 HSGPA with no </a:t>
            </a:r>
            <a:r>
              <a:rPr lang="en-US" sz="1400" dirty="0" err="1">
                <a:solidFill>
                  <a:schemeClr val="bg1"/>
                </a:solidFill>
              </a:rPr>
              <a:t>coreq</a:t>
            </a:r>
            <a:r>
              <a:rPr lang="en-US" sz="1400" dirty="0">
                <a:solidFill>
                  <a:schemeClr val="bg1"/>
                </a:solidFill>
              </a:rPr>
              <a:t>, represents one term success rate.  </a:t>
            </a:r>
            <a:endParaRPr lang="en-US" sz="1400" dirty="0">
              <a:solidFill>
                <a:schemeClr val="tx1">
                  <a:lumMod val="50000"/>
                  <a:lumOff val="50000"/>
                </a:schemeClr>
              </a:solidFill>
            </a:endParaRPr>
          </a:p>
        </p:txBody>
      </p:sp>
      <p:pic>
        <p:nvPicPr>
          <p:cNvPr id="2" name="Picture 1"/>
          <p:cNvPicPr>
            <a:picLocks noChangeAspect="1"/>
          </p:cNvPicPr>
          <p:nvPr/>
        </p:nvPicPr>
        <p:blipFill>
          <a:blip r:embed="rId3"/>
          <a:stretch>
            <a:fillRect/>
          </a:stretch>
        </p:blipFill>
        <p:spPr>
          <a:xfrm>
            <a:off x="1369594" y="1020906"/>
            <a:ext cx="8976433" cy="5725127"/>
          </a:xfrm>
          <a:prstGeom prst="rect">
            <a:avLst/>
          </a:prstGeom>
        </p:spPr>
      </p:pic>
    </p:spTree>
    <p:extLst>
      <p:ext uri="{BB962C8B-B14F-4D97-AF65-F5344CB8AC3E}">
        <p14:creationId xmlns:p14="http://schemas.microsoft.com/office/powerpoint/2010/main" val="311878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3466" y="0"/>
            <a:ext cx="9839264" cy="954107"/>
          </a:xfrm>
          <a:prstGeom prst="rect">
            <a:avLst/>
          </a:prstGeom>
          <a:noFill/>
        </p:spPr>
        <p:txBody>
          <a:bodyPr wrap="square" rtlCol="0">
            <a:spAutoFit/>
          </a:bodyPr>
          <a:lstStyle/>
          <a:p>
            <a:pPr algn="ctr" defTabSz="855878"/>
            <a:r>
              <a:rPr lang="en-US" sz="2800" dirty="0">
                <a:solidFill>
                  <a:schemeClr val="bg1"/>
                </a:solidFill>
              </a:rPr>
              <a:t>ENGL1A Success Rate and Volume of Successful Completions</a:t>
            </a:r>
            <a:br>
              <a:rPr lang="en-US" sz="2800" dirty="0">
                <a:solidFill>
                  <a:schemeClr val="bg1"/>
                </a:solidFill>
              </a:rPr>
            </a:br>
            <a:r>
              <a:rPr lang="en-US" sz="2800" dirty="0">
                <a:solidFill>
                  <a:schemeClr val="bg1"/>
                </a:solidFill>
              </a:rPr>
              <a:t>Fall 2017 vs. Fall 2018</a:t>
            </a:r>
            <a:endParaRPr lang="en-US" sz="2800" b="1" dirty="0">
              <a:solidFill>
                <a:schemeClr val="bg1"/>
              </a:solidFill>
              <a:effectLst>
                <a:glow rad="63500">
                  <a:prstClr val="black">
                    <a:alpha val="30000"/>
                  </a:prstClr>
                </a:glow>
              </a:effectLst>
              <a:latin typeface="Calibri"/>
            </a:endParaRPr>
          </a:p>
        </p:txBody>
      </p:sp>
      <p:sp>
        <p:nvSpPr>
          <p:cNvPr id="4" name="TextBox 3"/>
          <p:cNvSpPr txBox="1"/>
          <p:nvPr/>
        </p:nvSpPr>
        <p:spPr>
          <a:xfrm>
            <a:off x="10700590" y="4382483"/>
            <a:ext cx="1491410" cy="2462213"/>
          </a:xfrm>
          <a:prstGeom prst="rect">
            <a:avLst/>
          </a:prstGeom>
          <a:noFill/>
        </p:spPr>
        <p:txBody>
          <a:bodyPr wrap="square" rtlCol="0">
            <a:spAutoFit/>
          </a:bodyPr>
          <a:lstStyle/>
          <a:p>
            <a:r>
              <a:rPr lang="en-US" sz="1400" dirty="0">
                <a:solidFill>
                  <a:schemeClr val="bg1"/>
                </a:solidFill>
              </a:rPr>
              <a:t>The overall success rate increased by 1% and total successful completions increased by 218 total students.</a:t>
            </a:r>
          </a:p>
          <a:p>
            <a:r>
              <a:rPr lang="en-US" sz="1400" dirty="0">
                <a:solidFill>
                  <a:schemeClr val="bg1"/>
                </a:solidFill>
              </a:rPr>
              <a:t>&lt; 2.6 HSGPA eligible in fall 2018</a:t>
            </a:r>
            <a:r>
              <a:rPr lang="en-US" sz="1400" dirty="0">
                <a:solidFill>
                  <a:schemeClr val="tx1">
                    <a:lumMod val="50000"/>
                    <a:lumOff val="50000"/>
                  </a:schemeClr>
                </a:solidFill>
              </a:rPr>
              <a:t>.</a:t>
            </a:r>
          </a:p>
        </p:txBody>
      </p:sp>
      <p:pic>
        <p:nvPicPr>
          <p:cNvPr id="3" name="Picture 2"/>
          <p:cNvPicPr>
            <a:picLocks noChangeAspect="1"/>
          </p:cNvPicPr>
          <p:nvPr/>
        </p:nvPicPr>
        <p:blipFill>
          <a:blip r:embed="rId3"/>
          <a:stretch>
            <a:fillRect/>
          </a:stretch>
        </p:blipFill>
        <p:spPr>
          <a:xfrm>
            <a:off x="1835732" y="1166618"/>
            <a:ext cx="8864858" cy="5552233"/>
          </a:xfrm>
          <a:prstGeom prst="rect">
            <a:avLst/>
          </a:prstGeom>
        </p:spPr>
      </p:pic>
    </p:spTree>
    <p:extLst>
      <p:ext uri="{BB962C8B-B14F-4D97-AF65-F5344CB8AC3E}">
        <p14:creationId xmlns:p14="http://schemas.microsoft.com/office/powerpoint/2010/main" val="2378288720"/>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705Workgroup20180329v2.2" id="{E44E7381-EADF-1B4D-A6B2-089DF0680175}" vid="{457520A2-72DE-EE4B-9044-7975BD4128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751</Words>
  <Application>Microsoft Office PowerPoint</Application>
  <PresentationFormat>Widescreen</PresentationFormat>
  <Paragraphs>123</Paragraphs>
  <Slides>12</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12</vt:i4>
      </vt:variant>
    </vt:vector>
  </HeadingPairs>
  <TitlesOfParts>
    <vt:vector size="27" baseType="lpstr">
      <vt:lpstr>Arial</vt:lpstr>
      <vt:lpstr>Bodoni MT Black</vt:lpstr>
      <vt:lpstr>Cabin</vt:lpstr>
      <vt:lpstr>Calibri</vt:lpstr>
      <vt:lpstr>Calibri Light</vt:lpstr>
      <vt:lpstr>Constantia</vt:lpstr>
      <vt:lpstr>Courier New</vt:lpstr>
      <vt:lpstr>Elephant</vt:lpstr>
      <vt:lpstr>Noto Sans Symbols</vt:lpstr>
      <vt:lpstr>Quadon Medium</vt:lpstr>
      <vt:lpstr>Times New Roman</vt:lpstr>
      <vt:lpstr>Wingdings</vt:lpstr>
      <vt:lpstr>1_Office Theme</vt:lpstr>
      <vt:lpstr>Office Theme</vt:lpstr>
      <vt:lpstr>3_Office Theme</vt:lpstr>
      <vt:lpstr>            </vt:lpstr>
      <vt:lpstr>AB 705 - the Student Equity Plan</vt:lpstr>
      <vt:lpstr> AB 705: Summary, Intent, Opportunity</vt:lpstr>
      <vt:lpstr>A Brief History of AB 705’s Origins and Development</vt:lpstr>
      <vt:lpstr>PowerPoint Presentation</vt:lpstr>
      <vt:lpstr>Results from Early Adopters of AB 705</vt:lpstr>
      <vt:lpstr>PowerPoint Presentation</vt:lpstr>
      <vt:lpstr>PowerPoint Presentation</vt:lpstr>
      <vt:lpstr>PowerPoint Presentation</vt:lpstr>
      <vt:lpstr>College of the Redwoods Contemporary Math Enrollment and Success</vt:lpstr>
      <vt:lpstr>PowerPoint Presentation</vt:lpstr>
      <vt:lpstr> 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Hetts</dc:creator>
  <cp:lastModifiedBy>Silvester Henderson</cp:lastModifiedBy>
  <cp:revision>38</cp:revision>
  <dcterms:created xsi:type="dcterms:W3CDTF">2019-02-01T18:14:29Z</dcterms:created>
  <dcterms:modified xsi:type="dcterms:W3CDTF">2019-04-05T05:16:55Z</dcterms:modified>
</cp:coreProperties>
</file>