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/>
    <p:restoredTop sz="93692"/>
  </p:normalViewPr>
  <p:slideViewPr>
    <p:cSldViewPr snapToGrid="0" snapToObjects="1">
      <p:cViewPr varScale="1">
        <p:scale>
          <a:sx n="87" d="100"/>
          <a:sy n="87" d="100"/>
        </p:scale>
        <p:origin x="1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Students in Statistics Pathways</a:t>
            </a:r>
            <a:r>
              <a:rPr lang="en" sz="1100"/>
              <a:t> </a:t>
            </a:r>
            <a:r>
              <a:rPr lang="en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California Acceleration Project</a:t>
            </a:r>
          </a:p>
          <a:p>
            <a:pPr lvl="0"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Hal Huntsman, CCSF Math 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 descr="Screen Shot 2017-02-22 at 2.09.14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6150" y="1364325"/>
            <a:ext cx="5871699" cy="299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What these students have in common</a:t>
            </a:r>
            <a:r>
              <a:rPr lang="en" sz="1100"/>
              <a:t>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•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students are from colleges that have implemented accelerated Statistics pathways with the support of CAP. They took a pre-statistics course followed by a traditional Statistics course (e.g. content of C-ID Math 110) taught mainly in the math department.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•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students have majors that are in the Humanities and Social Sciences. Statistics meets their GE transfer requirement and their major does not require additional math or quantitative reasoning courses.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92934"/>
                </a:solidFill>
              </a:rPr>
              <a:t>RP Group’s study of 16 CAP colleges. Used s</a:t>
            </a:r>
            <a:r>
              <a:rPr lang="en" sz="2600">
                <a:solidFill>
                  <a:srgbClr val="292934"/>
                </a:solidFill>
              </a:rPr>
              <a:t>tatistical methods to control for pre-existing differences between students  </a:t>
            </a:r>
            <a:r>
              <a:rPr lang="en" sz="2400">
                <a:solidFill>
                  <a:srgbClr val="292934"/>
                </a:solidFill>
              </a:rPr>
              <a:t>(653 students in pre-statistics)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292934"/>
              </a:solidFill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92934"/>
                </a:solidFill>
              </a:rPr>
              <a:t>In math, students’ odds of completing a transfer-level math course were </a:t>
            </a:r>
            <a:r>
              <a:rPr lang="en" sz="2400" b="1">
                <a:solidFill>
                  <a:srgbClr val="292934"/>
                </a:solidFill>
              </a:rPr>
              <a:t>4.5 times greater</a:t>
            </a:r>
            <a:r>
              <a:rPr lang="en" sz="2400">
                <a:solidFill>
                  <a:srgbClr val="292934"/>
                </a:solidFill>
              </a:rPr>
              <a:t> than students in traditional remediation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u="sng">
                <a:solidFill>
                  <a:srgbClr val="292934"/>
                </a:solidFill>
              </a:rPr>
              <a:t>Completion of Transfer-Level Math </a:t>
            </a:r>
            <a:r>
              <a:rPr lang="en" sz="2000" u="sng">
                <a:solidFill>
                  <a:srgbClr val="292934"/>
                </a:solidFill>
              </a:rPr>
              <a:t>(within 1.5-2 years)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92934"/>
                </a:solidFill>
              </a:rPr>
              <a:t>The first 8 colleges piloting accelerated statistics pathways in CAP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92934"/>
                </a:solidFill>
              </a:rPr>
              <a:t>(Descriptive data, no statistical controls)</a:t>
            </a:r>
          </a:p>
          <a:p>
            <a:pPr lvl="0">
              <a:spcBef>
                <a:spcPts val="0"/>
              </a:spcBef>
              <a:buNone/>
            </a:pPr>
            <a:endParaRPr sz="2400" u="sng">
              <a:solidFill>
                <a:srgbClr val="292934"/>
              </a:solidFill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545900" cy="79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 descr="Screen Shot 2017-02-22 at 2.07.42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8752" y="1948075"/>
            <a:ext cx="5846948" cy="31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u="sng">
                <a:solidFill>
                  <a:srgbClr val="292934"/>
                </a:solidFill>
              </a:rPr>
              <a:t>Completion of Transfer-Level Math </a:t>
            </a:r>
            <a:r>
              <a:rPr lang="en" sz="2000" u="sng">
                <a:solidFill>
                  <a:srgbClr val="292934"/>
                </a:solidFill>
              </a:rPr>
              <a:t>(within 1.5-2 years)</a:t>
            </a:r>
          </a:p>
          <a:p>
            <a:pPr lvl="0">
              <a:spcBef>
                <a:spcPts val="0"/>
              </a:spcBef>
              <a:buNone/>
            </a:pPr>
            <a:endParaRPr sz="2400" u="sng">
              <a:solidFill>
                <a:srgbClr val="292934"/>
              </a:solidFill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92934"/>
                </a:solidFill>
              </a:rPr>
              <a:t>Students at 3-4 Levels Below Transfer in Math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292934"/>
                </a:solidFill>
              </a:rPr>
              <a:t>(Descriptive data, no statistical controls)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 descr="Screen Shot 2017-02-22 at 2.08.24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075" y="1935525"/>
            <a:ext cx="5528225" cy="320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589935"/>
            <a:ext cx="8520600" cy="34048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Thank you!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/>
            <a:r>
              <a:rPr lang="en" dirty="0"/>
              <a:t>Hal Huntsman: </a:t>
            </a:r>
            <a:r>
              <a:rPr lang="en" dirty="0" err="1" smtClean="0"/>
              <a:t>shuntsma@ccsf.edu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More information at: http://</a:t>
            </a:r>
            <a:r>
              <a:rPr lang="en-US" dirty="0" err="1"/>
              <a:t>accelerationproject.org</a:t>
            </a:r>
            <a:r>
              <a:rPr lang="en-US" dirty="0"/>
              <a:t>/</a:t>
            </a:r>
            <a:endParaRPr lang="en" dirty="0"/>
          </a:p>
        </p:txBody>
      </p:sp>
      <p:sp>
        <p:nvSpPr>
          <p:cNvPr id="2" name="TextBox 1"/>
          <p:cNvSpPr txBox="1"/>
          <p:nvPr/>
        </p:nvSpPr>
        <p:spPr>
          <a:xfrm>
            <a:off x="6754761" y="200578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201</Words>
  <Application>Microsoft Macintosh PowerPoint</Application>
  <PresentationFormat>On-screen Show (16:9)</PresentationFormat>
  <Paragraphs>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simple-light-2</vt:lpstr>
      <vt:lpstr>Students in Statistics Pathways California Acceleration Project </vt:lpstr>
      <vt:lpstr>PowerPoint Presentation</vt:lpstr>
      <vt:lpstr>What these students have in common </vt:lpstr>
      <vt:lpstr>PowerPoint Presentation</vt:lpstr>
      <vt:lpstr>Completion of Transfer-Level Math (within 1.5-2 years) The first 8 colleges piloting accelerated statistics pathways in CAP (Descriptive data, no statistical controls) </vt:lpstr>
      <vt:lpstr>Completion of Transfer-Level Math (within 1.5-2 years) </vt:lpstr>
      <vt:lpstr>Thank you!  Hal Huntsman: shuntsma@ccsf.edu  More information at: http://accelerationproject.org/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in Statistics Pathways California Acceleration Project </dc:title>
  <cp:lastModifiedBy>Hal Huntsman</cp:lastModifiedBy>
  <cp:revision>2</cp:revision>
  <dcterms:modified xsi:type="dcterms:W3CDTF">2017-03-05T03:46:21Z</dcterms:modified>
</cp:coreProperties>
</file>