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30"/>
  </p:notesMasterIdLst>
  <p:handoutMasterIdLst>
    <p:handoutMasterId r:id="rId31"/>
  </p:handoutMasterIdLst>
  <p:sldIdLst>
    <p:sldId id="256" r:id="rId2"/>
    <p:sldId id="258" r:id="rId3"/>
    <p:sldId id="284"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199F9D9-F1ED-495B-ADA1-D85E4FFDFC80}" v="1" dt="2021-07-02T16:13:36.19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22" autoAdjust="0"/>
    <p:restoredTop sz="77236" autoAdjust="0"/>
  </p:normalViewPr>
  <p:slideViewPr>
    <p:cSldViewPr snapToGrid="0" snapToObjects="1">
      <p:cViewPr varScale="1">
        <p:scale>
          <a:sx n="92" d="100"/>
          <a:sy n="92" d="100"/>
        </p:scale>
        <p:origin x="132" y="164"/>
      </p:cViewPr>
      <p:guideLst/>
    </p:cSldViewPr>
  </p:slideViewPr>
  <p:notesTextViewPr>
    <p:cViewPr>
      <p:scale>
        <a:sx n="1" d="1"/>
        <a:sy n="1" d="1"/>
      </p:scale>
      <p:origin x="0" y="0"/>
    </p:cViewPr>
  </p:notesTextViewPr>
  <p:notesViewPr>
    <p:cSldViewPr snapToGrid="0" snapToObjects="1">
      <p:cViewPr varScale="1">
        <p:scale>
          <a:sx n="95" d="100"/>
          <a:sy n="95" d="100"/>
        </p:scale>
        <p:origin x="2512" y="19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chelle Bean" userId="0d8acacb-9479-4755-afc3-7abd1af15332" providerId="ADAL" clId="{5199F9D9-F1ED-495B-ADA1-D85E4FFDFC80}"/>
    <pc:docChg chg="modSld">
      <pc:chgData name="Michelle Bean" userId="0d8acacb-9479-4755-afc3-7abd1af15332" providerId="ADAL" clId="{5199F9D9-F1ED-495B-ADA1-D85E4FFDFC80}" dt="2021-07-02T16:13:36.195" v="5" actId="20577"/>
      <pc:docMkLst>
        <pc:docMk/>
      </pc:docMkLst>
      <pc:sldChg chg="modSp mod">
        <pc:chgData name="Michelle Bean" userId="0d8acacb-9479-4755-afc3-7abd1af15332" providerId="ADAL" clId="{5199F9D9-F1ED-495B-ADA1-D85E4FFDFC80}" dt="2021-07-02T16:13:36.195" v="5" actId="20577"/>
        <pc:sldMkLst>
          <pc:docMk/>
          <pc:sldMk cId="0" sldId="263"/>
        </pc:sldMkLst>
        <pc:spChg chg="mod">
          <ac:chgData name="Michelle Bean" userId="0d8acacb-9479-4755-afc3-7abd1af15332" providerId="ADAL" clId="{5199F9D9-F1ED-495B-ADA1-D85E4FFDFC80}" dt="2021-07-02T16:13:36.195" v="5" actId="20577"/>
          <ac:spMkLst>
            <pc:docMk/>
            <pc:sldMk cId="0" sldId="263"/>
            <ac:spMk id="2" creationId="{EDB473E3-96F5-45D0-A5D2-F36999F3B563}"/>
          </ac:spMkLst>
        </pc:spChg>
        <pc:spChg chg="mod">
          <ac:chgData name="Michelle Bean" userId="0d8acacb-9479-4755-afc3-7abd1af15332" providerId="ADAL" clId="{5199F9D9-F1ED-495B-ADA1-D85E4FFDFC80}" dt="2021-07-02T16:13:32.463" v="4" actId="20577"/>
          <ac:spMkLst>
            <pc:docMk/>
            <pc:sldMk cId="0" sldId="263"/>
            <ac:spMk id="317" creationId="{00000000-0000-0000-0000-000000000000}"/>
          </ac:spMkLst>
        </pc:spChg>
      </pc:sldChg>
    </pc:docChg>
  </pc:docChgLst>
</pc:chgInfo>
</file>

<file path=ppt/diagrams/_rels/data2.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svg"/><Relationship Id="rId2" Type="http://schemas.openxmlformats.org/officeDocument/2006/relationships/image" Target="../media/image16.svg"/><Relationship Id="rId1" Type="http://schemas.openxmlformats.org/officeDocument/2006/relationships/image" Target="../media/image15.png"/><Relationship Id="rId6" Type="http://schemas.openxmlformats.org/officeDocument/2006/relationships/image" Target="../media/image20.sv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svg"/><Relationship Id="rId4" Type="http://schemas.openxmlformats.org/officeDocument/2006/relationships/image" Target="../media/image18.svg"/><Relationship Id="rId9" Type="http://schemas.openxmlformats.org/officeDocument/2006/relationships/image" Target="../media/image23.png"/></Relationships>
</file>

<file path=ppt/diagrams/_rels/drawing2.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svg"/><Relationship Id="rId2" Type="http://schemas.openxmlformats.org/officeDocument/2006/relationships/image" Target="../media/image16.svg"/><Relationship Id="rId1" Type="http://schemas.openxmlformats.org/officeDocument/2006/relationships/image" Target="../media/image15.png"/><Relationship Id="rId6" Type="http://schemas.openxmlformats.org/officeDocument/2006/relationships/image" Target="../media/image20.sv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svg"/><Relationship Id="rId4" Type="http://schemas.openxmlformats.org/officeDocument/2006/relationships/image" Target="../media/image18.svg"/><Relationship Id="rId9" Type="http://schemas.openxmlformats.org/officeDocument/2006/relationships/image" Target="../media/image23.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2F47BCC-8A0B-4598-9A52-D3D2B79ACB4D}"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182B97BF-DA01-4FA5-A640-2DB533671F04}">
      <dgm:prSet/>
      <dgm:spPr/>
      <dgm:t>
        <a:bodyPr/>
        <a:lstStyle/>
        <a:p>
          <a:r>
            <a:rPr lang="en-US" dirty="0"/>
            <a:t>Michelle Velasquez Bean (she/her), ASCCC Treasurer </a:t>
          </a:r>
        </a:p>
      </dgm:t>
    </dgm:pt>
    <dgm:pt modelId="{62791CB9-3139-461F-9A4F-391AC7DAA12F}" type="parTrans" cxnId="{B4465541-D2F4-4519-A175-066C25252263}">
      <dgm:prSet/>
      <dgm:spPr/>
      <dgm:t>
        <a:bodyPr/>
        <a:lstStyle/>
        <a:p>
          <a:endParaRPr lang="en-US"/>
        </a:p>
      </dgm:t>
    </dgm:pt>
    <dgm:pt modelId="{374D1E05-74F0-405B-8575-A98D7E99DA60}" type="sibTrans" cxnId="{B4465541-D2F4-4519-A175-066C25252263}">
      <dgm:prSet/>
      <dgm:spPr/>
      <dgm:t>
        <a:bodyPr/>
        <a:lstStyle/>
        <a:p>
          <a:endParaRPr lang="en-US"/>
        </a:p>
      </dgm:t>
    </dgm:pt>
    <dgm:pt modelId="{5CB5A43B-9C34-45B0-B0A6-AFC46BF1C01B}">
      <dgm:prSet/>
      <dgm:spPr/>
      <dgm:t>
        <a:bodyPr/>
        <a:lstStyle/>
        <a:p>
          <a:r>
            <a:rPr lang="en-US" dirty="0"/>
            <a:t>Karla Kirk (she/her), ASCCC North Representative </a:t>
          </a:r>
        </a:p>
      </dgm:t>
    </dgm:pt>
    <dgm:pt modelId="{FAB347C3-5259-47DF-A49D-3182DEC9E6B9}" type="parTrans" cxnId="{6CEAC64A-3C0F-46EE-88BF-7F55E8817194}">
      <dgm:prSet/>
      <dgm:spPr/>
      <dgm:t>
        <a:bodyPr/>
        <a:lstStyle/>
        <a:p>
          <a:endParaRPr lang="en-US"/>
        </a:p>
      </dgm:t>
    </dgm:pt>
    <dgm:pt modelId="{7507E8AF-714D-4814-842C-23AB62EEC46E}" type="sibTrans" cxnId="{6CEAC64A-3C0F-46EE-88BF-7F55E8817194}">
      <dgm:prSet/>
      <dgm:spPr/>
      <dgm:t>
        <a:bodyPr/>
        <a:lstStyle/>
        <a:p>
          <a:endParaRPr lang="en-US"/>
        </a:p>
      </dgm:t>
    </dgm:pt>
    <dgm:pt modelId="{FADED8C6-D788-4AAE-8F5E-81024CB634E0}">
      <dgm:prSet/>
      <dgm:spPr/>
      <dgm:t>
        <a:bodyPr/>
        <a:lstStyle/>
        <a:p>
          <a:r>
            <a:rPr lang="en-US" dirty="0"/>
            <a:t>Don Miller (he/him/</a:t>
          </a:r>
          <a:r>
            <a:rPr lang="en-US" dirty="0" err="1"/>
            <a:t>él</a:t>
          </a:r>
          <a:r>
            <a:rPr lang="en-US" dirty="0"/>
            <a:t>), CCCCIO President, Rio Hondo College, Vice President of Academic Affairs </a:t>
          </a:r>
        </a:p>
      </dgm:t>
    </dgm:pt>
    <dgm:pt modelId="{6A58752E-46BA-46CC-A997-55782A91C6E5}" type="parTrans" cxnId="{BE16B67A-BEAD-4C2F-943F-2754AECD1C05}">
      <dgm:prSet/>
      <dgm:spPr/>
      <dgm:t>
        <a:bodyPr/>
        <a:lstStyle/>
        <a:p>
          <a:endParaRPr lang="en-US"/>
        </a:p>
      </dgm:t>
    </dgm:pt>
    <dgm:pt modelId="{9CE2110C-3407-455D-8955-63AFBCAF222B}" type="sibTrans" cxnId="{BE16B67A-BEAD-4C2F-943F-2754AECD1C05}">
      <dgm:prSet/>
      <dgm:spPr/>
      <dgm:t>
        <a:bodyPr/>
        <a:lstStyle/>
        <a:p>
          <a:endParaRPr lang="en-US"/>
        </a:p>
      </dgm:t>
    </dgm:pt>
    <dgm:pt modelId="{276D0391-3697-4714-907C-AC96FD90C854}">
      <dgm:prSet/>
      <dgm:spPr/>
      <dgm:t>
        <a:bodyPr/>
        <a:lstStyle/>
        <a:p>
          <a:r>
            <a:rPr lang="en-US" dirty="0" err="1"/>
            <a:t>Alketa</a:t>
          </a:r>
          <a:r>
            <a:rPr lang="en-US" dirty="0"/>
            <a:t> Wojcik (she/her), 5C, </a:t>
          </a:r>
          <a:r>
            <a:rPr lang="en-US" dirty="0" err="1"/>
            <a:t>MiraCosta</a:t>
          </a:r>
          <a:r>
            <a:rPr lang="en-US" dirty="0"/>
            <a:t> College, Vice President of Student Services</a:t>
          </a:r>
        </a:p>
      </dgm:t>
    </dgm:pt>
    <dgm:pt modelId="{91F9A4D8-7D13-4650-A809-CAACC3648761}" type="parTrans" cxnId="{51B7C4E0-1FD6-4DCD-9783-686F62CFF55D}">
      <dgm:prSet/>
      <dgm:spPr/>
      <dgm:t>
        <a:bodyPr/>
        <a:lstStyle/>
        <a:p>
          <a:endParaRPr lang="en-US"/>
        </a:p>
      </dgm:t>
    </dgm:pt>
    <dgm:pt modelId="{B18C3F18-3EBB-4ED3-A9F7-618511467EFD}" type="sibTrans" cxnId="{51B7C4E0-1FD6-4DCD-9783-686F62CFF55D}">
      <dgm:prSet/>
      <dgm:spPr/>
      <dgm:t>
        <a:bodyPr/>
        <a:lstStyle/>
        <a:p>
          <a:endParaRPr lang="en-US"/>
        </a:p>
      </dgm:t>
    </dgm:pt>
    <dgm:pt modelId="{BF53D9D6-7349-4A6F-BBC0-DC30FAEE2A43}" type="pres">
      <dgm:prSet presAssocID="{B2F47BCC-8A0B-4598-9A52-D3D2B79ACB4D}" presName="linear" presStyleCnt="0">
        <dgm:presLayoutVars>
          <dgm:animLvl val="lvl"/>
          <dgm:resizeHandles val="exact"/>
        </dgm:presLayoutVars>
      </dgm:prSet>
      <dgm:spPr/>
    </dgm:pt>
    <dgm:pt modelId="{98601570-8B52-471A-BFCA-05D624214862}" type="pres">
      <dgm:prSet presAssocID="{182B97BF-DA01-4FA5-A640-2DB533671F04}" presName="parentText" presStyleLbl="node1" presStyleIdx="0" presStyleCnt="4">
        <dgm:presLayoutVars>
          <dgm:chMax val="0"/>
          <dgm:bulletEnabled val="1"/>
        </dgm:presLayoutVars>
      </dgm:prSet>
      <dgm:spPr/>
    </dgm:pt>
    <dgm:pt modelId="{EDF1B1E6-DFC9-43C6-9689-8F36BAF41AE8}" type="pres">
      <dgm:prSet presAssocID="{374D1E05-74F0-405B-8575-A98D7E99DA60}" presName="spacer" presStyleCnt="0"/>
      <dgm:spPr/>
    </dgm:pt>
    <dgm:pt modelId="{20F8CE47-3A42-45FA-AC4E-2198D8BA7F0B}" type="pres">
      <dgm:prSet presAssocID="{5CB5A43B-9C34-45B0-B0A6-AFC46BF1C01B}" presName="parentText" presStyleLbl="node1" presStyleIdx="1" presStyleCnt="4">
        <dgm:presLayoutVars>
          <dgm:chMax val="0"/>
          <dgm:bulletEnabled val="1"/>
        </dgm:presLayoutVars>
      </dgm:prSet>
      <dgm:spPr/>
    </dgm:pt>
    <dgm:pt modelId="{AB74D6C4-5864-40CC-9F0C-C5FFE45D4D5A}" type="pres">
      <dgm:prSet presAssocID="{7507E8AF-714D-4814-842C-23AB62EEC46E}" presName="spacer" presStyleCnt="0"/>
      <dgm:spPr/>
    </dgm:pt>
    <dgm:pt modelId="{C48FDE92-0FDC-4038-BA86-234700A2D942}" type="pres">
      <dgm:prSet presAssocID="{FADED8C6-D788-4AAE-8F5E-81024CB634E0}" presName="parentText" presStyleLbl="node1" presStyleIdx="2" presStyleCnt="4">
        <dgm:presLayoutVars>
          <dgm:chMax val="0"/>
          <dgm:bulletEnabled val="1"/>
        </dgm:presLayoutVars>
      </dgm:prSet>
      <dgm:spPr/>
    </dgm:pt>
    <dgm:pt modelId="{DE104FC0-BC8D-4FCD-A08F-149379FE7252}" type="pres">
      <dgm:prSet presAssocID="{9CE2110C-3407-455D-8955-63AFBCAF222B}" presName="spacer" presStyleCnt="0"/>
      <dgm:spPr/>
    </dgm:pt>
    <dgm:pt modelId="{6B2E84F2-F273-496D-A2AB-7D9BB1EE8DCF}" type="pres">
      <dgm:prSet presAssocID="{276D0391-3697-4714-907C-AC96FD90C854}" presName="parentText" presStyleLbl="node1" presStyleIdx="3" presStyleCnt="4">
        <dgm:presLayoutVars>
          <dgm:chMax val="0"/>
          <dgm:bulletEnabled val="1"/>
        </dgm:presLayoutVars>
      </dgm:prSet>
      <dgm:spPr/>
    </dgm:pt>
  </dgm:ptLst>
  <dgm:cxnLst>
    <dgm:cxn modelId="{C09F8C39-59BA-4EA4-8C9F-D43B4ECF2BAE}" type="presOf" srcId="{5CB5A43B-9C34-45B0-B0A6-AFC46BF1C01B}" destId="{20F8CE47-3A42-45FA-AC4E-2198D8BA7F0B}" srcOrd="0" destOrd="0" presId="urn:microsoft.com/office/officeart/2005/8/layout/vList2"/>
    <dgm:cxn modelId="{B4465541-D2F4-4519-A175-066C25252263}" srcId="{B2F47BCC-8A0B-4598-9A52-D3D2B79ACB4D}" destId="{182B97BF-DA01-4FA5-A640-2DB533671F04}" srcOrd="0" destOrd="0" parTransId="{62791CB9-3139-461F-9A4F-391AC7DAA12F}" sibTransId="{374D1E05-74F0-405B-8575-A98D7E99DA60}"/>
    <dgm:cxn modelId="{8F067F49-4133-4FF7-AF01-8D1227765C25}" type="presOf" srcId="{182B97BF-DA01-4FA5-A640-2DB533671F04}" destId="{98601570-8B52-471A-BFCA-05D624214862}" srcOrd="0" destOrd="0" presId="urn:microsoft.com/office/officeart/2005/8/layout/vList2"/>
    <dgm:cxn modelId="{6CEAC64A-3C0F-46EE-88BF-7F55E8817194}" srcId="{B2F47BCC-8A0B-4598-9A52-D3D2B79ACB4D}" destId="{5CB5A43B-9C34-45B0-B0A6-AFC46BF1C01B}" srcOrd="1" destOrd="0" parTransId="{FAB347C3-5259-47DF-A49D-3182DEC9E6B9}" sibTransId="{7507E8AF-714D-4814-842C-23AB62EEC46E}"/>
    <dgm:cxn modelId="{BE16B67A-BEAD-4C2F-943F-2754AECD1C05}" srcId="{B2F47BCC-8A0B-4598-9A52-D3D2B79ACB4D}" destId="{FADED8C6-D788-4AAE-8F5E-81024CB634E0}" srcOrd="2" destOrd="0" parTransId="{6A58752E-46BA-46CC-A997-55782A91C6E5}" sibTransId="{9CE2110C-3407-455D-8955-63AFBCAF222B}"/>
    <dgm:cxn modelId="{7F67F3A4-FECE-401B-A5A6-0AF629A383DC}" type="presOf" srcId="{B2F47BCC-8A0B-4598-9A52-D3D2B79ACB4D}" destId="{BF53D9D6-7349-4A6F-BBC0-DC30FAEE2A43}" srcOrd="0" destOrd="0" presId="urn:microsoft.com/office/officeart/2005/8/layout/vList2"/>
    <dgm:cxn modelId="{17F2CCB6-C5A3-4A5B-AED4-E1DA457AE2F8}" type="presOf" srcId="{FADED8C6-D788-4AAE-8F5E-81024CB634E0}" destId="{C48FDE92-0FDC-4038-BA86-234700A2D942}" srcOrd="0" destOrd="0" presId="urn:microsoft.com/office/officeart/2005/8/layout/vList2"/>
    <dgm:cxn modelId="{51B7C4E0-1FD6-4DCD-9783-686F62CFF55D}" srcId="{B2F47BCC-8A0B-4598-9A52-D3D2B79ACB4D}" destId="{276D0391-3697-4714-907C-AC96FD90C854}" srcOrd="3" destOrd="0" parTransId="{91F9A4D8-7D13-4650-A809-CAACC3648761}" sibTransId="{B18C3F18-3EBB-4ED3-A9F7-618511467EFD}"/>
    <dgm:cxn modelId="{C924A0EF-D7CA-4960-A50C-FC8E6B305F3D}" type="presOf" srcId="{276D0391-3697-4714-907C-AC96FD90C854}" destId="{6B2E84F2-F273-496D-A2AB-7D9BB1EE8DCF}" srcOrd="0" destOrd="0" presId="urn:microsoft.com/office/officeart/2005/8/layout/vList2"/>
    <dgm:cxn modelId="{C909A88E-7748-4B1E-ABE3-9D59F527A372}" type="presParOf" srcId="{BF53D9D6-7349-4A6F-BBC0-DC30FAEE2A43}" destId="{98601570-8B52-471A-BFCA-05D624214862}" srcOrd="0" destOrd="0" presId="urn:microsoft.com/office/officeart/2005/8/layout/vList2"/>
    <dgm:cxn modelId="{458C2156-AD1D-4774-A2AA-FFD95F1032C1}" type="presParOf" srcId="{BF53D9D6-7349-4A6F-BBC0-DC30FAEE2A43}" destId="{EDF1B1E6-DFC9-43C6-9689-8F36BAF41AE8}" srcOrd="1" destOrd="0" presId="urn:microsoft.com/office/officeart/2005/8/layout/vList2"/>
    <dgm:cxn modelId="{2D672BC3-BD0E-4485-B871-0F9A6D9569F6}" type="presParOf" srcId="{BF53D9D6-7349-4A6F-BBC0-DC30FAEE2A43}" destId="{20F8CE47-3A42-45FA-AC4E-2198D8BA7F0B}" srcOrd="2" destOrd="0" presId="urn:microsoft.com/office/officeart/2005/8/layout/vList2"/>
    <dgm:cxn modelId="{5D3FC617-35B6-455C-B59D-E0E4B6D8B5B6}" type="presParOf" srcId="{BF53D9D6-7349-4A6F-BBC0-DC30FAEE2A43}" destId="{AB74D6C4-5864-40CC-9F0C-C5FFE45D4D5A}" srcOrd="3" destOrd="0" presId="urn:microsoft.com/office/officeart/2005/8/layout/vList2"/>
    <dgm:cxn modelId="{C564E9DE-053C-47AA-B76D-D9CFDD2208A6}" type="presParOf" srcId="{BF53D9D6-7349-4A6F-BBC0-DC30FAEE2A43}" destId="{C48FDE92-0FDC-4038-BA86-234700A2D942}" srcOrd="4" destOrd="0" presId="urn:microsoft.com/office/officeart/2005/8/layout/vList2"/>
    <dgm:cxn modelId="{7A388D8C-2087-4896-9C1F-B0642C34B2D1}" type="presParOf" srcId="{BF53D9D6-7349-4A6F-BBC0-DC30FAEE2A43}" destId="{DE104FC0-BC8D-4FCD-A08F-149379FE7252}" srcOrd="5" destOrd="0" presId="urn:microsoft.com/office/officeart/2005/8/layout/vList2"/>
    <dgm:cxn modelId="{6D6AFA47-C33E-49CF-9C7B-9135454E2D01}" type="presParOf" srcId="{BF53D9D6-7349-4A6F-BBC0-DC30FAEE2A43}" destId="{6B2E84F2-F273-496D-A2AB-7D9BB1EE8DCF}"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6DC827D-FB49-48F4-B96D-1E531FC43A0A}"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AC5245E3-71C9-44C3-B21C-9E95DB0F1162}">
      <dgm:prSet/>
      <dgm:spPr/>
      <dgm:t>
        <a:bodyPr/>
        <a:lstStyle/>
        <a:p>
          <a:pPr>
            <a:lnSpc>
              <a:spcPct val="100000"/>
            </a:lnSpc>
          </a:pPr>
          <a:r>
            <a:rPr lang="en-US"/>
            <a:t>Ask for a review and update of college mission, vision, and values (good for accreditation)</a:t>
          </a:r>
        </a:p>
      </dgm:t>
    </dgm:pt>
    <dgm:pt modelId="{62CA5B3F-BCD4-4B6E-B6F8-1F317E875FBD}" type="parTrans" cxnId="{6EEF0ED9-B5DA-481C-8747-E53EBE67FDF0}">
      <dgm:prSet/>
      <dgm:spPr/>
      <dgm:t>
        <a:bodyPr/>
        <a:lstStyle/>
        <a:p>
          <a:endParaRPr lang="en-US"/>
        </a:p>
      </dgm:t>
    </dgm:pt>
    <dgm:pt modelId="{30F7D981-25DB-4B16-A1EB-CE4998C666C3}" type="sibTrans" cxnId="{6EEF0ED9-B5DA-481C-8747-E53EBE67FDF0}">
      <dgm:prSet/>
      <dgm:spPr/>
      <dgm:t>
        <a:bodyPr/>
        <a:lstStyle/>
        <a:p>
          <a:endParaRPr lang="en-US"/>
        </a:p>
      </dgm:t>
    </dgm:pt>
    <dgm:pt modelId="{FDFA349B-D332-4728-BFD8-1D765E2B5EFF}">
      <dgm:prSet/>
      <dgm:spPr/>
      <dgm:t>
        <a:bodyPr/>
        <a:lstStyle/>
        <a:p>
          <a:pPr>
            <a:lnSpc>
              <a:spcPct val="100000"/>
            </a:lnSpc>
          </a:pPr>
          <a:r>
            <a:rPr lang="en-US"/>
            <a:t>Update policies and procedures</a:t>
          </a:r>
        </a:p>
      </dgm:t>
    </dgm:pt>
    <dgm:pt modelId="{B7F21651-D1A1-4B4D-84FA-113E2F057261}" type="parTrans" cxnId="{B7EAF1CE-8057-4DC7-A64F-5AB93A85F28E}">
      <dgm:prSet/>
      <dgm:spPr/>
      <dgm:t>
        <a:bodyPr/>
        <a:lstStyle/>
        <a:p>
          <a:endParaRPr lang="en-US"/>
        </a:p>
      </dgm:t>
    </dgm:pt>
    <dgm:pt modelId="{40EF9A9E-B3E0-4166-A62A-4E242C50EBE2}" type="sibTrans" cxnId="{B7EAF1CE-8057-4DC7-A64F-5AB93A85F28E}">
      <dgm:prSet/>
      <dgm:spPr/>
      <dgm:t>
        <a:bodyPr/>
        <a:lstStyle/>
        <a:p>
          <a:endParaRPr lang="en-US"/>
        </a:p>
      </dgm:t>
    </dgm:pt>
    <dgm:pt modelId="{0D2566A6-3B41-4921-BD0A-C82AC213C132}">
      <dgm:prSet/>
      <dgm:spPr/>
      <dgm:t>
        <a:bodyPr/>
        <a:lstStyle/>
        <a:p>
          <a:pPr>
            <a:lnSpc>
              <a:spcPct val="100000"/>
            </a:lnSpc>
          </a:pPr>
          <a:r>
            <a:rPr lang="en-US"/>
            <a:t>Design department goals and priorities</a:t>
          </a:r>
        </a:p>
      </dgm:t>
    </dgm:pt>
    <dgm:pt modelId="{A3611A2E-88F5-43EF-B918-C3B9F41BC88A}" type="parTrans" cxnId="{0311C7EA-2247-45A0-B8BE-4537B77883F2}">
      <dgm:prSet/>
      <dgm:spPr/>
      <dgm:t>
        <a:bodyPr/>
        <a:lstStyle/>
        <a:p>
          <a:endParaRPr lang="en-US"/>
        </a:p>
      </dgm:t>
    </dgm:pt>
    <dgm:pt modelId="{E898B54E-1E59-497C-A284-F9B8DAF2B12A}" type="sibTrans" cxnId="{0311C7EA-2247-45A0-B8BE-4537B77883F2}">
      <dgm:prSet/>
      <dgm:spPr/>
      <dgm:t>
        <a:bodyPr/>
        <a:lstStyle/>
        <a:p>
          <a:endParaRPr lang="en-US"/>
        </a:p>
      </dgm:t>
    </dgm:pt>
    <dgm:pt modelId="{7487170C-F314-4CD1-87FC-29CE886C18CD}">
      <dgm:prSet/>
      <dgm:spPr/>
      <dgm:t>
        <a:bodyPr/>
        <a:lstStyle/>
        <a:p>
          <a:pPr>
            <a:lnSpc>
              <a:spcPct val="100000"/>
            </a:lnSpc>
          </a:pPr>
          <a:r>
            <a:rPr lang="en-US"/>
            <a:t>Look at how it all aligns</a:t>
          </a:r>
        </a:p>
      </dgm:t>
    </dgm:pt>
    <dgm:pt modelId="{305DFA2B-5B16-4872-942A-9D15AA9108E4}" type="parTrans" cxnId="{3AFFA1B1-51B7-4DB4-A528-7ADCDBA3EC07}">
      <dgm:prSet/>
      <dgm:spPr/>
      <dgm:t>
        <a:bodyPr/>
        <a:lstStyle/>
        <a:p>
          <a:endParaRPr lang="en-US"/>
        </a:p>
      </dgm:t>
    </dgm:pt>
    <dgm:pt modelId="{56E6801C-D115-410B-8519-81EB9CE0053C}" type="sibTrans" cxnId="{3AFFA1B1-51B7-4DB4-A528-7ADCDBA3EC07}">
      <dgm:prSet/>
      <dgm:spPr/>
      <dgm:t>
        <a:bodyPr/>
        <a:lstStyle/>
        <a:p>
          <a:endParaRPr lang="en-US"/>
        </a:p>
      </dgm:t>
    </dgm:pt>
    <dgm:pt modelId="{D946E385-AF4E-40EE-8894-FB66A3EE8632}">
      <dgm:prSet/>
      <dgm:spPr/>
      <dgm:t>
        <a:bodyPr/>
        <a:lstStyle/>
        <a:p>
          <a:pPr>
            <a:lnSpc>
              <a:spcPct val="100000"/>
            </a:lnSpc>
          </a:pPr>
          <a:r>
            <a:rPr lang="en-US"/>
            <a:t>Avoid duplicating efforts--instead focus on a few to measure and then scale up what works</a:t>
          </a:r>
        </a:p>
      </dgm:t>
    </dgm:pt>
    <dgm:pt modelId="{B2D2AC59-3EEB-497E-AC8A-DAC0A65F0513}" type="parTrans" cxnId="{A9A7E989-5E98-4665-80D6-5D7B5876CA73}">
      <dgm:prSet/>
      <dgm:spPr/>
      <dgm:t>
        <a:bodyPr/>
        <a:lstStyle/>
        <a:p>
          <a:endParaRPr lang="en-US"/>
        </a:p>
      </dgm:t>
    </dgm:pt>
    <dgm:pt modelId="{46438EEF-8357-450F-AE33-3003D155A7AE}" type="sibTrans" cxnId="{A9A7E989-5E98-4665-80D6-5D7B5876CA73}">
      <dgm:prSet/>
      <dgm:spPr/>
      <dgm:t>
        <a:bodyPr/>
        <a:lstStyle/>
        <a:p>
          <a:endParaRPr lang="en-US"/>
        </a:p>
      </dgm:t>
    </dgm:pt>
    <dgm:pt modelId="{A96D45C5-DD1B-4A2D-84C3-5526B85B3A0A}">
      <dgm:prSet/>
      <dgm:spPr/>
      <dgm:t>
        <a:bodyPr/>
        <a:lstStyle/>
        <a:p>
          <a:pPr>
            <a:lnSpc>
              <a:spcPct val="100000"/>
            </a:lnSpc>
          </a:pPr>
          <a:r>
            <a:rPr lang="en-US"/>
            <a:t>Don’t forget to ask students if it works!</a:t>
          </a:r>
        </a:p>
      </dgm:t>
    </dgm:pt>
    <dgm:pt modelId="{C226505C-9BFA-43E9-AFA0-6B0EE65435D6}" type="parTrans" cxnId="{CD432865-FADC-4D27-8B57-6AFA7BDED9BD}">
      <dgm:prSet/>
      <dgm:spPr/>
      <dgm:t>
        <a:bodyPr/>
        <a:lstStyle/>
        <a:p>
          <a:endParaRPr lang="en-US"/>
        </a:p>
      </dgm:t>
    </dgm:pt>
    <dgm:pt modelId="{3D6056F8-4F08-493D-BD0F-C78CFD2F53F0}" type="sibTrans" cxnId="{CD432865-FADC-4D27-8B57-6AFA7BDED9BD}">
      <dgm:prSet/>
      <dgm:spPr/>
      <dgm:t>
        <a:bodyPr/>
        <a:lstStyle/>
        <a:p>
          <a:endParaRPr lang="en-US"/>
        </a:p>
      </dgm:t>
    </dgm:pt>
    <dgm:pt modelId="{B2CC4000-A265-4133-9850-EAD8ACEF1D89}" type="pres">
      <dgm:prSet presAssocID="{16DC827D-FB49-48F4-B96D-1E531FC43A0A}" presName="root" presStyleCnt="0">
        <dgm:presLayoutVars>
          <dgm:dir/>
          <dgm:resizeHandles val="exact"/>
        </dgm:presLayoutVars>
      </dgm:prSet>
      <dgm:spPr/>
    </dgm:pt>
    <dgm:pt modelId="{28A7E666-956D-4045-9FCD-28F63D0BAED9}" type="pres">
      <dgm:prSet presAssocID="{AC5245E3-71C9-44C3-B21C-9E95DB0F1162}" presName="compNode" presStyleCnt="0"/>
      <dgm:spPr/>
    </dgm:pt>
    <dgm:pt modelId="{636685BB-C746-40E8-9F9E-A7A3307C1A0C}" type="pres">
      <dgm:prSet presAssocID="{AC5245E3-71C9-44C3-B21C-9E95DB0F1162}" presName="bgRect" presStyleLbl="bgShp" presStyleIdx="0" presStyleCnt="6"/>
      <dgm:spPr/>
    </dgm:pt>
    <dgm:pt modelId="{CF57679E-4E90-4FDD-B96E-C14438555284}" type="pres">
      <dgm:prSet presAssocID="{AC5245E3-71C9-44C3-B21C-9E95DB0F1162}"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Diploma Roll"/>
        </a:ext>
      </dgm:extLst>
    </dgm:pt>
    <dgm:pt modelId="{F8975014-90A9-4D43-8E28-03FBF068FCEB}" type="pres">
      <dgm:prSet presAssocID="{AC5245E3-71C9-44C3-B21C-9E95DB0F1162}" presName="spaceRect" presStyleCnt="0"/>
      <dgm:spPr/>
    </dgm:pt>
    <dgm:pt modelId="{87A92232-4202-416F-92C4-2C256108014C}" type="pres">
      <dgm:prSet presAssocID="{AC5245E3-71C9-44C3-B21C-9E95DB0F1162}" presName="parTx" presStyleLbl="revTx" presStyleIdx="0" presStyleCnt="6">
        <dgm:presLayoutVars>
          <dgm:chMax val="0"/>
          <dgm:chPref val="0"/>
        </dgm:presLayoutVars>
      </dgm:prSet>
      <dgm:spPr/>
    </dgm:pt>
    <dgm:pt modelId="{8F514862-14A7-488A-884B-A22C91F93B3C}" type="pres">
      <dgm:prSet presAssocID="{30F7D981-25DB-4B16-A1EB-CE4998C666C3}" presName="sibTrans" presStyleCnt="0"/>
      <dgm:spPr/>
    </dgm:pt>
    <dgm:pt modelId="{7F3D20E3-320B-4A77-AEA2-BA1B82AC2B32}" type="pres">
      <dgm:prSet presAssocID="{FDFA349B-D332-4728-BFD8-1D765E2B5EFF}" presName="compNode" presStyleCnt="0"/>
      <dgm:spPr/>
    </dgm:pt>
    <dgm:pt modelId="{F6B7F715-78B9-4030-92FB-E1568475DFEB}" type="pres">
      <dgm:prSet presAssocID="{FDFA349B-D332-4728-BFD8-1D765E2B5EFF}" presName="bgRect" presStyleLbl="bgShp" presStyleIdx="1" presStyleCnt="6"/>
      <dgm:spPr/>
    </dgm:pt>
    <dgm:pt modelId="{8A96567E-5656-424E-BB2C-EB327538FD7A}" type="pres">
      <dgm:prSet presAssocID="{FDFA349B-D332-4728-BFD8-1D765E2B5EFF}"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Check List"/>
        </a:ext>
      </dgm:extLst>
    </dgm:pt>
    <dgm:pt modelId="{542A84C9-CBE6-4FF9-AE1C-02EDA2811FB3}" type="pres">
      <dgm:prSet presAssocID="{FDFA349B-D332-4728-BFD8-1D765E2B5EFF}" presName="spaceRect" presStyleCnt="0"/>
      <dgm:spPr/>
    </dgm:pt>
    <dgm:pt modelId="{C05AD5DE-1121-4418-89B6-779F99BDE537}" type="pres">
      <dgm:prSet presAssocID="{FDFA349B-D332-4728-BFD8-1D765E2B5EFF}" presName="parTx" presStyleLbl="revTx" presStyleIdx="1" presStyleCnt="6">
        <dgm:presLayoutVars>
          <dgm:chMax val="0"/>
          <dgm:chPref val="0"/>
        </dgm:presLayoutVars>
      </dgm:prSet>
      <dgm:spPr/>
    </dgm:pt>
    <dgm:pt modelId="{5FF3DF2F-B73D-4A46-80B5-0C6FBA4D5C39}" type="pres">
      <dgm:prSet presAssocID="{40EF9A9E-B3E0-4166-A62A-4E242C50EBE2}" presName="sibTrans" presStyleCnt="0"/>
      <dgm:spPr/>
    </dgm:pt>
    <dgm:pt modelId="{39210C42-8355-45A7-BAA5-C75E6A796E45}" type="pres">
      <dgm:prSet presAssocID="{0D2566A6-3B41-4921-BD0A-C82AC213C132}" presName="compNode" presStyleCnt="0"/>
      <dgm:spPr/>
    </dgm:pt>
    <dgm:pt modelId="{9A5E4384-A2C2-47C8-9A39-32BC11D9CBC2}" type="pres">
      <dgm:prSet presAssocID="{0D2566A6-3B41-4921-BD0A-C82AC213C132}" presName="bgRect" presStyleLbl="bgShp" presStyleIdx="2" presStyleCnt="6"/>
      <dgm:spPr/>
    </dgm:pt>
    <dgm:pt modelId="{C210D1E8-08F4-41C5-8D08-66E76551F770}" type="pres">
      <dgm:prSet presAssocID="{0D2566A6-3B41-4921-BD0A-C82AC213C132}"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Bullseye"/>
        </a:ext>
      </dgm:extLst>
    </dgm:pt>
    <dgm:pt modelId="{EAF43169-10B8-4716-95C8-014CDC882782}" type="pres">
      <dgm:prSet presAssocID="{0D2566A6-3B41-4921-BD0A-C82AC213C132}" presName="spaceRect" presStyleCnt="0"/>
      <dgm:spPr/>
    </dgm:pt>
    <dgm:pt modelId="{DCC64D7A-7E47-4F90-890F-2561E42C7043}" type="pres">
      <dgm:prSet presAssocID="{0D2566A6-3B41-4921-BD0A-C82AC213C132}" presName="parTx" presStyleLbl="revTx" presStyleIdx="2" presStyleCnt="6">
        <dgm:presLayoutVars>
          <dgm:chMax val="0"/>
          <dgm:chPref val="0"/>
        </dgm:presLayoutVars>
      </dgm:prSet>
      <dgm:spPr/>
    </dgm:pt>
    <dgm:pt modelId="{00DE5C64-4E3F-4D4B-8DB4-5E47DC3D0DCC}" type="pres">
      <dgm:prSet presAssocID="{E898B54E-1E59-497C-A284-F9B8DAF2B12A}" presName="sibTrans" presStyleCnt="0"/>
      <dgm:spPr/>
    </dgm:pt>
    <dgm:pt modelId="{7DD21A50-2DCE-4492-B6B2-5EFB0C4D8B06}" type="pres">
      <dgm:prSet presAssocID="{7487170C-F314-4CD1-87FC-29CE886C18CD}" presName="compNode" presStyleCnt="0"/>
      <dgm:spPr/>
    </dgm:pt>
    <dgm:pt modelId="{88BA1D71-EDCE-433A-8921-509E62717C94}" type="pres">
      <dgm:prSet presAssocID="{7487170C-F314-4CD1-87FC-29CE886C18CD}" presName="bgRect" presStyleLbl="bgShp" presStyleIdx="3" presStyleCnt="6"/>
      <dgm:spPr/>
    </dgm:pt>
    <dgm:pt modelId="{D2055436-D9A9-4DC6-988D-28D2E4D4F410}" type="pres">
      <dgm:prSet presAssocID="{7487170C-F314-4CD1-87FC-29CE886C18CD}"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Magnifying glass"/>
        </a:ext>
      </dgm:extLst>
    </dgm:pt>
    <dgm:pt modelId="{76516F34-F600-4B7A-9200-E59B4A8C8D20}" type="pres">
      <dgm:prSet presAssocID="{7487170C-F314-4CD1-87FC-29CE886C18CD}" presName="spaceRect" presStyleCnt="0"/>
      <dgm:spPr/>
    </dgm:pt>
    <dgm:pt modelId="{03761B0A-4756-4637-94D8-3D26D3DD1F09}" type="pres">
      <dgm:prSet presAssocID="{7487170C-F314-4CD1-87FC-29CE886C18CD}" presName="parTx" presStyleLbl="revTx" presStyleIdx="3" presStyleCnt="6">
        <dgm:presLayoutVars>
          <dgm:chMax val="0"/>
          <dgm:chPref val="0"/>
        </dgm:presLayoutVars>
      </dgm:prSet>
      <dgm:spPr/>
    </dgm:pt>
    <dgm:pt modelId="{4D243591-82D2-4176-8B42-278391367FD4}" type="pres">
      <dgm:prSet presAssocID="{56E6801C-D115-410B-8519-81EB9CE0053C}" presName="sibTrans" presStyleCnt="0"/>
      <dgm:spPr/>
    </dgm:pt>
    <dgm:pt modelId="{37174BEF-26EF-4741-9549-3F8E478B410A}" type="pres">
      <dgm:prSet presAssocID="{D946E385-AF4E-40EE-8894-FB66A3EE8632}" presName="compNode" presStyleCnt="0"/>
      <dgm:spPr/>
    </dgm:pt>
    <dgm:pt modelId="{01F81D7A-A9B6-4A90-BBB4-B22FDEC40132}" type="pres">
      <dgm:prSet presAssocID="{D946E385-AF4E-40EE-8894-FB66A3EE8632}" presName="bgRect" presStyleLbl="bgShp" presStyleIdx="4" presStyleCnt="6"/>
      <dgm:spPr/>
    </dgm:pt>
    <dgm:pt modelId="{68061932-34E0-4712-A795-C077F28588F1}" type="pres">
      <dgm:prSet presAssocID="{D946E385-AF4E-40EE-8894-FB66A3EE8632}"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Irritant"/>
        </a:ext>
      </dgm:extLst>
    </dgm:pt>
    <dgm:pt modelId="{0A139673-8BB3-4E3D-B6C6-A9934242F1B0}" type="pres">
      <dgm:prSet presAssocID="{D946E385-AF4E-40EE-8894-FB66A3EE8632}" presName="spaceRect" presStyleCnt="0"/>
      <dgm:spPr/>
    </dgm:pt>
    <dgm:pt modelId="{5E53F27F-7751-43C3-917C-A3864DE026E5}" type="pres">
      <dgm:prSet presAssocID="{D946E385-AF4E-40EE-8894-FB66A3EE8632}" presName="parTx" presStyleLbl="revTx" presStyleIdx="4" presStyleCnt="6">
        <dgm:presLayoutVars>
          <dgm:chMax val="0"/>
          <dgm:chPref val="0"/>
        </dgm:presLayoutVars>
      </dgm:prSet>
      <dgm:spPr/>
    </dgm:pt>
    <dgm:pt modelId="{D748CB3E-A8CC-4FD1-B528-DB992F09A8A7}" type="pres">
      <dgm:prSet presAssocID="{46438EEF-8357-450F-AE33-3003D155A7AE}" presName="sibTrans" presStyleCnt="0"/>
      <dgm:spPr/>
    </dgm:pt>
    <dgm:pt modelId="{C94C9BDD-D774-486E-AF95-A477C46D4F71}" type="pres">
      <dgm:prSet presAssocID="{A96D45C5-DD1B-4A2D-84C3-5526B85B3A0A}" presName="compNode" presStyleCnt="0"/>
      <dgm:spPr/>
    </dgm:pt>
    <dgm:pt modelId="{CF09601C-7354-48C9-ADB0-C43EC42E7C72}" type="pres">
      <dgm:prSet presAssocID="{A96D45C5-DD1B-4A2D-84C3-5526B85B3A0A}" presName="bgRect" presStyleLbl="bgShp" presStyleIdx="5" presStyleCnt="6"/>
      <dgm:spPr/>
    </dgm:pt>
    <dgm:pt modelId="{3A337107-4879-43A6-9181-F0975E59DEFF}" type="pres">
      <dgm:prSet presAssocID="{A96D45C5-DD1B-4A2D-84C3-5526B85B3A0A}"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a:blipFill>
      </dgm:spPr>
      <dgm:extLst>
        <a:ext uri="{E40237B7-FDA0-4F09-8148-C483321AD2D9}">
          <dgm14:cNvPr xmlns:dgm14="http://schemas.microsoft.com/office/drawing/2010/diagram" id="0" name="" descr="Group with solid fill"/>
        </a:ext>
      </dgm:extLst>
    </dgm:pt>
    <dgm:pt modelId="{AEDB687D-9368-4379-97EA-6EE2A95B3013}" type="pres">
      <dgm:prSet presAssocID="{A96D45C5-DD1B-4A2D-84C3-5526B85B3A0A}" presName="spaceRect" presStyleCnt="0"/>
      <dgm:spPr/>
    </dgm:pt>
    <dgm:pt modelId="{5B9A2F8F-8967-495F-ADDC-CFEF8F1D6AAD}" type="pres">
      <dgm:prSet presAssocID="{A96D45C5-DD1B-4A2D-84C3-5526B85B3A0A}" presName="parTx" presStyleLbl="revTx" presStyleIdx="5" presStyleCnt="6">
        <dgm:presLayoutVars>
          <dgm:chMax val="0"/>
          <dgm:chPref val="0"/>
        </dgm:presLayoutVars>
      </dgm:prSet>
      <dgm:spPr/>
    </dgm:pt>
  </dgm:ptLst>
  <dgm:cxnLst>
    <dgm:cxn modelId="{5EB47204-E851-4E59-B0FD-176C92A7F1B6}" type="presOf" srcId="{D946E385-AF4E-40EE-8894-FB66A3EE8632}" destId="{5E53F27F-7751-43C3-917C-A3864DE026E5}" srcOrd="0" destOrd="0" presId="urn:microsoft.com/office/officeart/2018/2/layout/IconVerticalSolidList"/>
    <dgm:cxn modelId="{37441107-90F5-4C59-8FC6-18CC71BB1511}" type="presOf" srcId="{0D2566A6-3B41-4921-BD0A-C82AC213C132}" destId="{DCC64D7A-7E47-4F90-890F-2561E42C7043}" srcOrd="0" destOrd="0" presId="urn:microsoft.com/office/officeart/2018/2/layout/IconVerticalSolidList"/>
    <dgm:cxn modelId="{7965F91F-2A68-497E-A8CC-7E22C29BE6AC}" type="presOf" srcId="{AC5245E3-71C9-44C3-B21C-9E95DB0F1162}" destId="{87A92232-4202-416F-92C4-2C256108014C}" srcOrd="0" destOrd="0" presId="urn:microsoft.com/office/officeart/2018/2/layout/IconVerticalSolidList"/>
    <dgm:cxn modelId="{007A1F3D-5E97-4BA8-8CAC-8FC0FD5754F4}" type="presOf" srcId="{16DC827D-FB49-48F4-B96D-1E531FC43A0A}" destId="{B2CC4000-A265-4133-9850-EAD8ACEF1D89}" srcOrd="0" destOrd="0" presId="urn:microsoft.com/office/officeart/2018/2/layout/IconVerticalSolidList"/>
    <dgm:cxn modelId="{CD432865-FADC-4D27-8B57-6AFA7BDED9BD}" srcId="{16DC827D-FB49-48F4-B96D-1E531FC43A0A}" destId="{A96D45C5-DD1B-4A2D-84C3-5526B85B3A0A}" srcOrd="5" destOrd="0" parTransId="{C226505C-9BFA-43E9-AFA0-6B0EE65435D6}" sibTransId="{3D6056F8-4F08-493D-BD0F-C78CFD2F53F0}"/>
    <dgm:cxn modelId="{A9A7E989-5E98-4665-80D6-5D7B5876CA73}" srcId="{16DC827D-FB49-48F4-B96D-1E531FC43A0A}" destId="{D946E385-AF4E-40EE-8894-FB66A3EE8632}" srcOrd="4" destOrd="0" parTransId="{B2D2AC59-3EEB-497E-AC8A-DAC0A65F0513}" sibTransId="{46438EEF-8357-450F-AE33-3003D155A7AE}"/>
    <dgm:cxn modelId="{FE65CB9A-519C-4B48-A27D-E424702113F3}" type="presOf" srcId="{A96D45C5-DD1B-4A2D-84C3-5526B85B3A0A}" destId="{5B9A2F8F-8967-495F-ADDC-CFEF8F1D6AAD}" srcOrd="0" destOrd="0" presId="urn:microsoft.com/office/officeart/2018/2/layout/IconVerticalSolidList"/>
    <dgm:cxn modelId="{3AFFA1B1-51B7-4DB4-A528-7ADCDBA3EC07}" srcId="{16DC827D-FB49-48F4-B96D-1E531FC43A0A}" destId="{7487170C-F314-4CD1-87FC-29CE886C18CD}" srcOrd="3" destOrd="0" parTransId="{305DFA2B-5B16-4872-942A-9D15AA9108E4}" sibTransId="{56E6801C-D115-410B-8519-81EB9CE0053C}"/>
    <dgm:cxn modelId="{64A7ABCD-58A4-45F1-852F-155BCABD6AED}" type="presOf" srcId="{FDFA349B-D332-4728-BFD8-1D765E2B5EFF}" destId="{C05AD5DE-1121-4418-89B6-779F99BDE537}" srcOrd="0" destOrd="0" presId="urn:microsoft.com/office/officeart/2018/2/layout/IconVerticalSolidList"/>
    <dgm:cxn modelId="{B7EAF1CE-8057-4DC7-A64F-5AB93A85F28E}" srcId="{16DC827D-FB49-48F4-B96D-1E531FC43A0A}" destId="{FDFA349B-D332-4728-BFD8-1D765E2B5EFF}" srcOrd="1" destOrd="0" parTransId="{B7F21651-D1A1-4B4D-84FA-113E2F057261}" sibTransId="{40EF9A9E-B3E0-4166-A62A-4E242C50EBE2}"/>
    <dgm:cxn modelId="{E22D1CD0-A712-4CDC-97EF-D649C810FDC8}" type="presOf" srcId="{7487170C-F314-4CD1-87FC-29CE886C18CD}" destId="{03761B0A-4756-4637-94D8-3D26D3DD1F09}" srcOrd="0" destOrd="0" presId="urn:microsoft.com/office/officeart/2018/2/layout/IconVerticalSolidList"/>
    <dgm:cxn modelId="{6EEF0ED9-B5DA-481C-8747-E53EBE67FDF0}" srcId="{16DC827D-FB49-48F4-B96D-1E531FC43A0A}" destId="{AC5245E3-71C9-44C3-B21C-9E95DB0F1162}" srcOrd="0" destOrd="0" parTransId="{62CA5B3F-BCD4-4B6E-B6F8-1F317E875FBD}" sibTransId="{30F7D981-25DB-4B16-A1EB-CE4998C666C3}"/>
    <dgm:cxn modelId="{0311C7EA-2247-45A0-B8BE-4537B77883F2}" srcId="{16DC827D-FB49-48F4-B96D-1E531FC43A0A}" destId="{0D2566A6-3B41-4921-BD0A-C82AC213C132}" srcOrd="2" destOrd="0" parTransId="{A3611A2E-88F5-43EF-B918-C3B9F41BC88A}" sibTransId="{E898B54E-1E59-497C-A284-F9B8DAF2B12A}"/>
    <dgm:cxn modelId="{118F87B3-DB16-45EA-970E-996FC2A44DD9}" type="presParOf" srcId="{B2CC4000-A265-4133-9850-EAD8ACEF1D89}" destId="{28A7E666-956D-4045-9FCD-28F63D0BAED9}" srcOrd="0" destOrd="0" presId="urn:microsoft.com/office/officeart/2018/2/layout/IconVerticalSolidList"/>
    <dgm:cxn modelId="{C5A0B752-E26D-446E-BE4C-196D508E9848}" type="presParOf" srcId="{28A7E666-956D-4045-9FCD-28F63D0BAED9}" destId="{636685BB-C746-40E8-9F9E-A7A3307C1A0C}" srcOrd="0" destOrd="0" presId="urn:microsoft.com/office/officeart/2018/2/layout/IconVerticalSolidList"/>
    <dgm:cxn modelId="{55A8DAB1-C2DC-4A20-A57E-164B4A06C30D}" type="presParOf" srcId="{28A7E666-956D-4045-9FCD-28F63D0BAED9}" destId="{CF57679E-4E90-4FDD-B96E-C14438555284}" srcOrd="1" destOrd="0" presId="urn:microsoft.com/office/officeart/2018/2/layout/IconVerticalSolidList"/>
    <dgm:cxn modelId="{FAE77172-4032-45F0-8CC7-770AFDDBBE2A}" type="presParOf" srcId="{28A7E666-956D-4045-9FCD-28F63D0BAED9}" destId="{F8975014-90A9-4D43-8E28-03FBF068FCEB}" srcOrd="2" destOrd="0" presId="urn:microsoft.com/office/officeart/2018/2/layout/IconVerticalSolidList"/>
    <dgm:cxn modelId="{53CE404C-36A5-439E-9C9A-C96F6649F69B}" type="presParOf" srcId="{28A7E666-956D-4045-9FCD-28F63D0BAED9}" destId="{87A92232-4202-416F-92C4-2C256108014C}" srcOrd="3" destOrd="0" presId="urn:microsoft.com/office/officeart/2018/2/layout/IconVerticalSolidList"/>
    <dgm:cxn modelId="{D10A1B84-2829-4AC2-9007-CEBC7E5130CD}" type="presParOf" srcId="{B2CC4000-A265-4133-9850-EAD8ACEF1D89}" destId="{8F514862-14A7-488A-884B-A22C91F93B3C}" srcOrd="1" destOrd="0" presId="urn:microsoft.com/office/officeart/2018/2/layout/IconVerticalSolidList"/>
    <dgm:cxn modelId="{D5B58BB9-FB25-4EF6-B6B0-38F83D6FC8CE}" type="presParOf" srcId="{B2CC4000-A265-4133-9850-EAD8ACEF1D89}" destId="{7F3D20E3-320B-4A77-AEA2-BA1B82AC2B32}" srcOrd="2" destOrd="0" presId="urn:microsoft.com/office/officeart/2018/2/layout/IconVerticalSolidList"/>
    <dgm:cxn modelId="{46079869-6EDB-4976-96E7-D49F59D07B2F}" type="presParOf" srcId="{7F3D20E3-320B-4A77-AEA2-BA1B82AC2B32}" destId="{F6B7F715-78B9-4030-92FB-E1568475DFEB}" srcOrd="0" destOrd="0" presId="urn:microsoft.com/office/officeart/2018/2/layout/IconVerticalSolidList"/>
    <dgm:cxn modelId="{F462411B-6662-4D0D-BF05-48D338C561A1}" type="presParOf" srcId="{7F3D20E3-320B-4A77-AEA2-BA1B82AC2B32}" destId="{8A96567E-5656-424E-BB2C-EB327538FD7A}" srcOrd="1" destOrd="0" presId="urn:microsoft.com/office/officeart/2018/2/layout/IconVerticalSolidList"/>
    <dgm:cxn modelId="{974471CB-8D44-4AE8-B5DB-1F9C63C9A482}" type="presParOf" srcId="{7F3D20E3-320B-4A77-AEA2-BA1B82AC2B32}" destId="{542A84C9-CBE6-4FF9-AE1C-02EDA2811FB3}" srcOrd="2" destOrd="0" presId="urn:microsoft.com/office/officeart/2018/2/layout/IconVerticalSolidList"/>
    <dgm:cxn modelId="{8E3875C6-140A-42AF-928C-814093149D78}" type="presParOf" srcId="{7F3D20E3-320B-4A77-AEA2-BA1B82AC2B32}" destId="{C05AD5DE-1121-4418-89B6-779F99BDE537}" srcOrd="3" destOrd="0" presId="urn:microsoft.com/office/officeart/2018/2/layout/IconVerticalSolidList"/>
    <dgm:cxn modelId="{4E4DA43C-119A-4232-A7CD-663FBDF3F6FD}" type="presParOf" srcId="{B2CC4000-A265-4133-9850-EAD8ACEF1D89}" destId="{5FF3DF2F-B73D-4A46-80B5-0C6FBA4D5C39}" srcOrd="3" destOrd="0" presId="urn:microsoft.com/office/officeart/2018/2/layout/IconVerticalSolidList"/>
    <dgm:cxn modelId="{3CD66F1F-3398-424F-9BD7-8D5CBCC391A4}" type="presParOf" srcId="{B2CC4000-A265-4133-9850-EAD8ACEF1D89}" destId="{39210C42-8355-45A7-BAA5-C75E6A796E45}" srcOrd="4" destOrd="0" presId="urn:microsoft.com/office/officeart/2018/2/layout/IconVerticalSolidList"/>
    <dgm:cxn modelId="{82E68215-ACE4-4B23-AC1E-900F9BB424C1}" type="presParOf" srcId="{39210C42-8355-45A7-BAA5-C75E6A796E45}" destId="{9A5E4384-A2C2-47C8-9A39-32BC11D9CBC2}" srcOrd="0" destOrd="0" presId="urn:microsoft.com/office/officeart/2018/2/layout/IconVerticalSolidList"/>
    <dgm:cxn modelId="{E5394C8C-C688-437B-A9B2-240AF74B5B64}" type="presParOf" srcId="{39210C42-8355-45A7-BAA5-C75E6A796E45}" destId="{C210D1E8-08F4-41C5-8D08-66E76551F770}" srcOrd="1" destOrd="0" presId="urn:microsoft.com/office/officeart/2018/2/layout/IconVerticalSolidList"/>
    <dgm:cxn modelId="{8AADF657-CE62-4F4C-B930-810962FEFAAA}" type="presParOf" srcId="{39210C42-8355-45A7-BAA5-C75E6A796E45}" destId="{EAF43169-10B8-4716-95C8-014CDC882782}" srcOrd="2" destOrd="0" presId="urn:microsoft.com/office/officeart/2018/2/layout/IconVerticalSolidList"/>
    <dgm:cxn modelId="{81E9D102-8161-4547-9903-3AD22E7167D1}" type="presParOf" srcId="{39210C42-8355-45A7-BAA5-C75E6A796E45}" destId="{DCC64D7A-7E47-4F90-890F-2561E42C7043}" srcOrd="3" destOrd="0" presId="urn:microsoft.com/office/officeart/2018/2/layout/IconVerticalSolidList"/>
    <dgm:cxn modelId="{4181C14B-7BD0-428F-8673-87B0B083830C}" type="presParOf" srcId="{B2CC4000-A265-4133-9850-EAD8ACEF1D89}" destId="{00DE5C64-4E3F-4D4B-8DB4-5E47DC3D0DCC}" srcOrd="5" destOrd="0" presId="urn:microsoft.com/office/officeart/2018/2/layout/IconVerticalSolidList"/>
    <dgm:cxn modelId="{7488AEF1-06EE-48CC-BA62-B33585F233AF}" type="presParOf" srcId="{B2CC4000-A265-4133-9850-EAD8ACEF1D89}" destId="{7DD21A50-2DCE-4492-B6B2-5EFB0C4D8B06}" srcOrd="6" destOrd="0" presId="urn:microsoft.com/office/officeart/2018/2/layout/IconVerticalSolidList"/>
    <dgm:cxn modelId="{FE4EFD19-173D-4AFD-92C4-0DD0C7F445C6}" type="presParOf" srcId="{7DD21A50-2DCE-4492-B6B2-5EFB0C4D8B06}" destId="{88BA1D71-EDCE-433A-8921-509E62717C94}" srcOrd="0" destOrd="0" presId="urn:microsoft.com/office/officeart/2018/2/layout/IconVerticalSolidList"/>
    <dgm:cxn modelId="{1D1439AB-A0E4-4225-AA78-A69769929AAF}" type="presParOf" srcId="{7DD21A50-2DCE-4492-B6B2-5EFB0C4D8B06}" destId="{D2055436-D9A9-4DC6-988D-28D2E4D4F410}" srcOrd="1" destOrd="0" presId="urn:microsoft.com/office/officeart/2018/2/layout/IconVerticalSolidList"/>
    <dgm:cxn modelId="{942B3BF8-CB66-4587-B19E-B2200575F931}" type="presParOf" srcId="{7DD21A50-2DCE-4492-B6B2-5EFB0C4D8B06}" destId="{76516F34-F600-4B7A-9200-E59B4A8C8D20}" srcOrd="2" destOrd="0" presId="urn:microsoft.com/office/officeart/2018/2/layout/IconVerticalSolidList"/>
    <dgm:cxn modelId="{EB1130EB-2FFA-49F7-AD74-09F0AA36E981}" type="presParOf" srcId="{7DD21A50-2DCE-4492-B6B2-5EFB0C4D8B06}" destId="{03761B0A-4756-4637-94D8-3D26D3DD1F09}" srcOrd="3" destOrd="0" presId="urn:microsoft.com/office/officeart/2018/2/layout/IconVerticalSolidList"/>
    <dgm:cxn modelId="{17AA0C26-58E9-4F8A-AFF6-18123D280BBB}" type="presParOf" srcId="{B2CC4000-A265-4133-9850-EAD8ACEF1D89}" destId="{4D243591-82D2-4176-8B42-278391367FD4}" srcOrd="7" destOrd="0" presId="urn:microsoft.com/office/officeart/2018/2/layout/IconVerticalSolidList"/>
    <dgm:cxn modelId="{6732013C-FD63-4839-86B4-7D0F9A411C49}" type="presParOf" srcId="{B2CC4000-A265-4133-9850-EAD8ACEF1D89}" destId="{37174BEF-26EF-4741-9549-3F8E478B410A}" srcOrd="8" destOrd="0" presId="urn:microsoft.com/office/officeart/2018/2/layout/IconVerticalSolidList"/>
    <dgm:cxn modelId="{04457859-BF5D-43CD-A2B5-0FDF8B176546}" type="presParOf" srcId="{37174BEF-26EF-4741-9549-3F8E478B410A}" destId="{01F81D7A-A9B6-4A90-BBB4-B22FDEC40132}" srcOrd="0" destOrd="0" presId="urn:microsoft.com/office/officeart/2018/2/layout/IconVerticalSolidList"/>
    <dgm:cxn modelId="{DC9D3139-1983-4E1A-9EAC-1EDF27E1B729}" type="presParOf" srcId="{37174BEF-26EF-4741-9549-3F8E478B410A}" destId="{68061932-34E0-4712-A795-C077F28588F1}" srcOrd="1" destOrd="0" presId="urn:microsoft.com/office/officeart/2018/2/layout/IconVerticalSolidList"/>
    <dgm:cxn modelId="{2C033091-C121-4393-A7C1-950E66EFB429}" type="presParOf" srcId="{37174BEF-26EF-4741-9549-3F8E478B410A}" destId="{0A139673-8BB3-4E3D-B6C6-A9934242F1B0}" srcOrd="2" destOrd="0" presId="urn:microsoft.com/office/officeart/2018/2/layout/IconVerticalSolidList"/>
    <dgm:cxn modelId="{3A799590-CB3B-4AFF-BBCC-500ABE831A51}" type="presParOf" srcId="{37174BEF-26EF-4741-9549-3F8E478B410A}" destId="{5E53F27F-7751-43C3-917C-A3864DE026E5}" srcOrd="3" destOrd="0" presId="urn:microsoft.com/office/officeart/2018/2/layout/IconVerticalSolidList"/>
    <dgm:cxn modelId="{5B521900-9550-467D-AFED-A511B097DB58}" type="presParOf" srcId="{B2CC4000-A265-4133-9850-EAD8ACEF1D89}" destId="{D748CB3E-A8CC-4FD1-B528-DB992F09A8A7}" srcOrd="9" destOrd="0" presId="urn:microsoft.com/office/officeart/2018/2/layout/IconVerticalSolidList"/>
    <dgm:cxn modelId="{46C13373-BB80-4CB6-B6A8-28ABC484D2E7}" type="presParOf" srcId="{B2CC4000-A265-4133-9850-EAD8ACEF1D89}" destId="{C94C9BDD-D774-486E-AF95-A477C46D4F71}" srcOrd="10" destOrd="0" presId="urn:microsoft.com/office/officeart/2018/2/layout/IconVerticalSolidList"/>
    <dgm:cxn modelId="{CCC0526A-A576-4F77-B007-64F36036511B}" type="presParOf" srcId="{C94C9BDD-D774-486E-AF95-A477C46D4F71}" destId="{CF09601C-7354-48C9-ADB0-C43EC42E7C72}" srcOrd="0" destOrd="0" presId="urn:microsoft.com/office/officeart/2018/2/layout/IconVerticalSolidList"/>
    <dgm:cxn modelId="{D907231A-F571-4586-8A72-5DEEF1A50FEE}" type="presParOf" srcId="{C94C9BDD-D774-486E-AF95-A477C46D4F71}" destId="{3A337107-4879-43A6-9181-F0975E59DEFF}" srcOrd="1" destOrd="0" presId="urn:microsoft.com/office/officeart/2018/2/layout/IconVerticalSolidList"/>
    <dgm:cxn modelId="{F2A0E89D-A75A-4250-8BC7-217E0A6923A4}" type="presParOf" srcId="{C94C9BDD-D774-486E-AF95-A477C46D4F71}" destId="{AEDB687D-9368-4379-97EA-6EE2A95B3013}" srcOrd="2" destOrd="0" presId="urn:microsoft.com/office/officeart/2018/2/layout/IconVerticalSolidList"/>
    <dgm:cxn modelId="{B1F0ACD1-651F-4BC3-8169-F9A4059B8DDA}" type="presParOf" srcId="{C94C9BDD-D774-486E-AF95-A477C46D4F71}" destId="{5B9A2F8F-8967-495F-ADDC-CFEF8F1D6AAD}" srcOrd="3" destOrd="0" presId="urn:microsoft.com/office/officeart/2018/2/layout/IconVerticalSoli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646B345-F1BD-4663-9711-502C8816D561}" type="doc">
      <dgm:prSet loTypeId="urn:microsoft.com/office/officeart/2005/8/layout/hierarchy1" loCatId="hierarchy" qsTypeId="urn:microsoft.com/office/officeart/2005/8/quickstyle/simple2" qsCatId="simple" csTypeId="urn:microsoft.com/office/officeart/2005/8/colors/accent3_2" csCatId="accent3"/>
      <dgm:spPr/>
      <dgm:t>
        <a:bodyPr/>
        <a:lstStyle/>
        <a:p>
          <a:endParaRPr lang="en-US"/>
        </a:p>
      </dgm:t>
    </dgm:pt>
    <dgm:pt modelId="{7CEC239D-E3AF-4CAF-BE4F-4282AF78ED68}">
      <dgm:prSet/>
      <dgm:spPr/>
      <dgm:t>
        <a:bodyPr/>
        <a:lstStyle/>
        <a:p>
          <a:r>
            <a:rPr lang="en-US"/>
            <a:t>Trains on antiracism, inclusivity, and intersectionality</a:t>
          </a:r>
        </a:p>
      </dgm:t>
    </dgm:pt>
    <dgm:pt modelId="{E6B54F54-F832-45C8-B697-B6F71F438572}" type="parTrans" cxnId="{91F21EC2-CDA6-440F-82BD-414C8250B115}">
      <dgm:prSet/>
      <dgm:spPr/>
      <dgm:t>
        <a:bodyPr/>
        <a:lstStyle/>
        <a:p>
          <a:endParaRPr lang="en-US"/>
        </a:p>
      </dgm:t>
    </dgm:pt>
    <dgm:pt modelId="{C8C52CEE-DB41-4795-B45C-22C8A6BA5208}" type="sibTrans" cxnId="{91F21EC2-CDA6-440F-82BD-414C8250B115}">
      <dgm:prSet/>
      <dgm:spPr/>
      <dgm:t>
        <a:bodyPr/>
        <a:lstStyle/>
        <a:p>
          <a:endParaRPr lang="en-US"/>
        </a:p>
      </dgm:t>
    </dgm:pt>
    <dgm:pt modelId="{E8D2F0F4-59A0-47F7-8EFE-D4C9A57E3ADC}">
      <dgm:prSet/>
      <dgm:spPr/>
      <dgm:t>
        <a:bodyPr/>
        <a:lstStyle/>
        <a:p>
          <a:r>
            <a:rPr lang="en-US"/>
            <a:t>Adopts culturally responsive curriculum and OER</a:t>
          </a:r>
        </a:p>
      </dgm:t>
    </dgm:pt>
    <dgm:pt modelId="{4C5337B8-7B9D-49BE-A50E-EFB4623BDDCA}" type="parTrans" cxnId="{9A78C142-A93D-485D-8A7D-7A996F3C2F2C}">
      <dgm:prSet/>
      <dgm:spPr/>
      <dgm:t>
        <a:bodyPr/>
        <a:lstStyle/>
        <a:p>
          <a:endParaRPr lang="en-US"/>
        </a:p>
      </dgm:t>
    </dgm:pt>
    <dgm:pt modelId="{1BFB196A-2BE5-4BAB-AC65-CB784B99D9D2}" type="sibTrans" cxnId="{9A78C142-A93D-485D-8A7D-7A996F3C2F2C}">
      <dgm:prSet/>
      <dgm:spPr/>
      <dgm:t>
        <a:bodyPr/>
        <a:lstStyle/>
        <a:p>
          <a:endParaRPr lang="en-US"/>
        </a:p>
      </dgm:t>
    </dgm:pt>
    <dgm:pt modelId="{C2405215-2365-47A2-80E8-CE65724155A8}">
      <dgm:prSet/>
      <dgm:spPr/>
      <dgm:t>
        <a:bodyPr/>
        <a:lstStyle/>
        <a:p>
          <a:r>
            <a:rPr lang="en-US"/>
            <a:t>Brings student voices to the curriculum table</a:t>
          </a:r>
        </a:p>
      </dgm:t>
    </dgm:pt>
    <dgm:pt modelId="{95494AAD-1C87-4A86-A9FC-A9D3E24FCFCC}" type="parTrans" cxnId="{DA167972-DFFC-4A2F-A6DA-E53006F82E1E}">
      <dgm:prSet/>
      <dgm:spPr/>
      <dgm:t>
        <a:bodyPr/>
        <a:lstStyle/>
        <a:p>
          <a:endParaRPr lang="en-US"/>
        </a:p>
      </dgm:t>
    </dgm:pt>
    <dgm:pt modelId="{E64EEF74-98CE-45F9-8962-6B305E30BAA0}" type="sibTrans" cxnId="{DA167972-DFFC-4A2F-A6DA-E53006F82E1E}">
      <dgm:prSet/>
      <dgm:spPr/>
      <dgm:t>
        <a:bodyPr/>
        <a:lstStyle/>
        <a:p>
          <a:endParaRPr lang="en-US"/>
        </a:p>
      </dgm:t>
    </dgm:pt>
    <dgm:pt modelId="{9074C72B-E796-43F6-88FD-D5C2813856F4}" type="pres">
      <dgm:prSet presAssocID="{9646B345-F1BD-4663-9711-502C8816D561}" presName="hierChild1" presStyleCnt="0">
        <dgm:presLayoutVars>
          <dgm:chPref val="1"/>
          <dgm:dir/>
          <dgm:animOne val="branch"/>
          <dgm:animLvl val="lvl"/>
          <dgm:resizeHandles/>
        </dgm:presLayoutVars>
      </dgm:prSet>
      <dgm:spPr/>
    </dgm:pt>
    <dgm:pt modelId="{D7B86CFE-21E7-4470-8C89-3A2C63455FCE}" type="pres">
      <dgm:prSet presAssocID="{7CEC239D-E3AF-4CAF-BE4F-4282AF78ED68}" presName="hierRoot1" presStyleCnt="0"/>
      <dgm:spPr/>
    </dgm:pt>
    <dgm:pt modelId="{ADB4112A-BAA9-4BB5-99C1-2A95B1941F3C}" type="pres">
      <dgm:prSet presAssocID="{7CEC239D-E3AF-4CAF-BE4F-4282AF78ED68}" presName="composite" presStyleCnt="0"/>
      <dgm:spPr/>
    </dgm:pt>
    <dgm:pt modelId="{E2332F5A-0E74-49F7-84B9-16EA35F8F3F7}" type="pres">
      <dgm:prSet presAssocID="{7CEC239D-E3AF-4CAF-BE4F-4282AF78ED68}" presName="background" presStyleLbl="node0" presStyleIdx="0" presStyleCnt="3"/>
      <dgm:spPr/>
    </dgm:pt>
    <dgm:pt modelId="{CDBBA135-5FBC-4FA9-86F3-EA673B369AC3}" type="pres">
      <dgm:prSet presAssocID="{7CEC239D-E3AF-4CAF-BE4F-4282AF78ED68}" presName="text" presStyleLbl="fgAcc0" presStyleIdx="0" presStyleCnt="3">
        <dgm:presLayoutVars>
          <dgm:chPref val="3"/>
        </dgm:presLayoutVars>
      </dgm:prSet>
      <dgm:spPr/>
    </dgm:pt>
    <dgm:pt modelId="{DB2490E1-B772-47BF-99BE-7C9243DA699D}" type="pres">
      <dgm:prSet presAssocID="{7CEC239D-E3AF-4CAF-BE4F-4282AF78ED68}" presName="hierChild2" presStyleCnt="0"/>
      <dgm:spPr/>
    </dgm:pt>
    <dgm:pt modelId="{1125E9C1-BBEB-4CCC-8339-B0804E39C42B}" type="pres">
      <dgm:prSet presAssocID="{E8D2F0F4-59A0-47F7-8EFE-D4C9A57E3ADC}" presName="hierRoot1" presStyleCnt="0"/>
      <dgm:spPr/>
    </dgm:pt>
    <dgm:pt modelId="{97EBFAED-EA07-401C-BEE0-B97E81D1EECE}" type="pres">
      <dgm:prSet presAssocID="{E8D2F0F4-59A0-47F7-8EFE-D4C9A57E3ADC}" presName="composite" presStyleCnt="0"/>
      <dgm:spPr/>
    </dgm:pt>
    <dgm:pt modelId="{FCDDE935-206A-4A2D-8B17-FF97CCF70ECE}" type="pres">
      <dgm:prSet presAssocID="{E8D2F0F4-59A0-47F7-8EFE-D4C9A57E3ADC}" presName="background" presStyleLbl="node0" presStyleIdx="1" presStyleCnt="3"/>
      <dgm:spPr/>
    </dgm:pt>
    <dgm:pt modelId="{E7CA7BDC-66FB-4165-B5B9-D39C981BC714}" type="pres">
      <dgm:prSet presAssocID="{E8D2F0F4-59A0-47F7-8EFE-D4C9A57E3ADC}" presName="text" presStyleLbl="fgAcc0" presStyleIdx="1" presStyleCnt="3">
        <dgm:presLayoutVars>
          <dgm:chPref val="3"/>
        </dgm:presLayoutVars>
      </dgm:prSet>
      <dgm:spPr/>
    </dgm:pt>
    <dgm:pt modelId="{D71E9E9E-120B-4B78-8937-B25DFCF7F614}" type="pres">
      <dgm:prSet presAssocID="{E8D2F0F4-59A0-47F7-8EFE-D4C9A57E3ADC}" presName="hierChild2" presStyleCnt="0"/>
      <dgm:spPr/>
    </dgm:pt>
    <dgm:pt modelId="{84A07E84-31F4-4673-93C7-69D373C1D74F}" type="pres">
      <dgm:prSet presAssocID="{C2405215-2365-47A2-80E8-CE65724155A8}" presName="hierRoot1" presStyleCnt="0"/>
      <dgm:spPr/>
    </dgm:pt>
    <dgm:pt modelId="{F561BDB7-A1A0-4673-B911-42D6469C813F}" type="pres">
      <dgm:prSet presAssocID="{C2405215-2365-47A2-80E8-CE65724155A8}" presName="composite" presStyleCnt="0"/>
      <dgm:spPr/>
    </dgm:pt>
    <dgm:pt modelId="{DABF1623-931E-418F-B558-0C42A257ED28}" type="pres">
      <dgm:prSet presAssocID="{C2405215-2365-47A2-80E8-CE65724155A8}" presName="background" presStyleLbl="node0" presStyleIdx="2" presStyleCnt="3"/>
      <dgm:spPr/>
    </dgm:pt>
    <dgm:pt modelId="{298E4A57-7D65-4312-B481-6AB97ECDD87D}" type="pres">
      <dgm:prSet presAssocID="{C2405215-2365-47A2-80E8-CE65724155A8}" presName="text" presStyleLbl="fgAcc0" presStyleIdx="2" presStyleCnt="3">
        <dgm:presLayoutVars>
          <dgm:chPref val="3"/>
        </dgm:presLayoutVars>
      </dgm:prSet>
      <dgm:spPr/>
    </dgm:pt>
    <dgm:pt modelId="{6B8A6935-848C-417D-8CC8-E68FD4B2F8C8}" type="pres">
      <dgm:prSet presAssocID="{C2405215-2365-47A2-80E8-CE65724155A8}" presName="hierChild2" presStyleCnt="0"/>
      <dgm:spPr/>
    </dgm:pt>
  </dgm:ptLst>
  <dgm:cxnLst>
    <dgm:cxn modelId="{9A78C142-A93D-485D-8A7D-7A996F3C2F2C}" srcId="{9646B345-F1BD-4663-9711-502C8816D561}" destId="{E8D2F0F4-59A0-47F7-8EFE-D4C9A57E3ADC}" srcOrd="1" destOrd="0" parTransId="{4C5337B8-7B9D-49BE-A50E-EFB4623BDDCA}" sibTransId="{1BFB196A-2BE5-4BAB-AC65-CB784B99D9D2}"/>
    <dgm:cxn modelId="{DA167972-DFFC-4A2F-A6DA-E53006F82E1E}" srcId="{9646B345-F1BD-4663-9711-502C8816D561}" destId="{C2405215-2365-47A2-80E8-CE65724155A8}" srcOrd="2" destOrd="0" parTransId="{95494AAD-1C87-4A86-A9FC-A9D3E24FCFCC}" sibTransId="{E64EEF74-98CE-45F9-8962-6B305E30BAA0}"/>
    <dgm:cxn modelId="{BD014692-DAE5-4C92-A6BA-89613C1905C6}" type="presOf" srcId="{C2405215-2365-47A2-80E8-CE65724155A8}" destId="{298E4A57-7D65-4312-B481-6AB97ECDD87D}" srcOrd="0" destOrd="0" presId="urn:microsoft.com/office/officeart/2005/8/layout/hierarchy1"/>
    <dgm:cxn modelId="{BE4EFBBE-AA15-46CF-81D4-956EAFB322C8}" type="presOf" srcId="{7CEC239D-E3AF-4CAF-BE4F-4282AF78ED68}" destId="{CDBBA135-5FBC-4FA9-86F3-EA673B369AC3}" srcOrd="0" destOrd="0" presId="urn:microsoft.com/office/officeart/2005/8/layout/hierarchy1"/>
    <dgm:cxn modelId="{91F21EC2-CDA6-440F-82BD-414C8250B115}" srcId="{9646B345-F1BD-4663-9711-502C8816D561}" destId="{7CEC239D-E3AF-4CAF-BE4F-4282AF78ED68}" srcOrd="0" destOrd="0" parTransId="{E6B54F54-F832-45C8-B697-B6F71F438572}" sibTransId="{C8C52CEE-DB41-4795-B45C-22C8A6BA5208}"/>
    <dgm:cxn modelId="{E5FE91FA-4D5D-4CF4-A1C8-F486B888BAC0}" type="presOf" srcId="{E8D2F0F4-59A0-47F7-8EFE-D4C9A57E3ADC}" destId="{E7CA7BDC-66FB-4165-B5B9-D39C981BC714}" srcOrd="0" destOrd="0" presId="urn:microsoft.com/office/officeart/2005/8/layout/hierarchy1"/>
    <dgm:cxn modelId="{7B8D0FFB-31E2-49F2-9030-DA4753AB3AEE}" type="presOf" srcId="{9646B345-F1BD-4663-9711-502C8816D561}" destId="{9074C72B-E796-43F6-88FD-D5C2813856F4}" srcOrd="0" destOrd="0" presId="urn:microsoft.com/office/officeart/2005/8/layout/hierarchy1"/>
    <dgm:cxn modelId="{62D7E29E-ECED-4BC8-9390-512C024E0639}" type="presParOf" srcId="{9074C72B-E796-43F6-88FD-D5C2813856F4}" destId="{D7B86CFE-21E7-4470-8C89-3A2C63455FCE}" srcOrd="0" destOrd="0" presId="urn:microsoft.com/office/officeart/2005/8/layout/hierarchy1"/>
    <dgm:cxn modelId="{E08FC2A5-B27F-4E6B-8633-B4476CAE773B}" type="presParOf" srcId="{D7B86CFE-21E7-4470-8C89-3A2C63455FCE}" destId="{ADB4112A-BAA9-4BB5-99C1-2A95B1941F3C}" srcOrd="0" destOrd="0" presId="urn:microsoft.com/office/officeart/2005/8/layout/hierarchy1"/>
    <dgm:cxn modelId="{2018D098-B66A-4DF6-8150-85E00E62466B}" type="presParOf" srcId="{ADB4112A-BAA9-4BB5-99C1-2A95B1941F3C}" destId="{E2332F5A-0E74-49F7-84B9-16EA35F8F3F7}" srcOrd="0" destOrd="0" presId="urn:microsoft.com/office/officeart/2005/8/layout/hierarchy1"/>
    <dgm:cxn modelId="{567DD884-92CA-4728-B317-F1F37286FC77}" type="presParOf" srcId="{ADB4112A-BAA9-4BB5-99C1-2A95B1941F3C}" destId="{CDBBA135-5FBC-4FA9-86F3-EA673B369AC3}" srcOrd="1" destOrd="0" presId="urn:microsoft.com/office/officeart/2005/8/layout/hierarchy1"/>
    <dgm:cxn modelId="{D8578A08-EF6C-4C62-8ABA-D9A1BA80F5D1}" type="presParOf" srcId="{D7B86CFE-21E7-4470-8C89-3A2C63455FCE}" destId="{DB2490E1-B772-47BF-99BE-7C9243DA699D}" srcOrd="1" destOrd="0" presId="urn:microsoft.com/office/officeart/2005/8/layout/hierarchy1"/>
    <dgm:cxn modelId="{3613C3DA-2278-4231-B67C-251EA8370A19}" type="presParOf" srcId="{9074C72B-E796-43F6-88FD-D5C2813856F4}" destId="{1125E9C1-BBEB-4CCC-8339-B0804E39C42B}" srcOrd="1" destOrd="0" presId="urn:microsoft.com/office/officeart/2005/8/layout/hierarchy1"/>
    <dgm:cxn modelId="{D4057EF2-6FA8-43CD-BAA2-15BBE8FC2527}" type="presParOf" srcId="{1125E9C1-BBEB-4CCC-8339-B0804E39C42B}" destId="{97EBFAED-EA07-401C-BEE0-B97E81D1EECE}" srcOrd="0" destOrd="0" presId="urn:microsoft.com/office/officeart/2005/8/layout/hierarchy1"/>
    <dgm:cxn modelId="{8CA0CD01-A8CB-4ED4-B7DB-1D4CE524F7E0}" type="presParOf" srcId="{97EBFAED-EA07-401C-BEE0-B97E81D1EECE}" destId="{FCDDE935-206A-4A2D-8B17-FF97CCF70ECE}" srcOrd="0" destOrd="0" presId="urn:microsoft.com/office/officeart/2005/8/layout/hierarchy1"/>
    <dgm:cxn modelId="{41A98198-CD83-448E-B20F-D5180AEEE4FD}" type="presParOf" srcId="{97EBFAED-EA07-401C-BEE0-B97E81D1EECE}" destId="{E7CA7BDC-66FB-4165-B5B9-D39C981BC714}" srcOrd="1" destOrd="0" presId="urn:microsoft.com/office/officeart/2005/8/layout/hierarchy1"/>
    <dgm:cxn modelId="{C1EB313C-18A4-442C-9346-60A4837BFD80}" type="presParOf" srcId="{1125E9C1-BBEB-4CCC-8339-B0804E39C42B}" destId="{D71E9E9E-120B-4B78-8937-B25DFCF7F614}" srcOrd="1" destOrd="0" presId="urn:microsoft.com/office/officeart/2005/8/layout/hierarchy1"/>
    <dgm:cxn modelId="{DCF48161-7F0F-4968-BBBA-F0AE1C05F6FE}" type="presParOf" srcId="{9074C72B-E796-43F6-88FD-D5C2813856F4}" destId="{84A07E84-31F4-4673-93C7-69D373C1D74F}" srcOrd="2" destOrd="0" presId="urn:microsoft.com/office/officeart/2005/8/layout/hierarchy1"/>
    <dgm:cxn modelId="{2C44E348-483E-4C65-97F8-69958B5DD52F}" type="presParOf" srcId="{84A07E84-31F4-4673-93C7-69D373C1D74F}" destId="{F561BDB7-A1A0-4673-B911-42D6469C813F}" srcOrd="0" destOrd="0" presId="urn:microsoft.com/office/officeart/2005/8/layout/hierarchy1"/>
    <dgm:cxn modelId="{018849E1-9DD3-4437-B475-BC89C0522771}" type="presParOf" srcId="{F561BDB7-A1A0-4673-B911-42D6469C813F}" destId="{DABF1623-931E-418F-B558-0C42A257ED28}" srcOrd="0" destOrd="0" presId="urn:microsoft.com/office/officeart/2005/8/layout/hierarchy1"/>
    <dgm:cxn modelId="{3F94DF3F-CBFC-47AE-A4E7-E70ECD8A0323}" type="presParOf" srcId="{F561BDB7-A1A0-4673-B911-42D6469C813F}" destId="{298E4A57-7D65-4312-B481-6AB97ECDD87D}" srcOrd="1" destOrd="0" presId="urn:microsoft.com/office/officeart/2005/8/layout/hierarchy1"/>
    <dgm:cxn modelId="{0A84A5D1-9D39-4088-A897-7E3D3D8F93CE}" type="presParOf" srcId="{84A07E84-31F4-4673-93C7-69D373C1D74F}" destId="{6B8A6935-848C-417D-8CC8-E68FD4B2F8C8}"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E9892BF-584F-41E5-8F8D-ADF092E3CD0A}"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D4E4B628-6554-4B8C-B91E-9C53AC1FE5AF}">
      <dgm:prSet/>
      <dgm:spPr/>
      <dgm:t>
        <a:bodyPr/>
        <a:lstStyle/>
        <a:p>
          <a:r>
            <a:rPr lang="en-US" dirty="0"/>
            <a:t>Students—support their academic agency</a:t>
          </a:r>
        </a:p>
      </dgm:t>
    </dgm:pt>
    <dgm:pt modelId="{C2C2D44D-A107-4E01-AAB4-AF7BC3C80B68}" type="parTrans" cxnId="{C38CF750-E627-4AA4-BF7C-7DFBB0BAFFD2}">
      <dgm:prSet/>
      <dgm:spPr/>
      <dgm:t>
        <a:bodyPr/>
        <a:lstStyle/>
        <a:p>
          <a:endParaRPr lang="en-US"/>
        </a:p>
      </dgm:t>
    </dgm:pt>
    <dgm:pt modelId="{0E7DA8FE-A4BA-4BF0-8B0F-3EF7F84B465A}" type="sibTrans" cxnId="{C38CF750-E627-4AA4-BF7C-7DFBB0BAFFD2}">
      <dgm:prSet/>
      <dgm:spPr/>
      <dgm:t>
        <a:bodyPr/>
        <a:lstStyle/>
        <a:p>
          <a:endParaRPr lang="en-US"/>
        </a:p>
      </dgm:t>
    </dgm:pt>
    <dgm:pt modelId="{E93C2392-2B5D-4B62-B5B5-7FDD25AB33BA}">
      <dgm:prSet/>
      <dgm:spPr/>
      <dgm:t>
        <a:bodyPr/>
        <a:lstStyle/>
        <a:p>
          <a:r>
            <a:rPr lang="en-US" dirty="0"/>
            <a:t>Faculty—know your power and be powerless</a:t>
          </a:r>
        </a:p>
      </dgm:t>
    </dgm:pt>
    <dgm:pt modelId="{46E333A5-9BC9-43B4-B55F-AEE2B8EFFC26}" type="parTrans" cxnId="{6985317F-C359-4F42-9CE5-979054FE5741}">
      <dgm:prSet/>
      <dgm:spPr/>
      <dgm:t>
        <a:bodyPr/>
        <a:lstStyle/>
        <a:p>
          <a:endParaRPr lang="en-US"/>
        </a:p>
      </dgm:t>
    </dgm:pt>
    <dgm:pt modelId="{202E5BCC-D649-4C83-BFBB-8F9859F60959}" type="sibTrans" cxnId="{6985317F-C359-4F42-9CE5-979054FE5741}">
      <dgm:prSet/>
      <dgm:spPr/>
      <dgm:t>
        <a:bodyPr/>
        <a:lstStyle/>
        <a:p>
          <a:endParaRPr lang="en-US"/>
        </a:p>
      </dgm:t>
    </dgm:pt>
    <dgm:pt modelId="{2BE3EAB3-6519-44F6-93E6-52F4486AAEAD}">
      <dgm:prSet/>
      <dgm:spPr/>
      <dgm:t>
        <a:bodyPr/>
        <a:lstStyle/>
        <a:p>
          <a:r>
            <a:rPr lang="en-US" dirty="0"/>
            <a:t>Administrators and staff—support and bring empathy </a:t>
          </a:r>
        </a:p>
      </dgm:t>
    </dgm:pt>
    <dgm:pt modelId="{B0751B07-A46C-47C1-AA62-98B5E767E57F}" type="parTrans" cxnId="{AAA314F1-7083-4376-A039-C766192B348A}">
      <dgm:prSet/>
      <dgm:spPr/>
      <dgm:t>
        <a:bodyPr/>
        <a:lstStyle/>
        <a:p>
          <a:endParaRPr lang="en-US"/>
        </a:p>
      </dgm:t>
    </dgm:pt>
    <dgm:pt modelId="{22E1A091-13D3-4BC6-8A04-3EEAB4322A6B}" type="sibTrans" cxnId="{AAA314F1-7083-4376-A039-C766192B348A}">
      <dgm:prSet/>
      <dgm:spPr/>
      <dgm:t>
        <a:bodyPr/>
        <a:lstStyle/>
        <a:p>
          <a:endParaRPr lang="en-US"/>
        </a:p>
      </dgm:t>
    </dgm:pt>
    <dgm:pt modelId="{CD3E0ACC-D02F-41C8-87B8-6C3BC0FF5E35}">
      <dgm:prSet/>
      <dgm:spPr/>
      <dgm:t>
        <a:bodyPr/>
        <a:lstStyle/>
        <a:p>
          <a:pPr>
            <a:spcBef>
              <a:spcPts val="600"/>
            </a:spcBef>
          </a:pPr>
          <a:r>
            <a:rPr lang="en-US" dirty="0"/>
            <a:t>Become a social justice campus</a:t>
          </a:r>
        </a:p>
      </dgm:t>
    </dgm:pt>
    <dgm:pt modelId="{027EBF83-B531-47C6-8BF7-00E3D6967CA5}" type="parTrans" cxnId="{59970EBA-A113-4FD2-AF1C-B9BEA211D2FE}">
      <dgm:prSet/>
      <dgm:spPr/>
      <dgm:t>
        <a:bodyPr/>
        <a:lstStyle/>
        <a:p>
          <a:endParaRPr lang="en-US"/>
        </a:p>
      </dgm:t>
    </dgm:pt>
    <dgm:pt modelId="{62FA1D43-4D36-41EC-B60D-78E117F04951}" type="sibTrans" cxnId="{59970EBA-A113-4FD2-AF1C-B9BEA211D2FE}">
      <dgm:prSet/>
      <dgm:spPr/>
      <dgm:t>
        <a:bodyPr/>
        <a:lstStyle/>
        <a:p>
          <a:endParaRPr lang="en-US"/>
        </a:p>
      </dgm:t>
    </dgm:pt>
    <dgm:pt modelId="{5C6B9706-829E-4623-BB94-0EDCCF4DBBD4}">
      <dgm:prSet/>
      <dgm:spPr/>
      <dgm:t>
        <a:bodyPr/>
        <a:lstStyle/>
        <a:p>
          <a:pPr>
            <a:spcBef>
              <a:spcPct val="0"/>
            </a:spcBef>
          </a:pPr>
          <a:r>
            <a:rPr lang="en-US" dirty="0"/>
            <a:t>Educate yourself</a:t>
          </a:r>
        </a:p>
      </dgm:t>
    </dgm:pt>
    <dgm:pt modelId="{55DB1F0B-1955-49BF-80CA-31A4DE8E5F93}" type="parTrans" cxnId="{C972DAF4-C745-4847-BD5E-61272D9D399D}">
      <dgm:prSet/>
      <dgm:spPr/>
      <dgm:t>
        <a:bodyPr/>
        <a:lstStyle/>
        <a:p>
          <a:endParaRPr lang="en-US"/>
        </a:p>
      </dgm:t>
    </dgm:pt>
    <dgm:pt modelId="{87386520-940D-4D1C-835A-34160178953F}" type="sibTrans" cxnId="{C972DAF4-C745-4847-BD5E-61272D9D399D}">
      <dgm:prSet/>
      <dgm:spPr/>
      <dgm:t>
        <a:bodyPr/>
        <a:lstStyle/>
        <a:p>
          <a:endParaRPr lang="en-US"/>
        </a:p>
      </dgm:t>
    </dgm:pt>
    <dgm:pt modelId="{CDFDB024-AFAB-4594-BD4C-622DAF7107B6}">
      <dgm:prSet/>
      <dgm:spPr/>
      <dgm:t>
        <a:bodyPr/>
        <a:lstStyle/>
        <a:p>
          <a:pPr>
            <a:spcBef>
              <a:spcPct val="0"/>
            </a:spcBef>
          </a:pPr>
          <a:r>
            <a:rPr lang="en-US" dirty="0"/>
            <a:t>Be an ally </a:t>
          </a:r>
        </a:p>
      </dgm:t>
    </dgm:pt>
    <dgm:pt modelId="{0F322928-950A-4C8C-A48D-081917556ADA}" type="parTrans" cxnId="{ED1A590B-E4BF-4174-93DE-30D7CD9B8EC7}">
      <dgm:prSet/>
      <dgm:spPr/>
      <dgm:t>
        <a:bodyPr/>
        <a:lstStyle/>
        <a:p>
          <a:endParaRPr lang="en-US"/>
        </a:p>
      </dgm:t>
    </dgm:pt>
    <dgm:pt modelId="{C5D6C11D-E706-4068-AFE9-3C6C66801B7A}" type="sibTrans" cxnId="{ED1A590B-E4BF-4174-93DE-30D7CD9B8EC7}">
      <dgm:prSet/>
      <dgm:spPr/>
      <dgm:t>
        <a:bodyPr/>
        <a:lstStyle/>
        <a:p>
          <a:endParaRPr lang="en-US"/>
        </a:p>
      </dgm:t>
    </dgm:pt>
    <dgm:pt modelId="{6460BBEE-C895-4DD9-B1D3-29B994A60F02}">
      <dgm:prSet/>
      <dgm:spPr/>
      <dgm:t>
        <a:bodyPr/>
        <a:lstStyle/>
        <a:p>
          <a:pPr>
            <a:spcBef>
              <a:spcPct val="0"/>
            </a:spcBef>
          </a:pPr>
          <a:r>
            <a:rPr lang="en-US"/>
            <a:t>Be a co-conspirator</a:t>
          </a:r>
        </a:p>
      </dgm:t>
    </dgm:pt>
    <dgm:pt modelId="{02987ED6-65D4-474A-84FE-C5F9D2D11D3F}" type="parTrans" cxnId="{B14971F2-DC94-42DB-84C1-B83840FBDF03}">
      <dgm:prSet/>
      <dgm:spPr/>
      <dgm:t>
        <a:bodyPr/>
        <a:lstStyle/>
        <a:p>
          <a:endParaRPr lang="en-US"/>
        </a:p>
      </dgm:t>
    </dgm:pt>
    <dgm:pt modelId="{ED823E39-AED0-4F21-B449-E4DC44A694DB}" type="sibTrans" cxnId="{B14971F2-DC94-42DB-84C1-B83840FBDF03}">
      <dgm:prSet/>
      <dgm:spPr/>
      <dgm:t>
        <a:bodyPr/>
        <a:lstStyle/>
        <a:p>
          <a:endParaRPr lang="en-US"/>
        </a:p>
      </dgm:t>
    </dgm:pt>
    <dgm:pt modelId="{61A3BA0A-F424-4CE0-8EB2-D3CCB9F475EA}">
      <dgm:prSet/>
      <dgm:spPr/>
      <dgm:t>
        <a:bodyPr/>
        <a:lstStyle/>
        <a:p>
          <a:pPr>
            <a:spcBef>
              <a:spcPct val="0"/>
            </a:spcBef>
          </a:pPr>
          <a:r>
            <a:rPr lang="en-US" dirty="0"/>
            <a:t>Ask about DEI in every committee</a:t>
          </a:r>
        </a:p>
      </dgm:t>
    </dgm:pt>
    <dgm:pt modelId="{F4B9D5FA-6A41-42B8-A3EB-63FE7F589EED}" type="parTrans" cxnId="{A03469CC-B3B4-4109-A089-632C76412874}">
      <dgm:prSet/>
      <dgm:spPr/>
      <dgm:t>
        <a:bodyPr/>
        <a:lstStyle/>
        <a:p>
          <a:endParaRPr lang="en-US"/>
        </a:p>
      </dgm:t>
    </dgm:pt>
    <dgm:pt modelId="{2FE47299-82F9-4637-AC87-89207865F5D2}" type="sibTrans" cxnId="{A03469CC-B3B4-4109-A089-632C76412874}">
      <dgm:prSet/>
      <dgm:spPr/>
      <dgm:t>
        <a:bodyPr/>
        <a:lstStyle/>
        <a:p>
          <a:endParaRPr lang="en-US"/>
        </a:p>
      </dgm:t>
    </dgm:pt>
    <dgm:pt modelId="{DE73CC8E-6B42-412F-8C29-416134F0697E}">
      <dgm:prSet/>
      <dgm:spPr/>
      <dgm:t>
        <a:bodyPr/>
        <a:lstStyle/>
        <a:p>
          <a:pPr>
            <a:spcBef>
              <a:spcPct val="0"/>
            </a:spcBef>
          </a:pPr>
          <a:r>
            <a:rPr lang="en-US"/>
            <a:t>Advocate and educate </a:t>
          </a:r>
        </a:p>
      </dgm:t>
    </dgm:pt>
    <dgm:pt modelId="{A62A9ED1-73D9-435C-911A-A2B2EE4E97CF}" type="parTrans" cxnId="{A8C6DE29-CB62-41B7-8133-23EE4B83126A}">
      <dgm:prSet/>
      <dgm:spPr/>
      <dgm:t>
        <a:bodyPr/>
        <a:lstStyle/>
        <a:p>
          <a:endParaRPr lang="en-US"/>
        </a:p>
      </dgm:t>
    </dgm:pt>
    <dgm:pt modelId="{7EF95A85-6975-4FF2-8E7F-F62458D8D4EA}" type="sibTrans" cxnId="{A8C6DE29-CB62-41B7-8133-23EE4B83126A}">
      <dgm:prSet/>
      <dgm:spPr/>
      <dgm:t>
        <a:bodyPr/>
        <a:lstStyle/>
        <a:p>
          <a:endParaRPr lang="en-US"/>
        </a:p>
      </dgm:t>
    </dgm:pt>
    <dgm:pt modelId="{1D4DDF4A-F6DA-4978-A3F9-DF9771F00730}">
      <dgm:prSet/>
      <dgm:spPr/>
      <dgm:t>
        <a:bodyPr/>
        <a:lstStyle/>
        <a:p>
          <a:pPr>
            <a:spcBef>
              <a:spcPct val="0"/>
            </a:spcBef>
          </a:pPr>
          <a:r>
            <a:rPr lang="en-US" dirty="0"/>
            <a:t>Provide intentional professional development</a:t>
          </a:r>
        </a:p>
      </dgm:t>
    </dgm:pt>
    <dgm:pt modelId="{53EBB277-F1CD-4E92-9393-B0BE526B393D}" type="parTrans" cxnId="{2E81CDE3-340D-45BA-AE66-5410384D1ED9}">
      <dgm:prSet/>
      <dgm:spPr/>
      <dgm:t>
        <a:bodyPr/>
        <a:lstStyle/>
        <a:p>
          <a:endParaRPr lang="en-US"/>
        </a:p>
      </dgm:t>
    </dgm:pt>
    <dgm:pt modelId="{A3A238D5-5418-451A-84AB-B843444A83F9}" type="sibTrans" cxnId="{2E81CDE3-340D-45BA-AE66-5410384D1ED9}">
      <dgm:prSet/>
      <dgm:spPr/>
      <dgm:t>
        <a:bodyPr/>
        <a:lstStyle/>
        <a:p>
          <a:endParaRPr lang="en-US"/>
        </a:p>
      </dgm:t>
    </dgm:pt>
    <dgm:pt modelId="{23477AB6-BE7B-4497-91E7-D2E3A5D8E9D9}" type="pres">
      <dgm:prSet presAssocID="{9E9892BF-584F-41E5-8F8D-ADF092E3CD0A}" presName="linear" presStyleCnt="0">
        <dgm:presLayoutVars>
          <dgm:animLvl val="lvl"/>
          <dgm:resizeHandles val="exact"/>
        </dgm:presLayoutVars>
      </dgm:prSet>
      <dgm:spPr/>
    </dgm:pt>
    <dgm:pt modelId="{F9B0BA55-760D-4A53-8666-0683FD32E16B}" type="pres">
      <dgm:prSet presAssocID="{D4E4B628-6554-4B8C-B91E-9C53AC1FE5AF}" presName="parentText" presStyleLbl="node1" presStyleIdx="0" presStyleCnt="3">
        <dgm:presLayoutVars>
          <dgm:chMax val="0"/>
          <dgm:bulletEnabled val="1"/>
        </dgm:presLayoutVars>
      </dgm:prSet>
      <dgm:spPr/>
    </dgm:pt>
    <dgm:pt modelId="{D21D438E-C7D7-429E-A848-7A9879D333FB}" type="pres">
      <dgm:prSet presAssocID="{0E7DA8FE-A4BA-4BF0-8B0F-3EF7F84B465A}" presName="spacer" presStyleCnt="0"/>
      <dgm:spPr/>
    </dgm:pt>
    <dgm:pt modelId="{AFAA8925-6639-44DE-B493-927E7A26532C}" type="pres">
      <dgm:prSet presAssocID="{E93C2392-2B5D-4B62-B5B5-7FDD25AB33BA}" presName="parentText" presStyleLbl="node1" presStyleIdx="1" presStyleCnt="3">
        <dgm:presLayoutVars>
          <dgm:chMax val="0"/>
          <dgm:bulletEnabled val="1"/>
        </dgm:presLayoutVars>
      </dgm:prSet>
      <dgm:spPr/>
    </dgm:pt>
    <dgm:pt modelId="{1B56A294-BE75-4D13-8E8A-B0EE4E779E28}" type="pres">
      <dgm:prSet presAssocID="{202E5BCC-D649-4C83-BFBB-8F9859F60959}" presName="spacer" presStyleCnt="0"/>
      <dgm:spPr/>
    </dgm:pt>
    <dgm:pt modelId="{BFCA4540-20EE-4417-8368-8E7273493807}" type="pres">
      <dgm:prSet presAssocID="{2BE3EAB3-6519-44F6-93E6-52F4486AAEAD}" presName="parentText" presStyleLbl="node1" presStyleIdx="2" presStyleCnt="3">
        <dgm:presLayoutVars>
          <dgm:chMax val="0"/>
          <dgm:bulletEnabled val="1"/>
        </dgm:presLayoutVars>
      </dgm:prSet>
      <dgm:spPr/>
    </dgm:pt>
    <dgm:pt modelId="{94E0B2D8-0831-454E-B804-66A21DBFD4D5}" type="pres">
      <dgm:prSet presAssocID="{2BE3EAB3-6519-44F6-93E6-52F4486AAEAD}" presName="childText" presStyleLbl="revTx" presStyleIdx="0" presStyleCnt="1">
        <dgm:presLayoutVars>
          <dgm:bulletEnabled val="1"/>
        </dgm:presLayoutVars>
      </dgm:prSet>
      <dgm:spPr/>
    </dgm:pt>
  </dgm:ptLst>
  <dgm:cxnLst>
    <dgm:cxn modelId="{ED1A590B-E4BF-4174-93DE-30D7CD9B8EC7}" srcId="{2BE3EAB3-6519-44F6-93E6-52F4486AAEAD}" destId="{CDFDB024-AFAB-4594-BD4C-622DAF7107B6}" srcOrd="3" destOrd="0" parTransId="{0F322928-950A-4C8C-A48D-081917556ADA}" sibTransId="{C5D6C11D-E706-4068-AFE9-3C6C66801B7A}"/>
    <dgm:cxn modelId="{F2558415-1878-4795-8642-6ECF4BCD1328}" type="presOf" srcId="{2BE3EAB3-6519-44F6-93E6-52F4486AAEAD}" destId="{BFCA4540-20EE-4417-8368-8E7273493807}" srcOrd="0" destOrd="0" presId="urn:microsoft.com/office/officeart/2005/8/layout/vList2"/>
    <dgm:cxn modelId="{8B498D23-FF9D-493E-A8FC-7B07DC161DF4}" type="presOf" srcId="{61A3BA0A-F424-4CE0-8EB2-D3CCB9F475EA}" destId="{94E0B2D8-0831-454E-B804-66A21DBFD4D5}" srcOrd="0" destOrd="5" presId="urn:microsoft.com/office/officeart/2005/8/layout/vList2"/>
    <dgm:cxn modelId="{D3C9E226-9566-4692-BE50-5BB7A5761EBC}" type="presOf" srcId="{9E9892BF-584F-41E5-8F8D-ADF092E3CD0A}" destId="{23477AB6-BE7B-4497-91E7-D2E3A5D8E9D9}" srcOrd="0" destOrd="0" presId="urn:microsoft.com/office/officeart/2005/8/layout/vList2"/>
    <dgm:cxn modelId="{A8C6DE29-CB62-41B7-8133-23EE4B83126A}" srcId="{6460BBEE-C895-4DD9-B1D3-29B994A60F02}" destId="{DE73CC8E-6B42-412F-8C29-416134F0697E}" srcOrd="1" destOrd="0" parTransId="{A62A9ED1-73D9-435C-911A-A2B2EE4E97CF}" sibTransId="{7EF95A85-6975-4FF2-8E7F-F62458D8D4EA}"/>
    <dgm:cxn modelId="{C38CF750-E627-4AA4-BF7C-7DFBB0BAFFD2}" srcId="{9E9892BF-584F-41E5-8F8D-ADF092E3CD0A}" destId="{D4E4B628-6554-4B8C-B91E-9C53AC1FE5AF}" srcOrd="0" destOrd="0" parTransId="{C2C2D44D-A107-4E01-AAB4-AF7BC3C80B68}" sibTransId="{0E7DA8FE-A4BA-4BF0-8B0F-3EF7F84B465A}"/>
    <dgm:cxn modelId="{362A0B53-FB60-4FD6-814E-F593CBD9CE01}" type="presOf" srcId="{CD3E0ACC-D02F-41C8-87B8-6C3BC0FF5E35}" destId="{94E0B2D8-0831-454E-B804-66A21DBFD4D5}" srcOrd="0" destOrd="0" presId="urn:microsoft.com/office/officeart/2005/8/layout/vList2"/>
    <dgm:cxn modelId="{6985317F-C359-4F42-9CE5-979054FE5741}" srcId="{9E9892BF-584F-41E5-8F8D-ADF092E3CD0A}" destId="{E93C2392-2B5D-4B62-B5B5-7FDD25AB33BA}" srcOrd="1" destOrd="0" parTransId="{46E333A5-9BC9-43B4-B55F-AEE2B8EFFC26}" sibTransId="{202E5BCC-D649-4C83-BFBB-8F9859F60959}"/>
    <dgm:cxn modelId="{C5D256A0-9C98-412C-9B8B-9EEA60A3982C}" type="presOf" srcId="{DE73CC8E-6B42-412F-8C29-416134F0697E}" destId="{94E0B2D8-0831-454E-B804-66A21DBFD4D5}" srcOrd="0" destOrd="6" presId="urn:microsoft.com/office/officeart/2005/8/layout/vList2"/>
    <dgm:cxn modelId="{3E2105A1-53F0-43A8-BA40-82A4D65D7CA3}" type="presOf" srcId="{D4E4B628-6554-4B8C-B91E-9C53AC1FE5AF}" destId="{F9B0BA55-760D-4A53-8666-0683FD32E16B}" srcOrd="0" destOrd="0" presId="urn:microsoft.com/office/officeart/2005/8/layout/vList2"/>
    <dgm:cxn modelId="{E491C9B8-5655-4A67-A097-354FC8BE4D5C}" type="presOf" srcId="{6460BBEE-C895-4DD9-B1D3-29B994A60F02}" destId="{94E0B2D8-0831-454E-B804-66A21DBFD4D5}" srcOrd="0" destOrd="4" presId="urn:microsoft.com/office/officeart/2005/8/layout/vList2"/>
    <dgm:cxn modelId="{C29488B9-DE9E-46DD-A15C-CC68E6E4F7C8}" type="presOf" srcId="{1D4DDF4A-F6DA-4978-A3F9-DF9771F00730}" destId="{94E0B2D8-0831-454E-B804-66A21DBFD4D5}" srcOrd="0" destOrd="1" presId="urn:microsoft.com/office/officeart/2005/8/layout/vList2"/>
    <dgm:cxn modelId="{59970EBA-A113-4FD2-AF1C-B9BEA211D2FE}" srcId="{2BE3EAB3-6519-44F6-93E6-52F4486AAEAD}" destId="{CD3E0ACC-D02F-41C8-87B8-6C3BC0FF5E35}" srcOrd="0" destOrd="0" parTransId="{027EBF83-B531-47C6-8BF7-00E3D6967CA5}" sibTransId="{62FA1D43-4D36-41EC-B60D-78E117F04951}"/>
    <dgm:cxn modelId="{A03469CC-B3B4-4109-A089-632C76412874}" srcId="{6460BBEE-C895-4DD9-B1D3-29B994A60F02}" destId="{61A3BA0A-F424-4CE0-8EB2-D3CCB9F475EA}" srcOrd="0" destOrd="0" parTransId="{F4B9D5FA-6A41-42B8-A3EB-63FE7F589EED}" sibTransId="{2FE47299-82F9-4637-AC87-89207865F5D2}"/>
    <dgm:cxn modelId="{0AE731CF-3A0D-4842-8540-B58D002EBEF9}" type="presOf" srcId="{E93C2392-2B5D-4B62-B5B5-7FDD25AB33BA}" destId="{AFAA8925-6639-44DE-B493-927E7A26532C}" srcOrd="0" destOrd="0" presId="urn:microsoft.com/office/officeart/2005/8/layout/vList2"/>
    <dgm:cxn modelId="{C9A59BDA-543A-4E30-8265-AB8924402993}" type="presOf" srcId="{5C6B9706-829E-4623-BB94-0EDCCF4DBBD4}" destId="{94E0B2D8-0831-454E-B804-66A21DBFD4D5}" srcOrd="0" destOrd="2" presId="urn:microsoft.com/office/officeart/2005/8/layout/vList2"/>
    <dgm:cxn modelId="{2E81CDE3-340D-45BA-AE66-5410384D1ED9}" srcId="{2BE3EAB3-6519-44F6-93E6-52F4486AAEAD}" destId="{1D4DDF4A-F6DA-4978-A3F9-DF9771F00730}" srcOrd="1" destOrd="0" parTransId="{53EBB277-F1CD-4E92-9393-B0BE526B393D}" sibTransId="{A3A238D5-5418-451A-84AB-B843444A83F9}"/>
    <dgm:cxn modelId="{AAA314F1-7083-4376-A039-C766192B348A}" srcId="{9E9892BF-584F-41E5-8F8D-ADF092E3CD0A}" destId="{2BE3EAB3-6519-44F6-93E6-52F4486AAEAD}" srcOrd="2" destOrd="0" parTransId="{B0751B07-A46C-47C1-AA62-98B5E767E57F}" sibTransId="{22E1A091-13D3-4BC6-8A04-3EEAB4322A6B}"/>
    <dgm:cxn modelId="{B14971F2-DC94-42DB-84C1-B83840FBDF03}" srcId="{2BE3EAB3-6519-44F6-93E6-52F4486AAEAD}" destId="{6460BBEE-C895-4DD9-B1D3-29B994A60F02}" srcOrd="4" destOrd="0" parTransId="{02987ED6-65D4-474A-84FE-C5F9D2D11D3F}" sibTransId="{ED823E39-AED0-4F21-B449-E4DC44A694DB}"/>
    <dgm:cxn modelId="{A72CFDF3-4D17-4B75-B8E3-DC4AAC812A6B}" type="presOf" srcId="{CDFDB024-AFAB-4594-BD4C-622DAF7107B6}" destId="{94E0B2D8-0831-454E-B804-66A21DBFD4D5}" srcOrd="0" destOrd="3" presId="urn:microsoft.com/office/officeart/2005/8/layout/vList2"/>
    <dgm:cxn modelId="{C972DAF4-C745-4847-BD5E-61272D9D399D}" srcId="{2BE3EAB3-6519-44F6-93E6-52F4486AAEAD}" destId="{5C6B9706-829E-4623-BB94-0EDCCF4DBBD4}" srcOrd="2" destOrd="0" parTransId="{55DB1F0B-1955-49BF-80CA-31A4DE8E5F93}" sibTransId="{87386520-940D-4D1C-835A-34160178953F}"/>
    <dgm:cxn modelId="{51720E4B-0A13-4D11-9B82-105041275666}" type="presParOf" srcId="{23477AB6-BE7B-4497-91E7-D2E3A5D8E9D9}" destId="{F9B0BA55-760D-4A53-8666-0683FD32E16B}" srcOrd="0" destOrd="0" presId="urn:microsoft.com/office/officeart/2005/8/layout/vList2"/>
    <dgm:cxn modelId="{17DD8128-F3BD-4276-9B0F-25DE62C93A35}" type="presParOf" srcId="{23477AB6-BE7B-4497-91E7-D2E3A5D8E9D9}" destId="{D21D438E-C7D7-429E-A848-7A9879D333FB}" srcOrd="1" destOrd="0" presId="urn:microsoft.com/office/officeart/2005/8/layout/vList2"/>
    <dgm:cxn modelId="{0395113F-5619-4714-9E9A-7C2F98BC1834}" type="presParOf" srcId="{23477AB6-BE7B-4497-91E7-D2E3A5D8E9D9}" destId="{AFAA8925-6639-44DE-B493-927E7A26532C}" srcOrd="2" destOrd="0" presId="urn:microsoft.com/office/officeart/2005/8/layout/vList2"/>
    <dgm:cxn modelId="{CA72E906-99FD-4125-9ED5-5BFBCC2644D9}" type="presParOf" srcId="{23477AB6-BE7B-4497-91E7-D2E3A5D8E9D9}" destId="{1B56A294-BE75-4D13-8E8A-B0EE4E779E28}" srcOrd="3" destOrd="0" presId="urn:microsoft.com/office/officeart/2005/8/layout/vList2"/>
    <dgm:cxn modelId="{89DD0694-183F-4240-BE4E-AC2A1DD40F99}" type="presParOf" srcId="{23477AB6-BE7B-4497-91E7-D2E3A5D8E9D9}" destId="{BFCA4540-20EE-4417-8368-8E7273493807}" srcOrd="4" destOrd="0" presId="urn:microsoft.com/office/officeart/2005/8/layout/vList2"/>
    <dgm:cxn modelId="{9C64C883-8A18-458C-B027-69765CF1F96E}" type="presParOf" srcId="{23477AB6-BE7B-4497-91E7-D2E3A5D8E9D9}" destId="{94E0B2D8-0831-454E-B804-66A21DBFD4D5}" srcOrd="5"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E28D533-F6CC-4BED-879E-D7E0D25B282B}"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FF4D0AC2-2BFE-4A33-B26C-F53A1A00B079}">
      <dgm:prSet/>
      <dgm:spPr/>
      <dgm:t>
        <a:bodyPr/>
        <a:lstStyle/>
        <a:p>
          <a:r>
            <a:rPr lang="en-US" dirty="0"/>
            <a:t>CONNECT</a:t>
          </a:r>
        </a:p>
      </dgm:t>
    </dgm:pt>
    <dgm:pt modelId="{82F23C12-8D03-40CB-BE44-034AEB08A5E3}" type="parTrans" cxnId="{46EAD692-4D90-4A0A-8E73-8243F721BCD3}">
      <dgm:prSet/>
      <dgm:spPr/>
      <dgm:t>
        <a:bodyPr/>
        <a:lstStyle/>
        <a:p>
          <a:endParaRPr lang="en-US"/>
        </a:p>
      </dgm:t>
    </dgm:pt>
    <dgm:pt modelId="{A824412A-251E-48A3-A0D3-B353868F6CFD}" type="sibTrans" cxnId="{46EAD692-4D90-4A0A-8E73-8243F721BCD3}">
      <dgm:prSet/>
      <dgm:spPr/>
      <dgm:t>
        <a:bodyPr/>
        <a:lstStyle/>
        <a:p>
          <a:endParaRPr lang="en-US"/>
        </a:p>
      </dgm:t>
    </dgm:pt>
    <dgm:pt modelId="{45315B15-26E6-4E9F-9B2C-8D43E21657B5}">
      <dgm:prSet/>
      <dgm:spPr/>
      <dgm:t>
        <a:bodyPr/>
        <a:lstStyle/>
        <a:p>
          <a:r>
            <a:rPr lang="en-US"/>
            <a:t>CONNECT through regular virtual and physical spaces with students to bond as a community </a:t>
          </a:r>
        </a:p>
      </dgm:t>
    </dgm:pt>
    <dgm:pt modelId="{107ADAB8-B1BA-45DA-81B9-E1A9169AB5F8}" type="parTrans" cxnId="{F1ED5E88-EF02-4A20-BF5D-B12173CBE269}">
      <dgm:prSet/>
      <dgm:spPr/>
      <dgm:t>
        <a:bodyPr/>
        <a:lstStyle/>
        <a:p>
          <a:endParaRPr lang="en-US"/>
        </a:p>
      </dgm:t>
    </dgm:pt>
    <dgm:pt modelId="{AF0CDF01-3EC7-4A3B-BCA3-AE94BF91F81A}" type="sibTrans" cxnId="{F1ED5E88-EF02-4A20-BF5D-B12173CBE269}">
      <dgm:prSet/>
      <dgm:spPr/>
      <dgm:t>
        <a:bodyPr/>
        <a:lstStyle/>
        <a:p>
          <a:endParaRPr lang="en-US"/>
        </a:p>
      </dgm:t>
    </dgm:pt>
    <dgm:pt modelId="{FE80569D-F424-4974-8A56-739CBF0A7D25}">
      <dgm:prSet/>
      <dgm:spPr/>
      <dgm:t>
        <a:bodyPr/>
        <a:lstStyle/>
        <a:p>
          <a:r>
            <a:rPr lang="en-US"/>
            <a:t>LEARN</a:t>
          </a:r>
        </a:p>
      </dgm:t>
    </dgm:pt>
    <dgm:pt modelId="{B6AA292F-CE65-4F48-8526-65F198D2A29D}" type="parTrans" cxnId="{6C053729-0CEF-4795-8D26-3DAFF74D0379}">
      <dgm:prSet/>
      <dgm:spPr/>
      <dgm:t>
        <a:bodyPr/>
        <a:lstStyle/>
        <a:p>
          <a:endParaRPr lang="en-US"/>
        </a:p>
      </dgm:t>
    </dgm:pt>
    <dgm:pt modelId="{A7FCEFDC-11EB-4ECB-ABA7-A67B7B015738}" type="sibTrans" cxnId="{6C053729-0CEF-4795-8D26-3DAFF74D0379}">
      <dgm:prSet/>
      <dgm:spPr/>
      <dgm:t>
        <a:bodyPr/>
        <a:lstStyle/>
        <a:p>
          <a:endParaRPr lang="en-US"/>
        </a:p>
      </dgm:t>
    </dgm:pt>
    <dgm:pt modelId="{170A7134-6B93-407D-9C63-7AAC9FE59230}">
      <dgm:prSet/>
      <dgm:spPr/>
      <dgm:t>
        <a:bodyPr/>
        <a:lstStyle/>
        <a:p>
          <a:r>
            <a:rPr lang="en-US"/>
            <a:t>LEARN from student experiences and backgrounds</a:t>
          </a:r>
        </a:p>
      </dgm:t>
    </dgm:pt>
    <dgm:pt modelId="{E45BD0A7-7F7B-4B9D-BF08-DAEEFA79969E}" type="parTrans" cxnId="{53E2EDA9-7DD8-43F9-9F96-AD6FA54EE8C0}">
      <dgm:prSet/>
      <dgm:spPr/>
      <dgm:t>
        <a:bodyPr/>
        <a:lstStyle/>
        <a:p>
          <a:endParaRPr lang="en-US"/>
        </a:p>
      </dgm:t>
    </dgm:pt>
    <dgm:pt modelId="{A2C0E93F-9862-444F-9A9D-C23781210662}" type="sibTrans" cxnId="{53E2EDA9-7DD8-43F9-9F96-AD6FA54EE8C0}">
      <dgm:prSet/>
      <dgm:spPr/>
      <dgm:t>
        <a:bodyPr/>
        <a:lstStyle/>
        <a:p>
          <a:endParaRPr lang="en-US"/>
        </a:p>
      </dgm:t>
    </dgm:pt>
    <dgm:pt modelId="{8F204959-FECA-4C61-97CC-95E9337F83FD}">
      <dgm:prSet/>
      <dgm:spPr/>
      <dgm:t>
        <a:bodyPr/>
        <a:lstStyle/>
        <a:p>
          <a:r>
            <a:rPr lang="en-US"/>
            <a:t>PARTNER</a:t>
          </a:r>
        </a:p>
      </dgm:t>
    </dgm:pt>
    <dgm:pt modelId="{0963BBD1-AF3F-4C21-9FFE-2C227E9C8F59}" type="parTrans" cxnId="{344907A5-B41B-4E3E-B782-5332B0E55B61}">
      <dgm:prSet/>
      <dgm:spPr/>
      <dgm:t>
        <a:bodyPr/>
        <a:lstStyle/>
        <a:p>
          <a:endParaRPr lang="en-US"/>
        </a:p>
      </dgm:t>
    </dgm:pt>
    <dgm:pt modelId="{A7EC77D7-E2E1-4B12-953A-4846C492647E}" type="sibTrans" cxnId="{344907A5-B41B-4E3E-B782-5332B0E55B61}">
      <dgm:prSet/>
      <dgm:spPr/>
      <dgm:t>
        <a:bodyPr/>
        <a:lstStyle/>
        <a:p>
          <a:endParaRPr lang="en-US"/>
        </a:p>
      </dgm:t>
    </dgm:pt>
    <dgm:pt modelId="{73B5E285-C029-4EB0-B992-986B26763394}">
      <dgm:prSet/>
      <dgm:spPr/>
      <dgm:t>
        <a:bodyPr/>
        <a:lstStyle/>
        <a:p>
          <a:r>
            <a:rPr lang="en-US"/>
            <a:t>PARTNER to ensure students have access to basic needs support and resources</a:t>
          </a:r>
        </a:p>
      </dgm:t>
    </dgm:pt>
    <dgm:pt modelId="{40D11508-3CFA-448F-9A16-A5B21FAE50A4}" type="parTrans" cxnId="{231FB75D-2E20-42D7-8525-82BCE4C0CFD1}">
      <dgm:prSet/>
      <dgm:spPr/>
      <dgm:t>
        <a:bodyPr/>
        <a:lstStyle/>
        <a:p>
          <a:endParaRPr lang="en-US"/>
        </a:p>
      </dgm:t>
    </dgm:pt>
    <dgm:pt modelId="{C9AE9AF1-EBF1-4CAA-B5C1-F85D91ADE7AC}" type="sibTrans" cxnId="{231FB75D-2E20-42D7-8525-82BCE4C0CFD1}">
      <dgm:prSet/>
      <dgm:spPr/>
      <dgm:t>
        <a:bodyPr/>
        <a:lstStyle/>
        <a:p>
          <a:endParaRPr lang="en-US"/>
        </a:p>
      </dgm:t>
    </dgm:pt>
    <dgm:pt modelId="{0ED63B56-E510-4358-AFF3-CF7477DA685F}">
      <dgm:prSet/>
      <dgm:spPr/>
      <dgm:t>
        <a:bodyPr/>
        <a:lstStyle/>
        <a:p>
          <a:r>
            <a:rPr lang="en-US"/>
            <a:t>WELCOME</a:t>
          </a:r>
        </a:p>
      </dgm:t>
    </dgm:pt>
    <dgm:pt modelId="{88B40F3B-F4B7-4C42-B4F9-8CA247D2EE3B}" type="parTrans" cxnId="{9DD2EFD4-ABBA-4904-B553-FA1BD68830BC}">
      <dgm:prSet/>
      <dgm:spPr/>
      <dgm:t>
        <a:bodyPr/>
        <a:lstStyle/>
        <a:p>
          <a:endParaRPr lang="en-US"/>
        </a:p>
      </dgm:t>
    </dgm:pt>
    <dgm:pt modelId="{BED6FFB3-7256-4CB0-A2CD-FF1CB6C42DAA}" type="sibTrans" cxnId="{9DD2EFD4-ABBA-4904-B553-FA1BD68830BC}">
      <dgm:prSet/>
      <dgm:spPr/>
      <dgm:t>
        <a:bodyPr/>
        <a:lstStyle/>
        <a:p>
          <a:endParaRPr lang="en-US"/>
        </a:p>
      </dgm:t>
    </dgm:pt>
    <dgm:pt modelId="{9E7F3686-A529-4E01-8943-239F9AF2FA26}">
      <dgm:prSet/>
      <dgm:spPr/>
      <dgm:t>
        <a:bodyPr/>
        <a:lstStyle/>
        <a:p>
          <a:r>
            <a:rPr lang="en-US"/>
            <a:t>WELCOME students, family and loved ones with expressive spaces </a:t>
          </a:r>
        </a:p>
      </dgm:t>
    </dgm:pt>
    <dgm:pt modelId="{258FBF51-3CEC-46E1-A7C8-3F591EDF9870}" type="parTrans" cxnId="{F58322B1-0A08-4F38-9AB7-1ABDB24FE8BD}">
      <dgm:prSet/>
      <dgm:spPr/>
      <dgm:t>
        <a:bodyPr/>
        <a:lstStyle/>
        <a:p>
          <a:endParaRPr lang="en-US"/>
        </a:p>
      </dgm:t>
    </dgm:pt>
    <dgm:pt modelId="{FC64E0D6-5B21-4942-A8EF-B834CACC3C7E}" type="sibTrans" cxnId="{F58322B1-0A08-4F38-9AB7-1ABDB24FE8BD}">
      <dgm:prSet/>
      <dgm:spPr/>
      <dgm:t>
        <a:bodyPr/>
        <a:lstStyle/>
        <a:p>
          <a:endParaRPr lang="en-US"/>
        </a:p>
      </dgm:t>
    </dgm:pt>
    <dgm:pt modelId="{323DA106-3A7F-427D-A5BF-885D4D0A2C79}" type="pres">
      <dgm:prSet presAssocID="{AE28D533-F6CC-4BED-879E-D7E0D25B282B}" presName="Name0" presStyleCnt="0">
        <dgm:presLayoutVars>
          <dgm:dir/>
          <dgm:animLvl val="lvl"/>
          <dgm:resizeHandles val="exact"/>
        </dgm:presLayoutVars>
      </dgm:prSet>
      <dgm:spPr/>
    </dgm:pt>
    <dgm:pt modelId="{D1C0D409-E52F-4417-B73D-0F2FABBDF77F}" type="pres">
      <dgm:prSet presAssocID="{FF4D0AC2-2BFE-4A33-B26C-F53A1A00B079}" presName="linNode" presStyleCnt="0"/>
      <dgm:spPr/>
    </dgm:pt>
    <dgm:pt modelId="{3646337B-A53F-4567-8978-8FA8F8C508C8}" type="pres">
      <dgm:prSet presAssocID="{FF4D0AC2-2BFE-4A33-B26C-F53A1A00B079}" presName="parentText" presStyleLbl="node1" presStyleIdx="0" presStyleCnt="4">
        <dgm:presLayoutVars>
          <dgm:chMax val="1"/>
          <dgm:bulletEnabled val="1"/>
        </dgm:presLayoutVars>
      </dgm:prSet>
      <dgm:spPr/>
    </dgm:pt>
    <dgm:pt modelId="{0850B3F8-0806-4643-982C-84A8EE631499}" type="pres">
      <dgm:prSet presAssocID="{FF4D0AC2-2BFE-4A33-B26C-F53A1A00B079}" presName="descendantText" presStyleLbl="alignAccFollowNode1" presStyleIdx="0" presStyleCnt="4">
        <dgm:presLayoutVars>
          <dgm:bulletEnabled val="1"/>
        </dgm:presLayoutVars>
      </dgm:prSet>
      <dgm:spPr/>
    </dgm:pt>
    <dgm:pt modelId="{1AAA5DF3-E441-44F2-ABD4-E5C8A0386809}" type="pres">
      <dgm:prSet presAssocID="{A824412A-251E-48A3-A0D3-B353868F6CFD}" presName="sp" presStyleCnt="0"/>
      <dgm:spPr/>
    </dgm:pt>
    <dgm:pt modelId="{F99BFA43-170E-4116-B747-207DCD6C4C29}" type="pres">
      <dgm:prSet presAssocID="{FE80569D-F424-4974-8A56-739CBF0A7D25}" presName="linNode" presStyleCnt="0"/>
      <dgm:spPr/>
    </dgm:pt>
    <dgm:pt modelId="{3C719B39-339F-4C72-AA04-85E1A9575CB0}" type="pres">
      <dgm:prSet presAssocID="{FE80569D-F424-4974-8A56-739CBF0A7D25}" presName="parentText" presStyleLbl="node1" presStyleIdx="1" presStyleCnt="4">
        <dgm:presLayoutVars>
          <dgm:chMax val="1"/>
          <dgm:bulletEnabled val="1"/>
        </dgm:presLayoutVars>
      </dgm:prSet>
      <dgm:spPr/>
    </dgm:pt>
    <dgm:pt modelId="{4B491181-525B-4A54-88AF-3C869CE51031}" type="pres">
      <dgm:prSet presAssocID="{FE80569D-F424-4974-8A56-739CBF0A7D25}" presName="descendantText" presStyleLbl="alignAccFollowNode1" presStyleIdx="1" presStyleCnt="4">
        <dgm:presLayoutVars>
          <dgm:bulletEnabled val="1"/>
        </dgm:presLayoutVars>
      </dgm:prSet>
      <dgm:spPr/>
    </dgm:pt>
    <dgm:pt modelId="{AB498075-A1FB-43D2-9F28-01CADAF271F0}" type="pres">
      <dgm:prSet presAssocID="{A7FCEFDC-11EB-4ECB-ABA7-A67B7B015738}" presName="sp" presStyleCnt="0"/>
      <dgm:spPr/>
    </dgm:pt>
    <dgm:pt modelId="{727A2B10-BB8D-4E9E-A043-068F05D9975C}" type="pres">
      <dgm:prSet presAssocID="{8F204959-FECA-4C61-97CC-95E9337F83FD}" presName="linNode" presStyleCnt="0"/>
      <dgm:spPr/>
    </dgm:pt>
    <dgm:pt modelId="{505B4DB1-C361-4B8E-A6A6-A6B039B1D7A3}" type="pres">
      <dgm:prSet presAssocID="{8F204959-FECA-4C61-97CC-95E9337F83FD}" presName="parentText" presStyleLbl="node1" presStyleIdx="2" presStyleCnt="4">
        <dgm:presLayoutVars>
          <dgm:chMax val="1"/>
          <dgm:bulletEnabled val="1"/>
        </dgm:presLayoutVars>
      </dgm:prSet>
      <dgm:spPr/>
    </dgm:pt>
    <dgm:pt modelId="{399FBF2D-6DBC-4C9A-8B52-3A04D4D777A3}" type="pres">
      <dgm:prSet presAssocID="{8F204959-FECA-4C61-97CC-95E9337F83FD}" presName="descendantText" presStyleLbl="alignAccFollowNode1" presStyleIdx="2" presStyleCnt="4">
        <dgm:presLayoutVars>
          <dgm:bulletEnabled val="1"/>
        </dgm:presLayoutVars>
      </dgm:prSet>
      <dgm:spPr/>
    </dgm:pt>
    <dgm:pt modelId="{8999A48D-1A18-42CE-968D-D0D59746BBCC}" type="pres">
      <dgm:prSet presAssocID="{A7EC77D7-E2E1-4B12-953A-4846C492647E}" presName="sp" presStyleCnt="0"/>
      <dgm:spPr/>
    </dgm:pt>
    <dgm:pt modelId="{037785A2-B75D-46BD-9B10-174F97E90A82}" type="pres">
      <dgm:prSet presAssocID="{0ED63B56-E510-4358-AFF3-CF7477DA685F}" presName="linNode" presStyleCnt="0"/>
      <dgm:spPr/>
    </dgm:pt>
    <dgm:pt modelId="{01D96096-61F2-4B6C-A699-815F5D69243D}" type="pres">
      <dgm:prSet presAssocID="{0ED63B56-E510-4358-AFF3-CF7477DA685F}" presName="parentText" presStyleLbl="node1" presStyleIdx="3" presStyleCnt="4">
        <dgm:presLayoutVars>
          <dgm:chMax val="1"/>
          <dgm:bulletEnabled val="1"/>
        </dgm:presLayoutVars>
      </dgm:prSet>
      <dgm:spPr/>
    </dgm:pt>
    <dgm:pt modelId="{7CF75F19-CE3E-4304-AE05-6A78B1392A6C}" type="pres">
      <dgm:prSet presAssocID="{0ED63B56-E510-4358-AFF3-CF7477DA685F}" presName="descendantText" presStyleLbl="alignAccFollowNode1" presStyleIdx="3" presStyleCnt="4">
        <dgm:presLayoutVars>
          <dgm:bulletEnabled val="1"/>
        </dgm:presLayoutVars>
      </dgm:prSet>
      <dgm:spPr/>
    </dgm:pt>
  </dgm:ptLst>
  <dgm:cxnLst>
    <dgm:cxn modelId="{6C053729-0CEF-4795-8D26-3DAFF74D0379}" srcId="{AE28D533-F6CC-4BED-879E-D7E0D25B282B}" destId="{FE80569D-F424-4974-8A56-739CBF0A7D25}" srcOrd="1" destOrd="0" parTransId="{B6AA292F-CE65-4F48-8526-65F198D2A29D}" sibTransId="{A7FCEFDC-11EB-4ECB-ABA7-A67B7B015738}"/>
    <dgm:cxn modelId="{231FB75D-2E20-42D7-8525-82BCE4C0CFD1}" srcId="{8F204959-FECA-4C61-97CC-95E9337F83FD}" destId="{73B5E285-C029-4EB0-B992-986B26763394}" srcOrd="0" destOrd="0" parTransId="{40D11508-3CFA-448F-9A16-A5B21FAE50A4}" sibTransId="{C9AE9AF1-EBF1-4CAA-B5C1-F85D91ADE7AC}"/>
    <dgm:cxn modelId="{D539F16A-9780-4805-8973-1D9CD3BEA085}" type="presOf" srcId="{9E7F3686-A529-4E01-8943-239F9AF2FA26}" destId="{7CF75F19-CE3E-4304-AE05-6A78B1392A6C}" srcOrd="0" destOrd="0" presId="urn:microsoft.com/office/officeart/2005/8/layout/vList5"/>
    <dgm:cxn modelId="{BDA1C851-C96A-40FB-940B-B0A3CEBDD533}" type="presOf" srcId="{8F204959-FECA-4C61-97CC-95E9337F83FD}" destId="{505B4DB1-C361-4B8E-A6A6-A6B039B1D7A3}" srcOrd="0" destOrd="0" presId="urn:microsoft.com/office/officeart/2005/8/layout/vList5"/>
    <dgm:cxn modelId="{74DFE057-00AB-4B7D-89AD-8B1096CECEF4}" type="presOf" srcId="{FF4D0AC2-2BFE-4A33-B26C-F53A1A00B079}" destId="{3646337B-A53F-4567-8978-8FA8F8C508C8}" srcOrd="0" destOrd="0" presId="urn:microsoft.com/office/officeart/2005/8/layout/vList5"/>
    <dgm:cxn modelId="{1614EB82-9490-41AB-BAD6-152171B2CA42}" type="presOf" srcId="{73B5E285-C029-4EB0-B992-986B26763394}" destId="{399FBF2D-6DBC-4C9A-8B52-3A04D4D777A3}" srcOrd="0" destOrd="0" presId="urn:microsoft.com/office/officeart/2005/8/layout/vList5"/>
    <dgm:cxn modelId="{F1ED5E88-EF02-4A20-BF5D-B12173CBE269}" srcId="{FF4D0AC2-2BFE-4A33-B26C-F53A1A00B079}" destId="{45315B15-26E6-4E9F-9B2C-8D43E21657B5}" srcOrd="0" destOrd="0" parTransId="{107ADAB8-B1BA-45DA-81B9-E1A9169AB5F8}" sibTransId="{AF0CDF01-3EC7-4A3B-BCA3-AE94BF91F81A}"/>
    <dgm:cxn modelId="{36AA558F-C53D-48CE-BE04-4B177DEE4F26}" type="presOf" srcId="{AE28D533-F6CC-4BED-879E-D7E0D25B282B}" destId="{323DA106-3A7F-427D-A5BF-885D4D0A2C79}" srcOrd="0" destOrd="0" presId="urn:microsoft.com/office/officeart/2005/8/layout/vList5"/>
    <dgm:cxn modelId="{46EAD692-4D90-4A0A-8E73-8243F721BCD3}" srcId="{AE28D533-F6CC-4BED-879E-D7E0D25B282B}" destId="{FF4D0AC2-2BFE-4A33-B26C-F53A1A00B079}" srcOrd="0" destOrd="0" parTransId="{82F23C12-8D03-40CB-BE44-034AEB08A5E3}" sibTransId="{A824412A-251E-48A3-A0D3-B353868F6CFD}"/>
    <dgm:cxn modelId="{DCE89794-F39A-4A79-8C4A-18F49308BFAA}" type="presOf" srcId="{FE80569D-F424-4974-8A56-739CBF0A7D25}" destId="{3C719B39-339F-4C72-AA04-85E1A9575CB0}" srcOrd="0" destOrd="0" presId="urn:microsoft.com/office/officeart/2005/8/layout/vList5"/>
    <dgm:cxn modelId="{344907A5-B41B-4E3E-B782-5332B0E55B61}" srcId="{AE28D533-F6CC-4BED-879E-D7E0D25B282B}" destId="{8F204959-FECA-4C61-97CC-95E9337F83FD}" srcOrd="2" destOrd="0" parTransId="{0963BBD1-AF3F-4C21-9FFE-2C227E9C8F59}" sibTransId="{A7EC77D7-E2E1-4B12-953A-4846C492647E}"/>
    <dgm:cxn modelId="{53E2EDA9-7DD8-43F9-9F96-AD6FA54EE8C0}" srcId="{FE80569D-F424-4974-8A56-739CBF0A7D25}" destId="{170A7134-6B93-407D-9C63-7AAC9FE59230}" srcOrd="0" destOrd="0" parTransId="{E45BD0A7-7F7B-4B9D-BF08-DAEEFA79969E}" sibTransId="{A2C0E93F-9862-444F-9A9D-C23781210662}"/>
    <dgm:cxn modelId="{F58322B1-0A08-4F38-9AB7-1ABDB24FE8BD}" srcId="{0ED63B56-E510-4358-AFF3-CF7477DA685F}" destId="{9E7F3686-A529-4E01-8943-239F9AF2FA26}" srcOrd="0" destOrd="0" parTransId="{258FBF51-3CEC-46E1-A7C8-3F591EDF9870}" sibTransId="{FC64E0D6-5B21-4942-A8EF-B834CACC3C7E}"/>
    <dgm:cxn modelId="{10BCCBCB-25F8-4AE0-A086-8DED619C7594}" type="presOf" srcId="{0ED63B56-E510-4358-AFF3-CF7477DA685F}" destId="{01D96096-61F2-4B6C-A699-815F5D69243D}" srcOrd="0" destOrd="0" presId="urn:microsoft.com/office/officeart/2005/8/layout/vList5"/>
    <dgm:cxn modelId="{B1C3E5CF-947C-4627-92CD-6DC63B2C4A2B}" type="presOf" srcId="{45315B15-26E6-4E9F-9B2C-8D43E21657B5}" destId="{0850B3F8-0806-4643-982C-84A8EE631499}" srcOrd="0" destOrd="0" presId="urn:microsoft.com/office/officeart/2005/8/layout/vList5"/>
    <dgm:cxn modelId="{9DD2EFD4-ABBA-4904-B553-FA1BD68830BC}" srcId="{AE28D533-F6CC-4BED-879E-D7E0D25B282B}" destId="{0ED63B56-E510-4358-AFF3-CF7477DA685F}" srcOrd="3" destOrd="0" parTransId="{88B40F3B-F4B7-4C42-B4F9-8CA247D2EE3B}" sibTransId="{BED6FFB3-7256-4CB0-A2CD-FF1CB6C42DAA}"/>
    <dgm:cxn modelId="{FBA551FF-32F3-4993-BB2E-B16311F93179}" type="presOf" srcId="{170A7134-6B93-407D-9C63-7AAC9FE59230}" destId="{4B491181-525B-4A54-88AF-3C869CE51031}" srcOrd="0" destOrd="0" presId="urn:microsoft.com/office/officeart/2005/8/layout/vList5"/>
    <dgm:cxn modelId="{C1CFA0B5-2653-451B-8196-7E2FCD25968F}" type="presParOf" srcId="{323DA106-3A7F-427D-A5BF-885D4D0A2C79}" destId="{D1C0D409-E52F-4417-B73D-0F2FABBDF77F}" srcOrd="0" destOrd="0" presId="urn:microsoft.com/office/officeart/2005/8/layout/vList5"/>
    <dgm:cxn modelId="{37D62C78-153D-4958-B6D8-BD40B96D338A}" type="presParOf" srcId="{D1C0D409-E52F-4417-B73D-0F2FABBDF77F}" destId="{3646337B-A53F-4567-8978-8FA8F8C508C8}" srcOrd="0" destOrd="0" presId="urn:microsoft.com/office/officeart/2005/8/layout/vList5"/>
    <dgm:cxn modelId="{92CE3808-95BD-4123-A13E-6AC726145AC7}" type="presParOf" srcId="{D1C0D409-E52F-4417-B73D-0F2FABBDF77F}" destId="{0850B3F8-0806-4643-982C-84A8EE631499}" srcOrd="1" destOrd="0" presId="urn:microsoft.com/office/officeart/2005/8/layout/vList5"/>
    <dgm:cxn modelId="{9D289776-5B8F-4380-B705-C53D7C7038EA}" type="presParOf" srcId="{323DA106-3A7F-427D-A5BF-885D4D0A2C79}" destId="{1AAA5DF3-E441-44F2-ABD4-E5C8A0386809}" srcOrd="1" destOrd="0" presId="urn:microsoft.com/office/officeart/2005/8/layout/vList5"/>
    <dgm:cxn modelId="{9E93BDA0-726D-4C80-947C-E9550A6CA6B2}" type="presParOf" srcId="{323DA106-3A7F-427D-A5BF-885D4D0A2C79}" destId="{F99BFA43-170E-4116-B747-207DCD6C4C29}" srcOrd="2" destOrd="0" presId="urn:microsoft.com/office/officeart/2005/8/layout/vList5"/>
    <dgm:cxn modelId="{84A0C761-BD74-4CD6-99F7-2278F92DBB56}" type="presParOf" srcId="{F99BFA43-170E-4116-B747-207DCD6C4C29}" destId="{3C719B39-339F-4C72-AA04-85E1A9575CB0}" srcOrd="0" destOrd="0" presId="urn:microsoft.com/office/officeart/2005/8/layout/vList5"/>
    <dgm:cxn modelId="{02AB8D65-5977-46D1-BD99-CF711E143A04}" type="presParOf" srcId="{F99BFA43-170E-4116-B747-207DCD6C4C29}" destId="{4B491181-525B-4A54-88AF-3C869CE51031}" srcOrd="1" destOrd="0" presId="urn:microsoft.com/office/officeart/2005/8/layout/vList5"/>
    <dgm:cxn modelId="{AF4CE0D3-47EE-4282-BA2B-9BF576CED22E}" type="presParOf" srcId="{323DA106-3A7F-427D-A5BF-885D4D0A2C79}" destId="{AB498075-A1FB-43D2-9F28-01CADAF271F0}" srcOrd="3" destOrd="0" presId="urn:microsoft.com/office/officeart/2005/8/layout/vList5"/>
    <dgm:cxn modelId="{D0B14956-FE6D-4F87-8C40-52F3426B821F}" type="presParOf" srcId="{323DA106-3A7F-427D-A5BF-885D4D0A2C79}" destId="{727A2B10-BB8D-4E9E-A043-068F05D9975C}" srcOrd="4" destOrd="0" presId="urn:microsoft.com/office/officeart/2005/8/layout/vList5"/>
    <dgm:cxn modelId="{37B55F12-396F-45D0-B55D-AAB5568622D9}" type="presParOf" srcId="{727A2B10-BB8D-4E9E-A043-068F05D9975C}" destId="{505B4DB1-C361-4B8E-A6A6-A6B039B1D7A3}" srcOrd="0" destOrd="0" presId="urn:microsoft.com/office/officeart/2005/8/layout/vList5"/>
    <dgm:cxn modelId="{5BA0416B-D711-4861-A2F1-96E26DDF2916}" type="presParOf" srcId="{727A2B10-BB8D-4E9E-A043-068F05D9975C}" destId="{399FBF2D-6DBC-4C9A-8B52-3A04D4D777A3}" srcOrd="1" destOrd="0" presId="urn:microsoft.com/office/officeart/2005/8/layout/vList5"/>
    <dgm:cxn modelId="{E3576F09-3530-497A-8810-A412C27C4447}" type="presParOf" srcId="{323DA106-3A7F-427D-A5BF-885D4D0A2C79}" destId="{8999A48D-1A18-42CE-968D-D0D59746BBCC}" srcOrd="5" destOrd="0" presId="urn:microsoft.com/office/officeart/2005/8/layout/vList5"/>
    <dgm:cxn modelId="{EDA654BD-BC46-45A7-BD8C-8E4497FA53E8}" type="presParOf" srcId="{323DA106-3A7F-427D-A5BF-885D4D0A2C79}" destId="{037785A2-B75D-46BD-9B10-174F97E90A82}" srcOrd="6" destOrd="0" presId="urn:microsoft.com/office/officeart/2005/8/layout/vList5"/>
    <dgm:cxn modelId="{5B4E37E8-2C1E-4FA0-94DC-60CE85B0A863}" type="presParOf" srcId="{037785A2-B75D-46BD-9B10-174F97E90A82}" destId="{01D96096-61F2-4B6C-A699-815F5D69243D}" srcOrd="0" destOrd="0" presId="urn:microsoft.com/office/officeart/2005/8/layout/vList5"/>
    <dgm:cxn modelId="{164A27D3-53FC-4B3D-B6E6-9A6E6F3F9ADD}" type="presParOf" srcId="{037785A2-B75D-46BD-9B10-174F97E90A82}" destId="{7CF75F19-CE3E-4304-AE05-6A78B1392A6C}" srcOrd="1" destOrd="0" presId="urn:microsoft.com/office/officeart/2005/8/layout/vList5"/>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601570-8B52-471A-BFCA-05D624214862}">
      <dsp:nvSpPr>
        <dsp:cNvPr id="0" name=""/>
        <dsp:cNvSpPr/>
      </dsp:nvSpPr>
      <dsp:spPr>
        <a:xfrm>
          <a:off x="0" y="17003"/>
          <a:ext cx="10523537" cy="83655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t>Michelle Velasquez Bean (she/her), ASCCC Treasurer </a:t>
          </a:r>
        </a:p>
      </dsp:txBody>
      <dsp:txXfrm>
        <a:off x="40837" y="57840"/>
        <a:ext cx="10441863" cy="754876"/>
      </dsp:txXfrm>
    </dsp:sp>
    <dsp:sp modelId="{20F8CE47-3A42-45FA-AC4E-2198D8BA7F0B}">
      <dsp:nvSpPr>
        <dsp:cNvPr id="0" name=""/>
        <dsp:cNvSpPr/>
      </dsp:nvSpPr>
      <dsp:spPr>
        <a:xfrm>
          <a:off x="0" y="916913"/>
          <a:ext cx="10523537" cy="83655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t>Karla Kirk (she/her), ASCCC North Representative </a:t>
          </a:r>
        </a:p>
      </dsp:txBody>
      <dsp:txXfrm>
        <a:off x="40837" y="957750"/>
        <a:ext cx="10441863" cy="754876"/>
      </dsp:txXfrm>
    </dsp:sp>
    <dsp:sp modelId="{C48FDE92-0FDC-4038-BA86-234700A2D942}">
      <dsp:nvSpPr>
        <dsp:cNvPr id="0" name=""/>
        <dsp:cNvSpPr/>
      </dsp:nvSpPr>
      <dsp:spPr>
        <a:xfrm>
          <a:off x="0" y="1816823"/>
          <a:ext cx="10523537" cy="83655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t>Don Miller (he/him/</a:t>
          </a:r>
          <a:r>
            <a:rPr lang="en-US" sz="2200" kern="1200" dirty="0" err="1"/>
            <a:t>él</a:t>
          </a:r>
          <a:r>
            <a:rPr lang="en-US" sz="2200" kern="1200" dirty="0"/>
            <a:t>), CCCCIO President, Rio Hondo College, Vice President of Academic Affairs </a:t>
          </a:r>
        </a:p>
      </dsp:txBody>
      <dsp:txXfrm>
        <a:off x="40837" y="1857660"/>
        <a:ext cx="10441863" cy="754876"/>
      </dsp:txXfrm>
    </dsp:sp>
    <dsp:sp modelId="{6B2E84F2-F273-496D-A2AB-7D9BB1EE8DCF}">
      <dsp:nvSpPr>
        <dsp:cNvPr id="0" name=""/>
        <dsp:cNvSpPr/>
      </dsp:nvSpPr>
      <dsp:spPr>
        <a:xfrm>
          <a:off x="0" y="2716733"/>
          <a:ext cx="10523537" cy="83655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err="1"/>
            <a:t>Alketa</a:t>
          </a:r>
          <a:r>
            <a:rPr lang="en-US" sz="2200" kern="1200" dirty="0"/>
            <a:t> Wojcik (she/her), 5C, </a:t>
          </a:r>
          <a:r>
            <a:rPr lang="en-US" sz="2200" kern="1200" dirty="0" err="1"/>
            <a:t>MiraCosta</a:t>
          </a:r>
          <a:r>
            <a:rPr lang="en-US" sz="2200" kern="1200" dirty="0"/>
            <a:t> College, Vice President of Student Services</a:t>
          </a:r>
        </a:p>
      </dsp:txBody>
      <dsp:txXfrm>
        <a:off x="40837" y="2757570"/>
        <a:ext cx="10441863" cy="75487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6685BB-C746-40E8-9F9E-A7A3307C1A0C}">
      <dsp:nvSpPr>
        <dsp:cNvPr id="0" name=""/>
        <dsp:cNvSpPr/>
      </dsp:nvSpPr>
      <dsp:spPr>
        <a:xfrm>
          <a:off x="0" y="1423"/>
          <a:ext cx="10246858" cy="60666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F57679E-4E90-4FDD-B96E-C14438555284}">
      <dsp:nvSpPr>
        <dsp:cNvPr id="0" name=""/>
        <dsp:cNvSpPr/>
      </dsp:nvSpPr>
      <dsp:spPr>
        <a:xfrm>
          <a:off x="183515" y="137922"/>
          <a:ext cx="333663" cy="33366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7A92232-4202-416F-92C4-2C256108014C}">
      <dsp:nvSpPr>
        <dsp:cNvPr id="0" name=""/>
        <dsp:cNvSpPr/>
      </dsp:nvSpPr>
      <dsp:spPr>
        <a:xfrm>
          <a:off x="700694" y="1423"/>
          <a:ext cx="9546163" cy="6066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205" tIns="64205" rIns="64205" bIns="64205" numCol="1" spcCol="1270" anchor="ctr" anchorCtr="0">
          <a:noAutofit/>
        </a:bodyPr>
        <a:lstStyle/>
        <a:p>
          <a:pPr marL="0" lvl="0" indent="0" algn="l" defTabSz="800100">
            <a:lnSpc>
              <a:spcPct val="100000"/>
            </a:lnSpc>
            <a:spcBef>
              <a:spcPct val="0"/>
            </a:spcBef>
            <a:spcAft>
              <a:spcPct val="35000"/>
            </a:spcAft>
            <a:buNone/>
          </a:pPr>
          <a:r>
            <a:rPr lang="en-US" sz="1800" kern="1200"/>
            <a:t>Ask for a review and update of college mission, vision, and values (good for accreditation)</a:t>
          </a:r>
        </a:p>
      </dsp:txBody>
      <dsp:txXfrm>
        <a:off x="700694" y="1423"/>
        <a:ext cx="9546163" cy="606661"/>
      </dsp:txXfrm>
    </dsp:sp>
    <dsp:sp modelId="{F6B7F715-78B9-4030-92FB-E1568475DFEB}">
      <dsp:nvSpPr>
        <dsp:cNvPr id="0" name=""/>
        <dsp:cNvSpPr/>
      </dsp:nvSpPr>
      <dsp:spPr>
        <a:xfrm>
          <a:off x="0" y="759750"/>
          <a:ext cx="10246858" cy="60666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A96567E-5656-424E-BB2C-EB327538FD7A}">
      <dsp:nvSpPr>
        <dsp:cNvPr id="0" name=""/>
        <dsp:cNvSpPr/>
      </dsp:nvSpPr>
      <dsp:spPr>
        <a:xfrm>
          <a:off x="183515" y="896249"/>
          <a:ext cx="333663" cy="33366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05AD5DE-1121-4418-89B6-779F99BDE537}">
      <dsp:nvSpPr>
        <dsp:cNvPr id="0" name=""/>
        <dsp:cNvSpPr/>
      </dsp:nvSpPr>
      <dsp:spPr>
        <a:xfrm>
          <a:off x="700694" y="759750"/>
          <a:ext cx="9546163" cy="6066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205" tIns="64205" rIns="64205" bIns="64205" numCol="1" spcCol="1270" anchor="ctr" anchorCtr="0">
          <a:noAutofit/>
        </a:bodyPr>
        <a:lstStyle/>
        <a:p>
          <a:pPr marL="0" lvl="0" indent="0" algn="l" defTabSz="800100">
            <a:lnSpc>
              <a:spcPct val="100000"/>
            </a:lnSpc>
            <a:spcBef>
              <a:spcPct val="0"/>
            </a:spcBef>
            <a:spcAft>
              <a:spcPct val="35000"/>
            </a:spcAft>
            <a:buNone/>
          </a:pPr>
          <a:r>
            <a:rPr lang="en-US" sz="1800" kern="1200"/>
            <a:t>Update policies and procedures</a:t>
          </a:r>
        </a:p>
      </dsp:txBody>
      <dsp:txXfrm>
        <a:off x="700694" y="759750"/>
        <a:ext cx="9546163" cy="606661"/>
      </dsp:txXfrm>
    </dsp:sp>
    <dsp:sp modelId="{9A5E4384-A2C2-47C8-9A39-32BC11D9CBC2}">
      <dsp:nvSpPr>
        <dsp:cNvPr id="0" name=""/>
        <dsp:cNvSpPr/>
      </dsp:nvSpPr>
      <dsp:spPr>
        <a:xfrm>
          <a:off x="0" y="1518077"/>
          <a:ext cx="10246858" cy="60666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210D1E8-08F4-41C5-8D08-66E76551F770}">
      <dsp:nvSpPr>
        <dsp:cNvPr id="0" name=""/>
        <dsp:cNvSpPr/>
      </dsp:nvSpPr>
      <dsp:spPr>
        <a:xfrm>
          <a:off x="183515" y="1654576"/>
          <a:ext cx="333663" cy="33366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CC64D7A-7E47-4F90-890F-2561E42C7043}">
      <dsp:nvSpPr>
        <dsp:cNvPr id="0" name=""/>
        <dsp:cNvSpPr/>
      </dsp:nvSpPr>
      <dsp:spPr>
        <a:xfrm>
          <a:off x="700694" y="1518077"/>
          <a:ext cx="9546163" cy="6066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205" tIns="64205" rIns="64205" bIns="64205" numCol="1" spcCol="1270" anchor="ctr" anchorCtr="0">
          <a:noAutofit/>
        </a:bodyPr>
        <a:lstStyle/>
        <a:p>
          <a:pPr marL="0" lvl="0" indent="0" algn="l" defTabSz="800100">
            <a:lnSpc>
              <a:spcPct val="100000"/>
            </a:lnSpc>
            <a:spcBef>
              <a:spcPct val="0"/>
            </a:spcBef>
            <a:spcAft>
              <a:spcPct val="35000"/>
            </a:spcAft>
            <a:buNone/>
          </a:pPr>
          <a:r>
            <a:rPr lang="en-US" sz="1800" kern="1200"/>
            <a:t>Design department goals and priorities</a:t>
          </a:r>
        </a:p>
      </dsp:txBody>
      <dsp:txXfrm>
        <a:off x="700694" y="1518077"/>
        <a:ext cx="9546163" cy="606661"/>
      </dsp:txXfrm>
    </dsp:sp>
    <dsp:sp modelId="{88BA1D71-EDCE-433A-8921-509E62717C94}">
      <dsp:nvSpPr>
        <dsp:cNvPr id="0" name=""/>
        <dsp:cNvSpPr/>
      </dsp:nvSpPr>
      <dsp:spPr>
        <a:xfrm>
          <a:off x="0" y="2276404"/>
          <a:ext cx="10246858" cy="60666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2055436-D9A9-4DC6-988D-28D2E4D4F410}">
      <dsp:nvSpPr>
        <dsp:cNvPr id="0" name=""/>
        <dsp:cNvSpPr/>
      </dsp:nvSpPr>
      <dsp:spPr>
        <a:xfrm>
          <a:off x="183515" y="2412903"/>
          <a:ext cx="333663" cy="333663"/>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3761B0A-4756-4637-94D8-3D26D3DD1F09}">
      <dsp:nvSpPr>
        <dsp:cNvPr id="0" name=""/>
        <dsp:cNvSpPr/>
      </dsp:nvSpPr>
      <dsp:spPr>
        <a:xfrm>
          <a:off x="700694" y="2276404"/>
          <a:ext cx="9546163" cy="6066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205" tIns="64205" rIns="64205" bIns="64205" numCol="1" spcCol="1270" anchor="ctr" anchorCtr="0">
          <a:noAutofit/>
        </a:bodyPr>
        <a:lstStyle/>
        <a:p>
          <a:pPr marL="0" lvl="0" indent="0" algn="l" defTabSz="800100">
            <a:lnSpc>
              <a:spcPct val="100000"/>
            </a:lnSpc>
            <a:spcBef>
              <a:spcPct val="0"/>
            </a:spcBef>
            <a:spcAft>
              <a:spcPct val="35000"/>
            </a:spcAft>
            <a:buNone/>
          </a:pPr>
          <a:r>
            <a:rPr lang="en-US" sz="1800" kern="1200"/>
            <a:t>Look at how it all aligns</a:t>
          </a:r>
        </a:p>
      </dsp:txBody>
      <dsp:txXfrm>
        <a:off x="700694" y="2276404"/>
        <a:ext cx="9546163" cy="606661"/>
      </dsp:txXfrm>
    </dsp:sp>
    <dsp:sp modelId="{01F81D7A-A9B6-4A90-BBB4-B22FDEC40132}">
      <dsp:nvSpPr>
        <dsp:cNvPr id="0" name=""/>
        <dsp:cNvSpPr/>
      </dsp:nvSpPr>
      <dsp:spPr>
        <a:xfrm>
          <a:off x="0" y="3034731"/>
          <a:ext cx="10246858" cy="60666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8061932-34E0-4712-A795-C077F28588F1}">
      <dsp:nvSpPr>
        <dsp:cNvPr id="0" name=""/>
        <dsp:cNvSpPr/>
      </dsp:nvSpPr>
      <dsp:spPr>
        <a:xfrm>
          <a:off x="183515" y="3171230"/>
          <a:ext cx="333663" cy="333663"/>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E53F27F-7751-43C3-917C-A3864DE026E5}">
      <dsp:nvSpPr>
        <dsp:cNvPr id="0" name=""/>
        <dsp:cNvSpPr/>
      </dsp:nvSpPr>
      <dsp:spPr>
        <a:xfrm>
          <a:off x="700694" y="3034731"/>
          <a:ext cx="9546163" cy="6066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205" tIns="64205" rIns="64205" bIns="64205" numCol="1" spcCol="1270" anchor="ctr" anchorCtr="0">
          <a:noAutofit/>
        </a:bodyPr>
        <a:lstStyle/>
        <a:p>
          <a:pPr marL="0" lvl="0" indent="0" algn="l" defTabSz="800100">
            <a:lnSpc>
              <a:spcPct val="100000"/>
            </a:lnSpc>
            <a:spcBef>
              <a:spcPct val="0"/>
            </a:spcBef>
            <a:spcAft>
              <a:spcPct val="35000"/>
            </a:spcAft>
            <a:buNone/>
          </a:pPr>
          <a:r>
            <a:rPr lang="en-US" sz="1800" kern="1200"/>
            <a:t>Avoid duplicating efforts--instead focus on a few to measure and then scale up what works</a:t>
          </a:r>
        </a:p>
      </dsp:txBody>
      <dsp:txXfrm>
        <a:off x="700694" y="3034731"/>
        <a:ext cx="9546163" cy="606661"/>
      </dsp:txXfrm>
    </dsp:sp>
    <dsp:sp modelId="{CF09601C-7354-48C9-ADB0-C43EC42E7C72}">
      <dsp:nvSpPr>
        <dsp:cNvPr id="0" name=""/>
        <dsp:cNvSpPr/>
      </dsp:nvSpPr>
      <dsp:spPr>
        <a:xfrm>
          <a:off x="0" y="3793058"/>
          <a:ext cx="10246858" cy="60666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A337107-4879-43A6-9181-F0975E59DEFF}">
      <dsp:nvSpPr>
        <dsp:cNvPr id="0" name=""/>
        <dsp:cNvSpPr/>
      </dsp:nvSpPr>
      <dsp:spPr>
        <a:xfrm>
          <a:off x="183515" y="3929557"/>
          <a:ext cx="333663" cy="333663"/>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B9A2F8F-8967-495F-ADDC-CFEF8F1D6AAD}">
      <dsp:nvSpPr>
        <dsp:cNvPr id="0" name=""/>
        <dsp:cNvSpPr/>
      </dsp:nvSpPr>
      <dsp:spPr>
        <a:xfrm>
          <a:off x="700694" y="3793058"/>
          <a:ext cx="9546163" cy="6066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205" tIns="64205" rIns="64205" bIns="64205" numCol="1" spcCol="1270" anchor="ctr" anchorCtr="0">
          <a:noAutofit/>
        </a:bodyPr>
        <a:lstStyle/>
        <a:p>
          <a:pPr marL="0" lvl="0" indent="0" algn="l" defTabSz="800100">
            <a:lnSpc>
              <a:spcPct val="100000"/>
            </a:lnSpc>
            <a:spcBef>
              <a:spcPct val="0"/>
            </a:spcBef>
            <a:spcAft>
              <a:spcPct val="35000"/>
            </a:spcAft>
            <a:buNone/>
          </a:pPr>
          <a:r>
            <a:rPr lang="en-US" sz="1800" kern="1200"/>
            <a:t>Don’t forget to ask students if it works!</a:t>
          </a:r>
        </a:p>
      </dsp:txBody>
      <dsp:txXfrm>
        <a:off x="700694" y="3793058"/>
        <a:ext cx="9546163" cy="60666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332F5A-0E74-49F7-84B9-16EA35F8F3F7}">
      <dsp:nvSpPr>
        <dsp:cNvPr id="0" name=""/>
        <dsp:cNvSpPr/>
      </dsp:nvSpPr>
      <dsp:spPr>
        <a:xfrm>
          <a:off x="0" y="688753"/>
          <a:ext cx="2959820" cy="1879485"/>
        </a:xfrm>
        <a:prstGeom prst="roundRect">
          <a:avLst>
            <a:gd name="adj" fmla="val 1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CDBBA135-5FBC-4FA9-86F3-EA673B369AC3}">
      <dsp:nvSpPr>
        <dsp:cNvPr id="0" name=""/>
        <dsp:cNvSpPr/>
      </dsp:nvSpPr>
      <dsp:spPr>
        <a:xfrm>
          <a:off x="328868" y="1001179"/>
          <a:ext cx="2959820" cy="1879485"/>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a:t>Trains on antiracism, inclusivity, and intersectionality</a:t>
          </a:r>
        </a:p>
      </dsp:txBody>
      <dsp:txXfrm>
        <a:off x="383916" y="1056227"/>
        <a:ext cx="2849724" cy="1769389"/>
      </dsp:txXfrm>
    </dsp:sp>
    <dsp:sp modelId="{FCDDE935-206A-4A2D-8B17-FF97CCF70ECE}">
      <dsp:nvSpPr>
        <dsp:cNvPr id="0" name=""/>
        <dsp:cNvSpPr/>
      </dsp:nvSpPr>
      <dsp:spPr>
        <a:xfrm>
          <a:off x="3617558" y="688753"/>
          <a:ext cx="2959820" cy="1879485"/>
        </a:xfrm>
        <a:prstGeom prst="roundRect">
          <a:avLst>
            <a:gd name="adj" fmla="val 1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E7CA7BDC-66FB-4165-B5B9-D39C981BC714}">
      <dsp:nvSpPr>
        <dsp:cNvPr id="0" name=""/>
        <dsp:cNvSpPr/>
      </dsp:nvSpPr>
      <dsp:spPr>
        <a:xfrm>
          <a:off x="3946427" y="1001179"/>
          <a:ext cx="2959820" cy="1879485"/>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a:t>Adopts culturally responsive curriculum and OER</a:t>
          </a:r>
        </a:p>
      </dsp:txBody>
      <dsp:txXfrm>
        <a:off x="4001475" y="1056227"/>
        <a:ext cx="2849724" cy="1769389"/>
      </dsp:txXfrm>
    </dsp:sp>
    <dsp:sp modelId="{DABF1623-931E-418F-B558-0C42A257ED28}">
      <dsp:nvSpPr>
        <dsp:cNvPr id="0" name=""/>
        <dsp:cNvSpPr/>
      </dsp:nvSpPr>
      <dsp:spPr>
        <a:xfrm>
          <a:off x="7235116" y="688753"/>
          <a:ext cx="2959820" cy="1879485"/>
        </a:xfrm>
        <a:prstGeom prst="roundRect">
          <a:avLst>
            <a:gd name="adj" fmla="val 1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298E4A57-7D65-4312-B481-6AB97ECDD87D}">
      <dsp:nvSpPr>
        <dsp:cNvPr id="0" name=""/>
        <dsp:cNvSpPr/>
      </dsp:nvSpPr>
      <dsp:spPr>
        <a:xfrm>
          <a:off x="7563985" y="1001179"/>
          <a:ext cx="2959820" cy="1879485"/>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a:t>Brings student voices to the curriculum table</a:t>
          </a:r>
        </a:p>
      </dsp:txBody>
      <dsp:txXfrm>
        <a:off x="7619033" y="1056227"/>
        <a:ext cx="2849724" cy="176938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B0BA55-760D-4A53-8666-0683FD32E16B}">
      <dsp:nvSpPr>
        <dsp:cNvPr id="0" name=""/>
        <dsp:cNvSpPr/>
      </dsp:nvSpPr>
      <dsp:spPr>
        <a:xfrm>
          <a:off x="0" y="36658"/>
          <a:ext cx="10523806" cy="5382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t>Students—support their academic agency</a:t>
          </a:r>
        </a:p>
      </dsp:txBody>
      <dsp:txXfrm>
        <a:off x="26273" y="62931"/>
        <a:ext cx="10471260" cy="485654"/>
      </dsp:txXfrm>
    </dsp:sp>
    <dsp:sp modelId="{AFAA8925-6639-44DE-B493-927E7A26532C}">
      <dsp:nvSpPr>
        <dsp:cNvPr id="0" name=""/>
        <dsp:cNvSpPr/>
      </dsp:nvSpPr>
      <dsp:spPr>
        <a:xfrm>
          <a:off x="0" y="641098"/>
          <a:ext cx="10523806" cy="5382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t>Faculty—know your power and be powerless</a:t>
          </a:r>
        </a:p>
      </dsp:txBody>
      <dsp:txXfrm>
        <a:off x="26273" y="667371"/>
        <a:ext cx="10471260" cy="485654"/>
      </dsp:txXfrm>
    </dsp:sp>
    <dsp:sp modelId="{BFCA4540-20EE-4417-8368-8E7273493807}">
      <dsp:nvSpPr>
        <dsp:cNvPr id="0" name=""/>
        <dsp:cNvSpPr/>
      </dsp:nvSpPr>
      <dsp:spPr>
        <a:xfrm>
          <a:off x="0" y="1245539"/>
          <a:ext cx="10523806" cy="5382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t>Administrators and staff—support and bring empathy </a:t>
          </a:r>
        </a:p>
      </dsp:txBody>
      <dsp:txXfrm>
        <a:off x="26273" y="1271812"/>
        <a:ext cx="10471260" cy="485654"/>
      </dsp:txXfrm>
    </dsp:sp>
    <dsp:sp modelId="{94E0B2D8-0831-454E-B804-66A21DBFD4D5}">
      <dsp:nvSpPr>
        <dsp:cNvPr id="0" name=""/>
        <dsp:cNvSpPr/>
      </dsp:nvSpPr>
      <dsp:spPr>
        <a:xfrm>
          <a:off x="0" y="1783739"/>
          <a:ext cx="10523806" cy="20472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4131" tIns="29210" rIns="163576" bIns="29210" numCol="1" spcCol="1270" anchor="t" anchorCtr="0">
          <a:noAutofit/>
        </a:bodyPr>
        <a:lstStyle/>
        <a:p>
          <a:pPr marL="171450" lvl="1" indent="-171450" algn="l" defTabSz="800100">
            <a:lnSpc>
              <a:spcPct val="90000"/>
            </a:lnSpc>
            <a:spcBef>
              <a:spcPct val="0"/>
            </a:spcBef>
            <a:spcAft>
              <a:spcPct val="20000"/>
            </a:spcAft>
            <a:buChar char="•"/>
          </a:pPr>
          <a:r>
            <a:rPr lang="en-US" sz="1800" kern="1200" dirty="0"/>
            <a:t>Become a social justice campus</a:t>
          </a:r>
        </a:p>
        <a:p>
          <a:pPr marL="171450" lvl="1" indent="-171450" algn="l" defTabSz="800100">
            <a:lnSpc>
              <a:spcPct val="90000"/>
            </a:lnSpc>
            <a:spcBef>
              <a:spcPct val="0"/>
            </a:spcBef>
            <a:spcAft>
              <a:spcPct val="20000"/>
            </a:spcAft>
            <a:buChar char="•"/>
          </a:pPr>
          <a:r>
            <a:rPr lang="en-US" sz="1800" kern="1200" dirty="0"/>
            <a:t>Provide intentional professional development</a:t>
          </a:r>
        </a:p>
        <a:p>
          <a:pPr marL="171450" lvl="1" indent="-171450" algn="l" defTabSz="800100">
            <a:lnSpc>
              <a:spcPct val="90000"/>
            </a:lnSpc>
            <a:spcBef>
              <a:spcPct val="0"/>
            </a:spcBef>
            <a:spcAft>
              <a:spcPct val="20000"/>
            </a:spcAft>
            <a:buChar char="•"/>
          </a:pPr>
          <a:r>
            <a:rPr lang="en-US" sz="1800" kern="1200" dirty="0"/>
            <a:t>Educate yourself</a:t>
          </a:r>
        </a:p>
        <a:p>
          <a:pPr marL="171450" lvl="1" indent="-171450" algn="l" defTabSz="800100">
            <a:lnSpc>
              <a:spcPct val="90000"/>
            </a:lnSpc>
            <a:spcBef>
              <a:spcPct val="0"/>
            </a:spcBef>
            <a:spcAft>
              <a:spcPct val="20000"/>
            </a:spcAft>
            <a:buChar char="•"/>
          </a:pPr>
          <a:r>
            <a:rPr lang="en-US" sz="1800" kern="1200" dirty="0"/>
            <a:t>Be an ally </a:t>
          </a:r>
        </a:p>
        <a:p>
          <a:pPr marL="171450" lvl="1" indent="-171450" algn="l" defTabSz="800100">
            <a:lnSpc>
              <a:spcPct val="90000"/>
            </a:lnSpc>
            <a:spcBef>
              <a:spcPct val="0"/>
            </a:spcBef>
            <a:spcAft>
              <a:spcPct val="20000"/>
            </a:spcAft>
            <a:buChar char="•"/>
          </a:pPr>
          <a:r>
            <a:rPr lang="en-US" sz="1800" kern="1200"/>
            <a:t>Be a co-conspirator</a:t>
          </a:r>
        </a:p>
        <a:p>
          <a:pPr marL="342900" lvl="2" indent="-171450" algn="l" defTabSz="800100">
            <a:lnSpc>
              <a:spcPct val="90000"/>
            </a:lnSpc>
            <a:spcBef>
              <a:spcPct val="0"/>
            </a:spcBef>
            <a:spcAft>
              <a:spcPct val="20000"/>
            </a:spcAft>
            <a:buChar char="•"/>
          </a:pPr>
          <a:r>
            <a:rPr lang="en-US" sz="1800" kern="1200" dirty="0"/>
            <a:t>Ask about DEI in every committee</a:t>
          </a:r>
        </a:p>
        <a:p>
          <a:pPr marL="342900" lvl="2" indent="-171450" algn="l" defTabSz="800100">
            <a:lnSpc>
              <a:spcPct val="90000"/>
            </a:lnSpc>
            <a:spcBef>
              <a:spcPct val="0"/>
            </a:spcBef>
            <a:spcAft>
              <a:spcPct val="20000"/>
            </a:spcAft>
            <a:buChar char="•"/>
          </a:pPr>
          <a:r>
            <a:rPr lang="en-US" sz="1800" kern="1200"/>
            <a:t>Advocate and educate </a:t>
          </a:r>
        </a:p>
      </dsp:txBody>
      <dsp:txXfrm>
        <a:off x="0" y="1783739"/>
        <a:ext cx="10523806" cy="204723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50B3F8-0806-4643-982C-84A8EE631499}">
      <dsp:nvSpPr>
        <dsp:cNvPr id="0" name=""/>
        <dsp:cNvSpPr/>
      </dsp:nvSpPr>
      <dsp:spPr>
        <a:xfrm rot="5400000">
          <a:off x="4009031" y="-1657628"/>
          <a:ext cx="583665" cy="4047872"/>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26670" rIns="53340" bIns="26670" numCol="1" spcCol="1270" anchor="ctr" anchorCtr="0">
          <a:noAutofit/>
        </a:bodyPr>
        <a:lstStyle/>
        <a:p>
          <a:pPr marL="114300" lvl="1" indent="-114300" algn="l" defTabSz="622300">
            <a:lnSpc>
              <a:spcPct val="90000"/>
            </a:lnSpc>
            <a:spcBef>
              <a:spcPct val="0"/>
            </a:spcBef>
            <a:spcAft>
              <a:spcPct val="15000"/>
            </a:spcAft>
            <a:buChar char="•"/>
          </a:pPr>
          <a:r>
            <a:rPr lang="en-US" sz="1400" kern="1200"/>
            <a:t>CONNECT through regular virtual and physical spaces with students to bond as a community </a:t>
          </a:r>
        </a:p>
      </dsp:txBody>
      <dsp:txXfrm rot="-5400000">
        <a:off x="2276928" y="102967"/>
        <a:ext cx="4019380" cy="526681"/>
      </dsp:txXfrm>
    </dsp:sp>
    <dsp:sp modelId="{3646337B-A53F-4567-8978-8FA8F8C508C8}">
      <dsp:nvSpPr>
        <dsp:cNvPr id="0" name=""/>
        <dsp:cNvSpPr/>
      </dsp:nvSpPr>
      <dsp:spPr>
        <a:xfrm>
          <a:off x="0" y="1516"/>
          <a:ext cx="2276928" cy="72958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800" kern="1200" dirty="0"/>
            <a:t>CONNECT</a:t>
          </a:r>
        </a:p>
      </dsp:txBody>
      <dsp:txXfrm>
        <a:off x="35615" y="37131"/>
        <a:ext cx="2205698" cy="658352"/>
      </dsp:txXfrm>
    </dsp:sp>
    <dsp:sp modelId="{4B491181-525B-4A54-88AF-3C869CE51031}">
      <dsp:nvSpPr>
        <dsp:cNvPr id="0" name=""/>
        <dsp:cNvSpPr/>
      </dsp:nvSpPr>
      <dsp:spPr>
        <a:xfrm rot="5400000">
          <a:off x="4009031" y="-891566"/>
          <a:ext cx="583665" cy="4047872"/>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26670" rIns="53340" bIns="26670" numCol="1" spcCol="1270" anchor="ctr" anchorCtr="0">
          <a:noAutofit/>
        </a:bodyPr>
        <a:lstStyle/>
        <a:p>
          <a:pPr marL="114300" lvl="1" indent="-114300" algn="l" defTabSz="622300">
            <a:lnSpc>
              <a:spcPct val="90000"/>
            </a:lnSpc>
            <a:spcBef>
              <a:spcPct val="0"/>
            </a:spcBef>
            <a:spcAft>
              <a:spcPct val="15000"/>
            </a:spcAft>
            <a:buChar char="•"/>
          </a:pPr>
          <a:r>
            <a:rPr lang="en-US" sz="1400" kern="1200"/>
            <a:t>LEARN from student experiences and backgrounds</a:t>
          </a:r>
        </a:p>
      </dsp:txBody>
      <dsp:txXfrm rot="-5400000">
        <a:off x="2276928" y="869029"/>
        <a:ext cx="4019380" cy="526681"/>
      </dsp:txXfrm>
    </dsp:sp>
    <dsp:sp modelId="{3C719B39-339F-4C72-AA04-85E1A9575CB0}">
      <dsp:nvSpPr>
        <dsp:cNvPr id="0" name=""/>
        <dsp:cNvSpPr/>
      </dsp:nvSpPr>
      <dsp:spPr>
        <a:xfrm>
          <a:off x="0" y="767578"/>
          <a:ext cx="2276928" cy="72958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800" kern="1200"/>
            <a:t>LEARN</a:t>
          </a:r>
        </a:p>
      </dsp:txBody>
      <dsp:txXfrm>
        <a:off x="35615" y="803193"/>
        <a:ext cx="2205698" cy="658352"/>
      </dsp:txXfrm>
    </dsp:sp>
    <dsp:sp modelId="{399FBF2D-6DBC-4C9A-8B52-3A04D4D777A3}">
      <dsp:nvSpPr>
        <dsp:cNvPr id="0" name=""/>
        <dsp:cNvSpPr/>
      </dsp:nvSpPr>
      <dsp:spPr>
        <a:xfrm rot="5400000">
          <a:off x="4009031" y="-125505"/>
          <a:ext cx="583665" cy="4047872"/>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26670" rIns="53340" bIns="26670" numCol="1" spcCol="1270" anchor="ctr" anchorCtr="0">
          <a:noAutofit/>
        </a:bodyPr>
        <a:lstStyle/>
        <a:p>
          <a:pPr marL="114300" lvl="1" indent="-114300" algn="l" defTabSz="622300">
            <a:lnSpc>
              <a:spcPct val="90000"/>
            </a:lnSpc>
            <a:spcBef>
              <a:spcPct val="0"/>
            </a:spcBef>
            <a:spcAft>
              <a:spcPct val="15000"/>
            </a:spcAft>
            <a:buChar char="•"/>
          </a:pPr>
          <a:r>
            <a:rPr lang="en-US" sz="1400" kern="1200"/>
            <a:t>PARTNER to ensure students have access to basic needs support and resources</a:t>
          </a:r>
        </a:p>
      </dsp:txBody>
      <dsp:txXfrm rot="-5400000">
        <a:off x="2276928" y="1635090"/>
        <a:ext cx="4019380" cy="526681"/>
      </dsp:txXfrm>
    </dsp:sp>
    <dsp:sp modelId="{505B4DB1-C361-4B8E-A6A6-A6B039B1D7A3}">
      <dsp:nvSpPr>
        <dsp:cNvPr id="0" name=""/>
        <dsp:cNvSpPr/>
      </dsp:nvSpPr>
      <dsp:spPr>
        <a:xfrm>
          <a:off x="0" y="1533639"/>
          <a:ext cx="2276928" cy="72958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800" kern="1200"/>
            <a:t>PARTNER</a:t>
          </a:r>
        </a:p>
      </dsp:txBody>
      <dsp:txXfrm>
        <a:off x="35615" y="1569254"/>
        <a:ext cx="2205698" cy="658352"/>
      </dsp:txXfrm>
    </dsp:sp>
    <dsp:sp modelId="{7CF75F19-CE3E-4304-AE05-6A78B1392A6C}">
      <dsp:nvSpPr>
        <dsp:cNvPr id="0" name=""/>
        <dsp:cNvSpPr/>
      </dsp:nvSpPr>
      <dsp:spPr>
        <a:xfrm rot="5400000">
          <a:off x="4009031" y="640556"/>
          <a:ext cx="583665" cy="4047872"/>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26670" rIns="53340" bIns="26670" numCol="1" spcCol="1270" anchor="ctr" anchorCtr="0">
          <a:noAutofit/>
        </a:bodyPr>
        <a:lstStyle/>
        <a:p>
          <a:pPr marL="114300" lvl="1" indent="-114300" algn="l" defTabSz="622300">
            <a:lnSpc>
              <a:spcPct val="90000"/>
            </a:lnSpc>
            <a:spcBef>
              <a:spcPct val="0"/>
            </a:spcBef>
            <a:spcAft>
              <a:spcPct val="15000"/>
            </a:spcAft>
            <a:buChar char="•"/>
          </a:pPr>
          <a:r>
            <a:rPr lang="en-US" sz="1400" kern="1200"/>
            <a:t>WELCOME students, family and loved ones with expressive spaces </a:t>
          </a:r>
        </a:p>
      </dsp:txBody>
      <dsp:txXfrm rot="-5400000">
        <a:off x="2276928" y="2401151"/>
        <a:ext cx="4019380" cy="526681"/>
      </dsp:txXfrm>
    </dsp:sp>
    <dsp:sp modelId="{01D96096-61F2-4B6C-A699-815F5D69243D}">
      <dsp:nvSpPr>
        <dsp:cNvPr id="0" name=""/>
        <dsp:cNvSpPr/>
      </dsp:nvSpPr>
      <dsp:spPr>
        <a:xfrm>
          <a:off x="0" y="2299700"/>
          <a:ext cx="2276928" cy="72958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800" kern="1200"/>
            <a:t>WELCOME</a:t>
          </a:r>
        </a:p>
      </dsp:txBody>
      <dsp:txXfrm>
        <a:off x="35615" y="2335315"/>
        <a:ext cx="2205698" cy="658352"/>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11F9473-CDB2-A242-B14F-9B74DB39870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B073C0BC-CB8F-984F-846F-A9BFB0ADF8D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959122EF-3A06-9141-8FEE-89B53DB2C451}" type="datetimeFigureOut">
              <a:rPr lang="en-US"/>
              <a:pPr>
                <a:defRPr/>
              </a:pPr>
              <a:t>7/2/2021</a:t>
            </a:fld>
            <a:endParaRPr lang="en-US"/>
          </a:p>
        </p:txBody>
      </p:sp>
      <p:sp>
        <p:nvSpPr>
          <p:cNvPr id="4" name="Footer Placeholder 3">
            <a:extLst>
              <a:ext uri="{FF2B5EF4-FFF2-40B4-BE49-F238E27FC236}">
                <a16:creationId xmlns:a16="http://schemas.microsoft.com/office/drawing/2014/main" id="{AE4C780E-FCFC-0141-9107-16337722A80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r>
              <a:rPr lang="en-US"/>
              <a:t>ASCCC Academic Academy 2020</a:t>
            </a:r>
          </a:p>
        </p:txBody>
      </p:sp>
      <p:sp>
        <p:nvSpPr>
          <p:cNvPr id="5" name="Slide Number Placeholder 4">
            <a:extLst>
              <a:ext uri="{FF2B5EF4-FFF2-40B4-BE49-F238E27FC236}">
                <a16:creationId xmlns:a16="http://schemas.microsoft.com/office/drawing/2014/main" id="{19D053D9-0119-8440-8A5E-55A2CACF6BD7}"/>
              </a:ext>
            </a:extLst>
          </p:cNvPr>
          <p:cNvSpPr>
            <a:spLocks noGrp="1"/>
          </p:cNvSpPr>
          <p:nvPr>
            <p:ph type="sldNum" sz="quarter" idx="3"/>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1477A772-FF1E-B348-814E-109FA8C01066}"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2A4E4A6-F142-744B-8B61-759DF28F47C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2E9602AF-F550-DD4B-90E2-930F822CC267}"/>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76C15E05-1770-FD4B-92C5-036841A749F4}" type="datetimeFigureOut">
              <a:rPr lang="en-US"/>
              <a:pPr>
                <a:defRPr/>
              </a:pPr>
              <a:t>7/2/2021</a:t>
            </a:fld>
            <a:endParaRPr lang="en-US"/>
          </a:p>
        </p:txBody>
      </p:sp>
      <p:sp>
        <p:nvSpPr>
          <p:cNvPr id="4" name="Slide Image Placeholder 3">
            <a:extLst>
              <a:ext uri="{FF2B5EF4-FFF2-40B4-BE49-F238E27FC236}">
                <a16:creationId xmlns:a16="http://schemas.microsoft.com/office/drawing/2014/main" id="{69372417-185E-6849-9319-E913BE84C400}"/>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BD6AF744-7027-8646-AA79-D075524BC919}"/>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5264A6B5-0739-EA42-8944-B71C0FB8FE8C}"/>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r>
              <a:rPr lang="en-US"/>
              <a:t>ASCCC Academic Academy 2020</a:t>
            </a:r>
          </a:p>
        </p:txBody>
      </p:sp>
      <p:sp>
        <p:nvSpPr>
          <p:cNvPr id="7" name="Slide Number Placeholder 6">
            <a:extLst>
              <a:ext uri="{FF2B5EF4-FFF2-40B4-BE49-F238E27FC236}">
                <a16:creationId xmlns:a16="http://schemas.microsoft.com/office/drawing/2014/main" id="{25437BAA-9B46-EC40-BEF1-43370B607296}"/>
              </a:ext>
            </a:extLst>
          </p:cNvPr>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370DC487-BDB2-6D45-9816-97856CFFE517}"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hf hd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native-land.ca"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4" name="Google Shape;27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Michelle--3 min.</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ge07dbb27b0_16_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8" name="Google Shape;338;ge07dbb27b0_16_66:notes"/>
          <p:cNvSpPr txBox="1">
            <a:spLocks noGrp="1"/>
          </p:cNvSpPr>
          <p:nvPr>
            <p:ph type="body" idx="1"/>
          </p:nvPr>
        </p:nvSpPr>
        <p:spPr>
          <a:xfrm>
            <a:off x="685800" y="4400556"/>
            <a:ext cx="5486400" cy="360045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
              <a:t>3 minutes--Michelle</a:t>
            </a:r>
            <a:endParaRPr/>
          </a:p>
          <a:p>
            <a:pPr marL="0" lvl="0" indent="0" algn="l" rtl="0">
              <a:spcBef>
                <a:spcPts val="0"/>
              </a:spcBef>
              <a:spcAft>
                <a:spcPts val="0"/>
              </a:spcAft>
              <a:buClr>
                <a:schemeClr val="dk1"/>
              </a:buClr>
              <a:buSzPts val="1200"/>
              <a:buFont typeface="Calibri"/>
              <a:buNone/>
            </a:pPr>
            <a:endParaRPr/>
          </a:p>
          <a:p>
            <a:pPr marL="457200" lvl="0" indent="-317500" algn="l" rtl="0">
              <a:lnSpc>
                <a:spcPct val="90000"/>
              </a:lnSpc>
              <a:spcBef>
                <a:spcPts val="0"/>
              </a:spcBef>
              <a:spcAft>
                <a:spcPts val="0"/>
              </a:spcAft>
              <a:buClr>
                <a:schemeClr val="dk2"/>
              </a:buClr>
              <a:buSzPts val="1400"/>
              <a:buFont typeface="Palatino"/>
              <a:buChar char="●"/>
            </a:pPr>
            <a:r>
              <a:rPr lang="en" b="1">
                <a:solidFill>
                  <a:schemeClr val="dk2"/>
                </a:solidFill>
                <a:latin typeface="Palatino"/>
                <a:ea typeface="Palatino"/>
                <a:cs typeface="Palatino"/>
                <a:sym typeface="Palatino"/>
              </a:rPr>
              <a:t>Ella Baker: </a:t>
            </a:r>
            <a:r>
              <a:rPr lang="en">
                <a:solidFill>
                  <a:schemeClr val="dk2"/>
                </a:solidFill>
                <a:latin typeface="Palatino"/>
                <a:ea typeface="Palatino"/>
                <a:cs typeface="Palatino"/>
                <a:sym typeface="Palatino"/>
              </a:rPr>
              <a:t>The reduction of injustice is NOT freedom.  Check off a DEI list for compliance is NOT enough.</a:t>
            </a:r>
            <a:endParaRPr/>
          </a:p>
          <a:p>
            <a:pPr marL="457200" lvl="0" indent="-317500" algn="l" rtl="0">
              <a:lnSpc>
                <a:spcPct val="90000"/>
              </a:lnSpc>
              <a:spcBef>
                <a:spcPts val="0"/>
              </a:spcBef>
              <a:spcAft>
                <a:spcPts val="0"/>
              </a:spcAft>
              <a:buClr>
                <a:schemeClr val="dk2"/>
              </a:buClr>
              <a:buSzPts val="1400"/>
              <a:buFont typeface="Palatino"/>
              <a:buChar char="●"/>
            </a:pPr>
            <a:r>
              <a:rPr lang="en" b="1">
                <a:solidFill>
                  <a:schemeClr val="dk2"/>
                </a:solidFill>
                <a:latin typeface="Palatino"/>
                <a:ea typeface="Palatino"/>
                <a:cs typeface="Palatino"/>
                <a:sym typeface="Palatino"/>
              </a:rPr>
              <a:t>Liberation</a:t>
            </a:r>
            <a:r>
              <a:rPr lang="en">
                <a:solidFill>
                  <a:schemeClr val="dk2"/>
                </a:solidFill>
                <a:latin typeface="Palatino"/>
                <a:ea typeface="Palatino"/>
                <a:cs typeface="Palatino"/>
                <a:sym typeface="Palatino"/>
              </a:rPr>
              <a:t>: Requires humans to work with humans collectively to eliminate all manifestations of oppression (Love, et al., 2007)</a:t>
            </a:r>
            <a:endParaRPr/>
          </a:p>
          <a:p>
            <a:pPr marL="0" lvl="0" indent="0" algn="l" rtl="0">
              <a:spcBef>
                <a:spcPts val="0"/>
              </a:spcBef>
              <a:spcAft>
                <a:spcPts val="0"/>
              </a:spcAft>
              <a:buClr>
                <a:schemeClr val="dk1"/>
              </a:buClr>
              <a:buSzPts val="1200"/>
              <a:buFont typeface="Calibri"/>
              <a:buNone/>
            </a:pPr>
            <a:endParaRPr/>
          </a:p>
          <a:p>
            <a:pPr marL="914400" lvl="0" indent="-317500" algn="l" rtl="0">
              <a:spcBef>
                <a:spcPts val="0"/>
              </a:spcBef>
              <a:spcAft>
                <a:spcPts val="0"/>
              </a:spcAft>
              <a:buClr>
                <a:schemeClr val="dk1"/>
              </a:buClr>
              <a:buSzPts val="1400"/>
              <a:buFont typeface="Calibri"/>
              <a:buChar char="●"/>
            </a:pPr>
            <a:r>
              <a:rPr lang="en" b="1"/>
              <a:t>Multicultural</a:t>
            </a:r>
            <a:r>
              <a:rPr lang="en" b="0"/>
              <a:t>—diversity and inclusion: Centers on representation and exposure to diverse differences. Student of color need to see themselves represented. </a:t>
            </a:r>
            <a:endParaRPr b="1"/>
          </a:p>
          <a:p>
            <a:pPr marL="914400" lvl="0" indent="-317500" algn="l" rtl="0">
              <a:spcBef>
                <a:spcPts val="0"/>
              </a:spcBef>
              <a:spcAft>
                <a:spcPts val="0"/>
              </a:spcAft>
              <a:buClr>
                <a:schemeClr val="dk1"/>
              </a:buClr>
              <a:buSzPts val="1400"/>
              <a:buFont typeface="Calibri"/>
              <a:buChar char="●"/>
            </a:pPr>
            <a:r>
              <a:rPr lang="en" b="1"/>
              <a:t>Social justice</a:t>
            </a:r>
            <a:r>
              <a:rPr lang="en"/>
              <a:t>—anti racism—being aware of the injustices socially, politically, economically, environmentally. Marginalized communities thrive in villages and familias! But have rarely been given that in the ed system. </a:t>
            </a:r>
            <a:endParaRPr/>
          </a:p>
          <a:p>
            <a:pPr marL="914400" lvl="0" indent="-317500" algn="l" rtl="0">
              <a:spcBef>
                <a:spcPts val="0"/>
              </a:spcBef>
              <a:spcAft>
                <a:spcPts val="0"/>
              </a:spcAft>
              <a:buClr>
                <a:schemeClr val="dk1"/>
              </a:buClr>
              <a:buSzPts val="1400"/>
              <a:buFont typeface="Calibri"/>
              <a:buChar char="●"/>
            </a:pPr>
            <a:r>
              <a:rPr lang="en" b="1"/>
              <a:t>Culturally responsive </a:t>
            </a:r>
            <a:r>
              <a:rPr lang="en" b="0"/>
              <a:t>education—agency: Our</a:t>
            </a:r>
            <a:r>
              <a:rPr lang="en"/>
              <a:t> students know a lot!  Build on that! Allow them to teach you!  Provides for the affective. </a:t>
            </a:r>
            <a:endParaRPr/>
          </a:p>
          <a:p>
            <a:pPr marL="1054100" lvl="1" indent="0" algn="l" rtl="0">
              <a:spcBef>
                <a:spcPts val="0"/>
              </a:spcBef>
              <a:spcAft>
                <a:spcPts val="0"/>
              </a:spcAft>
              <a:buClr>
                <a:schemeClr val="dk1"/>
              </a:buClr>
              <a:buSzPts val="1400"/>
              <a:buFont typeface="Calibri"/>
              <a:buNone/>
            </a:pPr>
            <a:r>
              <a:rPr lang="en"/>
              <a:t>BUT requires wider aperture!  Teacher needs to think of shifting your mindset toward flexibility for rigor with support—NOT technical fixes, not just a list of things to DO—rather a way to BE. It’s a mindset that informs our practice.</a:t>
            </a:r>
            <a:endParaRPr/>
          </a:p>
          <a:p>
            <a:pPr marL="1371600" lvl="0" indent="0" algn="l" rtl="0">
              <a:spcBef>
                <a:spcPts val="0"/>
              </a:spcBef>
              <a:spcAft>
                <a:spcPts val="0"/>
              </a:spcAft>
              <a:buClr>
                <a:schemeClr val="dk1"/>
              </a:buClr>
              <a:buSzPts val="1200"/>
              <a:buFont typeface="Calibri"/>
              <a:buNone/>
            </a:pPr>
            <a:endParaRPr/>
          </a:p>
          <a:p>
            <a:pPr marL="457200" lvl="0" indent="-292100" algn="l" rtl="0">
              <a:lnSpc>
                <a:spcPct val="90000"/>
              </a:lnSpc>
              <a:spcBef>
                <a:spcPts val="1000"/>
              </a:spcBef>
              <a:spcAft>
                <a:spcPts val="0"/>
              </a:spcAft>
              <a:buClr>
                <a:srgbClr val="3F3F3F"/>
              </a:buClr>
              <a:buSzPts val="1000"/>
              <a:buFont typeface="Arial"/>
              <a:buChar char="●"/>
            </a:pPr>
            <a:r>
              <a:rPr lang="en" sz="1000">
                <a:solidFill>
                  <a:srgbClr val="3F3F3F"/>
                </a:solidFill>
                <a:latin typeface="Arial"/>
                <a:ea typeface="Arial"/>
                <a:cs typeface="Arial"/>
                <a:sym typeface="Arial"/>
              </a:rPr>
              <a:t>Center on </a:t>
            </a:r>
            <a:r>
              <a:rPr lang="en" sz="1000" b="1">
                <a:solidFill>
                  <a:srgbClr val="3F3F3F"/>
                </a:solidFill>
                <a:latin typeface="Arial"/>
                <a:ea typeface="Arial"/>
                <a:cs typeface="Arial"/>
                <a:sym typeface="Arial"/>
              </a:rPr>
              <a:t>collectivism </a:t>
            </a:r>
            <a:r>
              <a:rPr lang="en" sz="1000">
                <a:solidFill>
                  <a:srgbClr val="3F3F3F"/>
                </a:solidFill>
                <a:latin typeface="Arial"/>
                <a:ea typeface="Arial"/>
                <a:cs typeface="Arial"/>
                <a:sym typeface="Arial"/>
              </a:rPr>
              <a:t>and </a:t>
            </a:r>
            <a:r>
              <a:rPr lang="en" sz="1000" b="1">
                <a:solidFill>
                  <a:srgbClr val="3F3F3F"/>
                </a:solidFill>
                <a:latin typeface="Arial"/>
                <a:ea typeface="Arial"/>
                <a:cs typeface="Arial"/>
                <a:sym typeface="Arial"/>
              </a:rPr>
              <a:t>culturally responsive</a:t>
            </a:r>
            <a:r>
              <a:rPr lang="en" sz="1000">
                <a:solidFill>
                  <a:srgbClr val="3F3F3F"/>
                </a:solidFill>
                <a:latin typeface="Arial"/>
                <a:ea typeface="Arial"/>
                <a:cs typeface="Arial"/>
                <a:sym typeface="Arial"/>
              </a:rPr>
              <a:t>--builds community! </a:t>
            </a:r>
            <a:endParaRPr/>
          </a:p>
          <a:p>
            <a:pPr marL="914400" lvl="1" indent="-292100" algn="l" rtl="0">
              <a:lnSpc>
                <a:spcPct val="90000"/>
              </a:lnSpc>
              <a:spcBef>
                <a:spcPts val="1000"/>
              </a:spcBef>
              <a:spcAft>
                <a:spcPts val="0"/>
              </a:spcAft>
              <a:buClr>
                <a:srgbClr val="3F3F3F"/>
              </a:buClr>
              <a:buSzPts val="1000"/>
              <a:buFont typeface="Arial"/>
              <a:buChar char="●"/>
            </a:pPr>
            <a:r>
              <a:rPr lang="en" sz="1000">
                <a:solidFill>
                  <a:srgbClr val="3F3F3F"/>
                </a:solidFill>
                <a:latin typeface="Arial"/>
                <a:ea typeface="Arial"/>
                <a:cs typeface="Arial"/>
                <a:sym typeface="Arial"/>
              </a:rPr>
              <a:t>In communal cultures, connection is at the center of daily living and learning!</a:t>
            </a:r>
            <a:endParaRPr/>
          </a:p>
          <a:p>
            <a:pPr marL="622300" lvl="1" indent="0" algn="l" rtl="0">
              <a:lnSpc>
                <a:spcPct val="90000"/>
              </a:lnSpc>
              <a:spcBef>
                <a:spcPts val="1000"/>
              </a:spcBef>
              <a:spcAft>
                <a:spcPts val="0"/>
              </a:spcAft>
              <a:buClr>
                <a:srgbClr val="3F3F3F"/>
              </a:buClr>
              <a:buSzPts val="1000"/>
              <a:buFont typeface="Calibri"/>
              <a:buNone/>
            </a:pPr>
            <a:endParaRPr sz="1000">
              <a:solidFill>
                <a:srgbClr val="3F3F3F"/>
              </a:solidFill>
              <a:latin typeface="Arial"/>
              <a:ea typeface="Arial"/>
              <a:cs typeface="Arial"/>
              <a:sym typeface="Arial"/>
            </a:endParaRPr>
          </a:p>
          <a:p>
            <a:pPr marL="457200" lvl="0" indent="-292100" algn="l" rtl="0">
              <a:lnSpc>
                <a:spcPct val="90000"/>
              </a:lnSpc>
              <a:spcBef>
                <a:spcPts val="0"/>
              </a:spcBef>
              <a:spcAft>
                <a:spcPts val="0"/>
              </a:spcAft>
              <a:buClr>
                <a:srgbClr val="3F3F3F"/>
              </a:buClr>
              <a:buSzPts val="1000"/>
              <a:buFont typeface="Arial"/>
              <a:buChar char="●"/>
            </a:pPr>
            <a:r>
              <a:rPr lang="en" sz="1000">
                <a:solidFill>
                  <a:srgbClr val="3F3F3F"/>
                </a:solidFill>
                <a:latin typeface="Arial"/>
                <a:ea typeface="Arial"/>
                <a:cs typeface="Arial"/>
                <a:sym typeface="Arial"/>
              </a:rPr>
              <a:t>Not </a:t>
            </a:r>
            <a:r>
              <a:rPr lang="en" sz="1000" b="1">
                <a:solidFill>
                  <a:srgbClr val="3F3F3F"/>
                </a:solidFill>
                <a:latin typeface="Arial"/>
                <a:ea typeface="Arial"/>
                <a:cs typeface="Arial"/>
                <a:sym typeface="Arial"/>
              </a:rPr>
              <a:t>individualism </a:t>
            </a:r>
            <a:r>
              <a:rPr lang="en" sz="1000">
                <a:solidFill>
                  <a:srgbClr val="3F3F3F"/>
                </a:solidFill>
                <a:latin typeface="Arial"/>
                <a:ea typeface="Arial"/>
                <a:cs typeface="Arial"/>
                <a:sym typeface="Arial"/>
              </a:rPr>
              <a:t>and </a:t>
            </a:r>
            <a:r>
              <a:rPr lang="en" sz="1000" b="1">
                <a:solidFill>
                  <a:srgbClr val="3F3F3F"/>
                </a:solidFill>
                <a:latin typeface="Arial"/>
                <a:ea typeface="Arial"/>
                <a:cs typeface="Arial"/>
                <a:sym typeface="Arial"/>
              </a:rPr>
              <a:t>Eurocentricity</a:t>
            </a:r>
            <a:r>
              <a:rPr lang="en" sz="1000">
                <a:solidFill>
                  <a:srgbClr val="3F3F3F"/>
                </a:solidFill>
                <a:latin typeface="Arial"/>
                <a:ea typeface="Arial"/>
                <a:cs typeface="Arial"/>
                <a:sym typeface="Arial"/>
              </a:rPr>
              <a:t>--emphasizes individual achievement</a:t>
            </a:r>
            <a:endParaRPr/>
          </a:p>
          <a:p>
            <a:pPr marL="914400" lvl="1" indent="-292100" algn="l" rtl="0">
              <a:lnSpc>
                <a:spcPct val="90000"/>
              </a:lnSpc>
              <a:spcBef>
                <a:spcPts val="0"/>
              </a:spcBef>
              <a:spcAft>
                <a:spcPts val="0"/>
              </a:spcAft>
              <a:buClr>
                <a:srgbClr val="3F3F3F"/>
              </a:buClr>
              <a:buSzPts val="1000"/>
              <a:buFont typeface="Arial"/>
              <a:buChar char="○"/>
            </a:pPr>
            <a:r>
              <a:rPr lang="en" sz="1000">
                <a:solidFill>
                  <a:srgbClr val="3F3F3F"/>
                </a:solidFill>
                <a:latin typeface="Arial"/>
                <a:ea typeface="Arial"/>
                <a:cs typeface="Arial"/>
                <a:sym typeface="Arial"/>
              </a:rPr>
              <a:t>Celebrate and allow for diverse lived experiences: Exposure is not experience!</a:t>
            </a:r>
            <a:endParaRPr/>
          </a:p>
          <a:p>
            <a:pPr marL="914400" lvl="1" indent="-292100" algn="l" rtl="0">
              <a:lnSpc>
                <a:spcPct val="90000"/>
              </a:lnSpc>
              <a:spcBef>
                <a:spcPts val="0"/>
              </a:spcBef>
              <a:spcAft>
                <a:spcPts val="0"/>
              </a:spcAft>
              <a:buClr>
                <a:srgbClr val="3F3F3F"/>
              </a:buClr>
              <a:buSzPts val="1000"/>
              <a:buFont typeface="Arial"/>
              <a:buChar char="○"/>
            </a:pPr>
            <a:r>
              <a:rPr lang="en" sz="1000">
                <a:solidFill>
                  <a:srgbClr val="3F3F3F"/>
                </a:solidFill>
                <a:latin typeface="Arial"/>
                <a:ea typeface="Arial"/>
                <a:cs typeface="Arial"/>
                <a:sym typeface="Arial"/>
              </a:rPr>
              <a:t>Create space and time for building agency and acknowledges schemata and diverse backgrounds</a:t>
            </a:r>
            <a:endParaRPr/>
          </a:p>
          <a:p>
            <a:pPr marL="914400" lvl="1" indent="-292100" algn="l" rtl="0">
              <a:lnSpc>
                <a:spcPct val="90000"/>
              </a:lnSpc>
              <a:spcBef>
                <a:spcPts val="0"/>
              </a:spcBef>
              <a:spcAft>
                <a:spcPts val="0"/>
              </a:spcAft>
              <a:buClr>
                <a:srgbClr val="3F3F3F"/>
              </a:buClr>
              <a:buSzPts val="1000"/>
              <a:buFont typeface="Arial"/>
              <a:buChar char="○"/>
            </a:pPr>
            <a:r>
              <a:rPr lang="en" sz="1000">
                <a:solidFill>
                  <a:srgbClr val="3F3F3F"/>
                </a:solidFill>
                <a:latin typeface="Arial"/>
                <a:ea typeface="Arial"/>
                <a:cs typeface="Arial"/>
                <a:sym typeface="Arial"/>
              </a:rPr>
              <a:t>Provide rigor that intentionally builds by scaffolding</a:t>
            </a:r>
            <a:endParaRPr/>
          </a:p>
          <a:p>
            <a:pPr marL="914400" lvl="1" indent="-292100" algn="l" rtl="0">
              <a:lnSpc>
                <a:spcPct val="90000"/>
              </a:lnSpc>
              <a:spcBef>
                <a:spcPts val="0"/>
              </a:spcBef>
              <a:spcAft>
                <a:spcPts val="0"/>
              </a:spcAft>
              <a:buClr>
                <a:srgbClr val="3F3F3F"/>
              </a:buClr>
              <a:buSzPts val="1000"/>
              <a:buFont typeface="Arial"/>
              <a:buChar char="○"/>
            </a:pPr>
            <a:r>
              <a:rPr lang="en" sz="1000">
                <a:solidFill>
                  <a:srgbClr val="3F3F3F"/>
                </a:solidFill>
                <a:latin typeface="Arial"/>
                <a:ea typeface="Arial"/>
                <a:cs typeface="Arial"/>
                <a:sym typeface="Arial"/>
              </a:rPr>
              <a:t>Become a learning partner with students</a:t>
            </a:r>
            <a:endParaRPr/>
          </a:p>
          <a:p>
            <a:pPr marL="914400" lvl="1" indent="-292100" algn="l" rtl="0">
              <a:lnSpc>
                <a:spcPct val="90000"/>
              </a:lnSpc>
              <a:spcBef>
                <a:spcPts val="0"/>
              </a:spcBef>
              <a:spcAft>
                <a:spcPts val="0"/>
              </a:spcAft>
              <a:buClr>
                <a:srgbClr val="3F3F3F"/>
              </a:buClr>
              <a:buSzPts val="1000"/>
              <a:buFont typeface="Arial"/>
              <a:buChar char="○"/>
            </a:pPr>
            <a:r>
              <a:rPr lang="en" sz="1000">
                <a:solidFill>
                  <a:srgbClr val="3F3F3F"/>
                </a:solidFill>
                <a:latin typeface="Arial"/>
                <a:ea typeface="Arial"/>
                <a:cs typeface="Arial"/>
                <a:sym typeface="Arial"/>
              </a:rPr>
              <a:t>Push back on the dominant culture and narratives that demonize people of color</a:t>
            </a:r>
            <a:endParaRPr/>
          </a:p>
          <a:p>
            <a:pPr marL="1371600" lvl="2" indent="-228600" algn="l" rtl="0">
              <a:spcBef>
                <a:spcPts val="0"/>
              </a:spcBef>
              <a:spcAft>
                <a:spcPts val="0"/>
              </a:spcAft>
              <a:buClr>
                <a:srgbClr val="3F3F3F"/>
              </a:buClr>
              <a:buSzPts val="1000"/>
              <a:buFont typeface="Calibri"/>
              <a:buNone/>
            </a:pPr>
            <a:endParaRPr/>
          </a:p>
          <a:p>
            <a:pPr marL="1079500" lvl="2" indent="0" algn="l" rtl="0">
              <a:spcBef>
                <a:spcPts val="0"/>
              </a:spcBef>
              <a:spcAft>
                <a:spcPts val="0"/>
              </a:spcAft>
              <a:buClr>
                <a:srgbClr val="3F3F3F"/>
              </a:buClr>
              <a:buSzPts val="1000"/>
              <a:buFont typeface="Calibri"/>
              <a:buNone/>
            </a:pPr>
            <a:endParaRPr/>
          </a:p>
        </p:txBody>
      </p:sp>
      <p:sp>
        <p:nvSpPr>
          <p:cNvPr id="339" name="Google Shape;339;ge07dbb27b0_16_66:notes"/>
          <p:cNvSpPr txBox="1">
            <a:spLocks noGrp="1"/>
          </p:cNvSpPr>
          <p:nvPr>
            <p:ph type="sldNum" idx="12"/>
          </p:nvPr>
        </p:nvSpPr>
        <p:spPr>
          <a:xfrm>
            <a:off x="3884613" y="8685226"/>
            <a:ext cx="2971800" cy="45878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11</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ge1b9c81b29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3" name="Google Shape;353;ge1b9c81b29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ge07dbb27b0_7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9" name="Google Shape;359;ge07dbb27b0_7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3 min--Don and Karla </a:t>
            </a:r>
            <a:endParaRPr/>
          </a:p>
          <a:p>
            <a:pPr marL="0" lvl="0" indent="0" algn="l" rtl="0">
              <a:spcBef>
                <a:spcPts val="0"/>
              </a:spcBef>
              <a:spcAft>
                <a:spcPts val="0"/>
              </a:spcAft>
              <a:buNone/>
            </a:pPr>
            <a:endParaRPr/>
          </a:p>
          <a:p>
            <a:pPr marL="0" lvl="0" indent="0" algn="l" rtl="0">
              <a:spcBef>
                <a:spcPts val="0"/>
              </a:spcBef>
              <a:spcAft>
                <a:spcPts val="0"/>
              </a:spcAft>
              <a:buNone/>
            </a:pPr>
            <a:r>
              <a:rPr lang="en"/>
              <a:t>Alignment important (antiracism needs to be documented institutional) while also acknowledgement of academic freedom.</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ge07dbb27b0_16_8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7" name="Google Shape;367;ge07dbb27b0_16_80:notes"/>
          <p:cNvSpPr txBox="1">
            <a:spLocks noGrp="1"/>
          </p:cNvSpPr>
          <p:nvPr>
            <p:ph type="body" idx="1"/>
          </p:nvPr>
        </p:nvSpPr>
        <p:spPr>
          <a:xfrm>
            <a:off x="685800" y="4400556"/>
            <a:ext cx="5486400" cy="360045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3 min--Michelle</a:t>
            </a:r>
            <a:endParaRPr/>
          </a:p>
          <a:p>
            <a:pPr marL="171450" marR="0" lvl="0" indent="-171450" algn="l" rtl="0">
              <a:lnSpc>
                <a:spcPct val="100000"/>
              </a:lnSpc>
              <a:spcBef>
                <a:spcPts val="0"/>
              </a:spcBef>
              <a:spcAft>
                <a:spcPts val="0"/>
              </a:spcAft>
              <a:buClr>
                <a:schemeClr val="dk1"/>
              </a:buClr>
              <a:buSzPts val="1200"/>
              <a:buFont typeface="Arial"/>
              <a:buChar char="•"/>
            </a:pPr>
            <a:r>
              <a:rPr lang="en"/>
              <a:t>Brave Space: Avoid COMPARING your story to there's</a:t>
            </a:r>
            <a:endParaRPr/>
          </a:p>
          <a:p>
            <a:pPr marL="171450" lvl="0" indent="-171450" algn="l" rtl="0">
              <a:spcBef>
                <a:spcPts val="0"/>
              </a:spcBef>
              <a:spcAft>
                <a:spcPts val="0"/>
              </a:spcAft>
              <a:buClr>
                <a:schemeClr val="dk1"/>
              </a:buClr>
              <a:buSzPts val="1200"/>
              <a:buFont typeface="Arial"/>
              <a:buChar char="•"/>
            </a:pPr>
            <a:r>
              <a:rPr lang="en"/>
              <a:t>Being authentic and relational—</a:t>
            </a:r>
            <a:r>
              <a:rPr lang="en" b="1"/>
              <a:t>check-ins</a:t>
            </a:r>
            <a:r>
              <a:rPr lang="en"/>
              <a:t>: learn names, interests, concerns, passions</a:t>
            </a:r>
            <a:endParaRPr/>
          </a:p>
          <a:p>
            <a:pPr marL="628650" lvl="1" indent="-171450" algn="l" rtl="0">
              <a:spcBef>
                <a:spcPts val="0"/>
              </a:spcBef>
              <a:spcAft>
                <a:spcPts val="0"/>
              </a:spcAft>
              <a:buClr>
                <a:schemeClr val="dk1"/>
              </a:buClr>
              <a:buSzPts val="1200"/>
              <a:buFont typeface="Arial"/>
              <a:buChar char="•"/>
            </a:pPr>
            <a:r>
              <a:rPr lang="en"/>
              <a:t>Build trust by being </a:t>
            </a:r>
            <a:r>
              <a:rPr lang="en" b="1"/>
              <a:t>vulnerable</a:t>
            </a:r>
            <a:r>
              <a:rPr lang="en"/>
              <a:t>!</a:t>
            </a:r>
            <a:endParaRPr/>
          </a:p>
          <a:p>
            <a:pPr marL="171450" lvl="0" indent="-171450" algn="l" rtl="0">
              <a:spcBef>
                <a:spcPts val="0"/>
              </a:spcBef>
              <a:spcAft>
                <a:spcPts val="0"/>
              </a:spcAft>
              <a:buClr>
                <a:schemeClr val="dk1"/>
              </a:buClr>
              <a:buSzPts val="1200"/>
              <a:buFont typeface="Arial"/>
              <a:buChar char="•"/>
            </a:pPr>
            <a:r>
              <a:rPr lang="en"/>
              <a:t>AFFIRM students: Avoid saying you get it!</a:t>
            </a:r>
            <a:endParaRPr/>
          </a:p>
          <a:p>
            <a:pPr marL="171450" lvl="0" indent="-171450" algn="l" rtl="0">
              <a:spcBef>
                <a:spcPts val="0"/>
              </a:spcBef>
              <a:spcAft>
                <a:spcPts val="0"/>
              </a:spcAft>
              <a:buClr>
                <a:schemeClr val="dk1"/>
              </a:buClr>
              <a:buSzPts val="1200"/>
              <a:buFont typeface="Arial"/>
              <a:buChar char="•"/>
            </a:pPr>
            <a:r>
              <a:rPr lang="en"/>
              <a:t>Schemata: Build on their backgrounds and knowledge to get to synthesis.</a:t>
            </a:r>
            <a:endParaRPr/>
          </a:p>
          <a:p>
            <a:pPr marL="171450" marR="0" lvl="0" indent="-171450" algn="l" rtl="0">
              <a:lnSpc>
                <a:spcPct val="100000"/>
              </a:lnSpc>
              <a:spcBef>
                <a:spcPts val="0"/>
              </a:spcBef>
              <a:spcAft>
                <a:spcPts val="0"/>
              </a:spcAft>
              <a:buClr>
                <a:schemeClr val="dk1"/>
              </a:buClr>
              <a:buSzPts val="1200"/>
              <a:buFont typeface="Arial"/>
              <a:buChar char="•"/>
            </a:pPr>
            <a:r>
              <a:rPr lang="en"/>
              <a:t>Be FLEXIBLE: give options</a:t>
            </a:r>
            <a:endParaRPr/>
          </a:p>
          <a:p>
            <a:pPr marL="628650" marR="0" lvl="1" indent="-171450" algn="l" rtl="0">
              <a:lnSpc>
                <a:spcPct val="100000"/>
              </a:lnSpc>
              <a:spcBef>
                <a:spcPts val="0"/>
              </a:spcBef>
              <a:spcAft>
                <a:spcPts val="0"/>
              </a:spcAft>
              <a:buClr>
                <a:schemeClr val="dk1"/>
              </a:buClr>
              <a:buSzPts val="1200"/>
              <a:buFont typeface="Arial"/>
              <a:buChar char="•"/>
            </a:pPr>
            <a:r>
              <a:rPr lang="en" b="1"/>
              <a:t>Menus</a:t>
            </a:r>
            <a:r>
              <a:rPr lang="en"/>
              <a:t> of assignments. </a:t>
            </a:r>
            <a:endParaRPr/>
          </a:p>
          <a:p>
            <a:pPr marL="628650" marR="0" lvl="1" indent="-171450" algn="l" rtl="0">
              <a:lnSpc>
                <a:spcPct val="100000"/>
              </a:lnSpc>
              <a:spcBef>
                <a:spcPts val="0"/>
              </a:spcBef>
              <a:spcAft>
                <a:spcPts val="0"/>
              </a:spcAft>
              <a:buClr>
                <a:schemeClr val="dk1"/>
              </a:buClr>
              <a:buSzPts val="1200"/>
              <a:buFont typeface="Arial"/>
              <a:buChar char="•"/>
            </a:pPr>
            <a:r>
              <a:rPr lang="en"/>
              <a:t>Provide </a:t>
            </a:r>
            <a:r>
              <a:rPr lang="en" b="1"/>
              <a:t>multiple points of entry </a:t>
            </a:r>
            <a:r>
              <a:rPr lang="en"/>
              <a:t>to assignments.</a:t>
            </a:r>
            <a:endParaRPr/>
          </a:p>
          <a:p>
            <a:pPr marL="171450" lvl="0" indent="-171450" algn="l" rtl="0">
              <a:spcBef>
                <a:spcPts val="0"/>
              </a:spcBef>
              <a:spcAft>
                <a:spcPts val="0"/>
              </a:spcAft>
              <a:buClr>
                <a:schemeClr val="dk1"/>
              </a:buClr>
              <a:buSzPts val="1200"/>
              <a:buFont typeface="Arial"/>
              <a:buChar char="•"/>
            </a:pPr>
            <a:r>
              <a:rPr lang="en"/>
              <a:t>Collaborative Groupwork:</a:t>
            </a:r>
            <a:endParaRPr/>
          </a:p>
          <a:p>
            <a:pPr marL="628650" marR="0" lvl="1" indent="-171450" algn="l" rtl="0">
              <a:lnSpc>
                <a:spcPct val="100000"/>
              </a:lnSpc>
              <a:spcBef>
                <a:spcPts val="0"/>
              </a:spcBef>
              <a:spcAft>
                <a:spcPts val="0"/>
              </a:spcAft>
              <a:buClr>
                <a:schemeClr val="dk1"/>
              </a:buClr>
              <a:buSzPts val="1200"/>
              <a:buFont typeface="Arial"/>
              <a:buChar char="•"/>
            </a:pPr>
            <a:r>
              <a:rPr lang="en"/>
              <a:t>We </a:t>
            </a:r>
            <a:r>
              <a:rPr lang="en" b="1"/>
              <a:t>talk to learn</a:t>
            </a:r>
            <a:r>
              <a:rPr lang="en"/>
              <a:t>—</a:t>
            </a:r>
            <a:r>
              <a:rPr lang="en" b="1"/>
              <a:t>pair shares</a:t>
            </a:r>
            <a:r>
              <a:rPr lang="en"/>
              <a:t> and </a:t>
            </a:r>
            <a:r>
              <a:rPr lang="en" b="1"/>
              <a:t>groups</a:t>
            </a:r>
            <a:r>
              <a:rPr lang="en"/>
              <a:t>!</a:t>
            </a:r>
            <a:endParaRPr/>
          </a:p>
          <a:p>
            <a:pPr marL="628650" lvl="1" indent="-171450" algn="l" rtl="0">
              <a:spcBef>
                <a:spcPts val="0"/>
              </a:spcBef>
              <a:spcAft>
                <a:spcPts val="0"/>
              </a:spcAft>
              <a:buClr>
                <a:schemeClr val="dk1"/>
              </a:buClr>
              <a:buSzPts val="1200"/>
              <a:buFont typeface="Arial"/>
              <a:buChar char="•"/>
            </a:pPr>
            <a:r>
              <a:rPr lang="en"/>
              <a:t>Train students how to learn in academic collaborations!</a:t>
            </a:r>
            <a:endParaRPr/>
          </a:p>
          <a:p>
            <a:pPr marL="628650" lvl="1" indent="-171450" algn="l" rtl="0">
              <a:spcBef>
                <a:spcPts val="0"/>
              </a:spcBef>
              <a:spcAft>
                <a:spcPts val="0"/>
              </a:spcAft>
              <a:buClr>
                <a:schemeClr val="dk1"/>
              </a:buClr>
              <a:buSzPts val="1200"/>
              <a:buFont typeface="Arial"/>
              <a:buChar char="•"/>
            </a:pPr>
            <a:r>
              <a:rPr lang="en"/>
              <a:t>You should be working harder as the facilitator! </a:t>
            </a:r>
            <a:endParaRPr/>
          </a:p>
          <a:p>
            <a:pPr marL="628650" lvl="1" indent="-171450" algn="l" rtl="0">
              <a:spcBef>
                <a:spcPts val="0"/>
              </a:spcBef>
              <a:spcAft>
                <a:spcPts val="0"/>
              </a:spcAft>
              <a:buClr>
                <a:schemeClr val="dk1"/>
              </a:buClr>
              <a:buSzPts val="1200"/>
              <a:buFont typeface="Arial"/>
              <a:buChar char="•"/>
            </a:pPr>
            <a:r>
              <a:rPr lang="en" b="1"/>
              <a:t>Check-in</a:t>
            </a:r>
            <a:r>
              <a:rPr lang="en"/>
              <a:t> and all be accountable even YOU!</a:t>
            </a:r>
            <a:endParaRPr/>
          </a:p>
          <a:p>
            <a:pPr marL="171450" lvl="0" indent="-95250" algn="l" rtl="0">
              <a:spcBef>
                <a:spcPts val="0"/>
              </a:spcBef>
              <a:spcAft>
                <a:spcPts val="0"/>
              </a:spcAft>
              <a:buClr>
                <a:schemeClr val="dk1"/>
              </a:buClr>
              <a:buSzPts val="1200"/>
              <a:buFont typeface="Arial"/>
              <a:buNone/>
            </a:pPr>
            <a:endParaRPr/>
          </a:p>
          <a:p>
            <a:pPr marL="0" lvl="0" indent="0" algn="l" rtl="0">
              <a:spcBef>
                <a:spcPts val="0"/>
              </a:spcBef>
              <a:spcAft>
                <a:spcPts val="0"/>
              </a:spcAft>
              <a:buClr>
                <a:schemeClr val="dk1"/>
              </a:buClr>
              <a:buSzPts val="1200"/>
              <a:buFont typeface="Arial"/>
              <a:buNone/>
            </a:pPr>
            <a:r>
              <a:rPr lang="en"/>
              <a:t>RESOURCES for the AFFECTIVE: </a:t>
            </a:r>
            <a:endParaRPr/>
          </a:p>
          <a:p>
            <a:pPr marL="628650" lvl="1" indent="-171450" algn="l" rtl="0">
              <a:spcBef>
                <a:spcPts val="0"/>
              </a:spcBef>
              <a:spcAft>
                <a:spcPts val="0"/>
              </a:spcAft>
              <a:buClr>
                <a:schemeClr val="dk1"/>
              </a:buClr>
              <a:buSzPts val="1200"/>
              <a:buFont typeface="Arial"/>
              <a:buChar char="•"/>
            </a:pPr>
            <a:r>
              <a:rPr lang="en"/>
              <a:t>Student Experience Crosswalk: https://rpgroup.org/Portals/0/Documents/Projects/StudentSupportReDefined/Resources/SSRD_GP-Crosswalk-UPDATED-June2020.pdf?ver=2020-06-19-160250-210</a:t>
            </a:r>
            <a:endParaRPr/>
          </a:p>
          <a:p>
            <a:pPr marL="628650" lvl="1" indent="-171450" algn="l" rtl="0">
              <a:spcBef>
                <a:spcPts val="0"/>
              </a:spcBef>
              <a:spcAft>
                <a:spcPts val="0"/>
              </a:spcAft>
              <a:buClr>
                <a:schemeClr val="dk1"/>
              </a:buClr>
              <a:buSzPts val="1200"/>
              <a:buFont typeface="Arial"/>
              <a:buChar char="•"/>
            </a:pPr>
            <a:r>
              <a:rPr lang="en"/>
              <a:t>10 Ways Tutors Can Support Students: https://rpgroup.org/Portals/0/Documents/Projects/StudentSupportReDefined/Resources/Tools_and_Guides/10-Ways-Tutors-Can-Support-Student-Success-May2020[47].pdf?ver=2020-05-14-115157-077</a:t>
            </a:r>
            <a:endParaRPr/>
          </a:p>
          <a:p>
            <a:pPr marL="628650" lvl="1" indent="-171450" algn="l" rtl="0">
              <a:spcBef>
                <a:spcPts val="0"/>
              </a:spcBef>
              <a:spcAft>
                <a:spcPts val="0"/>
              </a:spcAft>
              <a:buClr>
                <a:schemeClr val="dk1"/>
              </a:buClr>
              <a:buSzPts val="1200"/>
              <a:buFont typeface="Arial"/>
              <a:buChar char="•"/>
            </a:pPr>
            <a:r>
              <a:rPr lang="en" b="1"/>
              <a:t>Success Factors to Ensure Student Learning—Student Support ReDefined: </a:t>
            </a:r>
            <a:r>
              <a:rPr lang="en"/>
              <a:t>https://rpgroup.org/Portals/0/Documents/Projects/CCC_Guided_Pathways/UsingSSRDSuccessFactorsToEnsureLearning_June2020.pdf?ver=2020-06-04-095909-493 </a:t>
            </a:r>
            <a:endParaRPr/>
          </a:p>
          <a:p>
            <a:pPr marL="0" lvl="0" indent="0" algn="l" rtl="0">
              <a:spcBef>
                <a:spcPts val="0"/>
              </a:spcBef>
              <a:spcAft>
                <a:spcPts val="0"/>
              </a:spcAft>
              <a:buClr>
                <a:schemeClr val="dk1"/>
              </a:buClr>
              <a:buSzPts val="1200"/>
              <a:buFont typeface="Arial"/>
              <a:buNone/>
            </a:pPr>
            <a:endParaRPr/>
          </a:p>
        </p:txBody>
      </p:sp>
      <p:sp>
        <p:nvSpPr>
          <p:cNvPr id="368" name="Google Shape;368;ge07dbb27b0_16_80:notes"/>
          <p:cNvSpPr txBox="1">
            <a:spLocks noGrp="1"/>
          </p:cNvSpPr>
          <p:nvPr>
            <p:ph type="sldNum" idx="12"/>
          </p:nvPr>
        </p:nvSpPr>
        <p:spPr>
          <a:xfrm>
            <a:off x="3884613" y="8685226"/>
            <a:ext cx="2971800" cy="45878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14</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ge07dbb27b0_16_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5" name="Google Shape;375;ge07dbb27b0_16_87:notes"/>
          <p:cNvSpPr txBox="1">
            <a:spLocks noGrp="1"/>
          </p:cNvSpPr>
          <p:nvPr>
            <p:ph type="body" idx="1"/>
          </p:nvPr>
        </p:nvSpPr>
        <p:spPr>
          <a:xfrm>
            <a:off x="685800" y="4400556"/>
            <a:ext cx="5486400" cy="360045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3 min--Michelle</a:t>
            </a:r>
            <a:endParaRPr/>
          </a:p>
          <a:p>
            <a:pPr marL="0" lvl="0" indent="0" algn="l" rtl="0">
              <a:spcBef>
                <a:spcPts val="0"/>
              </a:spcBef>
              <a:spcAft>
                <a:spcPts val="0"/>
              </a:spcAft>
              <a:buNone/>
            </a:pPr>
            <a:endParaRPr/>
          </a:p>
          <a:p>
            <a:pPr marL="0" marR="0" lvl="0" indent="0" algn="l" rtl="0">
              <a:lnSpc>
                <a:spcPct val="100000"/>
              </a:lnSpc>
              <a:spcBef>
                <a:spcPts val="0"/>
              </a:spcBef>
              <a:spcAft>
                <a:spcPts val="0"/>
              </a:spcAft>
              <a:buClr>
                <a:schemeClr val="dk1"/>
              </a:buClr>
              <a:buSzPts val="1200"/>
              <a:buFont typeface="Calibri"/>
              <a:buNone/>
            </a:pPr>
            <a:r>
              <a:rPr lang="en" sz="1000" b="0"/>
              <a:t>High Expectations</a:t>
            </a:r>
            <a:endParaRPr sz="1000"/>
          </a:p>
          <a:p>
            <a:pPr marL="628650" marR="0" lvl="1" indent="-158750" algn="l" rtl="0">
              <a:lnSpc>
                <a:spcPct val="100000"/>
              </a:lnSpc>
              <a:spcBef>
                <a:spcPts val="0"/>
              </a:spcBef>
              <a:spcAft>
                <a:spcPts val="0"/>
              </a:spcAft>
              <a:buClr>
                <a:schemeClr val="dk1"/>
              </a:buClr>
              <a:buSzPts val="1000"/>
              <a:buFont typeface="Courier New"/>
              <a:buChar char="o"/>
            </a:pPr>
            <a:r>
              <a:rPr lang="en" sz="1000" b="0"/>
              <a:t>SCAFFOLD w/support: Be a WARM DEMANDER (push students to take more academic risks and build self-efficacy and independence academically) </a:t>
            </a:r>
            <a:endParaRPr sz="1000"/>
          </a:p>
          <a:p>
            <a:pPr marL="628650" marR="0" lvl="1" indent="-158750" algn="l" rtl="0">
              <a:lnSpc>
                <a:spcPct val="100000"/>
              </a:lnSpc>
              <a:spcBef>
                <a:spcPts val="0"/>
              </a:spcBef>
              <a:spcAft>
                <a:spcPts val="0"/>
              </a:spcAft>
              <a:buClr>
                <a:schemeClr val="dk1"/>
              </a:buClr>
              <a:buSzPts val="1000"/>
              <a:buFont typeface="Courier New"/>
              <a:buChar char="o"/>
            </a:pPr>
            <a:r>
              <a:rPr lang="en" sz="1000" b="0"/>
              <a:t>Avoid false hope—not all hope is helpful (superficial—not acknowledging inequities and barriers)</a:t>
            </a:r>
            <a:endParaRPr sz="1000"/>
          </a:p>
          <a:p>
            <a:pPr marL="628650" marR="0" lvl="1" indent="-158750" algn="l" rtl="0">
              <a:lnSpc>
                <a:spcPct val="100000"/>
              </a:lnSpc>
              <a:spcBef>
                <a:spcPts val="0"/>
              </a:spcBef>
              <a:spcAft>
                <a:spcPts val="0"/>
              </a:spcAft>
              <a:buClr>
                <a:schemeClr val="dk1"/>
              </a:buClr>
              <a:buSzPts val="1000"/>
              <a:buFont typeface="Courier New"/>
              <a:buChar char="o"/>
            </a:pPr>
            <a:r>
              <a:rPr lang="en" sz="1000" b="0"/>
              <a:t>Feedback that is clear, specific, and USEABLE (timely with opportunity for growth)</a:t>
            </a:r>
            <a:endParaRPr sz="1000"/>
          </a:p>
          <a:p>
            <a:pPr marL="628650" marR="0" lvl="1" indent="-95250" algn="l" rtl="0">
              <a:lnSpc>
                <a:spcPct val="100000"/>
              </a:lnSpc>
              <a:spcBef>
                <a:spcPts val="0"/>
              </a:spcBef>
              <a:spcAft>
                <a:spcPts val="0"/>
              </a:spcAft>
              <a:buClr>
                <a:schemeClr val="dk1"/>
              </a:buClr>
              <a:buSzPts val="1200"/>
              <a:buFont typeface="Courier New"/>
              <a:buNone/>
            </a:pPr>
            <a:endParaRPr sz="1000" b="0"/>
          </a:p>
          <a:p>
            <a:pPr marL="0" marR="0" lvl="0" indent="0" algn="l" rtl="0">
              <a:lnSpc>
                <a:spcPct val="100000"/>
              </a:lnSpc>
              <a:spcBef>
                <a:spcPts val="0"/>
              </a:spcBef>
              <a:spcAft>
                <a:spcPts val="0"/>
              </a:spcAft>
              <a:buClr>
                <a:schemeClr val="dk1"/>
              </a:buClr>
              <a:buSzPts val="1200"/>
              <a:buFont typeface="Calibri"/>
              <a:buNone/>
            </a:pPr>
            <a:r>
              <a:rPr lang="en" sz="1000" b="0"/>
              <a:t>Evaluate Course Outline of Record</a:t>
            </a:r>
            <a:endParaRPr sz="1000"/>
          </a:p>
          <a:p>
            <a:pPr marL="914400" lvl="1" indent="-292100" algn="l" rtl="0">
              <a:spcBef>
                <a:spcPts val="0"/>
              </a:spcBef>
              <a:spcAft>
                <a:spcPts val="0"/>
              </a:spcAft>
              <a:buClr>
                <a:srgbClr val="3F3F3F"/>
              </a:buClr>
              <a:buSzPts val="1000"/>
              <a:buFont typeface="Calibri"/>
              <a:buChar char="○"/>
            </a:pPr>
            <a:r>
              <a:rPr lang="en" sz="1000"/>
              <a:t>Do not just cut and paste into your COR! </a:t>
            </a:r>
            <a:endParaRPr sz="1000"/>
          </a:p>
          <a:p>
            <a:pPr marL="914400" lvl="1" indent="-292100" algn="l" rtl="0">
              <a:spcBef>
                <a:spcPts val="0"/>
              </a:spcBef>
              <a:spcAft>
                <a:spcPts val="0"/>
              </a:spcAft>
              <a:buClr>
                <a:srgbClr val="3F3F3F"/>
              </a:buClr>
              <a:buSzPts val="1000"/>
              <a:buFont typeface="Calibri"/>
              <a:buChar char="○"/>
            </a:pPr>
            <a:r>
              <a:rPr lang="en" sz="1000"/>
              <a:t>Use your academic freedom when designing curriculum:  </a:t>
            </a:r>
            <a:endParaRPr sz="1000"/>
          </a:p>
          <a:p>
            <a:pPr marL="1371600" lvl="2" indent="-292100" algn="l" rtl="0">
              <a:spcBef>
                <a:spcPts val="0"/>
              </a:spcBef>
              <a:spcAft>
                <a:spcPts val="0"/>
              </a:spcAft>
              <a:buClr>
                <a:srgbClr val="3F3F3F"/>
              </a:buClr>
              <a:buSzPts val="1000"/>
              <a:buFont typeface="Calibri"/>
              <a:buChar char="○"/>
            </a:pPr>
            <a:r>
              <a:rPr lang="en" sz="1000"/>
              <a:t>methodologies (include authentic engagement)</a:t>
            </a:r>
            <a:endParaRPr sz="1000"/>
          </a:p>
          <a:p>
            <a:pPr marL="1371600" lvl="2" indent="-292100" algn="l" rtl="0">
              <a:spcBef>
                <a:spcPts val="0"/>
              </a:spcBef>
              <a:spcAft>
                <a:spcPts val="0"/>
              </a:spcAft>
              <a:buClr>
                <a:srgbClr val="3F3F3F"/>
              </a:buClr>
              <a:buSzPts val="1000"/>
              <a:buFont typeface="Calibri"/>
              <a:buChar char="○"/>
            </a:pPr>
            <a:r>
              <a:rPr lang="en" sz="1000"/>
              <a:t>textbook and material selections (representation and OER)</a:t>
            </a:r>
            <a:endParaRPr sz="1000"/>
          </a:p>
          <a:p>
            <a:pPr marL="1371600" lvl="2" indent="-292100" algn="l" rtl="0">
              <a:spcBef>
                <a:spcPts val="0"/>
              </a:spcBef>
              <a:spcAft>
                <a:spcPts val="0"/>
              </a:spcAft>
              <a:buClr>
                <a:srgbClr val="3F3F3F"/>
              </a:buClr>
              <a:buSzPts val="1000"/>
              <a:buFont typeface="Calibri"/>
              <a:buChar char="○"/>
            </a:pPr>
            <a:r>
              <a:rPr lang="en" sz="1000"/>
              <a:t>types of assignments (projects and menus)</a:t>
            </a:r>
            <a:endParaRPr sz="1000"/>
          </a:p>
          <a:p>
            <a:pPr marL="1371600" lvl="2" indent="-292100" algn="l" rtl="0">
              <a:spcBef>
                <a:spcPts val="0"/>
              </a:spcBef>
              <a:spcAft>
                <a:spcPts val="0"/>
              </a:spcAft>
              <a:buClr>
                <a:srgbClr val="3F3F3F"/>
              </a:buClr>
              <a:buSzPts val="1000"/>
              <a:buFont typeface="Calibri"/>
              <a:buChar char="○"/>
            </a:pPr>
            <a:r>
              <a:rPr lang="en" sz="1000"/>
              <a:t>types of assessments (formative vs. summative)</a:t>
            </a:r>
            <a:endParaRPr sz="1000"/>
          </a:p>
          <a:p>
            <a:pPr marL="1371600" lvl="2" indent="-292100" algn="l" rtl="0">
              <a:spcBef>
                <a:spcPts val="0"/>
              </a:spcBef>
              <a:spcAft>
                <a:spcPts val="0"/>
              </a:spcAft>
              <a:buClr>
                <a:srgbClr val="3F3F3F"/>
              </a:buClr>
              <a:buSzPts val="1000"/>
              <a:buFont typeface="Calibri"/>
              <a:buChar char="○"/>
            </a:pPr>
            <a:r>
              <a:rPr lang="en" sz="1000"/>
              <a:t>interrogate the need for excess units and pre-reqs that may create barriers</a:t>
            </a:r>
            <a:endParaRPr sz="1000"/>
          </a:p>
          <a:p>
            <a:pPr marL="1371600" lvl="2" indent="-292100" algn="l" rtl="0">
              <a:spcBef>
                <a:spcPts val="0"/>
              </a:spcBef>
              <a:spcAft>
                <a:spcPts val="0"/>
              </a:spcAft>
              <a:buClr>
                <a:srgbClr val="3F3F3F"/>
              </a:buClr>
              <a:buSzPts val="1000"/>
              <a:buFont typeface="Calibri"/>
              <a:buChar char="○"/>
            </a:pPr>
            <a:r>
              <a:rPr lang="en" sz="1000"/>
              <a:t>consider your outcomes and objectives--how do they support students? </a:t>
            </a:r>
            <a:endParaRPr sz="1000"/>
          </a:p>
          <a:p>
            <a:pPr marL="0" marR="0" lvl="0" indent="0" algn="l" rtl="0">
              <a:lnSpc>
                <a:spcPct val="100000"/>
              </a:lnSpc>
              <a:spcBef>
                <a:spcPts val="0"/>
              </a:spcBef>
              <a:spcAft>
                <a:spcPts val="0"/>
              </a:spcAft>
              <a:buClr>
                <a:schemeClr val="dk1"/>
              </a:buClr>
              <a:buSzPts val="1200"/>
              <a:buFont typeface="Calibri"/>
              <a:buNone/>
            </a:pPr>
            <a:endParaRPr sz="1000"/>
          </a:p>
          <a:p>
            <a:pPr marL="0" lvl="0" indent="0" algn="l" rtl="0">
              <a:spcBef>
                <a:spcPts val="0"/>
              </a:spcBef>
              <a:spcAft>
                <a:spcPts val="0"/>
              </a:spcAft>
              <a:buNone/>
            </a:pPr>
            <a:r>
              <a:rPr lang="en" sz="1000"/>
              <a:t>Redesign your SYLLABUS</a:t>
            </a:r>
            <a:endParaRPr sz="1000"/>
          </a:p>
          <a:p>
            <a:pPr marL="800100" marR="0" lvl="1" indent="-279400" algn="l" rtl="0">
              <a:lnSpc>
                <a:spcPct val="100000"/>
              </a:lnSpc>
              <a:spcBef>
                <a:spcPts val="0"/>
              </a:spcBef>
              <a:spcAft>
                <a:spcPts val="0"/>
              </a:spcAft>
              <a:buClr>
                <a:schemeClr val="dk1"/>
              </a:buClr>
              <a:buSzPts val="1000"/>
              <a:buFont typeface="Courier New"/>
              <a:buChar char="o"/>
            </a:pPr>
            <a:r>
              <a:rPr lang="en" sz="1000"/>
              <a:t>Introduce yourself—use affirmed name and </a:t>
            </a:r>
            <a:r>
              <a:rPr lang="en" sz="1000" b="1"/>
              <a:t>pronouns; first person </a:t>
            </a:r>
            <a:r>
              <a:rPr lang="en" sz="1000"/>
              <a:t>point of view!</a:t>
            </a:r>
            <a:endParaRPr sz="1000"/>
          </a:p>
          <a:p>
            <a:pPr marL="800100" lvl="1" indent="-279400" algn="l" rtl="0">
              <a:spcBef>
                <a:spcPts val="0"/>
              </a:spcBef>
              <a:spcAft>
                <a:spcPts val="0"/>
              </a:spcAft>
              <a:buClr>
                <a:schemeClr val="dk1"/>
              </a:buClr>
              <a:buSzPts val="1000"/>
              <a:buFont typeface="Courier New"/>
              <a:buChar char="o"/>
            </a:pPr>
            <a:r>
              <a:rPr lang="en" sz="1000"/>
              <a:t>Make it visually appealing</a:t>
            </a:r>
            <a:endParaRPr sz="1000"/>
          </a:p>
          <a:p>
            <a:pPr marL="800100" lvl="1" indent="-279400" algn="l" rtl="0">
              <a:spcBef>
                <a:spcPts val="0"/>
              </a:spcBef>
              <a:spcAft>
                <a:spcPts val="0"/>
              </a:spcAft>
              <a:buClr>
                <a:schemeClr val="dk1"/>
              </a:buClr>
              <a:buSzPts val="1000"/>
              <a:buFont typeface="Courier New"/>
              <a:buChar char="o"/>
            </a:pPr>
            <a:r>
              <a:rPr lang="en" sz="1000"/>
              <a:t>Use asset-minded language and care</a:t>
            </a:r>
            <a:endParaRPr sz="1000"/>
          </a:p>
          <a:p>
            <a:pPr marL="800100" lvl="1" indent="-279400" algn="l" rtl="0">
              <a:spcBef>
                <a:spcPts val="0"/>
              </a:spcBef>
              <a:spcAft>
                <a:spcPts val="0"/>
              </a:spcAft>
              <a:buClr>
                <a:schemeClr val="dk1"/>
              </a:buClr>
              <a:buSzPts val="1000"/>
              <a:buFont typeface="Courier New"/>
              <a:buChar char="o"/>
            </a:pPr>
            <a:r>
              <a:rPr lang="en" sz="1000"/>
              <a:t>List self-care and support services—maybe </a:t>
            </a:r>
            <a:r>
              <a:rPr lang="en" sz="1000" b="1"/>
              <a:t>assign journaling or visiting </a:t>
            </a:r>
            <a:r>
              <a:rPr lang="en" sz="1000"/>
              <a:t>the center/website</a:t>
            </a:r>
            <a:endParaRPr sz="1000"/>
          </a:p>
          <a:p>
            <a:pPr marL="457200" lvl="1" indent="0" algn="l" rtl="0">
              <a:spcBef>
                <a:spcPts val="0"/>
              </a:spcBef>
              <a:spcAft>
                <a:spcPts val="0"/>
              </a:spcAft>
              <a:buClr>
                <a:schemeClr val="dk1"/>
              </a:buClr>
              <a:buSzPts val="2000"/>
              <a:buFont typeface="Courier New"/>
              <a:buNone/>
            </a:pPr>
            <a:endParaRPr sz="1000"/>
          </a:p>
          <a:p>
            <a:pPr marL="0" lvl="0" indent="0" algn="l" rtl="0">
              <a:spcBef>
                <a:spcPts val="0"/>
              </a:spcBef>
              <a:spcAft>
                <a:spcPts val="0"/>
              </a:spcAft>
              <a:buNone/>
            </a:pPr>
            <a:r>
              <a:rPr lang="en" sz="1000"/>
              <a:t>Interrogate your policies and practices</a:t>
            </a:r>
            <a:endParaRPr sz="1000"/>
          </a:p>
          <a:p>
            <a:pPr marL="800100" lvl="1" indent="-279400" algn="l" rtl="0">
              <a:spcBef>
                <a:spcPts val="0"/>
              </a:spcBef>
              <a:spcAft>
                <a:spcPts val="0"/>
              </a:spcAft>
              <a:buClr>
                <a:schemeClr val="dk1"/>
              </a:buClr>
              <a:buSzPts val="1000"/>
              <a:buFont typeface="Courier New"/>
              <a:buChar char="o"/>
            </a:pPr>
            <a:r>
              <a:rPr lang="en" sz="1000"/>
              <a:t>Look for racialized patterns</a:t>
            </a:r>
            <a:endParaRPr sz="1000"/>
          </a:p>
          <a:p>
            <a:pPr marL="800100" lvl="1" indent="-279400" algn="l" rtl="0">
              <a:spcBef>
                <a:spcPts val="0"/>
              </a:spcBef>
              <a:spcAft>
                <a:spcPts val="0"/>
              </a:spcAft>
              <a:buClr>
                <a:schemeClr val="dk1"/>
              </a:buClr>
              <a:buSzPts val="1000"/>
              <a:buFont typeface="Courier New"/>
              <a:buChar char="o"/>
            </a:pPr>
            <a:r>
              <a:rPr lang="en" sz="1000"/>
              <a:t>Level the playing field by providing care and support</a:t>
            </a:r>
            <a:endParaRPr sz="1000"/>
          </a:p>
        </p:txBody>
      </p:sp>
      <p:sp>
        <p:nvSpPr>
          <p:cNvPr id="376" name="Google Shape;376;ge07dbb27b0_16_87:notes"/>
          <p:cNvSpPr txBox="1">
            <a:spLocks noGrp="1"/>
          </p:cNvSpPr>
          <p:nvPr>
            <p:ph type="sldNum" idx="12"/>
          </p:nvPr>
        </p:nvSpPr>
        <p:spPr>
          <a:xfrm>
            <a:off x="3884613" y="8685226"/>
            <a:ext cx="2971800" cy="45878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15</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e07dbb27b0_16_9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3" name="Google Shape;383;ge07dbb27b0_16_94:notes"/>
          <p:cNvSpPr txBox="1">
            <a:spLocks noGrp="1"/>
          </p:cNvSpPr>
          <p:nvPr>
            <p:ph type="body" idx="1"/>
          </p:nvPr>
        </p:nvSpPr>
        <p:spPr>
          <a:xfrm>
            <a:off x="685800" y="4400556"/>
            <a:ext cx="5486400" cy="360045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1000"/>
              <a:t>3 min--Michelle</a:t>
            </a:r>
            <a:endParaRPr sz="1000"/>
          </a:p>
          <a:p>
            <a:pPr marL="0" lvl="0" indent="0" algn="l" rtl="0">
              <a:spcBef>
                <a:spcPts val="0"/>
              </a:spcBef>
              <a:spcAft>
                <a:spcPts val="0"/>
              </a:spcAft>
              <a:buNone/>
            </a:pPr>
            <a:endParaRPr sz="1000"/>
          </a:p>
          <a:p>
            <a:pPr marL="0" lvl="0" indent="0" algn="l" rtl="0">
              <a:spcBef>
                <a:spcPts val="0"/>
              </a:spcBef>
              <a:spcAft>
                <a:spcPts val="0"/>
              </a:spcAft>
              <a:buNone/>
            </a:pPr>
            <a:r>
              <a:rPr lang="en" sz="1000"/>
              <a:t>Take ownership and be a CO-LEARNER with your students!</a:t>
            </a:r>
            <a:endParaRPr sz="1000"/>
          </a:p>
          <a:p>
            <a:pPr marL="628650" lvl="1" indent="-158750" algn="l" rtl="0">
              <a:spcBef>
                <a:spcPts val="0"/>
              </a:spcBef>
              <a:spcAft>
                <a:spcPts val="0"/>
              </a:spcAft>
              <a:buClr>
                <a:schemeClr val="dk1"/>
              </a:buClr>
              <a:buSzPts val="1000"/>
              <a:buFont typeface="Arial"/>
              <a:buChar char="•"/>
            </a:pPr>
            <a:r>
              <a:rPr lang="en" sz="1000"/>
              <a:t>Goals and outcomes—do you state the course outcomes and goals? Plan backwards from them?</a:t>
            </a:r>
            <a:endParaRPr sz="1000"/>
          </a:p>
          <a:p>
            <a:pPr marL="628650" marR="0" lvl="1" indent="-158750" algn="l" rtl="0">
              <a:lnSpc>
                <a:spcPct val="100000"/>
              </a:lnSpc>
              <a:spcBef>
                <a:spcPts val="0"/>
              </a:spcBef>
              <a:spcAft>
                <a:spcPts val="0"/>
              </a:spcAft>
              <a:buClr>
                <a:schemeClr val="dk1"/>
              </a:buClr>
              <a:buSzPts val="1000"/>
              <a:buFont typeface="Arial"/>
              <a:buChar char="•"/>
            </a:pPr>
            <a:r>
              <a:rPr lang="en" sz="1000"/>
              <a:t>Be intrusive! (do guided practice—not just direct instruction)</a:t>
            </a:r>
            <a:endParaRPr sz="1000"/>
          </a:p>
          <a:p>
            <a:pPr marL="628650" marR="0" lvl="1" indent="-158750" algn="l" rtl="0">
              <a:lnSpc>
                <a:spcPct val="100000"/>
              </a:lnSpc>
              <a:spcBef>
                <a:spcPts val="0"/>
              </a:spcBef>
              <a:spcAft>
                <a:spcPts val="0"/>
              </a:spcAft>
              <a:buClr>
                <a:schemeClr val="dk1"/>
              </a:buClr>
              <a:buSzPts val="1000"/>
              <a:buFont typeface="Arial"/>
              <a:buChar char="•"/>
            </a:pPr>
            <a:r>
              <a:rPr lang="en" sz="1000"/>
              <a:t>Formative assessments! Regular and substantive feedback—have you communicated with students what they are doing well? (avoid microaggressions, racelighting, and attacking character) This is for understanding and connection.</a:t>
            </a:r>
            <a:endParaRPr sz="1000"/>
          </a:p>
          <a:p>
            <a:pPr marL="628650" marR="0" lvl="1" indent="-158750" algn="l" rtl="0">
              <a:lnSpc>
                <a:spcPct val="100000"/>
              </a:lnSpc>
              <a:spcBef>
                <a:spcPts val="0"/>
              </a:spcBef>
              <a:spcAft>
                <a:spcPts val="0"/>
              </a:spcAft>
              <a:buSzPts val="1000"/>
              <a:buChar char="•"/>
            </a:pPr>
            <a:r>
              <a:rPr lang="en" sz="1000"/>
              <a:t>Affirmations! Model positivity and self-talk. </a:t>
            </a:r>
            <a:endParaRPr sz="1000"/>
          </a:p>
          <a:p>
            <a:pPr marL="628650" lvl="1" indent="-158750" algn="l" rtl="0">
              <a:spcBef>
                <a:spcPts val="0"/>
              </a:spcBef>
              <a:spcAft>
                <a:spcPts val="0"/>
              </a:spcAft>
              <a:buClr>
                <a:schemeClr val="dk1"/>
              </a:buClr>
              <a:buSzPts val="1000"/>
              <a:buFont typeface="Arial"/>
              <a:buChar char="•"/>
            </a:pPr>
            <a:r>
              <a:rPr lang="en" sz="1000"/>
              <a:t>End of semester surveys--do not be risk averse! CRT calls for us to examine, self-reflect, and take emotional risks to see our deeply held beliefs (the root of our bias and our triggers). It’s not just an equity lens--it’s more like an equity and antiracism APERTURE! Let more light in! Expand your thinking--be open. </a:t>
            </a:r>
            <a:endParaRPr sz="1000"/>
          </a:p>
          <a:p>
            <a:pPr marL="0" lvl="0" indent="0" algn="l" rtl="0">
              <a:spcBef>
                <a:spcPts val="0"/>
              </a:spcBef>
              <a:spcAft>
                <a:spcPts val="0"/>
              </a:spcAft>
              <a:buNone/>
            </a:pPr>
            <a:endParaRPr/>
          </a:p>
        </p:txBody>
      </p:sp>
      <p:sp>
        <p:nvSpPr>
          <p:cNvPr id="384" name="Google Shape;384;ge07dbb27b0_16_94:notes"/>
          <p:cNvSpPr txBox="1">
            <a:spLocks noGrp="1"/>
          </p:cNvSpPr>
          <p:nvPr>
            <p:ph type="sldNum" idx="12"/>
          </p:nvPr>
        </p:nvSpPr>
        <p:spPr>
          <a:xfrm>
            <a:off x="3884613" y="8685226"/>
            <a:ext cx="2971800" cy="45878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16</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ge1b9c81b29_0_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1" name="Google Shape;391;ge1b9c81b29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3 min--Don and Alketa</a:t>
            </a:r>
            <a:endParaRPr/>
          </a:p>
          <a:p>
            <a:pPr marL="0" lvl="0" indent="0" algn="l" rtl="0">
              <a:spcBef>
                <a:spcPts val="0"/>
              </a:spcBef>
              <a:spcAft>
                <a:spcPts val="0"/>
              </a:spcAft>
              <a:buNone/>
            </a:pPr>
            <a:endParaRPr/>
          </a:p>
          <a:p>
            <a:pPr marL="0" lvl="0" indent="0" algn="l" rtl="0">
              <a:spcBef>
                <a:spcPts val="0"/>
              </a:spcBef>
              <a:spcAft>
                <a:spcPts val="0"/>
              </a:spcAft>
              <a:buNone/>
            </a:pPr>
            <a:r>
              <a:rPr lang="en"/>
              <a:t>Don’t forget to compensate students!</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ge1b9c81b29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7" name="Google Shape;397;ge1b9c81b29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ge1b9c81b29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3" name="Google Shape;403;ge1b9c81b29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3 min--Alketa</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gb7ffe693b2_0_2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9" name="Google Shape;409;gb7ffe693b2_0_2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3 min--Alketa</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ge16bc725a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0" name="Google Shape;280;ge16bc725a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90000"/>
              </a:lnSpc>
              <a:spcBef>
                <a:spcPts val="1000"/>
              </a:spcBef>
              <a:spcAft>
                <a:spcPts val="0"/>
              </a:spcAft>
              <a:buClr>
                <a:schemeClr val="dk1"/>
              </a:buClr>
              <a:buSzPts val="1100"/>
              <a:buFont typeface="Arial"/>
              <a:buNone/>
            </a:pPr>
            <a:r>
              <a:rPr lang="en" sz="1000">
                <a:solidFill>
                  <a:srgbClr val="404040"/>
                </a:solidFill>
              </a:rPr>
              <a:t>We invite you to research your area by t</a:t>
            </a:r>
            <a:r>
              <a:rPr lang="en" sz="1000">
                <a:solidFill>
                  <a:schemeClr val="dk1"/>
                </a:solidFill>
              </a:rPr>
              <a:t>exting this number (907 312 5085) with your city and state to see the Indigneous tribes and information about land acknowledgment or find your area at </a:t>
            </a:r>
            <a:r>
              <a:rPr lang="en" sz="1000" u="sng">
                <a:solidFill>
                  <a:srgbClr val="1155CC"/>
                </a:solidFill>
                <a:hlinkClick r:id="rId3">
                  <a:extLst>
                    <a:ext uri="{A12FA001-AC4F-418D-AE19-62706E023703}">
                      <ahyp:hlinkClr xmlns:ahyp="http://schemas.microsoft.com/office/drawing/2018/hyperlinkcolor" val="tx"/>
                    </a:ext>
                  </a:extLst>
                </a:hlinkClick>
              </a:rPr>
              <a:t>https://native-land.ca</a:t>
            </a:r>
            <a:r>
              <a:rPr lang="en" sz="1000">
                <a:solidFill>
                  <a:schemeClr val="dk1"/>
                </a:solidFill>
              </a:rPr>
              <a:t>. </a:t>
            </a:r>
            <a:endParaRPr sz="1000">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gb7ffe693b2_0_4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4" name="Google Shape;424;gb7ffe693b2_0_4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rgbClr val="467AF1"/>
                </a:solidFill>
              </a:rPr>
              <a:t>3 min--Alketa</a:t>
            </a:r>
            <a:endParaRPr>
              <a:solidFill>
                <a:srgbClr val="467AF1"/>
              </a:solidFill>
            </a:endParaRPr>
          </a:p>
          <a:p>
            <a:pPr marL="0" lvl="0" indent="0" algn="l" rtl="0">
              <a:spcBef>
                <a:spcPts val="0"/>
              </a:spcBef>
              <a:spcAft>
                <a:spcPts val="0"/>
              </a:spcAft>
              <a:buClr>
                <a:schemeClr val="dk1"/>
              </a:buClr>
              <a:buSzPts val="1100"/>
              <a:buFont typeface="Arial"/>
              <a:buNone/>
            </a:pPr>
            <a:r>
              <a:rPr lang="en" b="1">
                <a:solidFill>
                  <a:srgbClr val="467AF1"/>
                </a:solidFill>
              </a:rPr>
              <a:t>Partnership: </a:t>
            </a:r>
            <a:r>
              <a:rPr lang="en">
                <a:solidFill>
                  <a:srgbClr val="467AF1"/>
                </a:solidFill>
              </a:rPr>
              <a:t> CARE Program, EOPS, </a:t>
            </a:r>
            <a:endParaRPr>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a:latin typeface="Calibri"/>
              <a:ea typeface="Calibri"/>
              <a:cs typeface="Calibri"/>
              <a:sym typeface="Calibri"/>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ge1b9c81b29_0_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2" name="Google Shape;442;ge1b9c81b29_0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rgbClr val="434343"/>
                </a:solidFill>
              </a:rPr>
              <a:t>Alketa (3 min--#1 COR and artifacts)</a:t>
            </a:r>
            <a:endParaRPr sz="1000">
              <a:solidFill>
                <a:srgbClr val="434343"/>
              </a:solidFill>
            </a:endParaRPr>
          </a:p>
          <a:p>
            <a:pPr marL="457200" lvl="0" indent="-292100" algn="l" rtl="0">
              <a:spcBef>
                <a:spcPts val="0"/>
              </a:spcBef>
              <a:spcAft>
                <a:spcPts val="0"/>
              </a:spcAft>
              <a:buClr>
                <a:srgbClr val="434343"/>
              </a:buClr>
              <a:buSzPts val="1000"/>
              <a:buChar char="●"/>
            </a:pPr>
            <a:r>
              <a:rPr lang="en" sz="1000">
                <a:solidFill>
                  <a:srgbClr val="434343"/>
                </a:solidFill>
              </a:rPr>
              <a:t>Artifacts traditionally are written documents. Culturally responsive teaching acknowledges oral traditions, story telling, poetry, and songs. So include those elements in your CORs (assignments, assessments, texts).</a:t>
            </a:r>
            <a:endParaRPr sz="1000">
              <a:solidFill>
                <a:srgbClr val="434343"/>
              </a:solidFill>
            </a:endParaRPr>
          </a:p>
          <a:p>
            <a:pPr marL="0" lvl="0" indent="0" algn="l" rtl="0">
              <a:spcBef>
                <a:spcPts val="0"/>
              </a:spcBef>
              <a:spcAft>
                <a:spcPts val="0"/>
              </a:spcAft>
              <a:buNone/>
            </a:pPr>
            <a:endParaRPr sz="1000">
              <a:solidFill>
                <a:srgbClr val="434343"/>
              </a:solidFill>
            </a:endParaRPr>
          </a:p>
          <a:p>
            <a:pPr marL="0" lvl="0" indent="0" algn="l" rtl="0">
              <a:spcBef>
                <a:spcPts val="0"/>
              </a:spcBef>
              <a:spcAft>
                <a:spcPts val="0"/>
              </a:spcAft>
              <a:buNone/>
            </a:pPr>
            <a:r>
              <a:rPr lang="en" sz="1000">
                <a:solidFill>
                  <a:srgbClr val="434343"/>
                </a:solidFill>
              </a:rPr>
              <a:t>Michelle to share Canva syllabus link. (3 min--#2)</a:t>
            </a:r>
            <a:endParaRPr sz="1000">
              <a:solidFill>
                <a:srgbClr val="434343"/>
              </a:solidFill>
            </a:endParaRPr>
          </a:p>
          <a:p>
            <a:pPr marL="457200" lvl="0" indent="-292100" algn="l" rtl="0">
              <a:spcBef>
                <a:spcPts val="0"/>
              </a:spcBef>
              <a:spcAft>
                <a:spcPts val="0"/>
              </a:spcAft>
              <a:buClr>
                <a:srgbClr val="434343"/>
              </a:buClr>
              <a:buSzPts val="1000"/>
              <a:buChar char="●"/>
            </a:pPr>
            <a:r>
              <a:rPr lang="en" sz="1000">
                <a:solidFill>
                  <a:srgbClr val="434343"/>
                </a:solidFill>
              </a:rPr>
              <a:t>Deficit thinking defines students by their weaknesses instead of their strengths. It is important to acknowledge systemic racism and biases and not attack students’ character. </a:t>
            </a:r>
            <a:endParaRPr sz="1000">
              <a:solidFill>
                <a:srgbClr val="434343"/>
              </a:solidFill>
            </a:endParaRPr>
          </a:p>
          <a:p>
            <a:pPr marL="0" lvl="0" indent="0" algn="l" rtl="0">
              <a:spcBef>
                <a:spcPts val="0"/>
              </a:spcBef>
              <a:spcAft>
                <a:spcPts val="0"/>
              </a:spcAft>
              <a:buNone/>
            </a:pPr>
            <a:endParaRPr sz="1000">
              <a:solidFill>
                <a:srgbClr val="434343"/>
              </a:solidFill>
            </a:endParaRPr>
          </a:p>
          <a:p>
            <a:pPr marL="0" lvl="0" indent="0" algn="l" rtl="0">
              <a:spcBef>
                <a:spcPts val="0"/>
              </a:spcBef>
              <a:spcAft>
                <a:spcPts val="0"/>
              </a:spcAft>
              <a:buNone/>
            </a:pPr>
            <a:r>
              <a:rPr lang="en" sz="1000">
                <a:solidFill>
                  <a:srgbClr val="434343"/>
                </a:solidFill>
              </a:rPr>
              <a:t>Karla (3 min--#3)</a:t>
            </a:r>
            <a:endParaRPr sz="1000">
              <a:solidFill>
                <a:srgbClr val="434343"/>
              </a:solidFill>
            </a:endParaRPr>
          </a:p>
          <a:p>
            <a:pPr marL="457200" lvl="0" indent="-292100" algn="l" rtl="0">
              <a:spcBef>
                <a:spcPts val="1000"/>
              </a:spcBef>
              <a:spcAft>
                <a:spcPts val="0"/>
              </a:spcAft>
              <a:buClr>
                <a:srgbClr val="434343"/>
              </a:buClr>
              <a:buSzPts val="1000"/>
              <a:buChar char="●"/>
            </a:pPr>
            <a:r>
              <a:rPr lang="en" sz="1000">
                <a:solidFill>
                  <a:srgbClr val="434343"/>
                </a:solidFill>
              </a:rPr>
              <a:t>Our brains are wired to make connections--provide a space collaboration, relational environments, and collaboration, and then regular check for understanding and authentic engagement.</a:t>
            </a:r>
            <a:endParaRPr sz="1000">
              <a:solidFill>
                <a:srgbClr val="434343"/>
              </a:solidFill>
            </a:endParaRPr>
          </a:p>
          <a:p>
            <a:pPr marL="457200" lvl="0" indent="-292100" algn="l" rtl="0">
              <a:spcBef>
                <a:spcPts val="1000"/>
              </a:spcBef>
              <a:spcAft>
                <a:spcPts val="0"/>
              </a:spcAft>
              <a:buClr>
                <a:srgbClr val="434343"/>
              </a:buClr>
              <a:buSzPts val="1000"/>
              <a:buChar char="●"/>
            </a:pPr>
            <a:r>
              <a:rPr lang="en" sz="1000">
                <a:solidFill>
                  <a:srgbClr val="434343"/>
                </a:solidFill>
              </a:rPr>
              <a:t>Alketa--Acknowledge the prevalence and impact of trauma, especially among marginalized students;  Consider what happened to the student instead of what’s wrong with them; Ensure policies are clear and predictable; Empower students and give them control by providing choices; Balance between nurture </a:t>
            </a:r>
            <a:r>
              <a:rPr lang="en" sz="1000" i="1">
                <a:solidFill>
                  <a:srgbClr val="434343"/>
                </a:solidFill>
              </a:rPr>
              <a:t>and </a:t>
            </a:r>
            <a:r>
              <a:rPr lang="en" sz="1000">
                <a:solidFill>
                  <a:srgbClr val="434343"/>
                </a:solidFill>
              </a:rPr>
              <a:t>structure </a:t>
            </a:r>
            <a:endParaRPr sz="1000">
              <a:solidFill>
                <a:srgbClr val="434343"/>
              </a:solidFill>
            </a:endParaRPr>
          </a:p>
          <a:p>
            <a:pPr marL="0" lvl="0" indent="0" algn="l" rtl="0">
              <a:spcBef>
                <a:spcPts val="1000"/>
              </a:spcBef>
              <a:spcAft>
                <a:spcPts val="0"/>
              </a:spcAft>
              <a:buNone/>
            </a:pPr>
            <a:endParaRPr sz="10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Google Shape;448;ge07dbb27b0_16_10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9" name="Google Shape;449;ge07dbb27b0_16_101:notes"/>
          <p:cNvSpPr txBox="1">
            <a:spLocks noGrp="1"/>
          </p:cNvSpPr>
          <p:nvPr>
            <p:ph type="body" idx="1"/>
          </p:nvPr>
        </p:nvSpPr>
        <p:spPr>
          <a:xfrm>
            <a:off x="685800" y="4400556"/>
            <a:ext cx="5486400" cy="360045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3 min--Karla</a:t>
            </a:r>
            <a:endParaRPr/>
          </a:p>
          <a:p>
            <a:pPr marL="0" lvl="0" indent="0" algn="l" rtl="0">
              <a:spcBef>
                <a:spcPts val="0"/>
              </a:spcBef>
              <a:spcAft>
                <a:spcPts val="0"/>
              </a:spcAft>
              <a:buNone/>
            </a:pPr>
            <a:endParaRPr/>
          </a:p>
          <a:p>
            <a:pPr marL="0" lvl="0" indent="0" algn="l" rtl="0">
              <a:spcBef>
                <a:spcPts val="0"/>
              </a:spcBef>
              <a:spcAft>
                <a:spcPts val="0"/>
              </a:spcAft>
              <a:buNone/>
            </a:pPr>
            <a:r>
              <a:rPr lang="en"/>
              <a:t>MINDSET: </a:t>
            </a:r>
            <a:endParaRPr/>
          </a:p>
          <a:p>
            <a:pPr marL="171450" marR="0" lvl="0" indent="-171450" algn="l" rtl="0">
              <a:lnSpc>
                <a:spcPct val="100000"/>
              </a:lnSpc>
              <a:spcBef>
                <a:spcPts val="0"/>
              </a:spcBef>
              <a:spcAft>
                <a:spcPts val="0"/>
              </a:spcAft>
              <a:buClr>
                <a:schemeClr val="dk1"/>
              </a:buClr>
              <a:buSzPts val="1200"/>
              <a:buFont typeface="Arial"/>
              <a:buChar char="•"/>
            </a:pPr>
            <a:r>
              <a:rPr lang="en"/>
              <a:t>Listen with grace—honor students’ narratives </a:t>
            </a:r>
            <a:endParaRPr/>
          </a:p>
          <a:p>
            <a:pPr marL="171450" marR="0" lvl="0" indent="-171450" algn="l" rtl="0">
              <a:lnSpc>
                <a:spcPct val="100000"/>
              </a:lnSpc>
              <a:spcBef>
                <a:spcPts val="0"/>
              </a:spcBef>
              <a:spcAft>
                <a:spcPts val="0"/>
              </a:spcAft>
              <a:buClr>
                <a:schemeClr val="dk1"/>
              </a:buClr>
              <a:buSzPts val="1200"/>
              <a:buFont typeface="Arial"/>
              <a:buChar char="•"/>
            </a:pPr>
            <a:r>
              <a:rPr lang="en"/>
              <a:t>Recognize your power to resist and do better.  For your students AND for yourself. (Luke Wood Frank Harris Care webinar w/CCCCO&amp;CUE)</a:t>
            </a:r>
            <a:endParaRPr/>
          </a:p>
          <a:p>
            <a:pPr marL="171450" lvl="0" indent="-171450" algn="l" rtl="0">
              <a:spcBef>
                <a:spcPts val="0"/>
              </a:spcBef>
              <a:spcAft>
                <a:spcPts val="0"/>
              </a:spcAft>
              <a:buClr>
                <a:schemeClr val="dk1"/>
              </a:buClr>
              <a:buSzPts val="1200"/>
              <a:buFont typeface="Arial"/>
              <a:buChar char="•"/>
            </a:pPr>
            <a:r>
              <a:rPr lang="en"/>
              <a:t>Collective uplift!</a:t>
            </a:r>
            <a:endParaRPr/>
          </a:p>
        </p:txBody>
      </p:sp>
      <p:sp>
        <p:nvSpPr>
          <p:cNvPr id="450" name="Google Shape;450;ge07dbb27b0_16_101:notes"/>
          <p:cNvSpPr txBox="1">
            <a:spLocks noGrp="1"/>
          </p:cNvSpPr>
          <p:nvPr>
            <p:ph type="sldNum" idx="12"/>
          </p:nvPr>
        </p:nvSpPr>
        <p:spPr>
          <a:xfrm>
            <a:off x="3884613" y="8685226"/>
            <a:ext cx="2971800" cy="45878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23</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ge1b9c81b2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7" name="Google Shape;457;ge1b9c81b2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ge07dbb27b0_16_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3" name="Google Shape;463;ge07dbb27b0_16_56:notes"/>
          <p:cNvSpPr txBox="1">
            <a:spLocks noGrp="1"/>
          </p:cNvSpPr>
          <p:nvPr>
            <p:ph type="body" idx="1"/>
          </p:nvPr>
        </p:nvSpPr>
        <p:spPr>
          <a:xfrm>
            <a:off x="685800" y="4400556"/>
            <a:ext cx="5486400" cy="360045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3 min--Karla</a:t>
            </a:r>
            <a:endParaRPr/>
          </a:p>
          <a:p>
            <a:pPr marL="0" lvl="0" indent="0" algn="l" rtl="0">
              <a:spcBef>
                <a:spcPts val="0"/>
              </a:spcBef>
              <a:spcAft>
                <a:spcPts val="0"/>
              </a:spcAft>
              <a:buNone/>
            </a:pPr>
            <a:endParaRPr/>
          </a:p>
          <a:p>
            <a:pPr marL="0" lvl="0" indent="0" algn="l" rtl="0">
              <a:spcBef>
                <a:spcPts val="0"/>
              </a:spcBef>
              <a:spcAft>
                <a:spcPts val="0"/>
              </a:spcAft>
              <a:buClr>
                <a:schemeClr val="dk1"/>
              </a:buClr>
              <a:buSzPts val="1200"/>
              <a:buFont typeface="Calibri"/>
              <a:buNone/>
            </a:pPr>
            <a:r>
              <a:rPr lang="en"/>
              <a:t>Give me a thumbs up if you want to support student success and anti racist practices. </a:t>
            </a:r>
            <a:endParaRPr/>
          </a:p>
          <a:p>
            <a:pPr marL="0" lvl="0" indent="0" algn="l" rtl="0">
              <a:spcBef>
                <a:spcPts val="0"/>
              </a:spcBef>
              <a:spcAft>
                <a:spcPts val="0"/>
              </a:spcAft>
              <a:buClr>
                <a:schemeClr val="dk1"/>
              </a:buClr>
              <a:buSzPts val="1200"/>
              <a:buFont typeface="Calibri"/>
              <a:buNone/>
            </a:pPr>
            <a:r>
              <a:rPr lang="en"/>
              <a:t>	Raise your hand if you want your students to fail.</a:t>
            </a:r>
            <a:endParaRPr/>
          </a:p>
          <a:p>
            <a:pPr marL="0" lvl="0" indent="0" algn="l" rtl="0">
              <a:spcBef>
                <a:spcPts val="0"/>
              </a:spcBef>
              <a:spcAft>
                <a:spcPts val="0"/>
              </a:spcAft>
              <a:buClr>
                <a:schemeClr val="dk1"/>
              </a:buClr>
              <a:buSzPts val="1200"/>
              <a:buFont typeface="Calibri"/>
              <a:buNone/>
            </a:pPr>
            <a:endParaRPr/>
          </a:p>
          <a:p>
            <a:pPr marL="0" lvl="0" indent="0" algn="l" rtl="0">
              <a:spcBef>
                <a:spcPts val="0"/>
              </a:spcBef>
              <a:spcAft>
                <a:spcPts val="0"/>
              </a:spcAft>
              <a:buClr>
                <a:schemeClr val="dk1"/>
              </a:buClr>
              <a:buSzPts val="1200"/>
              <a:buFont typeface="Calibri"/>
              <a:buNone/>
            </a:pPr>
            <a:r>
              <a:rPr lang="en"/>
              <a:t>At your Convocation, you asked students: HOW welcome did you feel when you came to campus?</a:t>
            </a:r>
            <a:endParaRPr/>
          </a:p>
          <a:p>
            <a:pPr marL="0" lvl="0" indent="0" algn="l" rtl="0">
              <a:spcBef>
                <a:spcPts val="0"/>
              </a:spcBef>
              <a:spcAft>
                <a:spcPts val="0"/>
              </a:spcAft>
              <a:buClr>
                <a:schemeClr val="dk1"/>
              </a:buClr>
              <a:buSzPts val="1200"/>
              <a:buFont typeface="Calibri"/>
              <a:buNone/>
            </a:pPr>
            <a:endParaRPr/>
          </a:p>
          <a:p>
            <a:pPr marL="0" lvl="0" indent="0" algn="l" rtl="0">
              <a:spcBef>
                <a:spcPts val="0"/>
              </a:spcBef>
              <a:spcAft>
                <a:spcPts val="0"/>
              </a:spcAft>
              <a:buClr>
                <a:schemeClr val="dk1"/>
              </a:buClr>
              <a:buSzPts val="1200"/>
              <a:buFont typeface="Calibri"/>
              <a:buNone/>
            </a:pPr>
            <a:r>
              <a:rPr lang="en" b="1"/>
              <a:t>Critical Reflection: </a:t>
            </a:r>
            <a:r>
              <a:rPr lang="en"/>
              <a:t>Have you reflected and asked HOW they feel when </a:t>
            </a:r>
            <a:r>
              <a:rPr lang="en" b="1"/>
              <a:t>walking into your classroom </a:t>
            </a:r>
            <a:r>
              <a:rPr lang="en"/>
              <a:t>or Zoom room?</a:t>
            </a:r>
            <a:endParaRPr/>
          </a:p>
          <a:p>
            <a:pPr marL="0" lvl="0" indent="0" algn="l" rtl="0">
              <a:spcBef>
                <a:spcPts val="0"/>
              </a:spcBef>
              <a:spcAft>
                <a:spcPts val="0"/>
              </a:spcAft>
              <a:buClr>
                <a:schemeClr val="dk1"/>
              </a:buClr>
              <a:buSzPts val="1200"/>
              <a:buFont typeface="Calibri"/>
              <a:buNone/>
            </a:pPr>
            <a:endParaRPr/>
          </a:p>
          <a:p>
            <a:pPr marL="0" lvl="0" indent="0" algn="l" rtl="0">
              <a:spcBef>
                <a:spcPts val="0"/>
              </a:spcBef>
              <a:spcAft>
                <a:spcPts val="0"/>
              </a:spcAft>
              <a:buClr>
                <a:schemeClr val="dk1"/>
              </a:buClr>
              <a:buSzPts val="1200"/>
              <a:buFont typeface="Calibri"/>
              <a:buNone/>
            </a:pPr>
            <a:r>
              <a:rPr lang="en"/>
              <a:t>--Addressing equity from the PERSONAL to the INSTITUTIONAL = means addressing your own emotion and reflecting on your purpose and practices. </a:t>
            </a:r>
            <a:endParaRPr/>
          </a:p>
          <a:p>
            <a:pPr marL="0" lvl="0" indent="0" algn="l" rtl="0">
              <a:spcBef>
                <a:spcPts val="0"/>
              </a:spcBef>
              <a:spcAft>
                <a:spcPts val="0"/>
              </a:spcAft>
              <a:buClr>
                <a:schemeClr val="dk1"/>
              </a:buClr>
              <a:buSzPts val="1200"/>
              <a:buFont typeface="Calibri"/>
              <a:buNone/>
            </a:pPr>
            <a:endParaRPr/>
          </a:p>
          <a:p>
            <a:pPr marL="0" lvl="0" indent="0" algn="l" rtl="0">
              <a:spcBef>
                <a:spcPts val="0"/>
              </a:spcBef>
              <a:spcAft>
                <a:spcPts val="0"/>
              </a:spcAft>
              <a:buNone/>
            </a:pPr>
            <a:endParaRPr/>
          </a:p>
        </p:txBody>
      </p:sp>
      <p:sp>
        <p:nvSpPr>
          <p:cNvPr id="464" name="Google Shape;464;ge07dbb27b0_16_56:notes"/>
          <p:cNvSpPr txBox="1">
            <a:spLocks noGrp="1"/>
          </p:cNvSpPr>
          <p:nvPr>
            <p:ph type="sldNum" idx="12"/>
          </p:nvPr>
        </p:nvSpPr>
        <p:spPr>
          <a:xfrm>
            <a:off x="3884613" y="8685226"/>
            <a:ext cx="2971800" cy="45878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25</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p:cNvGrpSpPr/>
        <p:nvPr/>
      </p:nvGrpSpPr>
      <p:grpSpPr>
        <a:xfrm>
          <a:off x="0" y="0"/>
          <a:ext cx="0" cy="0"/>
          <a:chOff x="0" y="0"/>
          <a:chExt cx="0" cy="0"/>
        </a:xfrm>
      </p:grpSpPr>
      <p:sp>
        <p:nvSpPr>
          <p:cNvPr id="473" name="Google Shape;473;ge07dbb27b0_16_10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4" name="Google Shape;474;ge07dbb27b0_16_108:notes"/>
          <p:cNvSpPr txBox="1">
            <a:spLocks noGrp="1"/>
          </p:cNvSpPr>
          <p:nvPr>
            <p:ph type="body" idx="1"/>
          </p:nvPr>
        </p:nvSpPr>
        <p:spPr>
          <a:xfrm>
            <a:off x="685800" y="4400556"/>
            <a:ext cx="5486400" cy="360045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3 min--Karla</a:t>
            </a:r>
            <a:endParaRPr/>
          </a:p>
        </p:txBody>
      </p:sp>
      <p:sp>
        <p:nvSpPr>
          <p:cNvPr id="475" name="Google Shape;475;ge07dbb27b0_16_108:notes"/>
          <p:cNvSpPr txBox="1">
            <a:spLocks noGrp="1"/>
          </p:cNvSpPr>
          <p:nvPr>
            <p:ph type="sldNum" idx="12"/>
          </p:nvPr>
        </p:nvSpPr>
        <p:spPr>
          <a:xfrm>
            <a:off x="3884613" y="8685226"/>
            <a:ext cx="2971800" cy="45878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26</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e07dbb27b0_16_1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2" name="Google Shape;482;ge07dbb27b0_16_115:notes"/>
          <p:cNvSpPr txBox="1">
            <a:spLocks noGrp="1"/>
          </p:cNvSpPr>
          <p:nvPr>
            <p:ph type="body" idx="1"/>
          </p:nvPr>
        </p:nvSpPr>
        <p:spPr>
          <a:xfrm>
            <a:off x="685800" y="4400556"/>
            <a:ext cx="5486400" cy="360045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Wrap up and take any questions if time allows (Michelle--3 min)</a:t>
            </a:r>
            <a:endParaRPr/>
          </a:p>
        </p:txBody>
      </p:sp>
      <p:sp>
        <p:nvSpPr>
          <p:cNvPr id="483" name="Google Shape;483;ge07dbb27b0_16_115:notes"/>
          <p:cNvSpPr txBox="1">
            <a:spLocks noGrp="1"/>
          </p:cNvSpPr>
          <p:nvPr>
            <p:ph type="sldNum" idx="12"/>
          </p:nvPr>
        </p:nvSpPr>
        <p:spPr>
          <a:xfrm>
            <a:off x="3884613" y="8685226"/>
            <a:ext cx="2971800" cy="45878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27</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p:cNvGrpSpPr/>
        <p:nvPr/>
      </p:nvGrpSpPr>
      <p:grpSpPr>
        <a:xfrm>
          <a:off x="0" y="0"/>
          <a:ext cx="0" cy="0"/>
          <a:chOff x="0" y="0"/>
          <a:chExt cx="0" cy="0"/>
        </a:xfrm>
      </p:grpSpPr>
      <p:sp>
        <p:nvSpPr>
          <p:cNvPr id="491" name="Google Shape;491;ge07dbb27b0_16_1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2" name="Google Shape;492;ge07dbb27b0_16_123:notes"/>
          <p:cNvSpPr txBox="1">
            <a:spLocks noGrp="1"/>
          </p:cNvSpPr>
          <p:nvPr>
            <p:ph type="body" idx="1"/>
          </p:nvPr>
        </p:nvSpPr>
        <p:spPr>
          <a:xfrm>
            <a:off x="685800" y="4400556"/>
            <a:ext cx="5486400" cy="360060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493" name="Google Shape;493;ge07dbb27b0_16_123:notes"/>
          <p:cNvSpPr txBox="1">
            <a:spLocks noGrp="1"/>
          </p:cNvSpPr>
          <p:nvPr>
            <p:ph type="sldNum" idx="12"/>
          </p:nvPr>
        </p:nvSpPr>
        <p:spPr>
          <a:xfrm>
            <a:off x="3884613" y="8685225"/>
            <a:ext cx="2971800" cy="458701"/>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
              <a:t>28</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g51fc350131530eed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6" name="Google Shape;286;g51fc350131530eed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g51fc350131530eed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2" name="Google Shape;292;g51fc350131530eed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2 min--Michelle</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ge07dbb27b0_16_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8" name="Google Shape;298;ge07dbb27b0_16_42:notes"/>
          <p:cNvSpPr txBox="1">
            <a:spLocks noGrp="1"/>
          </p:cNvSpPr>
          <p:nvPr>
            <p:ph type="body" idx="1"/>
          </p:nvPr>
        </p:nvSpPr>
        <p:spPr>
          <a:xfrm>
            <a:off x="685800" y="4400556"/>
            <a:ext cx="5486400" cy="360045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3 min--Michelle</a:t>
            </a:r>
            <a:endParaRPr/>
          </a:p>
          <a:p>
            <a:pPr marL="0" lvl="0" indent="0" algn="l" rtl="0">
              <a:spcBef>
                <a:spcPts val="0"/>
              </a:spcBef>
              <a:spcAft>
                <a:spcPts val="0"/>
              </a:spcAft>
              <a:buNone/>
            </a:pPr>
            <a:r>
              <a:rPr lang="en" u="sng"/>
              <a:t>Mindfulness Activity</a:t>
            </a:r>
            <a:endParaRPr u="sng"/>
          </a:p>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Let’s ground ourselves and anchor to the space: Deep breathe. Out—say Go SLOW!</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Notice the space. Release the jaw. Deep breathe in.  Out—say I’m SAFE.</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Relax the shoulders. Deep breathe in. OUT—say ALL is WELL!</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Today--this hour, as we delve into courageous conversations, remember to return to this moment--a safe space to engage.</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GIVE YOURSELF PERMISSION today to be open and raw. It’s okay to be imperfect.</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a:p>
        </p:txBody>
      </p:sp>
      <p:sp>
        <p:nvSpPr>
          <p:cNvPr id="299" name="Google Shape;299;ge07dbb27b0_16_42:notes"/>
          <p:cNvSpPr txBox="1">
            <a:spLocks noGrp="1"/>
          </p:cNvSpPr>
          <p:nvPr>
            <p:ph type="sldNum" idx="12"/>
          </p:nvPr>
        </p:nvSpPr>
        <p:spPr>
          <a:xfrm>
            <a:off x="3884613" y="8685226"/>
            <a:ext cx="2971800" cy="45878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6</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ge07dbb27b0_16_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6" name="Google Shape;306;ge07dbb27b0_16_49:notes"/>
          <p:cNvSpPr txBox="1">
            <a:spLocks noGrp="1"/>
          </p:cNvSpPr>
          <p:nvPr>
            <p:ph type="body" idx="1"/>
          </p:nvPr>
        </p:nvSpPr>
        <p:spPr>
          <a:xfrm>
            <a:off x="685800" y="4400556"/>
            <a:ext cx="5486400" cy="360045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Calibri"/>
              <a:buNone/>
            </a:pPr>
            <a:r>
              <a:rPr lang="en" sz="1100"/>
              <a:t>3 minutes--Don</a:t>
            </a:r>
            <a:endParaRPr/>
          </a:p>
          <a:p>
            <a:pPr marL="0" lvl="0" indent="0" algn="l" rtl="0">
              <a:spcBef>
                <a:spcPts val="0"/>
              </a:spcBef>
              <a:spcAft>
                <a:spcPts val="0"/>
              </a:spcAft>
              <a:buClr>
                <a:schemeClr val="dk1"/>
              </a:buClr>
              <a:buSzPts val="1100"/>
              <a:buFont typeface="Calibri"/>
              <a:buNone/>
            </a:pPr>
            <a:endParaRPr sz="1100"/>
          </a:p>
          <a:p>
            <a:pPr marL="457200" lvl="0" indent="-298450" algn="l" rtl="0">
              <a:spcBef>
                <a:spcPts val="0"/>
              </a:spcBef>
              <a:spcAft>
                <a:spcPts val="0"/>
              </a:spcAft>
              <a:buClr>
                <a:schemeClr val="dk1"/>
              </a:buClr>
              <a:buSzPts val="1100"/>
              <a:buFont typeface="Calibri"/>
              <a:buChar char="●"/>
            </a:pPr>
            <a:r>
              <a:rPr lang="en" sz="1100"/>
              <a:t>Let’s move into critical conversations from a place of love and empathy. </a:t>
            </a:r>
            <a:endParaRPr/>
          </a:p>
          <a:p>
            <a:pPr marL="457200" lvl="0" indent="-298450" algn="l" rtl="0">
              <a:spcBef>
                <a:spcPts val="0"/>
              </a:spcBef>
              <a:spcAft>
                <a:spcPts val="0"/>
              </a:spcAft>
              <a:buClr>
                <a:schemeClr val="dk1"/>
              </a:buClr>
              <a:buSzPts val="1100"/>
              <a:buFont typeface="Calibri"/>
              <a:buChar char="●"/>
            </a:pPr>
            <a:r>
              <a:rPr lang="en" sz="1100"/>
              <a:t>Ask yourself: </a:t>
            </a:r>
            <a:endParaRPr/>
          </a:p>
          <a:p>
            <a:pPr marL="914400" lvl="1" indent="-298450" algn="l" rtl="0">
              <a:spcBef>
                <a:spcPts val="0"/>
              </a:spcBef>
              <a:spcAft>
                <a:spcPts val="0"/>
              </a:spcAft>
              <a:buClr>
                <a:schemeClr val="dk1"/>
              </a:buClr>
              <a:buSzPts val="1100"/>
              <a:buFont typeface="Calibri"/>
              <a:buChar char="○"/>
            </a:pPr>
            <a:r>
              <a:rPr lang="en" sz="1100"/>
              <a:t>Who designed our American education system?</a:t>
            </a:r>
            <a:endParaRPr/>
          </a:p>
          <a:p>
            <a:pPr marL="914400" lvl="1" indent="-298450" algn="l" rtl="0">
              <a:spcBef>
                <a:spcPts val="0"/>
              </a:spcBef>
              <a:spcAft>
                <a:spcPts val="0"/>
              </a:spcAft>
              <a:buClr>
                <a:schemeClr val="dk1"/>
              </a:buClr>
              <a:buSzPts val="1100"/>
              <a:buFont typeface="Calibri"/>
              <a:buChar char="○"/>
            </a:pPr>
            <a:r>
              <a:rPr lang="en" sz="1100"/>
              <a:t>For whom is was it designed? Whom did it benefit? </a:t>
            </a:r>
            <a:endParaRPr/>
          </a:p>
          <a:p>
            <a:pPr marL="0" lvl="0" indent="0" algn="l" rtl="0">
              <a:spcBef>
                <a:spcPts val="0"/>
              </a:spcBef>
              <a:spcAft>
                <a:spcPts val="0"/>
              </a:spcAft>
              <a:buClr>
                <a:schemeClr val="dk1"/>
              </a:buClr>
              <a:buSzPts val="1100"/>
              <a:buFont typeface="Calibri"/>
              <a:buNone/>
            </a:pPr>
            <a:endParaRPr sz="1100"/>
          </a:p>
          <a:p>
            <a:pPr marL="0" lvl="0" indent="0" algn="l" rtl="0">
              <a:spcBef>
                <a:spcPts val="0"/>
              </a:spcBef>
              <a:spcAft>
                <a:spcPts val="0"/>
              </a:spcAft>
              <a:buClr>
                <a:schemeClr val="dk1"/>
              </a:buClr>
              <a:buSzPts val="1100"/>
              <a:buFont typeface="Calibri"/>
              <a:buNone/>
            </a:pPr>
            <a:r>
              <a:rPr lang="en" sz="1100"/>
              <a:t>If we acknowledge the architecture of education:</a:t>
            </a:r>
            <a:endParaRPr/>
          </a:p>
          <a:p>
            <a:pPr marL="457200" lvl="0" indent="-298450" algn="l" rtl="0">
              <a:lnSpc>
                <a:spcPct val="90000"/>
              </a:lnSpc>
              <a:spcBef>
                <a:spcPts val="1000"/>
              </a:spcBef>
              <a:spcAft>
                <a:spcPts val="0"/>
              </a:spcAft>
              <a:buClr>
                <a:srgbClr val="3F3F3F"/>
              </a:buClr>
              <a:buSzPts val="1100"/>
              <a:buFont typeface="Calibri"/>
              <a:buChar char="●"/>
            </a:pPr>
            <a:r>
              <a:rPr lang="en" sz="1100">
                <a:solidFill>
                  <a:srgbClr val="3F3F3F"/>
                </a:solidFill>
              </a:rPr>
              <a:t>Structural racism</a:t>
            </a:r>
            <a:endParaRPr/>
          </a:p>
          <a:p>
            <a:pPr marL="914400" lvl="1" indent="-298450" algn="l" rtl="0">
              <a:lnSpc>
                <a:spcPct val="90000"/>
              </a:lnSpc>
              <a:spcBef>
                <a:spcPts val="0"/>
              </a:spcBef>
              <a:spcAft>
                <a:spcPts val="0"/>
              </a:spcAft>
              <a:buClr>
                <a:srgbClr val="3F3F3F"/>
              </a:buClr>
              <a:buSzPts val="1100"/>
              <a:buFont typeface="Calibri"/>
              <a:buChar char="○"/>
            </a:pPr>
            <a:r>
              <a:rPr lang="en" sz="1100">
                <a:solidFill>
                  <a:srgbClr val="3F3F3F"/>
                </a:solidFill>
              </a:rPr>
              <a:t>Need to acknowledge systems of oppression in our society (white supremacy and anti-blackness)</a:t>
            </a:r>
            <a:endParaRPr/>
          </a:p>
          <a:p>
            <a:pPr marL="914400" lvl="1" indent="-298450" algn="l" rtl="0">
              <a:lnSpc>
                <a:spcPct val="90000"/>
              </a:lnSpc>
              <a:spcBef>
                <a:spcPts val="0"/>
              </a:spcBef>
              <a:spcAft>
                <a:spcPts val="0"/>
              </a:spcAft>
              <a:buClr>
                <a:srgbClr val="3F3F3F"/>
              </a:buClr>
              <a:buSzPts val="1100"/>
              <a:buFont typeface="Calibri"/>
              <a:buChar char="○"/>
            </a:pPr>
            <a:r>
              <a:rPr lang="en" sz="1100">
                <a:solidFill>
                  <a:srgbClr val="3F3F3F"/>
                </a:solidFill>
              </a:rPr>
              <a:t>Who was left out?</a:t>
            </a:r>
            <a:endParaRPr/>
          </a:p>
          <a:p>
            <a:pPr marL="457200" lvl="0" indent="-298450" algn="l" rtl="0">
              <a:lnSpc>
                <a:spcPct val="90000"/>
              </a:lnSpc>
              <a:spcBef>
                <a:spcPts val="0"/>
              </a:spcBef>
              <a:spcAft>
                <a:spcPts val="0"/>
              </a:spcAft>
              <a:buClr>
                <a:srgbClr val="3F3F3F"/>
              </a:buClr>
              <a:buSzPts val="1100"/>
              <a:buFont typeface="Calibri"/>
              <a:buChar char="●"/>
            </a:pPr>
            <a:r>
              <a:rPr lang="en" sz="1100">
                <a:solidFill>
                  <a:srgbClr val="3F3F3F"/>
                </a:solidFill>
              </a:rPr>
              <a:t>Institutional racism</a:t>
            </a:r>
            <a:endParaRPr/>
          </a:p>
          <a:p>
            <a:pPr marL="914400" lvl="1" indent="-298450" algn="l" rtl="0">
              <a:lnSpc>
                <a:spcPct val="90000"/>
              </a:lnSpc>
              <a:spcBef>
                <a:spcPts val="0"/>
              </a:spcBef>
              <a:spcAft>
                <a:spcPts val="0"/>
              </a:spcAft>
              <a:buClr>
                <a:srgbClr val="3F3F3F"/>
              </a:buClr>
              <a:buSzPts val="1100"/>
              <a:buFont typeface="Calibri"/>
              <a:buChar char="○"/>
            </a:pPr>
            <a:r>
              <a:rPr lang="en" sz="1100">
                <a:solidFill>
                  <a:srgbClr val="3F3F3F"/>
                </a:solidFill>
              </a:rPr>
              <a:t>Need to interrogate our policies and practices including curriculum development and program review</a:t>
            </a:r>
            <a:endParaRPr/>
          </a:p>
          <a:p>
            <a:pPr marL="914400" lvl="1" indent="-298450" algn="l" rtl="0">
              <a:lnSpc>
                <a:spcPct val="90000"/>
              </a:lnSpc>
              <a:spcBef>
                <a:spcPts val="0"/>
              </a:spcBef>
              <a:spcAft>
                <a:spcPts val="0"/>
              </a:spcAft>
              <a:buClr>
                <a:srgbClr val="3F3F3F"/>
              </a:buClr>
              <a:buSzPts val="1100"/>
              <a:buFont typeface="Calibri"/>
              <a:buChar char="○"/>
            </a:pPr>
            <a:r>
              <a:rPr lang="en" sz="1100">
                <a:solidFill>
                  <a:srgbClr val="3F3F3F"/>
                </a:solidFill>
              </a:rPr>
              <a:t>Are we conditioned and socialized to see and celebrate one dominant lens or perspective?</a:t>
            </a:r>
            <a:endParaRPr/>
          </a:p>
          <a:p>
            <a:pPr marL="457200" lvl="0" indent="-298450" algn="l" rtl="0">
              <a:lnSpc>
                <a:spcPct val="90000"/>
              </a:lnSpc>
              <a:spcBef>
                <a:spcPts val="0"/>
              </a:spcBef>
              <a:spcAft>
                <a:spcPts val="0"/>
              </a:spcAft>
              <a:buClr>
                <a:srgbClr val="3F3F3F"/>
              </a:buClr>
              <a:buSzPts val="1100"/>
              <a:buFont typeface="Calibri"/>
              <a:buChar char="●"/>
            </a:pPr>
            <a:r>
              <a:rPr lang="en" sz="1100">
                <a:solidFill>
                  <a:srgbClr val="3F3F3F"/>
                </a:solidFill>
              </a:rPr>
              <a:t>Privilege--consider, do we</a:t>
            </a:r>
            <a:endParaRPr/>
          </a:p>
          <a:p>
            <a:pPr marL="914400" lvl="1" indent="-298450" algn="l" rtl="0">
              <a:lnSpc>
                <a:spcPct val="90000"/>
              </a:lnSpc>
              <a:spcBef>
                <a:spcPts val="0"/>
              </a:spcBef>
              <a:spcAft>
                <a:spcPts val="0"/>
              </a:spcAft>
              <a:buClr>
                <a:srgbClr val="3F3F3F"/>
              </a:buClr>
              <a:buSzPts val="1100"/>
              <a:buFont typeface="Calibri"/>
              <a:buChar char="○"/>
            </a:pPr>
            <a:r>
              <a:rPr lang="en" sz="1100">
                <a:solidFill>
                  <a:srgbClr val="3F3F3F"/>
                </a:solidFill>
              </a:rPr>
              <a:t>Weaponize our roles by holding onto status quo or do we celebrate diversity and holding each other accountable</a:t>
            </a:r>
            <a:endParaRPr/>
          </a:p>
          <a:p>
            <a:pPr marL="914400" lvl="1" indent="-298450" algn="l" rtl="0">
              <a:lnSpc>
                <a:spcPct val="90000"/>
              </a:lnSpc>
              <a:spcBef>
                <a:spcPts val="0"/>
              </a:spcBef>
              <a:spcAft>
                <a:spcPts val="0"/>
              </a:spcAft>
              <a:buClr>
                <a:srgbClr val="3F3F3F"/>
              </a:buClr>
              <a:buSzPts val="1100"/>
              <a:buFont typeface="Calibri"/>
              <a:buChar char="○"/>
            </a:pPr>
            <a:r>
              <a:rPr lang="en" sz="1100">
                <a:solidFill>
                  <a:srgbClr val="3F3F3F"/>
                </a:solidFill>
              </a:rPr>
              <a:t>Self-reflection and sitting with the discomfort is needed</a:t>
            </a:r>
            <a:endParaRPr/>
          </a:p>
          <a:p>
            <a:pPr marL="914400" lvl="1" indent="-298450" algn="l" rtl="0">
              <a:lnSpc>
                <a:spcPct val="90000"/>
              </a:lnSpc>
              <a:spcBef>
                <a:spcPts val="0"/>
              </a:spcBef>
              <a:spcAft>
                <a:spcPts val="0"/>
              </a:spcAft>
              <a:buClr>
                <a:srgbClr val="3F3F3F"/>
              </a:buClr>
              <a:buSzPts val="1100"/>
              <a:buFont typeface="Calibri"/>
              <a:buChar char="○"/>
            </a:pPr>
            <a:r>
              <a:rPr lang="en" sz="1100">
                <a:solidFill>
                  <a:srgbClr val="3F3F3F"/>
                </a:solidFill>
              </a:rPr>
              <a:t>Education is activist work.</a:t>
            </a:r>
            <a:endParaRPr/>
          </a:p>
          <a:p>
            <a:pPr marL="914400" lvl="1" indent="-298450" algn="l" rtl="0">
              <a:lnSpc>
                <a:spcPct val="90000"/>
              </a:lnSpc>
              <a:spcBef>
                <a:spcPts val="0"/>
              </a:spcBef>
              <a:spcAft>
                <a:spcPts val="0"/>
              </a:spcAft>
              <a:buClr>
                <a:srgbClr val="3F3F3F"/>
              </a:buClr>
              <a:buSzPts val="1100"/>
              <a:buFont typeface="Calibri"/>
              <a:buChar char="○"/>
            </a:pPr>
            <a:r>
              <a:rPr lang="en" sz="1100">
                <a:solidFill>
                  <a:srgbClr val="3F3F3F"/>
                </a:solidFill>
              </a:rPr>
              <a:t>Do you want to do this work?</a:t>
            </a:r>
            <a:endParaRPr/>
          </a:p>
          <a:p>
            <a:pPr marL="914400" lvl="1" indent="-228600" algn="l" rtl="0">
              <a:lnSpc>
                <a:spcPct val="90000"/>
              </a:lnSpc>
              <a:spcBef>
                <a:spcPts val="0"/>
              </a:spcBef>
              <a:spcAft>
                <a:spcPts val="0"/>
              </a:spcAft>
              <a:buClr>
                <a:srgbClr val="3F3F3F"/>
              </a:buClr>
              <a:buSzPts val="1100"/>
              <a:buFont typeface="Calibri"/>
              <a:buNone/>
            </a:pPr>
            <a:endParaRPr sz="1100">
              <a:solidFill>
                <a:srgbClr val="3F3F3F"/>
              </a:solidFill>
            </a:endParaRPr>
          </a:p>
          <a:p>
            <a:pPr marL="457200" lvl="0" indent="-298450" algn="l" rtl="0">
              <a:lnSpc>
                <a:spcPct val="90000"/>
              </a:lnSpc>
              <a:spcBef>
                <a:spcPts val="0"/>
              </a:spcBef>
              <a:spcAft>
                <a:spcPts val="0"/>
              </a:spcAft>
              <a:buClr>
                <a:srgbClr val="3F3F3F"/>
              </a:buClr>
              <a:buSzPts val="1100"/>
              <a:buFont typeface="Calibri"/>
              <a:buChar char="●"/>
            </a:pPr>
            <a:r>
              <a:rPr lang="en" sz="1100">
                <a:solidFill>
                  <a:srgbClr val="3F3F3F"/>
                </a:solidFill>
              </a:rPr>
              <a:t>Dr. Regina Stanback Stroud said in a webinar with Dr. Luke Wood and Dr. Frank Harris on anti-blackness: DECIDE TO ENTER THIS SPACE.</a:t>
            </a:r>
            <a:endParaRPr/>
          </a:p>
          <a:p>
            <a:pPr marL="0" lvl="0" indent="0" algn="l" rtl="0">
              <a:spcBef>
                <a:spcPts val="0"/>
              </a:spcBef>
              <a:spcAft>
                <a:spcPts val="0"/>
              </a:spcAft>
              <a:buNone/>
            </a:pPr>
            <a:endParaRPr/>
          </a:p>
        </p:txBody>
      </p:sp>
      <p:sp>
        <p:nvSpPr>
          <p:cNvPr id="307" name="Google Shape;307;ge07dbb27b0_16_49:notes"/>
          <p:cNvSpPr txBox="1">
            <a:spLocks noGrp="1"/>
          </p:cNvSpPr>
          <p:nvPr>
            <p:ph type="sldNum" idx="12"/>
          </p:nvPr>
        </p:nvSpPr>
        <p:spPr>
          <a:xfrm>
            <a:off x="3884613" y="8685226"/>
            <a:ext cx="2971800" cy="45878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7</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gd801e16b06_1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4" name="Google Shape;314;gd801e16b06_1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3 min--Don</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ge1b9c81b29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2" name="Google Shape;322;ge1b9c81b29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3 min—Don (PLAY until mark 2:58)</a:t>
            </a:r>
            <a:endParaRPr dirty="0"/>
          </a:p>
          <a:p>
            <a:pPr marL="0" lvl="0" indent="0" algn="l" rtl="0">
              <a:spcBef>
                <a:spcPts val="0"/>
              </a:spcBef>
              <a:spcAft>
                <a:spcPts val="0"/>
              </a:spcAft>
              <a:buNone/>
            </a:pPr>
            <a:r>
              <a:rPr lang="en" dirty="0"/>
              <a:t>The danger of a single story.</a:t>
            </a: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ge1b9c81b29_0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9" name="Google Shape;329;ge1b9c81b29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3 min--Karla</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Do not do culture for cultures sake! </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Authentic lived experiences and identification of community diversity.</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latin typeface="Georgia"/>
                <a:ea typeface="Georgia"/>
                <a:cs typeface="Georgia"/>
                <a:sym typeface="Georgia"/>
              </a:rPr>
              <a:t>3 min--Alketa: Who are the students in your classes, in your community? </a:t>
            </a:r>
            <a:endParaRPr>
              <a:solidFill>
                <a:schemeClr val="dk1"/>
              </a:solidFill>
              <a:latin typeface="Georgia"/>
              <a:ea typeface="Georgia"/>
              <a:cs typeface="Georgia"/>
              <a:sym typeface="Georgia"/>
            </a:endParaRPr>
          </a:p>
          <a:p>
            <a:pPr marL="0" lvl="0" indent="0" algn="l" rtl="0">
              <a:spcBef>
                <a:spcPts val="0"/>
              </a:spcBef>
              <a:spcAft>
                <a:spcPts val="0"/>
              </a:spcAft>
              <a:buClr>
                <a:schemeClr val="dk1"/>
              </a:buClr>
              <a:buSzPts val="1100"/>
              <a:buFont typeface="Arial"/>
              <a:buNone/>
            </a:pPr>
            <a:r>
              <a:rPr lang="en" b="1">
                <a:solidFill>
                  <a:schemeClr val="dk1"/>
                </a:solidFill>
                <a:latin typeface="Georgia"/>
                <a:ea typeface="Georgia"/>
                <a:cs typeface="Georgia"/>
                <a:sym typeface="Georgia"/>
              </a:rPr>
              <a:t>Poll</a:t>
            </a:r>
            <a:r>
              <a:rPr lang="en">
                <a:solidFill>
                  <a:schemeClr val="dk1"/>
                </a:solidFill>
                <a:latin typeface="Georgia"/>
                <a:ea typeface="Georgia"/>
                <a:cs typeface="Georgia"/>
                <a:sym typeface="Georgia"/>
              </a:rPr>
              <a:t>: How many of you routinely pull your own classroom disaggregated data by: Race/ethnicity, gender identity, age, etc. </a:t>
            </a:r>
            <a:endParaRPr>
              <a:solidFill>
                <a:schemeClr val="dk1"/>
              </a:solidFill>
              <a:latin typeface="Georgia"/>
              <a:ea typeface="Georgia"/>
              <a:cs typeface="Georgia"/>
              <a:sym typeface="Georgia"/>
            </a:endParaRPr>
          </a:p>
          <a:p>
            <a:pPr marL="0" lvl="0" indent="0" algn="l" rtl="0">
              <a:spcBef>
                <a:spcPts val="1000"/>
              </a:spcBef>
              <a:spcAft>
                <a:spcPts val="0"/>
              </a:spcAft>
              <a:buClr>
                <a:schemeClr val="dk1"/>
              </a:buClr>
              <a:buSzPts val="1100"/>
              <a:buFont typeface="Arial"/>
              <a:buNone/>
            </a:pPr>
            <a:r>
              <a:rPr lang="en" b="1">
                <a:solidFill>
                  <a:schemeClr val="dk1"/>
                </a:solidFill>
                <a:latin typeface="Georgia"/>
                <a:ea typeface="Georgia"/>
                <a:cs typeface="Georgia"/>
                <a:sym typeface="Georgia"/>
              </a:rPr>
              <a:t>Poll</a:t>
            </a:r>
            <a:r>
              <a:rPr lang="en">
                <a:solidFill>
                  <a:schemeClr val="dk1"/>
                </a:solidFill>
                <a:latin typeface="Georgia"/>
                <a:ea typeface="Georgia"/>
                <a:cs typeface="Georgia"/>
                <a:sym typeface="Georgia"/>
              </a:rPr>
              <a:t>: How many review Equity plan data or data around equity gaps and compare that to your student classroom data? How are the students who a disproportionately impacted reflected in your classroom? What does that data tell you?</a:t>
            </a:r>
            <a:endParaRPr>
              <a:solidFill>
                <a:schemeClr val="dk1"/>
              </a:solidFill>
              <a:latin typeface="Georgia"/>
              <a:ea typeface="Georgia"/>
              <a:cs typeface="Georgia"/>
              <a:sym typeface="Georgia"/>
            </a:endParaRPr>
          </a:p>
          <a:p>
            <a:pPr marL="0" lvl="0" indent="0" algn="l" rtl="0">
              <a:spcBef>
                <a:spcPts val="1000"/>
              </a:spcBef>
              <a:spcAft>
                <a:spcPts val="0"/>
              </a:spcAft>
              <a:buClr>
                <a:schemeClr val="dk1"/>
              </a:buClr>
              <a:buSzPts val="1100"/>
              <a:buFont typeface="Arial"/>
              <a:buNone/>
            </a:pPr>
            <a:r>
              <a:rPr lang="en" b="1">
                <a:solidFill>
                  <a:schemeClr val="dk1"/>
                </a:solidFill>
                <a:latin typeface="Georgia"/>
                <a:ea typeface="Georgia"/>
                <a:cs typeface="Georgia"/>
                <a:sym typeface="Georgia"/>
              </a:rPr>
              <a:t>Poll</a:t>
            </a:r>
            <a:r>
              <a:rPr lang="en">
                <a:solidFill>
                  <a:schemeClr val="dk1"/>
                </a:solidFill>
                <a:latin typeface="Georgia"/>
                <a:ea typeface="Georgia"/>
                <a:cs typeface="Georgia"/>
                <a:sym typeface="Georgia"/>
              </a:rPr>
              <a:t>: How many look at retention and graduation data? </a:t>
            </a:r>
            <a:endParaRPr b="1">
              <a:solidFill>
                <a:schemeClr val="dk1"/>
              </a:solidFill>
              <a:latin typeface="Georgia"/>
              <a:ea typeface="Georgia"/>
              <a:cs typeface="Georgia"/>
              <a:sym typeface="Georgia"/>
            </a:endParaRPr>
          </a:p>
          <a:p>
            <a:pPr marL="0" lvl="0" indent="0" algn="l" rtl="0">
              <a:spcBef>
                <a:spcPts val="1000"/>
              </a:spcBef>
              <a:spcAft>
                <a:spcPts val="0"/>
              </a:spcAft>
              <a:buClr>
                <a:schemeClr val="dk1"/>
              </a:buClr>
              <a:buSzPts val="1100"/>
              <a:buFont typeface="Arial"/>
              <a:buNone/>
            </a:pPr>
            <a:r>
              <a:rPr lang="en" b="1">
                <a:solidFill>
                  <a:schemeClr val="dk1"/>
                </a:solidFill>
                <a:latin typeface="Georgia"/>
                <a:ea typeface="Georgia"/>
                <a:cs typeface="Georgia"/>
                <a:sym typeface="Georgia"/>
              </a:rPr>
              <a:t>Poll</a:t>
            </a:r>
            <a:r>
              <a:rPr lang="en">
                <a:solidFill>
                  <a:schemeClr val="dk1"/>
                </a:solidFill>
                <a:latin typeface="Georgia"/>
                <a:ea typeface="Georgia"/>
                <a:cs typeface="Georgia"/>
                <a:sym typeface="Georgia"/>
              </a:rPr>
              <a:t>: How many incorporate student feedback? Survey data? Focus group? How does student voice compare against the data? How much value do you lend to student voice… really?</a:t>
            </a:r>
            <a:endParaRPr>
              <a:solidFill>
                <a:schemeClr val="dk1"/>
              </a:solidFill>
              <a:latin typeface="Georgia"/>
              <a:ea typeface="Georgia"/>
              <a:cs typeface="Georgia"/>
              <a:sym typeface="Georgia"/>
            </a:endParaRPr>
          </a:p>
          <a:p>
            <a:pPr marL="292100" lvl="0" indent="0" algn="l" rtl="0">
              <a:lnSpc>
                <a:spcPct val="115000"/>
              </a:lnSpc>
              <a:spcBef>
                <a:spcPts val="1000"/>
              </a:spcBef>
              <a:spcAft>
                <a:spcPts val="0"/>
              </a:spcAft>
              <a:buClr>
                <a:schemeClr val="dk1"/>
              </a:buClr>
              <a:buSzPts val="1100"/>
              <a:buFont typeface="Arial"/>
              <a:buNone/>
            </a:pPr>
            <a:endParaRPr>
              <a:solidFill>
                <a:schemeClr val="dk1"/>
              </a:solidFill>
              <a:latin typeface="Georgia"/>
              <a:ea typeface="Georgia"/>
              <a:cs typeface="Georgia"/>
              <a:sym typeface="Georgia"/>
            </a:endParaRPr>
          </a:p>
          <a:p>
            <a:pPr marL="0" lvl="0" indent="0" algn="l" rtl="0">
              <a:spcBef>
                <a:spcPts val="0"/>
              </a:spcBef>
              <a:spcAft>
                <a:spcPts val="0"/>
              </a:spcAft>
              <a:buClr>
                <a:schemeClr val="dk1"/>
              </a:buClr>
              <a:buSzPts val="1100"/>
              <a:buFont typeface="Arial"/>
              <a:buNone/>
            </a:pPr>
            <a:endParaRPr>
              <a:solidFill>
                <a:schemeClr val="dk1"/>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a:xfrm>
            <a:off x="959005" y="4683512"/>
            <a:ext cx="10432249" cy="1736660"/>
          </a:xfrm>
        </p:spPr>
        <p:txBody>
          <a:bodyPr anchor="t">
            <a:normAutofit/>
          </a:bodyPr>
          <a:lstStyle>
            <a:lvl1pPr algn="ctr">
              <a:lnSpc>
                <a:spcPct val="100000"/>
              </a:lnSpc>
              <a:defRPr sz="4400">
                <a:solidFill>
                  <a:schemeClr val="bg2"/>
                </a:solidFill>
              </a:defRPr>
            </a:lvl1pPr>
          </a:lstStyle>
          <a:p>
            <a:r>
              <a:rPr lang="en-US"/>
              <a:t>Click to edit Master title style</a:t>
            </a:r>
            <a:endParaRPr lang="en-US" dirty="0"/>
          </a:p>
        </p:txBody>
      </p:sp>
    </p:spTree>
    <p:extLst>
      <p:ext uri="{BB962C8B-B14F-4D97-AF65-F5344CB8AC3E}">
        <p14:creationId xmlns:p14="http://schemas.microsoft.com/office/powerpoint/2010/main" val="8654887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2 Section Slide" type="objTx">
  <p:cSld name="#2 Section Slide">
    <p:bg>
      <p:bgPr>
        <a:solidFill>
          <a:srgbClr val="FFFFFF"/>
        </a:solidFill>
        <a:effectLst/>
      </p:bgPr>
    </p:bg>
    <p:spTree>
      <p:nvGrpSpPr>
        <p:cNvPr id="1" name="Shape 59"/>
        <p:cNvGrpSpPr/>
        <p:nvPr/>
      </p:nvGrpSpPr>
      <p:grpSpPr>
        <a:xfrm>
          <a:off x="0" y="0"/>
          <a:ext cx="0" cy="0"/>
          <a:chOff x="0" y="0"/>
          <a:chExt cx="0" cy="0"/>
        </a:xfrm>
      </p:grpSpPr>
      <p:sp>
        <p:nvSpPr>
          <p:cNvPr id="60" name="Google Shape;60;p15"/>
          <p:cNvSpPr txBox="1">
            <a:spLocks noGrp="1"/>
          </p:cNvSpPr>
          <p:nvPr>
            <p:ph type="title"/>
          </p:nvPr>
        </p:nvSpPr>
        <p:spPr>
          <a:xfrm>
            <a:off x="247135" y="1335091"/>
            <a:ext cx="3583600" cy="1612000"/>
          </a:xfrm>
          <a:prstGeom prst="rect">
            <a:avLst/>
          </a:prstGeom>
          <a:noFill/>
          <a:ln>
            <a:noFill/>
          </a:ln>
        </p:spPr>
        <p:txBody>
          <a:bodyPr spcFirstLastPara="1" wrap="square" lIns="68575" tIns="34275" rIns="68575" bIns="34275" anchor="b" anchorCtr="0">
            <a:normAutofit/>
          </a:bodyPr>
          <a:lstStyle>
            <a:lvl1pPr lvl="0" algn="ctr" rtl="0">
              <a:lnSpc>
                <a:spcPct val="90000"/>
              </a:lnSpc>
              <a:spcBef>
                <a:spcPts val="0"/>
              </a:spcBef>
              <a:spcAft>
                <a:spcPts val="0"/>
              </a:spcAft>
              <a:buClr>
                <a:schemeClr val="accent2"/>
              </a:buClr>
              <a:buSzPts val="2700"/>
              <a:buFont typeface="Palatino"/>
              <a:buNone/>
              <a:defRPr sz="36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r>
              <a:rPr lang="en-US"/>
              <a:t>Click to edit Master title style</a:t>
            </a:r>
            <a:endParaRPr/>
          </a:p>
        </p:txBody>
      </p:sp>
      <p:sp>
        <p:nvSpPr>
          <p:cNvPr id="61" name="Google Shape;61;p15"/>
          <p:cNvSpPr txBox="1">
            <a:spLocks noGrp="1"/>
          </p:cNvSpPr>
          <p:nvPr>
            <p:ph type="body" idx="1"/>
          </p:nvPr>
        </p:nvSpPr>
        <p:spPr>
          <a:xfrm>
            <a:off x="4534931" y="1112108"/>
            <a:ext cx="6672800" cy="4670800"/>
          </a:xfrm>
          <a:prstGeom prst="rect">
            <a:avLst/>
          </a:prstGeom>
          <a:noFill/>
          <a:ln>
            <a:noFill/>
          </a:ln>
        </p:spPr>
        <p:txBody>
          <a:bodyPr spcFirstLastPara="1" wrap="square" lIns="68575" tIns="34275" rIns="68575" bIns="34275" anchor="t" anchorCtr="0">
            <a:normAutofit/>
          </a:bodyPr>
          <a:lstStyle>
            <a:lvl1pPr marL="609585" marR="0" lvl="0" indent="-304792" algn="l" rtl="0">
              <a:lnSpc>
                <a:spcPct val="90000"/>
              </a:lnSpc>
              <a:spcBef>
                <a:spcPts val="1067"/>
              </a:spcBef>
              <a:spcAft>
                <a:spcPts val="0"/>
              </a:spcAft>
              <a:buClr>
                <a:srgbClr val="674831"/>
              </a:buClr>
              <a:buSzPts val="2100"/>
              <a:buFont typeface="Arial"/>
              <a:buNone/>
              <a:defRPr sz="2800"/>
            </a:lvl1pPr>
            <a:lvl2pPr marL="1219170" lvl="1" indent="-457189" algn="l" rtl="0">
              <a:lnSpc>
                <a:spcPct val="90000"/>
              </a:lnSpc>
              <a:spcBef>
                <a:spcPts val="533"/>
              </a:spcBef>
              <a:spcAft>
                <a:spcPts val="0"/>
              </a:spcAft>
              <a:buClr>
                <a:srgbClr val="674831"/>
              </a:buClr>
              <a:buSzPts val="1800"/>
              <a:buChar char="○"/>
              <a:defRPr sz="2400"/>
            </a:lvl2pPr>
            <a:lvl3pPr marL="1828754" lvl="2" indent="-431789" algn="l" rtl="0">
              <a:lnSpc>
                <a:spcPct val="90000"/>
              </a:lnSpc>
              <a:spcBef>
                <a:spcPts val="1600"/>
              </a:spcBef>
              <a:spcAft>
                <a:spcPts val="0"/>
              </a:spcAft>
              <a:buClr>
                <a:srgbClr val="674831"/>
              </a:buClr>
              <a:buSzPts val="1500"/>
              <a:buChar char="■"/>
              <a:defRPr sz="2000"/>
            </a:lvl3pPr>
            <a:lvl4pPr marL="2438339" lvl="3" indent="-423323" algn="l" rtl="0">
              <a:lnSpc>
                <a:spcPct val="90000"/>
              </a:lnSpc>
              <a:spcBef>
                <a:spcPts val="1600"/>
              </a:spcBef>
              <a:spcAft>
                <a:spcPts val="0"/>
              </a:spcAft>
              <a:buClr>
                <a:srgbClr val="674831"/>
              </a:buClr>
              <a:buSzPts val="1400"/>
              <a:buChar char="●"/>
              <a:defRPr sz="1867"/>
            </a:lvl4pPr>
            <a:lvl5pPr marL="3047924" lvl="4" indent="-431789" algn="l" rtl="0">
              <a:lnSpc>
                <a:spcPct val="90000"/>
              </a:lnSpc>
              <a:spcBef>
                <a:spcPts val="1600"/>
              </a:spcBef>
              <a:spcAft>
                <a:spcPts val="0"/>
              </a:spcAft>
              <a:buClr>
                <a:srgbClr val="674831"/>
              </a:buClr>
              <a:buSzPts val="1500"/>
              <a:buChar char="○"/>
              <a:defRPr sz="2000"/>
            </a:lvl5pPr>
            <a:lvl6pPr marL="3657509" lvl="5" indent="-431789" algn="l" rtl="0">
              <a:lnSpc>
                <a:spcPct val="90000"/>
              </a:lnSpc>
              <a:spcBef>
                <a:spcPts val="1600"/>
              </a:spcBef>
              <a:spcAft>
                <a:spcPts val="0"/>
              </a:spcAft>
              <a:buClr>
                <a:schemeClr val="dk1"/>
              </a:buClr>
              <a:buSzPts val="1500"/>
              <a:buChar char="■"/>
              <a:defRPr sz="2000"/>
            </a:lvl6pPr>
            <a:lvl7pPr marL="4267093" lvl="6" indent="-431789" algn="l" rtl="0">
              <a:lnSpc>
                <a:spcPct val="90000"/>
              </a:lnSpc>
              <a:spcBef>
                <a:spcPts val="1600"/>
              </a:spcBef>
              <a:spcAft>
                <a:spcPts val="0"/>
              </a:spcAft>
              <a:buClr>
                <a:schemeClr val="dk1"/>
              </a:buClr>
              <a:buSzPts val="1500"/>
              <a:buChar char="●"/>
              <a:defRPr sz="2000"/>
            </a:lvl7pPr>
            <a:lvl8pPr marL="4876678" lvl="7" indent="-431789" algn="l" rtl="0">
              <a:lnSpc>
                <a:spcPct val="90000"/>
              </a:lnSpc>
              <a:spcBef>
                <a:spcPts val="1600"/>
              </a:spcBef>
              <a:spcAft>
                <a:spcPts val="0"/>
              </a:spcAft>
              <a:buClr>
                <a:schemeClr val="dk1"/>
              </a:buClr>
              <a:buSzPts val="1500"/>
              <a:buChar char="○"/>
              <a:defRPr sz="2000"/>
            </a:lvl8pPr>
            <a:lvl9pPr marL="5486263" lvl="8" indent="-431789" algn="l" rtl="0">
              <a:lnSpc>
                <a:spcPct val="90000"/>
              </a:lnSpc>
              <a:spcBef>
                <a:spcPts val="1600"/>
              </a:spcBef>
              <a:spcAft>
                <a:spcPts val="1600"/>
              </a:spcAft>
              <a:buClr>
                <a:schemeClr val="dk1"/>
              </a:buClr>
              <a:buSzPts val="1500"/>
              <a:buChar char="■"/>
              <a:defRPr sz="2000"/>
            </a:lvl9pPr>
          </a:lstStyle>
          <a:p>
            <a:pPr lvl="0"/>
            <a:r>
              <a:rPr lang="en-US"/>
              <a:t>Click to edit Master text styles</a:t>
            </a:r>
          </a:p>
        </p:txBody>
      </p:sp>
      <p:sp>
        <p:nvSpPr>
          <p:cNvPr id="62" name="Google Shape;62;p15"/>
          <p:cNvSpPr txBox="1">
            <a:spLocks noGrp="1"/>
          </p:cNvSpPr>
          <p:nvPr>
            <p:ph type="body" idx="2"/>
          </p:nvPr>
        </p:nvSpPr>
        <p:spPr>
          <a:xfrm>
            <a:off x="247135" y="2928551"/>
            <a:ext cx="3583600" cy="2533200"/>
          </a:xfrm>
          <a:prstGeom prst="rect">
            <a:avLst/>
          </a:prstGeom>
          <a:noFill/>
          <a:ln>
            <a:noFill/>
          </a:ln>
        </p:spPr>
        <p:txBody>
          <a:bodyPr spcFirstLastPara="1" wrap="square" lIns="68575" tIns="34275" rIns="68575" bIns="34275" anchor="t" anchorCtr="0">
            <a:normAutofit/>
          </a:bodyPr>
          <a:lstStyle>
            <a:lvl1pPr marL="609585" lvl="0" indent="-304792" algn="ctr" rtl="0">
              <a:lnSpc>
                <a:spcPct val="90000"/>
              </a:lnSpc>
              <a:spcBef>
                <a:spcPts val="1067"/>
              </a:spcBef>
              <a:spcAft>
                <a:spcPts val="0"/>
              </a:spcAft>
              <a:buClr>
                <a:srgbClr val="674831"/>
              </a:buClr>
              <a:buSzPts val="2100"/>
              <a:buNone/>
              <a:defRPr sz="2800"/>
            </a:lvl1pPr>
            <a:lvl2pPr marL="1219170" lvl="1" indent="-304792" algn="l" rtl="0">
              <a:lnSpc>
                <a:spcPct val="90000"/>
              </a:lnSpc>
              <a:spcBef>
                <a:spcPts val="1600"/>
              </a:spcBef>
              <a:spcAft>
                <a:spcPts val="0"/>
              </a:spcAft>
              <a:buClr>
                <a:srgbClr val="674831"/>
              </a:buClr>
              <a:buSzPts val="1100"/>
              <a:buNone/>
              <a:defRPr sz="1467"/>
            </a:lvl2pPr>
            <a:lvl3pPr marL="1828754" lvl="2" indent="-304792" algn="l" rtl="0">
              <a:lnSpc>
                <a:spcPct val="90000"/>
              </a:lnSpc>
              <a:spcBef>
                <a:spcPts val="1600"/>
              </a:spcBef>
              <a:spcAft>
                <a:spcPts val="0"/>
              </a:spcAft>
              <a:buClr>
                <a:srgbClr val="674831"/>
              </a:buClr>
              <a:buSzPts val="900"/>
              <a:buNone/>
              <a:defRPr sz="1200"/>
            </a:lvl3pPr>
            <a:lvl4pPr marL="2438339" lvl="3" indent="-304792" algn="l" rtl="0">
              <a:lnSpc>
                <a:spcPct val="90000"/>
              </a:lnSpc>
              <a:spcBef>
                <a:spcPts val="1600"/>
              </a:spcBef>
              <a:spcAft>
                <a:spcPts val="0"/>
              </a:spcAft>
              <a:buClr>
                <a:srgbClr val="674831"/>
              </a:buClr>
              <a:buSzPts val="800"/>
              <a:buNone/>
              <a:defRPr sz="1067"/>
            </a:lvl4pPr>
            <a:lvl5pPr marL="3047924" lvl="4" indent="-304792" algn="l" rtl="0">
              <a:lnSpc>
                <a:spcPct val="90000"/>
              </a:lnSpc>
              <a:spcBef>
                <a:spcPts val="1600"/>
              </a:spcBef>
              <a:spcAft>
                <a:spcPts val="0"/>
              </a:spcAft>
              <a:buClr>
                <a:srgbClr val="674831"/>
              </a:buClr>
              <a:buSzPts val="800"/>
              <a:buNone/>
              <a:defRPr sz="1067"/>
            </a:lvl5pPr>
            <a:lvl6pPr marL="3657509" lvl="5" indent="-304792" algn="l" rtl="0">
              <a:lnSpc>
                <a:spcPct val="90000"/>
              </a:lnSpc>
              <a:spcBef>
                <a:spcPts val="1600"/>
              </a:spcBef>
              <a:spcAft>
                <a:spcPts val="0"/>
              </a:spcAft>
              <a:buClr>
                <a:schemeClr val="dk1"/>
              </a:buClr>
              <a:buSzPts val="800"/>
              <a:buNone/>
              <a:defRPr sz="1067"/>
            </a:lvl6pPr>
            <a:lvl7pPr marL="4267093" lvl="6" indent="-304792" algn="l" rtl="0">
              <a:lnSpc>
                <a:spcPct val="90000"/>
              </a:lnSpc>
              <a:spcBef>
                <a:spcPts val="1600"/>
              </a:spcBef>
              <a:spcAft>
                <a:spcPts val="0"/>
              </a:spcAft>
              <a:buClr>
                <a:schemeClr val="dk1"/>
              </a:buClr>
              <a:buSzPts val="800"/>
              <a:buNone/>
              <a:defRPr sz="1067"/>
            </a:lvl7pPr>
            <a:lvl8pPr marL="4876678" lvl="7" indent="-304792" algn="l" rtl="0">
              <a:lnSpc>
                <a:spcPct val="90000"/>
              </a:lnSpc>
              <a:spcBef>
                <a:spcPts val="1600"/>
              </a:spcBef>
              <a:spcAft>
                <a:spcPts val="0"/>
              </a:spcAft>
              <a:buClr>
                <a:schemeClr val="dk1"/>
              </a:buClr>
              <a:buSzPts val="800"/>
              <a:buNone/>
              <a:defRPr sz="1067"/>
            </a:lvl8pPr>
            <a:lvl9pPr marL="5486263" lvl="8" indent="-304792" algn="l" rtl="0">
              <a:lnSpc>
                <a:spcPct val="90000"/>
              </a:lnSpc>
              <a:spcBef>
                <a:spcPts val="1600"/>
              </a:spcBef>
              <a:spcAft>
                <a:spcPts val="1600"/>
              </a:spcAft>
              <a:buClr>
                <a:schemeClr val="dk1"/>
              </a:buClr>
              <a:buSzPts val="800"/>
              <a:buNone/>
              <a:defRPr sz="1067"/>
            </a:lvl9pPr>
          </a:lstStyle>
          <a:p>
            <a:pPr lvl="0"/>
            <a:r>
              <a:rPr lang="en-US"/>
              <a:t>Click to edit Master text styles</a:t>
            </a:r>
          </a:p>
        </p:txBody>
      </p:sp>
      <p:sp>
        <p:nvSpPr>
          <p:cNvPr id="63" name="Google Shape;63;p15"/>
          <p:cNvSpPr txBox="1">
            <a:spLocks noGrp="1"/>
          </p:cNvSpPr>
          <p:nvPr>
            <p:ph type="sldNum" idx="12"/>
          </p:nvPr>
        </p:nvSpPr>
        <p:spPr>
          <a:xfrm>
            <a:off x="8464379" y="6356351"/>
            <a:ext cx="2743200" cy="365200"/>
          </a:xfrm>
          <a:prstGeom prst="rect">
            <a:avLst/>
          </a:prstGeom>
          <a:noFill/>
          <a:ln>
            <a:noFill/>
          </a:ln>
        </p:spPr>
        <p:txBody>
          <a:bodyPr spcFirstLastPara="1" wrap="square" lIns="68575" tIns="34275" rIns="68575" bIns="34275" anchor="ctr" anchorCtr="0">
            <a:norm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a:spcAft>
                <a:spcPts val="0"/>
              </a:spcAft>
            </a:pPr>
            <a:fld id="{00000000-1234-1234-1234-123412341234}" type="slidenum">
              <a:rPr lang="en" smtClean="0"/>
              <a:pPr>
                <a:spcAft>
                  <a:spcPts val="0"/>
                </a:spcAft>
              </a:pPr>
              <a:t>‹#›</a:t>
            </a:fld>
            <a:endParaRPr lang="en"/>
          </a:p>
        </p:txBody>
      </p:sp>
    </p:spTree>
    <p:extLst>
      <p:ext uri="{BB962C8B-B14F-4D97-AF65-F5344CB8AC3E}">
        <p14:creationId xmlns:p14="http://schemas.microsoft.com/office/powerpoint/2010/main" val="21129631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r>
              <a:rPr lang="en-US"/>
              <a:t>Click to edit Master title style</a:t>
            </a:r>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spcBef>
                <a:spcPts val="0"/>
              </a:spcBef>
              <a:spcAft>
                <a:spcPts val="0"/>
              </a:spcAft>
            </a:pPr>
            <a:fld id="{00000000-1234-1234-1234-123412341234}" type="slidenum">
              <a:rPr lang="en" smtClean="0"/>
              <a:pPr>
                <a:spcBef>
                  <a:spcPts val="0"/>
                </a:spcBef>
                <a:spcAft>
                  <a:spcPts val="0"/>
                </a:spcAft>
              </a:pPr>
              <a:t>‹#›</a:t>
            </a:fld>
            <a:endParaRPr lang="en"/>
          </a:p>
        </p:txBody>
      </p:sp>
    </p:spTree>
    <p:extLst>
      <p:ext uri="{BB962C8B-B14F-4D97-AF65-F5344CB8AC3E}">
        <p14:creationId xmlns:p14="http://schemas.microsoft.com/office/powerpoint/2010/main" val="5895583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97"/>
        <p:cNvGrpSpPr/>
        <p:nvPr/>
      </p:nvGrpSpPr>
      <p:grpSpPr>
        <a:xfrm>
          <a:off x="0" y="0"/>
          <a:ext cx="0" cy="0"/>
          <a:chOff x="0" y="0"/>
          <a:chExt cx="0" cy="0"/>
        </a:xfrm>
      </p:grpSpPr>
      <p:sp>
        <p:nvSpPr>
          <p:cNvPr id="98" name="Google Shape;98;p22"/>
          <p:cNvSpPr txBox="1">
            <a:spLocks noGrp="1"/>
          </p:cNvSpPr>
          <p:nvPr>
            <p:ph type="title"/>
          </p:nvPr>
        </p:nvSpPr>
        <p:spPr>
          <a:xfrm>
            <a:off x="7045767" y="1320200"/>
            <a:ext cx="3744000" cy="10076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667"/>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r>
              <a:rPr lang="en-US"/>
              <a:t>Click to edit Master title style</a:t>
            </a:r>
            <a:endParaRPr/>
          </a:p>
        </p:txBody>
      </p:sp>
      <p:sp>
        <p:nvSpPr>
          <p:cNvPr id="99" name="Google Shape;99;p22"/>
          <p:cNvSpPr txBox="1">
            <a:spLocks noGrp="1"/>
          </p:cNvSpPr>
          <p:nvPr>
            <p:ph type="body" idx="1"/>
          </p:nvPr>
        </p:nvSpPr>
        <p:spPr>
          <a:xfrm>
            <a:off x="7045767" y="2432200"/>
            <a:ext cx="3744000" cy="26992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Char char="●"/>
              <a:defRPr sz="1867"/>
            </a:lvl1pPr>
            <a:lvl2pPr marL="1219170" lvl="1" indent="-423323" rtl="0">
              <a:spcBef>
                <a:spcPts val="2133"/>
              </a:spcBef>
              <a:spcAft>
                <a:spcPts val="0"/>
              </a:spcAft>
              <a:buSzPts val="14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pPr lvl="0"/>
            <a:r>
              <a:rPr lang="en-US"/>
              <a:t>Click to edit Master text styles</a:t>
            </a:r>
          </a:p>
        </p:txBody>
      </p:sp>
      <p:sp>
        <p:nvSpPr>
          <p:cNvPr id="100" name="Google Shape;100;p22"/>
          <p:cNvSpPr/>
          <p:nvPr/>
        </p:nvSpPr>
        <p:spPr>
          <a:xfrm>
            <a:off x="-18433" y="-18433"/>
            <a:ext cx="6047600" cy="51500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cxnSp>
        <p:nvCxnSpPr>
          <p:cNvPr id="101" name="Google Shape;101;p22"/>
          <p:cNvCxnSpPr/>
          <p:nvPr/>
        </p:nvCxnSpPr>
        <p:spPr>
          <a:xfrm rot="10800000">
            <a:off x="1041467" y="6587067"/>
            <a:ext cx="11144400" cy="0"/>
          </a:xfrm>
          <a:prstGeom prst="straightConnector1">
            <a:avLst/>
          </a:prstGeom>
          <a:noFill/>
          <a:ln w="19050" cap="flat" cmpd="sng">
            <a:solidFill>
              <a:schemeClr val="accent1"/>
            </a:solidFill>
            <a:prstDash val="solid"/>
            <a:round/>
            <a:headEnd type="none" w="med" len="med"/>
            <a:tailEnd type="none" w="med" len="med"/>
          </a:ln>
        </p:spPr>
      </p:cxnSp>
    </p:spTree>
    <p:extLst>
      <p:ext uri="{BB962C8B-B14F-4D97-AF65-F5344CB8AC3E}">
        <p14:creationId xmlns:p14="http://schemas.microsoft.com/office/powerpoint/2010/main" val="3278087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Slide A">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44C84B4-E136-D14D-BFCD-761AFC51B5DF}"/>
              </a:ext>
            </a:extLst>
          </p:cNvPr>
          <p:cNvSpPr/>
          <p:nvPr userDrawn="1"/>
        </p:nvSpPr>
        <p:spPr>
          <a:xfrm>
            <a:off x="0" y="0"/>
            <a:ext cx="12192000" cy="2355850"/>
          </a:xfrm>
          <a:prstGeom prst="rect">
            <a:avLst/>
          </a:prstGeom>
          <a:solidFill>
            <a:schemeClr val="tx1"/>
          </a:solidFill>
          <a:ln>
            <a:noFill/>
          </a:ln>
          <a:effectLst>
            <a:outerShdw blurRad="228600" dist="63500" dir="5400000" algn="t"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5" name="Picture 6">
            <a:extLst>
              <a:ext uri="{FF2B5EF4-FFF2-40B4-BE49-F238E27FC236}">
                <a16:creationId xmlns:a16="http://schemas.microsoft.com/office/drawing/2014/main" id="{99C98BE8-0B2B-D24C-81B5-9A02A470B6A9}"/>
              </a:ext>
            </a:extLst>
          </p:cNvPr>
          <p:cNvPicPr>
            <a:picLocks noChangeAspect="1" noChangeArrowheads="1"/>
          </p:cNvPicPr>
          <p:nvPr userDrawn="1"/>
        </p:nvPicPr>
        <p:blipFill>
          <a:blip r:embed="rId2"/>
          <a:srcRect/>
          <a:stretch/>
        </p:blipFill>
        <p:spPr bwMode="auto">
          <a:xfrm rot="5400000">
            <a:off x="-12700" y="0"/>
            <a:ext cx="2354263" cy="2354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a:extLst>
              <a:ext uri="{FF2B5EF4-FFF2-40B4-BE49-F238E27FC236}">
                <a16:creationId xmlns:a16="http://schemas.microsoft.com/office/drawing/2014/main" id="{9CCE6120-A3E7-B74A-80E4-CEE89411E7EA}"/>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30263" y="6376988"/>
            <a:ext cx="344487" cy="34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560319" y="403412"/>
            <a:ext cx="8793479" cy="1685768"/>
          </a:xfrm>
        </p:spPr>
        <p:txBody>
          <a:bodyPr anchor="b">
            <a:normAutofit/>
          </a:bodyPr>
          <a:lstStyle>
            <a:lvl1pPr algn="l">
              <a:defRPr sz="3600">
                <a:solidFill>
                  <a:schemeClr val="bg2"/>
                </a:solidFill>
              </a:defRPr>
            </a:lvl1pPr>
          </a:lstStyle>
          <a:p>
            <a:r>
              <a:rPr lang="en-US"/>
              <a:t>Click to edit Master title style</a:t>
            </a:r>
            <a:endParaRPr lang="en-US" dirty="0"/>
          </a:p>
        </p:txBody>
      </p:sp>
      <p:sp>
        <p:nvSpPr>
          <p:cNvPr id="3" name="Content Placeholder 2"/>
          <p:cNvSpPr>
            <a:spLocks noGrp="1"/>
          </p:cNvSpPr>
          <p:nvPr>
            <p:ph idx="1"/>
          </p:nvPr>
        </p:nvSpPr>
        <p:spPr>
          <a:xfrm>
            <a:off x="829994" y="2662568"/>
            <a:ext cx="10523806" cy="3569419"/>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lvl1pPr>
            <a:lvl2pPr>
              <a:defRPr sz="2400"/>
            </a:lvl2pPr>
            <a:lvl3pPr>
              <a:defRPr sz="2000"/>
            </a:lvl3pPr>
            <a:lvl4pPr>
              <a:defRPr sz="18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Slide Number Placeholder 12">
            <a:extLst>
              <a:ext uri="{FF2B5EF4-FFF2-40B4-BE49-F238E27FC236}">
                <a16:creationId xmlns:a16="http://schemas.microsoft.com/office/drawing/2014/main" id="{6A5332E9-7068-6643-982F-DACEF72F70AF}"/>
              </a:ext>
            </a:extLst>
          </p:cNvPr>
          <p:cNvSpPr>
            <a:spLocks noGrp="1"/>
          </p:cNvSpPr>
          <p:nvPr>
            <p:ph type="sldNum" sz="quarter" idx="10"/>
          </p:nvPr>
        </p:nvSpPr>
        <p:spPr/>
        <p:txBody>
          <a:bodyPr/>
          <a:lstStyle>
            <a:lvl1pPr>
              <a:defRPr/>
            </a:lvl1pPr>
          </a:lstStyle>
          <a:p>
            <a:pPr>
              <a:defRPr/>
            </a:pPr>
            <a:fld id="{216EA7D2-791D-1446-935B-01E569172531}" type="slidenum">
              <a:rPr lang="en-US"/>
              <a:pPr>
                <a:defRPr/>
              </a:pPr>
              <a:t>‹#›</a:t>
            </a:fld>
            <a:endParaRPr lang="en-US" dirty="0"/>
          </a:p>
        </p:txBody>
      </p:sp>
    </p:spTree>
    <p:extLst>
      <p:ext uri="{BB962C8B-B14F-4D97-AF65-F5344CB8AC3E}">
        <p14:creationId xmlns:p14="http://schemas.microsoft.com/office/powerpoint/2010/main" val="8430345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2 Column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128AB4D-DA98-7649-B789-EC85DB00435A}"/>
              </a:ext>
            </a:extLst>
          </p:cNvPr>
          <p:cNvSpPr/>
          <p:nvPr userDrawn="1"/>
        </p:nvSpPr>
        <p:spPr>
          <a:xfrm>
            <a:off x="0" y="0"/>
            <a:ext cx="927100" cy="6858000"/>
          </a:xfrm>
          <a:prstGeom prst="rect">
            <a:avLst/>
          </a:prstGeom>
          <a:solidFill>
            <a:schemeClr val="tx1"/>
          </a:solidFill>
          <a:ln>
            <a:noFill/>
          </a:ln>
          <a:effectLst>
            <a:outerShdw blurRad="190500" dist="38100" sx="101000" sy="101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7" name="Picture 5">
            <a:extLst>
              <a:ext uri="{FF2B5EF4-FFF2-40B4-BE49-F238E27FC236}">
                <a16:creationId xmlns:a16="http://schemas.microsoft.com/office/drawing/2014/main" id="{3114CFDB-7B1C-3F48-8AF7-573266356BA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249363" y="6376988"/>
            <a:ext cx="344487" cy="34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277650" y="365125"/>
            <a:ext cx="10046043" cy="1325563"/>
          </a:xfrm>
        </p:spPr>
        <p:txBody>
          <a:bodyPr anchor="b">
            <a:normAutofit/>
          </a:bodyPr>
          <a:lstStyle>
            <a:lvl1pPr>
              <a:defRPr sz="3600">
                <a:solidFill>
                  <a:schemeClr val="accent4"/>
                </a:solidFill>
              </a:defRPr>
            </a:lvl1pPr>
          </a:lstStyle>
          <a:p>
            <a:r>
              <a:rPr lang="en-US"/>
              <a:t>Click to edit Master title style</a:t>
            </a:r>
            <a:endParaRPr lang="en-US" dirty="0"/>
          </a:p>
        </p:txBody>
      </p:sp>
      <p:sp>
        <p:nvSpPr>
          <p:cNvPr id="4" name="Content Placeholder 3"/>
          <p:cNvSpPr>
            <a:spLocks noGrp="1"/>
          </p:cNvSpPr>
          <p:nvPr>
            <p:ph sz="half" idx="2"/>
          </p:nvPr>
        </p:nvSpPr>
        <p:spPr>
          <a:xfrm>
            <a:off x="1277650" y="1798320"/>
            <a:ext cx="4922537" cy="4391343"/>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Content Placeholder 5"/>
          <p:cNvSpPr>
            <a:spLocks noGrp="1"/>
          </p:cNvSpPr>
          <p:nvPr>
            <p:ph sz="quarter" idx="4"/>
          </p:nvPr>
        </p:nvSpPr>
        <p:spPr>
          <a:xfrm>
            <a:off x="6388259" y="1798320"/>
            <a:ext cx="4948881" cy="4391343"/>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Slide Number Placeholder 12">
            <a:extLst>
              <a:ext uri="{FF2B5EF4-FFF2-40B4-BE49-F238E27FC236}">
                <a16:creationId xmlns:a16="http://schemas.microsoft.com/office/drawing/2014/main" id="{C1EF1C64-37B0-294D-9662-A1C96B0D6519}"/>
              </a:ext>
            </a:extLst>
          </p:cNvPr>
          <p:cNvSpPr>
            <a:spLocks noGrp="1"/>
          </p:cNvSpPr>
          <p:nvPr>
            <p:ph type="sldNum" sz="quarter" idx="10"/>
          </p:nvPr>
        </p:nvSpPr>
        <p:spPr/>
        <p:txBody>
          <a:bodyPr/>
          <a:lstStyle>
            <a:lvl1pPr>
              <a:defRPr/>
            </a:lvl1pPr>
          </a:lstStyle>
          <a:p>
            <a:pPr>
              <a:defRPr/>
            </a:pPr>
            <a:fld id="{90D309FC-E684-5941-A7D8-0617C9E0A3D1}" type="slidenum">
              <a:rPr lang="en-US" altLang="en-US"/>
              <a:pPr>
                <a:defRPr/>
              </a:pPr>
              <a:t>‹#›</a:t>
            </a:fld>
            <a:endParaRPr lang="en-US" altLang="en-US"/>
          </a:p>
        </p:txBody>
      </p:sp>
    </p:spTree>
    <p:extLst>
      <p:ext uri="{BB962C8B-B14F-4D97-AF65-F5344CB8AC3E}">
        <p14:creationId xmlns:p14="http://schemas.microsoft.com/office/powerpoint/2010/main" val="38954428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1 Column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175EC23-81C3-3D4D-87BE-03A97D42A170}"/>
              </a:ext>
            </a:extLst>
          </p:cNvPr>
          <p:cNvSpPr/>
          <p:nvPr userDrawn="1"/>
        </p:nvSpPr>
        <p:spPr>
          <a:xfrm>
            <a:off x="0" y="0"/>
            <a:ext cx="927100" cy="6858000"/>
          </a:xfrm>
          <a:prstGeom prst="rect">
            <a:avLst/>
          </a:prstGeom>
          <a:solidFill>
            <a:schemeClr val="tx1"/>
          </a:solidFill>
          <a:ln>
            <a:noFill/>
          </a:ln>
          <a:effectLst>
            <a:outerShdw blurRad="190500" dist="38100" sx="101000" sy="101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5" name="Picture 6">
            <a:extLst>
              <a:ext uri="{FF2B5EF4-FFF2-40B4-BE49-F238E27FC236}">
                <a16:creationId xmlns:a16="http://schemas.microsoft.com/office/drawing/2014/main" id="{98B0BE87-2F8B-EE4C-9328-41229F20D0E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235075" y="6376988"/>
            <a:ext cx="344488" cy="34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277650" y="365125"/>
            <a:ext cx="10046043" cy="1325563"/>
          </a:xfrm>
        </p:spPr>
        <p:txBody>
          <a:bodyPr anchor="b">
            <a:normAutofit/>
          </a:bodyPr>
          <a:lstStyle>
            <a:lvl1pPr>
              <a:defRPr sz="3600">
                <a:solidFill>
                  <a:schemeClr val="accent4"/>
                </a:solidFill>
              </a:defRPr>
            </a:lvl1pPr>
          </a:lstStyle>
          <a:p>
            <a:r>
              <a:rPr lang="en-US"/>
              <a:t>Click to edit Master title style</a:t>
            </a:r>
            <a:endParaRPr lang="en-US" dirty="0"/>
          </a:p>
        </p:txBody>
      </p:sp>
      <p:sp>
        <p:nvSpPr>
          <p:cNvPr id="11" name="Content Placeholder 2"/>
          <p:cNvSpPr>
            <a:spLocks noGrp="1"/>
          </p:cNvSpPr>
          <p:nvPr>
            <p:ph sz="half" idx="1"/>
          </p:nvPr>
        </p:nvSpPr>
        <p:spPr>
          <a:xfrm>
            <a:off x="1277650" y="1798320"/>
            <a:ext cx="10058400" cy="441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9">
            <a:extLst>
              <a:ext uri="{FF2B5EF4-FFF2-40B4-BE49-F238E27FC236}">
                <a16:creationId xmlns:a16="http://schemas.microsoft.com/office/drawing/2014/main" id="{BF2DB33E-45E1-3441-A125-F0E1D95DFC28}"/>
              </a:ext>
            </a:extLst>
          </p:cNvPr>
          <p:cNvSpPr>
            <a:spLocks noGrp="1"/>
          </p:cNvSpPr>
          <p:nvPr>
            <p:ph type="sldNum" sz="quarter" idx="10"/>
          </p:nvPr>
        </p:nvSpPr>
        <p:spPr/>
        <p:txBody>
          <a:bodyPr/>
          <a:lstStyle>
            <a:lvl1pPr>
              <a:defRPr/>
            </a:lvl1pPr>
          </a:lstStyle>
          <a:p>
            <a:pPr>
              <a:defRPr/>
            </a:pPr>
            <a:fld id="{BF3ADA36-3A7E-9B49-A772-18572EEB4566}" type="slidenum">
              <a:rPr lang="en-US" altLang="en-US"/>
              <a:pPr>
                <a:defRPr/>
              </a:pPr>
              <a:t>‹#›</a:t>
            </a:fld>
            <a:endParaRPr lang="en-US" altLang="en-US"/>
          </a:p>
        </p:txBody>
      </p:sp>
    </p:spTree>
    <p:extLst>
      <p:ext uri="{BB962C8B-B14F-4D97-AF65-F5344CB8AC3E}">
        <p14:creationId xmlns:p14="http://schemas.microsoft.com/office/powerpoint/2010/main" val="6031181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5">
            <a:extLst>
              <a:ext uri="{FF2B5EF4-FFF2-40B4-BE49-F238E27FC236}">
                <a16:creationId xmlns:a16="http://schemas.microsoft.com/office/drawing/2014/main" id="{457757B5-4737-5F4E-8377-CA27BE17862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41375" y="6376988"/>
            <a:ext cx="344488" cy="34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3">
            <a:extLst>
              <a:ext uri="{FF2B5EF4-FFF2-40B4-BE49-F238E27FC236}">
                <a16:creationId xmlns:a16="http://schemas.microsoft.com/office/drawing/2014/main" id="{23234471-3ECA-6C4E-A7C9-5CB6CB33D00E}"/>
              </a:ext>
            </a:extLst>
          </p:cNvPr>
          <p:cNvSpPr>
            <a:spLocks noGrp="1"/>
          </p:cNvSpPr>
          <p:nvPr>
            <p:ph type="sldNum" sz="quarter" idx="10"/>
          </p:nvPr>
        </p:nvSpPr>
        <p:spPr>
          <a:xfrm>
            <a:off x="10298113" y="6356350"/>
            <a:ext cx="1055687" cy="365125"/>
          </a:xfrm>
        </p:spPr>
        <p:txBody>
          <a:bodyPr/>
          <a:lstStyle>
            <a:lvl1pPr>
              <a:defRPr/>
            </a:lvl1pPr>
          </a:lstStyle>
          <a:p>
            <a:pPr>
              <a:defRPr/>
            </a:pPr>
            <a:fld id="{B476066F-DB51-BE42-A60B-06DAE2942EC1}" type="slidenum">
              <a:rPr lang="en-US" altLang="en-US"/>
              <a:pPr>
                <a:defRPr/>
              </a:pPr>
              <a:t>‹#›</a:t>
            </a:fld>
            <a:endParaRPr lang="en-US" altLang="en-US"/>
          </a:p>
        </p:txBody>
      </p:sp>
    </p:spTree>
    <p:extLst>
      <p:ext uri="{BB962C8B-B14F-4D97-AF65-F5344CB8AC3E}">
        <p14:creationId xmlns:p14="http://schemas.microsoft.com/office/powerpoint/2010/main" val="2039549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r>
              <a:rPr lang="en-US"/>
              <a:t>Click to edit Master title style</a:t>
            </a:r>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r>
              <a:rPr lang="en-US"/>
              <a:t>Click to edit Master subtitle style</a:t>
            </a:r>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spcBef>
                <a:spcPts val="0"/>
              </a:spcBef>
              <a:spcAft>
                <a:spcPts val="0"/>
              </a:spcAft>
            </a:pPr>
            <a:fld id="{00000000-1234-1234-1234-123412341234}" type="slidenum">
              <a:rPr lang="en" smtClean="0"/>
              <a:pPr>
                <a:spcBef>
                  <a:spcPts val="0"/>
                </a:spcBef>
                <a:spcAft>
                  <a:spcPts val="0"/>
                </a:spcAft>
              </a:pPr>
              <a:t>‹#›</a:t>
            </a:fld>
            <a:endParaRPr lang="en"/>
          </a:p>
        </p:txBody>
      </p:sp>
    </p:spTree>
    <p:extLst>
      <p:ext uri="{BB962C8B-B14F-4D97-AF65-F5344CB8AC3E}">
        <p14:creationId xmlns:p14="http://schemas.microsoft.com/office/powerpoint/2010/main" val="38841020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r>
              <a:rPr lang="en-US"/>
              <a:t>Click to edit Master title style</a:t>
            </a:r>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pPr lvl="0"/>
            <a:r>
              <a:rPr lang="en-US"/>
              <a:t>Click to edit Master text styles</a:t>
            </a: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spcBef>
                <a:spcPts val="0"/>
              </a:spcBef>
              <a:spcAft>
                <a:spcPts val="0"/>
              </a:spcAft>
            </a:pPr>
            <a:fld id="{00000000-1234-1234-1234-123412341234}" type="slidenum">
              <a:rPr lang="en" smtClean="0"/>
              <a:pPr>
                <a:spcBef>
                  <a:spcPts val="0"/>
                </a:spcBef>
                <a:spcAft>
                  <a:spcPts val="0"/>
                </a:spcAft>
              </a:pPr>
              <a:t>‹#›</a:t>
            </a:fld>
            <a:endParaRPr lang="en"/>
          </a:p>
        </p:txBody>
      </p:sp>
    </p:spTree>
    <p:extLst>
      <p:ext uri="{BB962C8B-B14F-4D97-AF65-F5344CB8AC3E}">
        <p14:creationId xmlns:p14="http://schemas.microsoft.com/office/powerpoint/2010/main" val="28268152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2 Content 2 Column Slide">
  <p:cSld name="#2 Content 2 Column Slide">
    <p:bg>
      <p:bgPr>
        <a:solidFill>
          <a:srgbClr val="FFFFFF"/>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1087395" y="365125"/>
            <a:ext cx="10046000" cy="13256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accent2"/>
              </a:buClr>
              <a:buSzPts val="2700"/>
              <a:buFont typeface="Palatino"/>
              <a:buNone/>
              <a:defRPr sz="36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r>
              <a:rPr lang="en-US"/>
              <a:t>Click to edit Master title style</a:t>
            </a:r>
            <a:endParaRPr/>
          </a:p>
        </p:txBody>
      </p:sp>
      <p:sp>
        <p:nvSpPr>
          <p:cNvPr id="52" name="Google Shape;52;p13"/>
          <p:cNvSpPr txBox="1">
            <a:spLocks noGrp="1"/>
          </p:cNvSpPr>
          <p:nvPr>
            <p:ph type="body" idx="1"/>
          </p:nvPr>
        </p:nvSpPr>
        <p:spPr>
          <a:xfrm>
            <a:off x="1087395" y="1798320"/>
            <a:ext cx="4922400" cy="4391200"/>
          </a:xfrm>
          <a:prstGeom prst="rect">
            <a:avLst/>
          </a:prstGeom>
          <a:noFill/>
          <a:ln>
            <a:noFill/>
          </a:ln>
        </p:spPr>
        <p:txBody>
          <a:bodyPr spcFirstLastPara="1" wrap="square" lIns="68575" tIns="34275" rIns="68575" bIns="34275" anchor="t" anchorCtr="0">
            <a:normAutofit/>
          </a:bodyPr>
          <a:lstStyle>
            <a:lvl1pPr marL="609585" lvl="0" indent="-423323" algn="l" rtl="0">
              <a:lnSpc>
                <a:spcPct val="90000"/>
              </a:lnSpc>
              <a:spcBef>
                <a:spcPts val="1067"/>
              </a:spcBef>
              <a:spcAft>
                <a:spcPts val="0"/>
              </a:spcAft>
              <a:buClr>
                <a:srgbClr val="674831"/>
              </a:buClr>
              <a:buSzPts val="1400"/>
              <a:buChar char="●"/>
              <a:defRPr/>
            </a:lvl1pPr>
            <a:lvl2pPr marL="1219170" lvl="1" indent="-423323" algn="l" rtl="0">
              <a:lnSpc>
                <a:spcPct val="90000"/>
              </a:lnSpc>
              <a:spcBef>
                <a:spcPts val="1600"/>
              </a:spcBef>
              <a:spcAft>
                <a:spcPts val="0"/>
              </a:spcAft>
              <a:buClr>
                <a:srgbClr val="674831"/>
              </a:buClr>
              <a:buSzPts val="1400"/>
              <a:buChar char="○"/>
              <a:defRPr/>
            </a:lvl2pPr>
            <a:lvl3pPr marL="1828754" lvl="2" indent="-423323" algn="l" rtl="0">
              <a:lnSpc>
                <a:spcPct val="90000"/>
              </a:lnSpc>
              <a:spcBef>
                <a:spcPts val="1600"/>
              </a:spcBef>
              <a:spcAft>
                <a:spcPts val="0"/>
              </a:spcAft>
              <a:buClr>
                <a:srgbClr val="674831"/>
              </a:buClr>
              <a:buSzPts val="1400"/>
              <a:buChar char="■"/>
              <a:defRPr/>
            </a:lvl3pPr>
            <a:lvl4pPr marL="2438339" lvl="3" indent="-423323" algn="l" rtl="0">
              <a:lnSpc>
                <a:spcPct val="90000"/>
              </a:lnSpc>
              <a:spcBef>
                <a:spcPts val="1600"/>
              </a:spcBef>
              <a:spcAft>
                <a:spcPts val="0"/>
              </a:spcAft>
              <a:buClr>
                <a:srgbClr val="674831"/>
              </a:buClr>
              <a:buSzPts val="1400"/>
              <a:buChar char="●"/>
              <a:defRPr/>
            </a:lvl4pPr>
            <a:lvl5pPr marL="3047924" lvl="4" indent="-423323" algn="l" rtl="0">
              <a:lnSpc>
                <a:spcPct val="90000"/>
              </a:lnSpc>
              <a:spcBef>
                <a:spcPts val="1600"/>
              </a:spcBef>
              <a:spcAft>
                <a:spcPts val="0"/>
              </a:spcAft>
              <a:buClr>
                <a:srgbClr val="674831"/>
              </a:buClr>
              <a:buSzPts val="1400"/>
              <a:buChar char="○"/>
              <a:defRPr/>
            </a:lvl5pPr>
            <a:lvl6pPr marL="3657509" lvl="5" indent="-423323" algn="l" rtl="0">
              <a:lnSpc>
                <a:spcPct val="90000"/>
              </a:lnSpc>
              <a:spcBef>
                <a:spcPts val="1600"/>
              </a:spcBef>
              <a:spcAft>
                <a:spcPts val="0"/>
              </a:spcAft>
              <a:buClr>
                <a:schemeClr val="dk1"/>
              </a:buClr>
              <a:buSzPts val="1400"/>
              <a:buChar char="■"/>
              <a:defRPr/>
            </a:lvl6pPr>
            <a:lvl7pPr marL="4267093" lvl="6" indent="-423323" algn="l" rtl="0">
              <a:lnSpc>
                <a:spcPct val="90000"/>
              </a:lnSpc>
              <a:spcBef>
                <a:spcPts val="1600"/>
              </a:spcBef>
              <a:spcAft>
                <a:spcPts val="0"/>
              </a:spcAft>
              <a:buClr>
                <a:schemeClr val="dk1"/>
              </a:buClr>
              <a:buSzPts val="1400"/>
              <a:buChar char="●"/>
              <a:defRPr/>
            </a:lvl7pPr>
            <a:lvl8pPr marL="4876678" lvl="7" indent="-423323" algn="l" rtl="0">
              <a:lnSpc>
                <a:spcPct val="90000"/>
              </a:lnSpc>
              <a:spcBef>
                <a:spcPts val="1600"/>
              </a:spcBef>
              <a:spcAft>
                <a:spcPts val="0"/>
              </a:spcAft>
              <a:buClr>
                <a:schemeClr val="dk1"/>
              </a:buClr>
              <a:buSzPts val="1400"/>
              <a:buChar char="○"/>
              <a:defRPr/>
            </a:lvl8pPr>
            <a:lvl9pPr marL="5486263" lvl="8" indent="-423323" algn="l" rtl="0">
              <a:lnSpc>
                <a:spcPct val="90000"/>
              </a:lnSpc>
              <a:spcBef>
                <a:spcPts val="1600"/>
              </a:spcBef>
              <a:spcAft>
                <a:spcPts val="1600"/>
              </a:spcAft>
              <a:buClr>
                <a:schemeClr val="dk1"/>
              </a:buClr>
              <a:buSzPts val="1400"/>
              <a:buChar char="■"/>
              <a:defRPr/>
            </a:lvl9pPr>
          </a:lstStyle>
          <a:p>
            <a:pPr lvl="0"/>
            <a:r>
              <a:rPr lang="en-US"/>
              <a:t>Click to edit Master text styles</a:t>
            </a:r>
          </a:p>
        </p:txBody>
      </p:sp>
      <p:sp>
        <p:nvSpPr>
          <p:cNvPr id="53" name="Google Shape;53;p13"/>
          <p:cNvSpPr txBox="1">
            <a:spLocks noGrp="1"/>
          </p:cNvSpPr>
          <p:nvPr>
            <p:ph type="body" idx="2"/>
          </p:nvPr>
        </p:nvSpPr>
        <p:spPr>
          <a:xfrm>
            <a:off x="6184557" y="1798320"/>
            <a:ext cx="4948800" cy="4391200"/>
          </a:xfrm>
          <a:prstGeom prst="rect">
            <a:avLst/>
          </a:prstGeom>
          <a:noFill/>
          <a:ln>
            <a:noFill/>
          </a:ln>
        </p:spPr>
        <p:txBody>
          <a:bodyPr spcFirstLastPara="1" wrap="square" lIns="68575" tIns="34275" rIns="68575" bIns="34275" anchor="t" anchorCtr="0">
            <a:normAutofit/>
          </a:bodyPr>
          <a:lstStyle>
            <a:lvl1pPr marL="609585" lvl="0" indent="-423323" algn="l" rtl="0">
              <a:lnSpc>
                <a:spcPct val="90000"/>
              </a:lnSpc>
              <a:spcBef>
                <a:spcPts val="1067"/>
              </a:spcBef>
              <a:spcAft>
                <a:spcPts val="0"/>
              </a:spcAft>
              <a:buClr>
                <a:srgbClr val="674831"/>
              </a:buClr>
              <a:buSzPts val="1400"/>
              <a:buChar char="●"/>
              <a:defRPr/>
            </a:lvl1pPr>
            <a:lvl2pPr marL="1219170" lvl="1" indent="-423323" algn="l" rtl="0">
              <a:lnSpc>
                <a:spcPct val="90000"/>
              </a:lnSpc>
              <a:spcBef>
                <a:spcPts val="1600"/>
              </a:spcBef>
              <a:spcAft>
                <a:spcPts val="0"/>
              </a:spcAft>
              <a:buClr>
                <a:srgbClr val="674831"/>
              </a:buClr>
              <a:buSzPts val="1400"/>
              <a:buChar char="○"/>
              <a:defRPr/>
            </a:lvl2pPr>
            <a:lvl3pPr marL="1828754" lvl="2" indent="-423323" algn="l" rtl="0">
              <a:lnSpc>
                <a:spcPct val="90000"/>
              </a:lnSpc>
              <a:spcBef>
                <a:spcPts val="1600"/>
              </a:spcBef>
              <a:spcAft>
                <a:spcPts val="0"/>
              </a:spcAft>
              <a:buClr>
                <a:srgbClr val="674831"/>
              </a:buClr>
              <a:buSzPts val="1400"/>
              <a:buChar char="■"/>
              <a:defRPr/>
            </a:lvl3pPr>
            <a:lvl4pPr marL="2438339" lvl="3" indent="-423323" algn="l" rtl="0">
              <a:lnSpc>
                <a:spcPct val="90000"/>
              </a:lnSpc>
              <a:spcBef>
                <a:spcPts val="1600"/>
              </a:spcBef>
              <a:spcAft>
                <a:spcPts val="0"/>
              </a:spcAft>
              <a:buClr>
                <a:srgbClr val="674831"/>
              </a:buClr>
              <a:buSzPts val="1400"/>
              <a:buChar char="●"/>
              <a:defRPr/>
            </a:lvl4pPr>
            <a:lvl5pPr marL="3047924" lvl="4" indent="-423323" algn="l" rtl="0">
              <a:lnSpc>
                <a:spcPct val="90000"/>
              </a:lnSpc>
              <a:spcBef>
                <a:spcPts val="1600"/>
              </a:spcBef>
              <a:spcAft>
                <a:spcPts val="0"/>
              </a:spcAft>
              <a:buClr>
                <a:srgbClr val="674831"/>
              </a:buClr>
              <a:buSzPts val="1400"/>
              <a:buChar char="○"/>
              <a:defRPr/>
            </a:lvl5pPr>
            <a:lvl6pPr marL="3657509" lvl="5" indent="-423323" algn="l" rtl="0">
              <a:lnSpc>
                <a:spcPct val="90000"/>
              </a:lnSpc>
              <a:spcBef>
                <a:spcPts val="1600"/>
              </a:spcBef>
              <a:spcAft>
                <a:spcPts val="0"/>
              </a:spcAft>
              <a:buClr>
                <a:schemeClr val="dk1"/>
              </a:buClr>
              <a:buSzPts val="1400"/>
              <a:buChar char="■"/>
              <a:defRPr/>
            </a:lvl6pPr>
            <a:lvl7pPr marL="4267093" lvl="6" indent="-423323" algn="l" rtl="0">
              <a:lnSpc>
                <a:spcPct val="90000"/>
              </a:lnSpc>
              <a:spcBef>
                <a:spcPts val="1600"/>
              </a:spcBef>
              <a:spcAft>
                <a:spcPts val="0"/>
              </a:spcAft>
              <a:buClr>
                <a:schemeClr val="dk1"/>
              </a:buClr>
              <a:buSzPts val="1400"/>
              <a:buChar char="●"/>
              <a:defRPr/>
            </a:lvl7pPr>
            <a:lvl8pPr marL="4876678" lvl="7" indent="-423323" algn="l" rtl="0">
              <a:lnSpc>
                <a:spcPct val="90000"/>
              </a:lnSpc>
              <a:spcBef>
                <a:spcPts val="1600"/>
              </a:spcBef>
              <a:spcAft>
                <a:spcPts val="0"/>
              </a:spcAft>
              <a:buClr>
                <a:schemeClr val="dk1"/>
              </a:buClr>
              <a:buSzPts val="1400"/>
              <a:buChar char="○"/>
              <a:defRPr/>
            </a:lvl8pPr>
            <a:lvl9pPr marL="5486263" lvl="8" indent="-423323" algn="l" rtl="0">
              <a:lnSpc>
                <a:spcPct val="90000"/>
              </a:lnSpc>
              <a:spcBef>
                <a:spcPts val="1600"/>
              </a:spcBef>
              <a:spcAft>
                <a:spcPts val="1600"/>
              </a:spcAft>
              <a:buClr>
                <a:schemeClr val="dk1"/>
              </a:buClr>
              <a:buSzPts val="1400"/>
              <a:buChar char="■"/>
              <a:defRPr/>
            </a:lvl9pPr>
          </a:lstStyle>
          <a:p>
            <a:pPr lvl="0"/>
            <a:r>
              <a:rPr lang="en-US"/>
              <a:t>Click to edit Master text styles</a:t>
            </a:r>
          </a:p>
        </p:txBody>
      </p:sp>
      <p:sp>
        <p:nvSpPr>
          <p:cNvPr id="54" name="Google Shape;54;p13"/>
          <p:cNvSpPr txBox="1"/>
          <p:nvPr/>
        </p:nvSpPr>
        <p:spPr>
          <a:xfrm>
            <a:off x="8464379" y="6356351"/>
            <a:ext cx="2743200" cy="365200"/>
          </a:xfrm>
          <a:prstGeom prst="rect">
            <a:avLst/>
          </a:prstGeom>
          <a:noFill/>
          <a:ln>
            <a:noFill/>
          </a:ln>
        </p:spPr>
        <p:txBody>
          <a:bodyPr spcFirstLastPara="1" wrap="square" lIns="91433" tIns="45700" rIns="91433" bIns="45700" anchor="ctr" anchorCtr="0">
            <a:noAutofit/>
          </a:bodyPr>
          <a:lstStyle/>
          <a:p>
            <a:pPr marL="0" marR="0" lvl="0" indent="0" algn="r" rtl="0">
              <a:spcBef>
                <a:spcPts val="0"/>
              </a:spcBef>
              <a:spcAft>
                <a:spcPts val="0"/>
              </a:spcAft>
              <a:buNone/>
            </a:pPr>
            <a:fld id="{00000000-1234-1234-1234-123412341234}" type="slidenum">
              <a:rPr lang="en" sz="1200" b="1" i="0" u="none" strike="noStrike" cap="none">
                <a:solidFill>
                  <a:schemeClr val="accent4"/>
                </a:solidFill>
                <a:latin typeface="Gill Sans"/>
                <a:ea typeface="Gill Sans"/>
                <a:cs typeface="Gill Sans"/>
                <a:sym typeface="Gill Sans"/>
              </a:rPr>
              <a:pPr marL="0" marR="0" lvl="0" indent="0" algn="r" rtl="0">
                <a:spcBef>
                  <a:spcPts val="0"/>
                </a:spcBef>
                <a:spcAft>
                  <a:spcPts val="0"/>
                </a:spcAft>
                <a:buNone/>
              </a:pPr>
              <a:t>‹#›</a:t>
            </a:fld>
            <a:endParaRPr sz="1200" b="1" i="0" u="none" strike="noStrike" cap="none">
              <a:solidFill>
                <a:schemeClr val="accent4"/>
              </a:solidFill>
              <a:latin typeface="Gill Sans"/>
              <a:ea typeface="Gill Sans"/>
              <a:cs typeface="Gill Sans"/>
              <a:sym typeface="Gill Sans"/>
            </a:endParaRPr>
          </a:p>
        </p:txBody>
      </p:sp>
    </p:spTree>
    <p:extLst>
      <p:ext uri="{BB962C8B-B14F-4D97-AF65-F5344CB8AC3E}">
        <p14:creationId xmlns:p14="http://schemas.microsoft.com/office/powerpoint/2010/main" val="25210114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2 Content Slide">
  <p:cSld name="#2 Content Slide">
    <p:bg>
      <p:bgPr>
        <a:solidFill>
          <a:srgbClr val="FFFFFF"/>
        </a:solidFill>
        <a:effectLst/>
      </p:bgPr>
    </p:bg>
    <p:spTree>
      <p:nvGrpSpPr>
        <p:cNvPr id="1" name="Shape 55"/>
        <p:cNvGrpSpPr/>
        <p:nvPr/>
      </p:nvGrpSpPr>
      <p:grpSpPr>
        <a:xfrm>
          <a:off x="0" y="0"/>
          <a:ext cx="0" cy="0"/>
          <a:chOff x="0" y="0"/>
          <a:chExt cx="0" cy="0"/>
        </a:xfrm>
      </p:grpSpPr>
      <p:sp>
        <p:nvSpPr>
          <p:cNvPr id="56" name="Google Shape;56;p14"/>
          <p:cNvSpPr txBox="1"/>
          <p:nvPr/>
        </p:nvSpPr>
        <p:spPr>
          <a:xfrm>
            <a:off x="8464379" y="6356351"/>
            <a:ext cx="2743200" cy="365200"/>
          </a:xfrm>
          <a:prstGeom prst="rect">
            <a:avLst/>
          </a:prstGeom>
          <a:noFill/>
          <a:ln>
            <a:noFill/>
          </a:ln>
        </p:spPr>
        <p:txBody>
          <a:bodyPr spcFirstLastPara="1" wrap="square" lIns="91433" tIns="45700" rIns="91433" bIns="45700" anchor="ctr" anchorCtr="0">
            <a:noAutofit/>
          </a:bodyPr>
          <a:lstStyle/>
          <a:p>
            <a:pPr marL="0" marR="0" lvl="0" indent="0" algn="r" rtl="0">
              <a:spcBef>
                <a:spcPts val="0"/>
              </a:spcBef>
              <a:spcAft>
                <a:spcPts val="0"/>
              </a:spcAft>
              <a:buNone/>
            </a:pPr>
            <a:fld id="{00000000-1234-1234-1234-123412341234}" type="slidenum">
              <a:rPr lang="en" sz="1200" b="1" i="0" u="none" strike="noStrike" cap="none">
                <a:solidFill>
                  <a:schemeClr val="accent4"/>
                </a:solidFill>
                <a:latin typeface="Gill Sans"/>
                <a:ea typeface="Gill Sans"/>
                <a:cs typeface="Gill Sans"/>
                <a:sym typeface="Gill Sans"/>
              </a:rPr>
              <a:pPr marL="0" marR="0" lvl="0" indent="0" algn="r" rtl="0">
                <a:spcBef>
                  <a:spcPts val="0"/>
                </a:spcBef>
                <a:spcAft>
                  <a:spcPts val="0"/>
                </a:spcAft>
                <a:buNone/>
              </a:pPr>
              <a:t>‹#›</a:t>
            </a:fld>
            <a:endParaRPr sz="1200" b="1" i="0" u="none" strike="noStrike" cap="none">
              <a:solidFill>
                <a:schemeClr val="accent4"/>
              </a:solidFill>
              <a:latin typeface="Gill Sans"/>
              <a:ea typeface="Gill Sans"/>
              <a:cs typeface="Gill Sans"/>
              <a:sym typeface="Gill Sans"/>
            </a:endParaRPr>
          </a:p>
        </p:txBody>
      </p:sp>
      <p:sp>
        <p:nvSpPr>
          <p:cNvPr id="57" name="Google Shape;57;p14"/>
          <p:cNvSpPr txBox="1">
            <a:spLocks noGrp="1"/>
          </p:cNvSpPr>
          <p:nvPr>
            <p:ph type="title"/>
          </p:nvPr>
        </p:nvSpPr>
        <p:spPr>
          <a:xfrm>
            <a:off x="1075037" y="365125"/>
            <a:ext cx="10058400" cy="13256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accent2"/>
              </a:buClr>
              <a:buSzPts val="2700"/>
              <a:buFont typeface="Palatino"/>
              <a:buNone/>
              <a:defRPr sz="36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r>
              <a:rPr lang="en-US"/>
              <a:t>Click to edit Master title style</a:t>
            </a:r>
            <a:endParaRPr/>
          </a:p>
        </p:txBody>
      </p:sp>
      <p:sp>
        <p:nvSpPr>
          <p:cNvPr id="58" name="Google Shape;58;p14"/>
          <p:cNvSpPr txBox="1">
            <a:spLocks noGrp="1"/>
          </p:cNvSpPr>
          <p:nvPr>
            <p:ph type="body" idx="1"/>
          </p:nvPr>
        </p:nvSpPr>
        <p:spPr>
          <a:xfrm>
            <a:off x="1075037" y="1921669"/>
            <a:ext cx="10058400" cy="4351200"/>
          </a:xfrm>
          <a:prstGeom prst="rect">
            <a:avLst/>
          </a:prstGeom>
          <a:noFill/>
          <a:ln>
            <a:noFill/>
          </a:ln>
        </p:spPr>
        <p:txBody>
          <a:bodyPr spcFirstLastPara="1" wrap="square" lIns="68575" tIns="34275" rIns="68575" bIns="34275" anchor="t" anchorCtr="0">
            <a:normAutofit/>
          </a:bodyPr>
          <a:lstStyle>
            <a:lvl1pPr marL="609585" lvl="0" indent="-423323" algn="l" rtl="0">
              <a:lnSpc>
                <a:spcPct val="90000"/>
              </a:lnSpc>
              <a:spcBef>
                <a:spcPts val="1067"/>
              </a:spcBef>
              <a:spcAft>
                <a:spcPts val="0"/>
              </a:spcAft>
              <a:buClr>
                <a:srgbClr val="674831"/>
              </a:buClr>
              <a:buSzPts val="1400"/>
              <a:buChar char="●"/>
              <a:defRPr/>
            </a:lvl1pPr>
            <a:lvl2pPr marL="1219170" lvl="1" indent="-423323" algn="l" rtl="0">
              <a:lnSpc>
                <a:spcPct val="90000"/>
              </a:lnSpc>
              <a:spcBef>
                <a:spcPts val="1600"/>
              </a:spcBef>
              <a:spcAft>
                <a:spcPts val="0"/>
              </a:spcAft>
              <a:buClr>
                <a:srgbClr val="674831"/>
              </a:buClr>
              <a:buSzPts val="1400"/>
              <a:buChar char="○"/>
              <a:defRPr/>
            </a:lvl2pPr>
            <a:lvl3pPr marL="1828754" lvl="2" indent="-423323" algn="l" rtl="0">
              <a:lnSpc>
                <a:spcPct val="90000"/>
              </a:lnSpc>
              <a:spcBef>
                <a:spcPts val="1600"/>
              </a:spcBef>
              <a:spcAft>
                <a:spcPts val="0"/>
              </a:spcAft>
              <a:buClr>
                <a:srgbClr val="674831"/>
              </a:buClr>
              <a:buSzPts val="1400"/>
              <a:buChar char="■"/>
              <a:defRPr/>
            </a:lvl3pPr>
            <a:lvl4pPr marL="2438339" lvl="3" indent="-423323" algn="l" rtl="0">
              <a:lnSpc>
                <a:spcPct val="90000"/>
              </a:lnSpc>
              <a:spcBef>
                <a:spcPts val="1600"/>
              </a:spcBef>
              <a:spcAft>
                <a:spcPts val="0"/>
              </a:spcAft>
              <a:buClr>
                <a:srgbClr val="674831"/>
              </a:buClr>
              <a:buSzPts val="1400"/>
              <a:buChar char="●"/>
              <a:defRPr/>
            </a:lvl4pPr>
            <a:lvl5pPr marL="3047924" lvl="4" indent="-423323" algn="l" rtl="0">
              <a:lnSpc>
                <a:spcPct val="90000"/>
              </a:lnSpc>
              <a:spcBef>
                <a:spcPts val="1600"/>
              </a:spcBef>
              <a:spcAft>
                <a:spcPts val="0"/>
              </a:spcAft>
              <a:buClr>
                <a:srgbClr val="674831"/>
              </a:buClr>
              <a:buSzPts val="1400"/>
              <a:buChar char="○"/>
              <a:defRPr/>
            </a:lvl5pPr>
            <a:lvl6pPr marL="3657509" lvl="5" indent="-423323" algn="l" rtl="0">
              <a:lnSpc>
                <a:spcPct val="90000"/>
              </a:lnSpc>
              <a:spcBef>
                <a:spcPts val="1600"/>
              </a:spcBef>
              <a:spcAft>
                <a:spcPts val="0"/>
              </a:spcAft>
              <a:buClr>
                <a:schemeClr val="dk1"/>
              </a:buClr>
              <a:buSzPts val="1400"/>
              <a:buChar char="■"/>
              <a:defRPr/>
            </a:lvl6pPr>
            <a:lvl7pPr marL="4267093" lvl="6" indent="-423323" algn="l" rtl="0">
              <a:lnSpc>
                <a:spcPct val="90000"/>
              </a:lnSpc>
              <a:spcBef>
                <a:spcPts val="1600"/>
              </a:spcBef>
              <a:spcAft>
                <a:spcPts val="0"/>
              </a:spcAft>
              <a:buClr>
                <a:schemeClr val="dk1"/>
              </a:buClr>
              <a:buSzPts val="1400"/>
              <a:buChar char="●"/>
              <a:defRPr/>
            </a:lvl7pPr>
            <a:lvl8pPr marL="4876678" lvl="7" indent="-423323" algn="l" rtl="0">
              <a:lnSpc>
                <a:spcPct val="90000"/>
              </a:lnSpc>
              <a:spcBef>
                <a:spcPts val="1600"/>
              </a:spcBef>
              <a:spcAft>
                <a:spcPts val="0"/>
              </a:spcAft>
              <a:buClr>
                <a:schemeClr val="dk1"/>
              </a:buClr>
              <a:buSzPts val="1400"/>
              <a:buChar char="○"/>
              <a:defRPr/>
            </a:lvl8pPr>
            <a:lvl9pPr marL="5486263" lvl="8" indent="-423323" algn="l" rtl="0">
              <a:lnSpc>
                <a:spcPct val="90000"/>
              </a:lnSpc>
              <a:spcBef>
                <a:spcPts val="1600"/>
              </a:spcBef>
              <a:spcAft>
                <a:spcPts val="1600"/>
              </a:spcAft>
              <a:buClr>
                <a:schemeClr val="dk1"/>
              </a:buClr>
              <a:buSzPts val="1400"/>
              <a:buChar char="■"/>
              <a:defRPr/>
            </a:lvl9pPr>
          </a:lstStyle>
          <a:p>
            <a:pPr lvl="0"/>
            <a:r>
              <a:rPr lang="en-US"/>
              <a:t>Click to edit Master text styles</a:t>
            </a:r>
          </a:p>
        </p:txBody>
      </p:sp>
    </p:spTree>
    <p:extLst>
      <p:ext uri="{BB962C8B-B14F-4D97-AF65-F5344CB8AC3E}">
        <p14:creationId xmlns:p14="http://schemas.microsoft.com/office/powerpoint/2010/main" val="27496178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D219A38D-6D75-2B4F-98B4-57364A92C02F}"/>
              </a:ext>
            </a:extLst>
          </p:cNvPr>
          <p:cNvSpPr>
            <a:spLocks noGrp="1" noChangeArrowheads="1"/>
          </p:cNvSpPr>
          <p:nvPr>
            <p:ph type="title"/>
          </p:nvPr>
        </p:nvSpPr>
        <p:spPr bwMode="auto">
          <a:xfrm>
            <a:off x="1277938" y="365125"/>
            <a:ext cx="10075862"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US" altLang="en-US" dirty="0"/>
          </a:p>
        </p:txBody>
      </p:sp>
      <p:sp>
        <p:nvSpPr>
          <p:cNvPr id="1027" name="Text Placeholder 2">
            <a:extLst>
              <a:ext uri="{FF2B5EF4-FFF2-40B4-BE49-F238E27FC236}">
                <a16:creationId xmlns:a16="http://schemas.microsoft.com/office/drawing/2014/main" id="{4F6BD75E-9AF0-904A-A3D6-F506897C15C2}"/>
              </a:ext>
            </a:extLst>
          </p:cNvPr>
          <p:cNvSpPr>
            <a:spLocks noGrp="1" noChangeArrowheads="1"/>
          </p:cNvSpPr>
          <p:nvPr>
            <p:ph type="body" idx="1"/>
          </p:nvPr>
        </p:nvSpPr>
        <p:spPr bwMode="auto">
          <a:xfrm>
            <a:off x="1289050" y="1825625"/>
            <a:ext cx="1006475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 Remember to ad alt text to all imported graphics and images.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5" name="Slide Number Placeholder 14">
            <a:extLst>
              <a:ext uri="{FF2B5EF4-FFF2-40B4-BE49-F238E27FC236}">
                <a16:creationId xmlns:a16="http://schemas.microsoft.com/office/drawing/2014/main" id="{29EA61E8-B75B-B74B-87CB-4B8D9381DBCB}"/>
              </a:ext>
            </a:extLst>
          </p:cNvPr>
          <p:cNvSpPr>
            <a:spLocks noGrp="1"/>
          </p:cNvSpPr>
          <p:nvPr>
            <p:ph type="sldNum" sz="quarter" idx="4"/>
          </p:nvPr>
        </p:nvSpPr>
        <p:spPr>
          <a:xfrm>
            <a:off x="10437813" y="6356350"/>
            <a:ext cx="915987" cy="365125"/>
          </a:xfrm>
          <a:prstGeom prst="rect">
            <a:avLst/>
          </a:prstGeom>
        </p:spPr>
        <p:txBody>
          <a:bodyPr vert="horz" wrap="square" lIns="91440" tIns="45720" rIns="0" bIns="45720" numCol="1" anchor="ctr" anchorCtr="0" compatLnSpc="1">
            <a:prstTxWarp prst="textNoShape">
              <a:avLst/>
            </a:prstTxWarp>
          </a:bodyPr>
          <a:lstStyle>
            <a:lvl1pPr algn="r" eaLnBrk="1" hangingPunct="1">
              <a:defRPr sz="1200">
                <a:solidFill>
                  <a:srgbClr val="7F7F7F"/>
                </a:solidFill>
              </a:defRPr>
            </a:lvl1pPr>
          </a:lstStyle>
          <a:p>
            <a:pPr>
              <a:defRPr/>
            </a:pPr>
            <a:fld id="{9ED82E19-CF53-804B-BF6B-B4883B61ADC7}"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Lst>
  <p:hf hdr="0" dt="0"/>
  <p:txStyles>
    <p:titleStyle>
      <a:lvl1pPr algn="l" rtl="0" eaLnBrk="1" fontAlgn="base" hangingPunct="1">
        <a:lnSpc>
          <a:spcPct val="90000"/>
        </a:lnSpc>
        <a:spcBef>
          <a:spcPct val="0"/>
        </a:spcBef>
        <a:spcAft>
          <a:spcPct val="0"/>
        </a:spcAft>
        <a:defRPr sz="4400" kern="1200">
          <a:solidFill>
            <a:schemeClr val="accent4"/>
          </a:solidFill>
          <a:latin typeface="Palatino" pitchFamily="2" charset="77"/>
          <a:ea typeface="Palatino" pitchFamily="2" charset="77"/>
          <a:cs typeface="Palatino" pitchFamily="2" charset="77"/>
        </a:defRPr>
      </a:lvl1pPr>
      <a:lvl2pPr algn="l" rtl="0" eaLnBrk="1" fontAlgn="base" hangingPunct="1">
        <a:lnSpc>
          <a:spcPct val="90000"/>
        </a:lnSpc>
        <a:spcBef>
          <a:spcPct val="0"/>
        </a:spcBef>
        <a:spcAft>
          <a:spcPct val="0"/>
        </a:spcAft>
        <a:defRPr sz="4400">
          <a:solidFill>
            <a:schemeClr val="accent1"/>
          </a:solidFill>
          <a:latin typeface="Palatino" pitchFamily="2" charset="77"/>
          <a:ea typeface="Palatino" pitchFamily="2" charset="77"/>
          <a:cs typeface="Palatino" pitchFamily="2" charset="77"/>
        </a:defRPr>
      </a:lvl2pPr>
      <a:lvl3pPr algn="l" rtl="0" eaLnBrk="1" fontAlgn="base" hangingPunct="1">
        <a:lnSpc>
          <a:spcPct val="90000"/>
        </a:lnSpc>
        <a:spcBef>
          <a:spcPct val="0"/>
        </a:spcBef>
        <a:spcAft>
          <a:spcPct val="0"/>
        </a:spcAft>
        <a:defRPr sz="4400">
          <a:solidFill>
            <a:schemeClr val="accent1"/>
          </a:solidFill>
          <a:latin typeface="Palatino" pitchFamily="2" charset="77"/>
          <a:ea typeface="Palatino" pitchFamily="2" charset="77"/>
          <a:cs typeface="Palatino" pitchFamily="2" charset="77"/>
        </a:defRPr>
      </a:lvl3pPr>
      <a:lvl4pPr algn="l" rtl="0" eaLnBrk="1" fontAlgn="base" hangingPunct="1">
        <a:lnSpc>
          <a:spcPct val="90000"/>
        </a:lnSpc>
        <a:spcBef>
          <a:spcPct val="0"/>
        </a:spcBef>
        <a:spcAft>
          <a:spcPct val="0"/>
        </a:spcAft>
        <a:defRPr sz="4400">
          <a:solidFill>
            <a:schemeClr val="accent1"/>
          </a:solidFill>
          <a:latin typeface="Palatino" pitchFamily="2" charset="77"/>
          <a:ea typeface="Palatino" pitchFamily="2" charset="77"/>
          <a:cs typeface="Palatino" pitchFamily="2" charset="77"/>
        </a:defRPr>
      </a:lvl4pPr>
      <a:lvl5pPr algn="l" rtl="0" eaLnBrk="1" fontAlgn="base" hangingPunct="1">
        <a:lnSpc>
          <a:spcPct val="90000"/>
        </a:lnSpc>
        <a:spcBef>
          <a:spcPct val="0"/>
        </a:spcBef>
        <a:spcAft>
          <a:spcPct val="0"/>
        </a:spcAft>
        <a:defRPr sz="4400">
          <a:solidFill>
            <a:schemeClr val="accent1"/>
          </a:solidFill>
          <a:latin typeface="Palatino" pitchFamily="2" charset="77"/>
          <a:ea typeface="Palatino" pitchFamily="2" charset="77"/>
          <a:cs typeface="Palatino" pitchFamily="2" charset="77"/>
        </a:defRPr>
      </a:lvl5pPr>
      <a:lvl6pPr marL="457200" algn="l" rtl="0" eaLnBrk="1" fontAlgn="base" hangingPunct="1">
        <a:lnSpc>
          <a:spcPct val="90000"/>
        </a:lnSpc>
        <a:spcBef>
          <a:spcPct val="0"/>
        </a:spcBef>
        <a:spcAft>
          <a:spcPct val="0"/>
        </a:spcAft>
        <a:defRPr sz="4400">
          <a:solidFill>
            <a:srgbClr val="10476C"/>
          </a:solidFill>
          <a:latin typeface="Palatino" pitchFamily="2" charset="77"/>
          <a:ea typeface="Palatino" pitchFamily="2" charset="77"/>
          <a:cs typeface="Palatino" pitchFamily="2" charset="77"/>
        </a:defRPr>
      </a:lvl6pPr>
      <a:lvl7pPr marL="914400" algn="l" rtl="0" eaLnBrk="1" fontAlgn="base" hangingPunct="1">
        <a:lnSpc>
          <a:spcPct val="90000"/>
        </a:lnSpc>
        <a:spcBef>
          <a:spcPct val="0"/>
        </a:spcBef>
        <a:spcAft>
          <a:spcPct val="0"/>
        </a:spcAft>
        <a:defRPr sz="4400">
          <a:solidFill>
            <a:srgbClr val="10476C"/>
          </a:solidFill>
          <a:latin typeface="Palatino" pitchFamily="2" charset="77"/>
          <a:ea typeface="Palatino" pitchFamily="2" charset="77"/>
          <a:cs typeface="Palatino" pitchFamily="2" charset="77"/>
        </a:defRPr>
      </a:lvl7pPr>
      <a:lvl8pPr marL="1371600" algn="l" rtl="0" eaLnBrk="1" fontAlgn="base" hangingPunct="1">
        <a:lnSpc>
          <a:spcPct val="90000"/>
        </a:lnSpc>
        <a:spcBef>
          <a:spcPct val="0"/>
        </a:spcBef>
        <a:spcAft>
          <a:spcPct val="0"/>
        </a:spcAft>
        <a:defRPr sz="4400">
          <a:solidFill>
            <a:srgbClr val="10476C"/>
          </a:solidFill>
          <a:latin typeface="Palatino" pitchFamily="2" charset="77"/>
          <a:ea typeface="Palatino" pitchFamily="2" charset="77"/>
          <a:cs typeface="Palatino" pitchFamily="2" charset="77"/>
        </a:defRPr>
      </a:lvl8pPr>
      <a:lvl9pPr marL="1828800" algn="l" rtl="0" eaLnBrk="1" fontAlgn="base" hangingPunct="1">
        <a:lnSpc>
          <a:spcPct val="90000"/>
        </a:lnSpc>
        <a:spcBef>
          <a:spcPct val="0"/>
        </a:spcBef>
        <a:spcAft>
          <a:spcPct val="0"/>
        </a:spcAft>
        <a:defRPr sz="4400">
          <a:solidFill>
            <a:srgbClr val="10476C"/>
          </a:solidFill>
          <a:latin typeface="Palatino" pitchFamily="2" charset="77"/>
          <a:ea typeface="Palatino" pitchFamily="2" charset="77"/>
          <a:cs typeface="Palatino" pitchFamily="2" charset="77"/>
        </a:defRPr>
      </a:lvl9pPr>
    </p:titleStyle>
    <p:bodyStyle>
      <a:lvl1pPr marL="228600" indent="-228600" algn="l" rtl="0" eaLnBrk="1" fontAlgn="base" hangingPunct="1">
        <a:lnSpc>
          <a:spcPct val="90000"/>
        </a:lnSpc>
        <a:spcBef>
          <a:spcPts val="1000"/>
        </a:spcBef>
        <a:spcAft>
          <a:spcPct val="0"/>
        </a:spcAft>
        <a:buFont typeface="Arial" panose="020B0604020202020204" pitchFamily="34" charset="0"/>
        <a:buChar char="•"/>
        <a:defRPr sz="2400" kern="1200">
          <a:solidFill>
            <a:srgbClr val="404040"/>
          </a:solidFill>
          <a:latin typeface="+mj-lt"/>
          <a:ea typeface="+mn-ea"/>
          <a:cs typeface="Gill Sans" panose="020B0502020104020203" pitchFamily="34" charset="-79"/>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200" kern="1200">
          <a:solidFill>
            <a:srgbClr val="404040"/>
          </a:solidFill>
          <a:latin typeface="+mj-lt"/>
          <a:ea typeface="+mn-ea"/>
          <a:cs typeface="Gill Sans" panose="020B0502020104020203" pitchFamily="34" charset="-79"/>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rgbClr val="404040"/>
          </a:solidFill>
          <a:latin typeface="+mj-lt"/>
          <a:ea typeface="+mn-ea"/>
          <a:cs typeface="Gill Sans" panose="020B0502020104020203" pitchFamily="34" charset="-79"/>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rgbClr val="404040"/>
          </a:solidFill>
          <a:latin typeface="+mj-lt"/>
          <a:ea typeface="+mn-ea"/>
          <a:cs typeface="Gill Sans" panose="020B0502020104020203" pitchFamily="34" charset="-79"/>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rgbClr val="404040"/>
          </a:solidFill>
          <a:latin typeface="+mj-lt"/>
          <a:ea typeface="+mn-ea"/>
          <a:cs typeface="Gill Sans" panose="020B05020201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13.png"/><Relationship Id="rId7" Type="http://schemas.openxmlformats.org/officeDocument/2006/relationships/diagramQuickStyle" Target="../diagrams/quickStyle2.xml"/><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14.png"/><Relationship Id="rId9" Type="http://schemas.microsoft.com/office/2007/relationships/diagramDrawing" Target="../diagrams/drawing2.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8" Type="http://schemas.openxmlformats.org/officeDocument/2006/relationships/image" Target="../media/image42.jpg"/><Relationship Id="rId13" Type="http://schemas.openxmlformats.org/officeDocument/2006/relationships/diagramLayout" Target="../diagrams/layout5.xml"/><Relationship Id="rId3" Type="http://schemas.openxmlformats.org/officeDocument/2006/relationships/image" Target="../media/image37.png"/><Relationship Id="rId7" Type="http://schemas.openxmlformats.org/officeDocument/2006/relationships/image" Target="../media/image41.jpg"/><Relationship Id="rId12" Type="http://schemas.openxmlformats.org/officeDocument/2006/relationships/diagramData" Target="../diagrams/data5.xml"/><Relationship Id="rId2" Type="http://schemas.openxmlformats.org/officeDocument/2006/relationships/notesSlide" Target="../notesSlides/notesSlide20.xml"/><Relationship Id="rId16" Type="http://schemas.microsoft.com/office/2007/relationships/diagramDrawing" Target="../diagrams/drawing5.xml"/><Relationship Id="rId1" Type="http://schemas.openxmlformats.org/officeDocument/2006/relationships/slideLayout" Target="../slideLayouts/slideLayout5.xml"/><Relationship Id="rId6" Type="http://schemas.openxmlformats.org/officeDocument/2006/relationships/image" Target="../media/image40.png"/><Relationship Id="rId11" Type="http://schemas.openxmlformats.org/officeDocument/2006/relationships/image" Target="../media/image45.jpg"/><Relationship Id="rId5" Type="http://schemas.openxmlformats.org/officeDocument/2006/relationships/image" Target="../media/image39.png"/><Relationship Id="rId15" Type="http://schemas.openxmlformats.org/officeDocument/2006/relationships/diagramColors" Target="../diagrams/colors5.xml"/><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jpg"/><Relationship Id="rId14" Type="http://schemas.openxmlformats.org/officeDocument/2006/relationships/diagramQuickStyle" Target="../diagrams/quickStyle5.xml"/></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hyperlink" Target="https://padlet.com/ProfessorBean/l9o53ry8jno027mz"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hyperlink" Target="https://www.kqed.org/mindshift/55941/how-to-develop-culturally-responsive-teaching-for-distance-learning"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hyperlink" Target="https://www.youtube.com/watch?v=XLfJME7gnKk&amp;t=2910s" TargetMode="External"/><Relationship Id="rId4" Type="http://schemas.openxmlformats.org/officeDocument/2006/relationships/hyperlink" Target="http://www.mindingtheobligationgap.com/" TargetMode="Externa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hyperlink" Target="https://padlet.com/ProfessorBean/muf93qtuaugah55b" TargetMode="External"/><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hyperlink" Target="http://www.youtube.com/watch?v=D9Ihs241zeg"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Google Shape;276;p44"/>
          <p:cNvSpPr txBox="1">
            <a:spLocks noGrp="1"/>
          </p:cNvSpPr>
          <p:nvPr>
            <p:ph type="title"/>
          </p:nvPr>
        </p:nvSpPr>
        <p:spPr>
          <a:xfrm>
            <a:off x="1021826" y="4823115"/>
            <a:ext cx="10432249" cy="1736660"/>
          </a:xfrm>
          <a:prstGeom prst="rect">
            <a:avLst/>
          </a:prstGeom>
        </p:spPr>
        <p:txBody>
          <a:bodyPr spcFirstLastPara="1" vert="horz" wrap="square" lIns="121900" tIns="121900" rIns="121900" bIns="121900" numCol="1" anchor="b" anchorCtr="0" compatLnSpc="1">
            <a:prstTxWarp prst="textNoShape">
              <a:avLst/>
            </a:prstTxWarp>
            <a:normAutofit fontScale="90000"/>
          </a:bodyPr>
          <a:lstStyle/>
          <a:p>
            <a:pPr>
              <a:lnSpc>
                <a:spcPct val="115000"/>
              </a:lnSpc>
              <a:buClr>
                <a:schemeClr val="dk1"/>
              </a:buClr>
              <a:buSzPct val="45833"/>
            </a:pPr>
            <a:endParaRPr sz="3200" dirty="0">
              <a:solidFill>
                <a:srgbClr val="201F1E"/>
              </a:solidFill>
              <a:highlight>
                <a:schemeClr val="accent6"/>
              </a:highlight>
            </a:endParaRPr>
          </a:p>
          <a:p>
            <a:pPr>
              <a:lnSpc>
                <a:spcPct val="115000"/>
              </a:lnSpc>
              <a:spcBef>
                <a:spcPts val="600"/>
              </a:spcBef>
              <a:buClr>
                <a:schemeClr val="dk1"/>
              </a:buClr>
              <a:buSzPct val="45833"/>
            </a:pPr>
            <a:r>
              <a:rPr lang="en" sz="3200" dirty="0">
                <a:solidFill>
                  <a:srgbClr val="201F1E"/>
                </a:solidFill>
              </a:rPr>
              <a:t> </a:t>
            </a:r>
            <a:r>
              <a:rPr lang="en" sz="3100" b="1" dirty="0">
                <a:solidFill>
                  <a:schemeClr val="bg1"/>
                </a:solidFill>
              </a:rPr>
              <a:t>Taking Action: Affirming Commitment to Culture, Lived Experiences, and Relationships in Learning Spaces</a:t>
            </a:r>
            <a:endParaRPr sz="3333" b="1" dirty="0">
              <a:solidFill>
                <a:schemeClr val="bg1"/>
              </a:solidFill>
            </a:endParaRPr>
          </a:p>
          <a:p>
            <a:pPr>
              <a:lnSpc>
                <a:spcPct val="115000"/>
              </a:lnSpc>
              <a:spcBef>
                <a:spcPts val="600"/>
              </a:spcBef>
              <a:spcAft>
                <a:spcPts val="600"/>
              </a:spcAft>
              <a:buClr>
                <a:schemeClr val="dk1"/>
              </a:buClr>
              <a:buSzPct val="44000"/>
            </a:pPr>
            <a:r>
              <a:rPr lang="en" sz="2700" dirty="0">
                <a:solidFill>
                  <a:schemeClr val="bg1"/>
                </a:solidFill>
              </a:rPr>
              <a:t>Wednesday, July 7, 2021 at 3:45 – 5:00 p.m.</a:t>
            </a:r>
            <a:endParaRPr sz="2700" dirty="0">
              <a:solidFill>
                <a:schemeClr val="bg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52"/>
          <p:cNvSpPr txBox="1">
            <a:spLocks noGrp="1"/>
          </p:cNvSpPr>
          <p:nvPr>
            <p:ph type="title"/>
          </p:nvPr>
        </p:nvSpPr>
        <p:spPr>
          <a:xfrm>
            <a:off x="2560319" y="1089890"/>
            <a:ext cx="8793479" cy="999289"/>
          </a:xfrm>
          <a:prstGeom prst="rect">
            <a:avLst/>
          </a:prstGeom>
        </p:spPr>
        <p:txBody>
          <a:bodyPr spcFirstLastPara="1" vert="horz" wrap="square" lIns="121900" tIns="121900" rIns="121900" bIns="121900" numCol="1" anchor="t" anchorCtr="0" compatLnSpc="1">
            <a:prstTxWarp prst="textNoShape">
              <a:avLst/>
            </a:prstTxWarp>
            <a:normAutofit/>
          </a:bodyPr>
          <a:lstStyle/>
          <a:p>
            <a:r>
              <a:rPr lang="en" sz="4400" dirty="0"/>
              <a:t>The WHY: </a:t>
            </a:r>
            <a:r>
              <a:rPr lang="en" sz="4400" b="1" i="1" dirty="0"/>
              <a:t>Is </a:t>
            </a:r>
            <a:r>
              <a:rPr lang="en" sz="4400" b="1" dirty="0"/>
              <a:t>the WHO</a:t>
            </a:r>
            <a:r>
              <a:rPr lang="en" sz="4400" dirty="0"/>
              <a:t>!</a:t>
            </a:r>
            <a:endParaRPr sz="4400" dirty="0"/>
          </a:p>
        </p:txBody>
      </p:sp>
      <p:sp>
        <p:nvSpPr>
          <p:cNvPr id="332" name="Google Shape;332;p52"/>
          <p:cNvSpPr txBox="1">
            <a:spLocks noGrp="1"/>
          </p:cNvSpPr>
          <p:nvPr>
            <p:ph idx="1"/>
          </p:nvPr>
        </p:nvSpPr>
        <p:spPr>
          <a:xfrm>
            <a:off x="339634" y="2873829"/>
            <a:ext cx="10523806" cy="1894992"/>
          </a:xfrm>
          <a:prstGeom prst="rect">
            <a:avLst/>
          </a:prstGeom>
        </p:spPr>
        <p:txBody>
          <a:bodyPr spcFirstLastPara="1" vert="horz" wrap="square" lIns="121900" tIns="121900" rIns="121900" bIns="121900" numCol="1" anchor="t" anchorCtr="0" compatLnSpc="1">
            <a:prstTxWarp prst="textNoShape">
              <a:avLst/>
            </a:prstTxWarp>
            <a:normAutofit/>
          </a:bodyPr>
          <a:lstStyle/>
          <a:p>
            <a:pPr indent="-499521">
              <a:buSzPts val="2300"/>
              <a:buFont typeface="Wingdings" panose="05000000000000000000" pitchFamily="2" charset="2"/>
              <a:buChar char="Ø"/>
            </a:pPr>
            <a:r>
              <a:rPr lang="en" sz="3067" b="1" dirty="0"/>
              <a:t>Who are your students?</a:t>
            </a:r>
            <a:endParaRPr sz="3067" b="1" dirty="0"/>
          </a:p>
          <a:p>
            <a:pPr indent="-499521">
              <a:buSzPts val="2300"/>
              <a:buFont typeface="Wingdings" panose="05000000000000000000" pitchFamily="2" charset="2"/>
              <a:buChar char="Ø"/>
            </a:pPr>
            <a:r>
              <a:rPr lang="en" sz="3067" b="1" dirty="0"/>
              <a:t>What’s your campus culture?</a:t>
            </a:r>
            <a:endParaRPr sz="3067" b="1" dirty="0"/>
          </a:p>
          <a:p>
            <a:pPr indent="-499521">
              <a:buSzPts val="2300"/>
              <a:buFont typeface="Wingdings" panose="05000000000000000000" pitchFamily="2" charset="2"/>
              <a:buChar char="Ø"/>
            </a:pPr>
            <a:r>
              <a:rPr lang="en" sz="3067" b="1" dirty="0"/>
              <a:t>Who is in the community? </a:t>
            </a:r>
            <a:endParaRPr sz="3067" b="1" dirty="0"/>
          </a:p>
        </p:txBody>
      </p:sp>
      <p:sp>
        <p:nvSpPr>
          <p:cNvPr id="333" name="Google Shape;333;p52"/>
          <p:cNvSpPr txBox="1">
            <a:spLocks noGrp="1"/>
          </p:cNvSpPr>
          <p:nvPr>
            <p:ph type="body" idx="4294967295"/>
          </p:nvPr>
        </p:nvSpPr>
        <p:spPr>
          <a:xfrm>
            <a:off x="711291" y="4918379"/>
            <a:ext cx="11141075" cy="1658937"/>
          </a:xfrm>
          <a:prstGeom prst="rect">
            <a:avLst/>
          </a:prstGeom>
          <a:noFill/>
          <a:ln>
            <a:noFill/>
          </a:ln>
        </p:spPr>
        <p:txBody>
          <a:bodyPr spcFirstLastPara="1" vert="horz" wrap="square" lIns="91433" tIns="45700" rIns="91433" bIns="45700" numCol="1" anchor="t" anchorCtr="0" compatLnSpc="1">
            <a:prstTxWarp prst="textNoShape">
              <a:avLst/>
            </a:prstTxWarp>
            <a:noAutofit/>
          </a:bodyPr>
          <a:lstStyle/>
          <a:p>
            <a:pPr marL="0" indent="0" algn="ctr">
              <a:buClr>
                <a:srgbClr val="674831"/>
              </a:buClr>
              <a:buNone/>
            </a:pPr>
            <a:r>
              <a:rPr lang="en" sz="3200" dirty="0"/>
              <a:t>Anything about the students, without the students, </a:t>
            </a:r>
          </a:p>
          <a:p>
            <a:pPr marL="0" indent="0" algn="ctr">
              <a:buClr>
                <a:srgbClr val="674831"/>
              </a:buClr>
              <a:buNone/>
            </a:pPr>
            <a:r>
              <a:rPr lang="en" sz="3200" dirty="0"/>
              <a:t>isn’t about the students.</a:t>
            </a:r>
            <a:endParaRPr sz="2267" dirty="0"/>
          </a:p>
          <a:p>
            <a:pPr marL="0" indent="0">
              <a:spcBef>
                <a:spcPts val="1067"/>
              </a:spcBef>
              <a:spcAft>
                <a:spcPts val="1600"/>
              </a:spcAft>
              <a:buClr>
                <a:srgbClr val="674831"/>
              </a:buClr>
              <a:buNone/>
            </a:pPr>
            <a:r>
              <a:rPr lang="en" dirty="0"/>
              <a:t>					</a:t>
            </a:r>
            <a:r>
              <a:rPr lang="en" sz="2133" dirty="0"/>
              <a:t>–Stephen Kodour, SSCCC President 2020-2021</a:t>
            </a:r>
            <a:endParaRPr sz="2133" dirty="0"/>
          </a:p>
        </p:txBody>
      </p:sp>
      <p:pic>
        <p:nvPicPr>
          <p:cNvPr id="334" name="Google Shape;334;p52" descr="student senate"/>
          <p:cNvPicPr preferRelativeResize="0"/>
          <p:nvPr/>
        </p:nvPicPr>
        <p:blipFill>
          <a:blip r:embed="rId3">
            <a:alphaModFix/>
          </a:blip>
          <a:stretch>
            <a:fillRect/>
          </a:stretch>
        </p:blipFill>
        <p:spPr>
          <a:xfrm>
            <a:off x="6708822" y="2873829"/>
            <a:ext cx="2495342" cy="1894992"/>
          </a:xfrm>
          <a:prstGeom prst="rect">
            <a:avLst/>
          </a:prstGeom>
          <a:noFill/>
          <a:ln>
            <a:noFill/>
          </a:ln>
        </p:spPr>
      </p:pic>
      <p:pic>
        <p:nvPicPr>
          <p:cNvPr id="335" name="Google Shape;335;p52" descr="student senate in masks"/>
          <p:cNvPicPr preferRelativeResize="0"/>
          <p:nvPr/>
        </p:nvPicPr>
        <p:blipFill>
          <a:blip r:embed="rId4">
            <a:alphaModFix/>
          </a:blip>
          <a:stretch>
            <a:fillRect/>
          </a:stretch>
        </p:blipFill>
        <p:spPr>
          <a:xfrm>
            <a:off x="9357021" y="2873802"/>
            <a:ext cx="2495345" cy="189497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34"/>
                                        </p:tgtEl>
                                        <p:attrNameLst>
                                          <p:attrName>style.visibility</p:attrName>
                                        </p:attrNameLst>
                                      </p:cBhvr>
                                      <p:to>
                                        <p:strVal val="visible"/>
                                      </p:to>
                                    </p:set>
                                    <p:animEffect transition="in" filter="wipe(down)">
                                      <p:cBhvr>
                                        <p:cTn id="7" dur="500"/>
                                        <p:tgtEl>
                                          <p:spTgt spid="334"/>
                                        </p:tgtEl>
                                      </p:cBhvr>
                                    </p:animEffect>
                                  </p:childTnLst>
                                </p:cTn>
                              </p:par>
                              <p:par>
                                <p:cTn id="8" presetID="22" presetClass="entr" presetSubtype="4" fill="hold" nodeType="withEffect">
                                  <p:stCondLst>
                                    <p:cond delay="0"/>
                                  </p:stCondLst>
                                  <p:childTnLst>
                                    <p:set>
                                      <p:cBhvr>
                                        <p:cTn id="9" dur="1" fill="hold">
                                          <p:stCondLst>
                                            <p:cond delay="0"/>
                                          </p:stCondLst>
                                        </p:cTn>
                                        <p:tgtEl>
                                          <p:spTgt spid="335"/>
                                        </p:tgtEl>
                                        <p:attrNameLst>
                                          <p:attrName>style.visibility</p:attrName>
                                        </p:attrNameLst>
                                      </p:cBhvr>
                                      <p:to>
                                        <p:strVal val="visible"/>
                                      </p:to>
                                    </p:set>
                                    <p:animEffect transition="in" filter="wipe(down)">
                                      <p:cBhvr>
                                        <p:cTn id="10" dur="500"/>
                                        <p:tgtEl>
                                          <p:spTgt spid="335"/>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33">
                                            <p:txEl>
                                              <p:pRg st="0" end="0"/>
                                            </p:txEl>
                                          </p:spTgt>
                                        </p:tgtEl>
                                        <p:attrNameLst>
                                          <p:attrName>style.visibility</p:attrName>
                                        </p:attrNameLst>
                                      </p:cBhvr>
                                      <p:to>
                                        <p:strVal val="visible"/>
                                      </p:to>
                                    </p:set>
                                    <p:animEffect transition="in" filter="wipe(down)">
                                      <p:cBhvr>
                                        <p:cTn id="13" dur="500"/>
                                        <p:tgtEl>
                                          <p:spTgt spid="333">
                                            <p:txEl>
                                              <p:pRg st="0" end="0"/>
                                            </p:txEl>
                                          </p:spTgt>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333">
                                            <p:txEl>
                                              <p:pRg st="1" end="1"/>
                                            </p:txEl>
                                          </p:spTgt>
                                        </p:tgtEl>
                                        <p:attrNameLst>
                                          <p:attrName>style.visibility</p:attrName>
                                        </p:attrNameLst>
                                      </p:cBhvr>
                                      <p:to>
                                        <p:strVal val="visible"/>
                                      </p:to>
                                    </p:set>
                                    <p:animEffect transition="in" filter="wipe(down)">
                                      <p:cBhvr>
                                        <p:cTn id="16" dur="500"/>
                                        <p:tgtEl>
                                          <p:spTgt spid="333">
                                            <p:txEl>
                                              <p:pRg st="1" end="1"/>
                                            </p:txEl>
                                          </p:spTgt>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333">
                                            <p:txEl>
                                              <p:pRg st="2" end="2"/>
                                            </p:txEl>
                                          </p:spTgt>
                                        </p:tgtEl>
                                        <p:attrNameLst>
                                          <p:attrName>style.visibility</p:attrName>
                                        </p:attrNameLst>
                                      </p:cBhvr>
                                      <p:to>
                                        <p:strVal val="visible"/>
                                      </p:to>
                                    </p:set>
                                    <p:animEffect transition="in" filter="wipe(down)">
                                      <p:cBhvr>
                                        <p:cTn id="19" dur="500"/>
                                        <p:tgtEl>
                                          <p:spTgt spid="33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Google Shape;341;p53"/>
          <p:cNvSpPr txBox="1">
            <a:spLocks noGrp="1"/>
          </p:cNvSpPr>
          <p:nvPr>
            <p:ph type="title"/>
          </p:nvPr>
        </p:nvSpPr>
        <p:spPr>
          <a:xfrm>
            <a:off x="1277650" y="365126"/>
            <a:ext cx="10046043" cy="540996"/>
          </a:xfrm>
          <a:prstGeom prst="rect">
            <a:avLst/>
          </a:prstGeom>
          <a:noFill/>
          <a:ln>
            <a:noFill/>
          </a:ln>
        </p:spPr>
        <p:txBody>
          <a:bodyPr spcFirstLastPara="1" vert="horz" wrap="square" lIns="91433" tIns="45700" rIns="91433" bIns="45700" numCol="1" anchor="b" anchorCtr="0" compatLnSpc="1">
            <a:prstTxWarp prst="textNoShape">
              <a:avLst/>
            </a:prstTxWarp>
            <a:normAutofit fontScale="90000"/>
          </a:bodyPr>
          <a:lstStyle/>
          <a:p>
            <a:r>
              <a:rPr lang="en" dirty="0"/>
              <a:t>How is this all connected?</a:t>
            </a:r>
            <a:endParaRPr dirty="0"/>
          </a:p>
        </p:txBody>
      </p:sp>
      <p:grpSp>
        <p:nvGrpSpPr>
          <p:cNvPr id="342" name="Google Shape;342;p53">
            <a:extLst>
              <a:ext uri="{C183D7F6-B498-43B3-948B-1728B52AA6E4}">
                <adec:decorative xmlns:adec="http://schemas.microsoft.com/office/drawing/2017/decorative" val="1"/>
              </a:ext>
            </a:extLst>
          </p:cNvPr>
          <p:cNvGrpSpPr/>
          <p:nvPr/>
        </p:nvGrpSpPr>
        <p:grpSpPr>
          <a:xfrm>
            <a:off x="1543524" y="1950514"/>
            <a:ext cx="10052113" cy="4542360"/>
            <a:chOff x="1077881" y="1690688"/>
            <a:chExt cx="10052113" cy="4542360"/>
          </a:xfrm>
        </p:grpSpPr>
        <p:sp>
          <p:nvSpPr>
            <p:cNvPr id="343" name="Google Shape;343;p53"/>
            <p:cNvSpPr/>
            <p:nvPr/>
          </p:nvSpPr>
          <p:spPr>
            <a:xfrm>
              <a:off x="1077881" y="1690688"/>
              <a:ext cx="3064668" cy="618126"/>
            </a:xfrm>
            <a:custGeom>
              <a:avLst/>
              <a:gdLst/>
              <a:ahLst/>
              <a:cxnLst/>
              <a:rect l="l" t="t" r="r" b="b"/>
              <a:pathLst>
                <a:path w="3064668" h="345600" extrusionOk="0">
                  <a:moveTo>
                    <a:pt x="0" y="0"/>
                  </a:moveTo>
                  <a:lnTo>
                    <a:pt x="3064668" y="0"/>
                  </a:lnTo>
                  <a:lnTo>
                    <a:pt x="3064668" y="345600"/>
                  </a:lnTo>
                  <a:lnTo>
                    <a:pt x="0" y="345600"/>
                  </a:lnTo>
                  <a:lnTo>
                    <a:pt x="0" y="0"/>
                  </a:lnTo>
                  <a:close/>
                </a:path>
              </a:pathLst>
            </a:custGeom>
            <a:solidFill>
              <a:srgbClr val="DF2624"/>
            </a:solidFill>
            <a:ln w="12700" cap="flat" cmpd="sng">
              <a:solidFill>
                <a:srgbClr val="DF2624"/>
              </a:solidFill>
              <a:prstDash val="solid"/>
              <a:miter lim="800000"/>
              <a:headEnd type="none" w="sm" len="sm"/>
              <a:tailEnd type="none" w="sm" len="sm"/>
            </a:ln>
          </p:spPr>
          <p:txBody>
            <a:bodyPr spcFirstLastPara="1" wrap="square" lIns="99567" tIns="56867" rIns="99567" bIns="56867" anchor="ctr" anchorCtr="0">
              <a:noAutofit/>
            </a:bodyPr>
            <a:lstStyle/>
            <a:p>
              <a:pPr algn="ctr">
                <a:lnSpc>
                  <a:spcPct val="90000"/>
                </a:lnSpc>
                <a:spcBef>
                  <a:spcPts val="0"/>
                </a:spcBef>
                <a:spcAft>
                  <a:spcPts val="0"/>
                </a:spcAft>
                <a:buClr>
                  <a:schemeClr val="lt1"/>
                </a:buClr>
                <a:buSzPts val="2100"/>
              </a:pPr>
              <a:r>
                <a:rPr lang="en" sz="2800">
                  <a:solidFill>
                    <a:schemeClr val="lt1"/>
                  </a:solidFill>
                  <a:latin typeface="Gill Sans"/>
                  <a:ea typeface="Gill Sans"/>
                  <a:cs typeface="Gill Sans"/>
                  <a:sym typeface="Gill Sans"/>
                </a:rPr>
                <a:t>Multiculturalism</a:t>
              </a:r>
              <a:endParaRPr sz="2400">
                <a:solidFill>
                  <a:schemeClr val="lt1"/>
                </a:solidFill>
                <a:latin typeface="Gill Sans"/>
                <a:ea typeface="Gill Sans"/>
                <a:cs typeface="Gill Sans"/>
                <a:sym typeface="Gill Sans"/>
              </a:endParaRPr>
            </a:p>
          </p:txBody>
        </p:sp>
        <p:sp>
          <p:nvSpPr>
            <p:cNvPr id="344" name="Google Shape;344;p53"/>
            <p:cNvSpPr/>
            <p:nvPr/>
          </p:nvSpPr>
          <p:spPr>
            <a:xfrm>
              <a:off x="1077881" y="2308814"/>
              <a:ext cx="3064668" cy="3924234"/>
            </a:xfrm>
            <a:custGeom>
              <a:avLst/>
              <a:gdLst/>
              <a:ahLst/>
              <a:cxnLst/>
              <a:rect l="l" t="t" r="r" b="b"/>
              <a:pathLst>
                <a:path w="3064668" h="3924234" extrusionOk="0">
                  <a:moveTo>
                    <a:pt x="0" y="0"/>
                  </a:moveTo>
                  <a:lnTo>
                    <a:pt x="3064668" y="0"/>
                  </a:lnTo>
                  <a:lnTo>
                    <a:pt x="3064668" y="3924234"/>
                  </a:lnTo>
                  <a:lnTo>
                    <a:pt x="0" y="3924234"/>
                  </a:lnTo>
                  <a:lnTo>
                    <a:pt x="0" y="0"/>
                  </a:lnTo>
                  <a:close/>
                </a:path>
              </a:pathLst>
            </a:custGeom>
            <a:solidFill>
              <a:srgbClr val="F3CBCB">
                <a:alpha val="89803"/>
              </a:srgbClr>
            </a:solidFill>
            <a:ln w="12700" cap="flat" cmpd="sng">
              <a:solidFill>
                <a:srgbClr val="F3CBCB">
                  <a:alpha val="89803"/>
                </a:srgbClr>
              </a:solidFill>
              <a:prstDash val="solid"/>
              <a:miter lim="800000"/>
              <a:headEnd type="none" w="sm" len="sm"/>
              <a:tailEnd type="none" w="sm" len="sm"/>
            </a:ln>
          </p:spPr>
          <p:txBody>
            <a:bodyPr spcFirstLastPara="1" wrap="square" lIns="128000" tIns="128000" rIns="170667" bIns="192000" anchor="t" anchorCtr="0">
              <a:noAutofit/>
            </a:bodyPr>
            <a:lstStyle/>
            <a:p>
              <a:pPr marL="237061" lvl="1" indent="-237061">
                <a:lnSpc>
                  <a:spcPct val="90000"/>
                </a:lnSpc>
                <a:spcBef>
                  <a:spcPts val="0"/>
                </a:spcBef>
                <a:spcAft>
                  <a:spcPts val="0"/>
                </a:spcAft>
                <a:buClr>
                  <a:srgbClr val="030101"/>
                </a:buClr>
                <a:buSzPts val="1800"/>
                <a:buFont typeface="Gill Sans"/>
                <a:buChar char="•"/>
              </a:pPr>
              <a:r>
                <a:rPr lang="en" sz="2300" dirty="0">
                  <a:solidFill>
                    <a:srgbClr val="030101"/>
                  </a:solidFill>
                  <a:latin typeface="Gill Sans"/>
                  <a:ea typeface="Gill Sans"/>
                  <a:cs typeface="Gill Sans"/>
                  <a:sym typeface="Gill Sans"/>
                </a:rPr>
                <a:t>Celebrating </a:t>
              </a:r>
              <a:r>
                <a:rPr lang="en" sz="2300" b="1" dirty="0">
                  <a:solidFill>
                    <a:srgbClr val="030101"/>
                  </a:solidFill>
                  <a:latin typeface="Gill Sans"/>
                  <a:ea typeface="Gill Sans"/>
                  <a:cs typeface="Gill Sans"/>
                  <a:sym typeface="Gill Sans"/>
                </a:rPr>
                <a:t>diversity</a:t>
              </a:r>
              <a:endParaRPr sz="2300" dirty="0"/>
            </a:p>
            <a:p>
              <a:pPr marL="237061" lvl="1" indent="-237061">
                <a:lnSpc>
                  <a:spcPct val="90000"/>
                </a:lnSpc>
                <a:spcBef>
                  <a:spcPts val="400"/>
                </a:spcBef>
                <a:spcAft>
                  <a:spcPts val="0"/>
                </a:spcAft>
                <a:buClr>
                  <a:srgbClr val="030101"/>
                </a:buClr>
                <a:buSzPts val="1800"/>
                <a:buFont typeface="Gill Sans"/>
                <a:buChar char="•"/>
              </a:pPr>
              <a:r>
                <a:rPr lang="en" sz="2300" dirty="0">
                  <a:solidFill>
                    <a:srgbClr val="030101"/>
                  </a:solidFill>
                  <a:latin typeface="Gill Sans"/>
                  <a:ea typeface="Gill Sans"/>
                  <a:cs typeface="Gill Sans"/>
                  <a:sym typeface="Gill Sans"/>
                </a:rPr>
                <a:t>Exposing privileged with </a:t>
              </a:r>
              <a:r>
                <a:rPr lang="en" sz="2300" b="1" dirty="0">
                  <a:solidFill>
                    <a:srgbClr val="030101"/>
                  </a:solidFill>
                  <a:latin typeface="Gill Sans"/>
                  <a:ea typeface="Gill Sans"/>
                  <a:cs typeface="Gill Sans"/>
                  <a:sym typeface="Gill Sans"/>
                </a:rPr>
                <a:t>multiple perspectives</a:t>
              </a:r>
              <a:endParaRPr sz="2300" dirty="0"/>
            </a:p>
            <a:p>
              <a:pPr marL="237061" lvl="1" indent="-237061">
                <a:lnSpc>
                  <a:spcPct val="90000"/>
                </a:lnSpc>
                <a:spcBef>
                  <a:spcPts val="400"/>
                </a:spcBef>
                <a:spcAft>
                  <a:spcPts val="0"/>
                </a:spcAft>
                <a:buClr>
                  <a:srgbClr val="030101"/>
                </a:buClr>
                <a:buSzPts val="1800"/>
                <a:buFont typeface="Gill Sans"/>
                <a:buChar char="•"/>
              </a:pPr>
              <a:r>
                <a:rPr lang="en" sz="2300" dirty="0">
                  <a:solidFill>
                    <a:srgbClr val="030101"/>
                  </a:solidFill>
                  <a:latin typeface="Gill Sans"/>
                  <a:ea typeface="Gill Sans"/>
                  <a:cs typeface="Gill Sans"/>
                  <a:sym typeface="Gill Sans"/>
                </a:rPr>
                <a:t>Using </a:t>
              </a:r>
              <a:r>
                <a:rPr lang="en" sz="2300" b="1" dirty="0">
                  <a:solidFill>
                    <a:srgbClr val="030101"/>
                  </a:solidFill>
                  <a:latin typeface="Gill Sans"/>
                  <a:ea typeface="Gill Sans"/>
                  <a:cs typeface="Gill Sans"/>
                  <a:sym typeface="Gill Sans"/>
                </a:rPr>
                <a:t>representative </a:t>
              </a:r>
              <a:r>
                <a:rPr lang="en" sz="2300" dirty="0">
                  <a:solidFill>
                    <a:srgbClr val="030101"/>
                  </a:solidFill>
                  <a:latin typeface="Gill Sans"/>
                  <a:ea typeface="Gill Sans"/>
                  <a:cs typeface="Gill Sans"/>
                  <a:sym typeface="Gill Sans"/>
                </a:rPr>
                <a:t>images and readings</a:t>
              </a:r>
              <a:endParaRPr sz="2300" dirty="0"/>
            </a:p>
          </p:txBody>
        </p:sp>
        <p:sp>
          <p:nvSpPr>
            <p:cNvPr id="345" name="Google Shape;345;p53"/>
            <p:cNvSpPr/>
            <p:nvPr/>
          </p:nvSpPr>
          <p:spPr>
            <a:xfrm>
              <a:off x="4571603" y="1690688"/>
              <a:ext cx="3064668" cy="618126"/>
            </a:xfrm>
            <a:custGeom>
              <a:avLst/>
              <a:gdLst/>
              <a:ahLst/>
              <a:cxnLst/>
              <a:rect l="l" t="t" r="r" b="b"/>
              <a:pathLst>
                <a:path w="3064668" h="345600" extrusionOk="0">
                  <a:moveTo>
                    <a:pt x="0" y="0"/>
                  </a:moveTo>
                  <a:lnTo>
                    <a:pt x="3064668" y="0"/>
                  </a:lnTo>
                  <a:lnTo>
                    <a:pt x="3064668" y="345600"/>
                  </a:lnTo>
                  <a:lnTo>
                    <a:pt x="0" y="345600"/>
                  </a:lnTo>
                  <a:lnTo>
                    <a:pt x="0" y="0"/>
                  </a:lnTo>
                  <a:close/>
                </a:path>
              </a:pathLst>
            </a:custGeom>
            <a:solidFill>
              <a:schemeClr val="accent5"/>
            </a:solidFill>
            <a:ln w="12700" cap="flat" cmpd="sng">
              <a:solidFill>
                <a:srgbClr val="DF2624"/>
              </a:solidFill>
              <a:prstDash val="solid"/>
              <a:miter lim="800000"/>
              <a:headEnd type="none" w="sm" len="sm"/>
              <a:tailEnd type="none" w="sm" len="sm"/>
            </a:ln>
          </p:spPr>
          <p:txBody>
            <a:bodyPr spcFirstLastPara="1" wrap="square" lIns="85333" tIns="48767" rIns="85333" bIns="48767" anchor="ctr" anchorCtr="0">
              <a:noAutofit/>
            </a:bodyPr>
            <a:lstStyle/>
            <a:p>
              <a:pPr algn="ctr">
                <a:lnSpc>
                  <a:spcPct val="90000"/>
                </a:lnSpc>
                <a:spcBef>
                  <a:spcPts val="0"/>
                </a:spcBef>
                <a:spcAft>
                  <a:spcPts val="0"/>
                </a:spcAft>
                <a:buClr>
                  <a:schemeClr val="lt1"/>
                </a:buClr>
                <a:buSzPts val="2100"/>
              </a:pPr>
              <a:r>
                <a:rPr lang="en" sz="2800">
                  <a:solidFill>
                    <a:schemeClr val="lt1"/>
                  </a:solidFill>
                  <a:latin typeface="Gill Sans"/>
                  <a:ea typeface="Gill Sans"/>
                  <a:cs typeface="Gill Sans"/>
                  <a:sym typeface="Gill Sans"/>
                </a:rPr>
                <a:t>Social Justice</a:t>
              </a:r>
              <a:endParaRPr sz="1467"/>
            </a:p>
          </p:txBody>
        </p:sp>
        <p:sp>
          <p:nvSpPr>
            <p:cNvPr id="346" name="Google Shape;346;p53"/>
            <p:cNvSpPr/>
            <p:nvPr/>
          </p:nvSpPr>
          <p:spPr>
            <a:xfrm>
              <a:off x="4571603" y="2308814"/>
              <a:ext cx="3064668" cy="3924234"/>
            </a:xfrm>
            <a:custGeom>
              <a:avLst/>
              <a:gdLst/>
              <a:ahLst/>
              <a:cxnLst/>
              <a:rect l="l" t="t" r="r" b="b"/>
              <a:pathLst>
                <a:path w="3064668" h="3924234" extrusionOk="0">
                  <a:moveTo>
                    <a:pt x="0" y="0"/>
                  </a:moveTo>
                  <a:lnTo>
                    <a:pt x="3064668" y="0"/>
                  </a:lnTo>
                  <a:lnTo>
                    <a:pt x="3064668" y="3924234"/>
                  </a:lnTo>
                  <a:lnTo>
                    <a:pt x="0" y="3924234"/>
                  </a:lnTo>
                  <a:lnTo>
                    <a:pt x="0" y="0"/>
                  </a:lnTo>
                  <a:close/>
                </a:path>
              </a:pathLst>
            </a:custGeom>
            <a:solidFill>
              <a:srgbClr val="B6E0FF">
                <a:alpha val="89803"/>
              </a:srgbClr>
            </a:solidFill>
            <a:ln w="12700" cap="flat" cmpd="sng">
              <a:solidFill>
                <a:srgbClr val="F3CBCB">
                  <a:alpha val="89803"/>
                </a:srgbClr>
              </a:solidFill>
              <a:prstDash val="solid"/>
              <a:miter lim="800000"/>
              <a:headEnd type="none" w="sm" len="sm"/>
              <a:tailEnd type="none" w="sm" len="sm"/>
            </a:ln>
          </p:spPr>
          <p:txBody>
            <a:bodyPr spcFirstLastPara="1" wrap="square" lIns="128000" tIns="128000" rIns="170667" bIns="192000" anchor="t" anchorCtr="0">
              <a:noAutofit/>
            </a:bodyPr>
            <a:lstStyle/>
            <a:p>
              <a:pPr marL="237061" lvl="1" indent="-237061">
                <a:lnSpc>
                  <a:spcPct val="90000"/>
                </a:lnSpc>
                <a:spcBef>
                  <a:spcPts val="0"/>
                </a:spcBef>
                <a:spcAft>
                  <a:spcPts val="0"/>
                </a:spcAft>
                <a:buClr>
                  <a:srgbClr val="030101"/>
                </a:buClr>
                <a:buSzPts val="1800"/>
                <a:buFont typeface="Gill Sans"/>
                <a:buChar char="•"/>
              </a:pPr>
              <a:r>
                <a:rPr lang="en" sz="2300" dirty="0">
                  <a:solidFill>
                    <a:srgbClr val="030101"/>
                  </a:solidFill>
                  <a:latin typeface="Gill Sans"/>
                  <a:ea typeface="Gill Sans"/>
                  <a:cs typeface="Gill Sans"/>
                  <a:sym typeface="Gill Sans"/>
                </a:rPr>
                <a:t>Raising </a:t>
              </a:r>
              <a:r>
                <a:rPr lang="en" sz="2300" b="1" dirty="0">
                  <a:solidFill>
                    <a:srgbClr val="030101"/>
                  </a:solidFill>
                  <a:latin typeface="Gill Sans"/>
                  <a:ea typeface="Gill Sans"/>
                  <a:cs typeface="Gill Sans"/>
                  <a:sym typeface="Gill Sans"/>
                </a:rPr>
                <a:t>consciousness</a:t>
              </a:r>
              <a:r>
                <a:rPr lang="en" sz="2300" dirty="0">
                  <a:solidFill>
                    <a:srgbClr val="030101"/>
                  </a:solidFill>
                  <a:latin typeface="Gill Sans"/>
                  <a:ea typeface="Gill Sans"/>
                  <a:cs typeface="Gill Sans"/>
                  <a:sym typeface="Gill Sans"/>
                </a:rPr>
                <a:t> of everyday inequities </a:t>
              </a:r>
              <a:endParaRPr sz="2300" dirty="0"/>
            </a:p>
            <a:p>
              <a:pPr marL="237061" lvl="1" indent="-237061">
                <a:lnSpc>
                  <a:spcPct val="90000"/>
                </a:lnSpc>
                <a:spcBef>
                  <a:spcPts val="400"/>
                </a:spcBef>
                <a:spcAft>
                  <a:spcPts val="0"/>
                </a:spcAft>
                <a:buClr>
                  <a:srgbClr val="030101"/>
                </a:buClr>
                <a:buSzPts val="1800"/>
                <a:buFont typeface="Gill Sans"/>
                <a:buChar char="•"/>
              </a:pPr>
              <a:r>
                <a:rPr lang="en" sz="2300" dirty="0">
                  <a:solidFill>
                    <a:srgbClr val="030101"/>
                  </a:solidFill>
                  <a:latin typeface="Gill Sans"/>
                  <a:ea typeface="Gill Sans"/>
                  <a:cs typeface="Gill Sans"/>
                  <a:sym typeface="Gill Sans"/>
                </a:rPr>
                <a:t>Creating an </a:t>
              </a:r>
              <a:r>
                <a:rPr lang="en" sz="2300" b="1" dirty="0">
                  <a:solidFill>
                    <a:srgbClr val="030101"/>
                  </a:solidFill>
                  <a:latin typeface="Gill Sans"/>
                  <a:ea typeface="Gill Sans"/>
                  <a:cs typeface="Gill Sans"/>
                  <a:sym typeface="Gill Sans"/>
                </a:rPr>
                <a:t>anti-racism </a:t>
              </a:r>
              <a:r>
                <a:rPr lang="en" sz="2300" dirty="0">
                  <a:solidFill>
                    <a:srgbClr val="030101"/>
                  </a:solidFill>
                  <a:latin typeface="Gill Sans"/>
                  <a:ea typeface="Gill Sans"/>
                  <a:cs typeface="Gill Sans"/>
                  <a:sym typeface="Gill Sans"/>
                </a:rPr>
                <a:t>lens</a:t>
              </a:r>
              <a:endParaRPr sz="2300" dirty="0"/>
            </a:p>
            <a:p>
              <a:pPr marL="237061" lvl="1" indent="-237061">
                <a:lnSpc>
                  <a:spcPct val="90000"/>
                </a:lnSpc>
                <a:spcBef>
                  <a:spcPts val="400"/>
                </a:spcBef>
                <a:spcAft>
                  <a:spcPts val="0"/>
                </a:spcAft>
                <a:buClr>
                  <a:srgbClr val="030101"/>
                </a:buClr>
                <a:buSzPts val="1800"/>
                <a:buFont typeface="Gill Sans"/>
                <a:buChar char="•"/>
              </a:pPr>
              <a:r>
                <a:rPr lang="en" sz="2300" b="1" dirty="0">
                  <a:solidFill>
                    <a:srgbClr val="030101"/>
                  </a:solidFill>
                  <a:latin typeface="Gill Sans"/>
                  <a:ea typeface="Gill Sans"/>
                  <a:cs typeface="Gill Sans"/>
                  <a:sym typeface="Gill Sans"/>
                </a:rPr>
                <a:t>Disrupting</a:t>
              </a:r>
              <a:r>
                <a:rPr lang="en" sz="2300" dirty="0">
                  <a:solidFill>
                    <a:srgbClr val="030101"/>
                  </a:solidFill>
                  <a:latin typeface="Gill Sans"/>
                  <a:ea typeface="Gill Sans"/>
                  <a:cs typeface="Gill Sans"/>
                  <a:sym typeface="Gill Sans"/>
                </a:rPr>
                <a:t> systems, practices, </a:t>
              </a:r>
              <a:r>
                <a:rPr lang="en" sz="2300" b="1" dirty="0">
                  <a:solidFill>
                    <a:srgbClr val="030101"/>
                  </a:solidFill>
                  <a:latin typeface="Gill Sans"/>
                  <a:ea typeface="Gill Sans"/>
                  <a:cs typeface="Gill Sans"/>
                  <a:sym typeface="Gill Sans"/>
                </a:rPr>
                <a:t>patterns</a:t>
              </a:r>
              <a:endParaRPr sz="2300" dirty="0"/>
            </a:p>
            <a:p>
              <a:pPr marL="237061" lvl="1" indent="-237061">
                <a:lnSpc>
                  <a:spcPct val="90000"/>
                </a:lnSpc>
                <a:spcBef>
                  <a:spcPts val="400"/>
                </a:spcBef>
                <a:spcAft>
                  <a:spcPts val="0"/>
                </a:spcAft>
                <a:buClr>
                  <a:srgbClr val="030101"/>
                </a:buClr>
                <a:buSzPts val="1800"/>
                <a:buFont typeface="Gill Sans"/>
                <a:buChar char="•"/>
              </a:pPr>
              <a:r>
                <a:rPr lang="en" sz="2300" dirty="0">
                  <a:solidFill>
                    <a:srgbClr val="030101"/>
                  </a:solidFill>
                  <a:latin typeface="Gill Sans"/>
                  <a:ea typeface="Gill Sans"/>
                  <a:cs typeface="Gill Sans"/>
                  <a:sym typeface="Gill Sans"/>
                </a:rPr>
                <a:t>Addressing </a:t>
              </a:r>
              <a:r>
                <a:rPr lang="en" sz="2300" b="1" dirty="0">
                  <a:solidFill>
                    <a:srgbClr val="030101"/>
                  </a:solidFill>
                  <a:latin typeface="Gill Sans"/>
                  <a:ea typeface="Gill Sans"/>
                  <a:cs typeface="Gill Sans"/>
                  <a:sym typeface="Gill Sans"/>
                </a:rPr>
                <a:t>curricular trauma</a:t>
              </a:r>
              <a:r>
                <a:rPr lang="en" sz="2400" b="1" dirty="0">
                  <a:solidFill>
                    <a:srgbClr val="030101"/>
                  </a:solidFill>
                  <a:latin typeface="Gill Sans"/>
                  <a:ea typeface="Gill Sans"/>
                  <a:cs typeface="Gill Sans"/>
                  <a:sym typeface="Gill Sans"/>
                </a:rPr>
                <a:t> </a:t>
              </a:r>
              <a:endParaRPr sz="1467" dirty="0"/>
            </a:p>
          </p:txBody>
        </p:sp>
        <p:sp>
          <p:nvSpPr>
            <p:cNvPr id="347" name="Google Shape;347;p53"/>
            <p:cNvSpPr/>
            <p:nvPr/>
          </p:nvSpPr>
          <p:spPr>
            <a:xfrm>
              <a:off x="8065326" y="1690688"/>
              <a:ext cx="3064668" cy="618126"/>
            </a:xfrm>
            <a:custGeom>
              <a:avLst/>
              <a:gdLst/>
              <a:ahLst/>
              <a:cxnLst/>
              <a:rect l="l" t="t" r="r" b="b"/>
              <a:pathLst>
                <a:path w="3064668" h="345600" extrusionOk="0">
                  <a:moveTo>
                    <a:pt x="0" y="0"/>
                  </a:moveTo>
                  <a:lnTo>
                    <a:pt x="3064668" y="0"/>
                  </a:lnTo>
                  <a:lnTo>
                    <a:pt x="3064668" y="345600"/>
                  </a:lnTo>
                  <a:lnTo>
                    <a:pt x="0" y="345600"/>
                  </a:lnTo>
                  <a:lnTo>
                    <a:pt x="0" y="0"/>
                  </a:lnTo>
                  <a:close/>
                </a:path>
              </a:pathLst>
            </a:custGeom>
            <a:solidFill>
              <a:srgbClr val="6AA84F"/>
            </a:solidFill>
            <a:ln w="12700" cap="flat" cmpd="sng">
              <a:solidFill>
                <a:srgbClr val="DF2624"/>
              </a:solidFill>
              <a:prstDash val="solid"/>
              <a:miter lim="800000"/>
              <a:headEnd type="none" w="sm" len="sm"/>
              <a:tailEnd type="none" w="sm" len="sm"/>
            </a:ln>
          </p:spPr>
          <p:txBody>
            <a:bodyPr spcFirstLastPara="1" wrap="square" lIns="85333" tIns="48767" rIns="85333" bIns="48767" anchor="ctr" anchorCtr="0">
              <a:noAutofit/>
            </a:bodyPr>
            <a:lstStyle/>
            <a:p>
              <a:pPr algn="ctr">
                <a:lnSpc>
                  <a:spcPct val="90000"/>
                </a:lnSpc>
                <a:spcBef>
                  <a:spcPts val="0"/>
                </a:spcBef>
                <a:spcAft>
                  <a:spcPts val="0"/>
                </a:spcAft>
                <a:buClr>
                  <a:schemeClr val="lt1"/>
                </a:buClr>
                <a:buSzPts val="1800"/>
              </a:pPr>
              <a:r>
                <a:rPr lang="en" sz="2400">
                  <a:solidFill>
                    <a:schemeClr val="bg1"/>
                  </a:solidFill>
                  <a:latin typeface="Gill Sans"/>
                  <a:ea typeface="Gill Sans"/>
                  <a:cs typeface="Gill Sans"/>
                  <a:sym typeface="Gill Sans"/>
                </a:rPr>
                <a:t>Culturally Responsive </a:t>
              </a:r>
              <a:r>
                <a:rPr lang="en" sz="2000">
                  <a:solidFill>
                    <a:schemeClr val="bg1"/>
                  </a:solidFill>
                  <a:latin typeface="Gill Sans"/>
                  <a:ea typeface="Gill Sans"/>
                  <a:cs typeface="Gill Sans"/>
                  <a:sym typeface="Gill Sans"/>
                </a:rPr>
                <a:t>Teaching</a:t>
              </a:r>
              <a:endParaRPr sz="1067">
                <a:solidFill>
                  <a:schemeClr val="bg1"/>
                </a:solidFill>
                <a:latin typeface="Gill Sans"/>
                <a:ea typeface="Gill Sans"/>
                <a:cs typeface="Gill Sans"/>
                <a:sym typeface="Gill Sans"/>
              </a:endParaRPr>
            </a:p>
          </p:txBody>
        </p:sp>
        <p:sp>
          <p:nvSpPr>
            <p:cNvPr id="348" name="Google Shape;348;p53"/>
            <p:cNvSpPr/>
            <p:nvPr/>
          </p:nvSpPr>
          <p:spPr>
            <a:xfrm>
              <a:off x="8065326" y="2308814"/>
              <a:ext cx="3064668" cy="3924234"/>
            </a:xfrm>
            <a:custGeom>
              <a:avLst/>
              <a:gdLst/>
              <a:ahLst/>
              <a:cxnLst/>
              <a:rect l="l" t="t" r="r" b="b"/>
              <a:pathLst>
                <a:path w="3064668" h="3924234" extrusionOk="0">
                  <a:moveTo>
                    <a:pt x="0" y="0"/>
                  </a:moveTo>
                  <a:lnTo>
                    <a:pt x="3064668" y="0"/>
                  </a:lnTo>
                  <a:lnTo>
                    <a:pt x="3064668" y="3924234"/>
                  </a:lnTo>
                  <a:lnTo>
                    <a:pt x="0" y="3924234"/>
                  </a:lnTo>
                  <a:lnTo>
                    <a:pt x="0" y="0"/>
                  </a:lnTo>
                  <a:close/>
                </a:path>
              </a:pathLst>
            </a:custGeom>
            <a:solidFill>
              <a:srgbClr val="B6D7A8"/>
            </a:solidFill>
            <a:ln w="12700" cap="flat" cmpd="sng">
              <a:solidFill>
                <a:srgbClr val="F3CBCB">
                  <a:alpha val="89803"/>
                </a:srgbClr>
              </a:solidFill>
              <a:prstDash val="solid"/>
              <a:miter lim="800000"/>
              <a:headEnd type="none" w="sm" len="sm"/>
              <a:tailEnd type="none" w="sm" len="sm"/>
            </a:ln>
          </p:spPr>
          <p:txBody>
            <a:bodyPr spcFirstLastPara="1" wrap="square" lIns="117333" tIns="117333" rIns="156467" bIns="176000" anchor="t" anchorCtr="0">
              <a:noAutofit/>
            </a:bodyPr>
            <a:lstStyle/>
            <a:p>
              <a:pPr marL="237061" lvl="1" indent="-237061">
                <a:lnSpc>
                  <a:spcPct val="90000"/>
                </a:lnSpc>
                <a:spcBef>
                  <a:spcPts val="0"/>
                </a:spcBef>
                <a:spcAft>
                  <a:spcPts val="0"/>
                </a:spcAft>
                <a:buClr>
                  <a:srgbClr val="030101"/>
                </a:buClr>
                <a:buSzPts val="1600"/>
                <a:buFont typeface="Gill Sans"/>
                <a:buChar char="•"/>
              </a:pPr>
              <a:r>
                <a:rPr lang="en" sz="2000" dirty="0">
                  <a:solidFill>
                    <a:srgbClr val="030101"/>
                  </a:solidFill>
                  <a:latin typeface="Gill Sans"/>
                  <a:ea typeface="Gill Sans"/>
                  <a:cs typeface="Gill Sans"/>
                  <a:sym typeface="Gill Sans"/>
                </a:rPr>
                <a:t>Focuses on a </a:t>
              </a:r>
              <a:r>
                <a:rPr lang="en" sz="2000" b="1" dirty="0">
                  <a:solidFill>
                    <a:srgbClr val="030101"/>
                  </a:solidFill>
                  <a:latin typeface="Gill Sans"/>
                  <a:ea typeface="Gill Sans"/>
                  <a:cs typeface="Gill Sans"/>
                  <a:sym typeface="Gill Sans"/>
                </a:rPr>
                <a:t>mindset shift</a:t>
              </a:r>
              <a:r>
                <a:rPr lang="en" sz="2000" dirty="0">
                  <a:solidFill>
                    <a:srgbClr val="030101"/>
                  </a:solidFill>
                  <a:latin typeface="Gill Sans"/>
                  <a:ea typeface="Gill Sans"/>
                  <a:cs typeface="Gill Sans"/>
                  <a:sym typeface="Gill Sans"/>
                </a:rPr>
                <a:t>—widening your aperture  </a:t>
              </a:r>
              <a:endParaRPr sz="2000" dirty="0"/>
            </a:p>
            <a:p>
              <a:pPr marL="237061" lvl="1" indent="-237061">
                <a:lnSpc>
                  <a:spcPct val="90000"/>
                </a:lnSpc>
                <a:spcBef>
                  <a:spcPts val="267"/>
                </a:spcBef>
                <a:spcAft>
                  <a:spcPts val="0"/>
                </a:spcAft>
                <a:buClr>
                  <a:srgbClr val="030101"/>
                </a:buClr>
                <a:buSzPts val="1600"/>
                <a:buFont typeface="Gill Sans"/>
                <a:buChar char="•"/>
              </a:pPr>
              <a:r>
                <a:rPr lang="en" sz="2000" dirty="0">
                  <a:solidFill>
                    <a:srgbClr val="030101"/>
                  </a:solidFill>
                  <a:latin typeface="Gill Sans"/>
                  <a:ea typeface="Gill Sans"/>
                  <a:cs typeface="Gill Sans"/>
                  <a:sym typeface="Gill Sans"/>
                </a:rPr>
                <a:t>Creating agency by celebrating and providing space for learning in a </a:t>
              </a:r>
              <a:r>
                <a:rPr lang="en" sz="2000" b="1" dirty="0">
                  <a:solidFill>
                    <a:srgbClr val="030101"/>
                  </a:solidFill>
                  <a:latin typeface="Gill Sans"/>
                  <a:ea typeface="Gill Sans"/>
                  <a:cs typeface="Gill Sans"/>
                  <a:sym typeface="Gill Sans"/>
                </a:rPr>
                <a:t>collective</a:t>
              </a:r>
              <a:endParaRPr sz="2000" dirty="0"/>
            </a:p>
            <a:p>
              <a:pPr marL="237061" lvl="1" indent="-237061">
                <a:lnSpc>
                  <a:spcPct val="90000"/>
                </a:lnSpc>
                <a:spcBef>
                  <a:spcPts val="267"/>
                </a:spcBef>
                <a:spcAft>
                  <a:spcPts val="0"/>
                </a:spcAft>
                <a:buClr>
                  <a:srgbClr val="030101"/>
                </a:buClr>
                <a:buSzPts val="1600"/>
                <a:buFont typeface="Gill Sans"/>
                <a:buChar char="•"/>
              </a:pPr>
              <a:r>
                <a:rPr lang="en" sz="2000" dirty="0">
                  <a:solidFill>
                    <a:srgbClr val="030101"/>
                  </a:solidFill>
                  <a:latin typeface="Gill Sans"/>
                  <a:ea typeface="Gill Sans"/>
                  <a:cs typeface="Gill Sans"/>
                  <a:sym typeface="Gill Sans"/>
                </a:rPr>
                <a:t>Establishing a community focused on </a:t>
              </a:r>
              <a:r>
                <a:rPr lang="en" sz="2000" b="1" dirty="0">
                  <a:solidFill>
                    <a:srgbClr val="030101"/>
                  </a:solidFill>
                  <a:latin typeface="Gill Sans"/>
                  <a:ea typeface="Gill Sans"/>
                  <a:cs typeface="Gill Sans"/>
                  <a:sym typeface="Gill Sans"/>
                </a:rPr>
                <a:t>affective</a:t>
              </a:r>
              <a:r>
                <a:rPr lang="en" sz="2000" dirty="0">
                  <a:solidFill>
                    <a:srgbClr val="030101"/>
                  </a:solidFill>
                  <a:latin typeface="Gill Sans"/>
                  <a:ea typeface="Gill Sans"/>
                  <a:cs typeface="Gill Sans"/>
                  <a:sym typeface="Gill Sans"/>
                </a:rPr>
                <a:t> to build intellective </a:t>
              </a:r>
              <a:endParaRPr sz="2000" dirty="0"/>
            </a:p>
          </p:txBody>
        </p:sp>
      </p:grpSp>
      <p:sp>
        <p:nvSpPr>
          <p:cNvPr id="349" name="Google Shape;349;p53">
            <a:extLst>
              <a:ext uri="{C183D7F6-B498-43B3-948B-1728B52AA6E4}">
                <adec:decorative xmlns:adec="http://schemas.microsoft.com/office/drawing/2017/decorative" val="1"/>
              </a:ext>
            </a:extLst>
          </p:cNvPr>
          <p:cNvSpPr/>
          <p:nvPr/>
        </p:nvSpPr>
        <p:spPr>
          <a:xfrm>
            <a:off x="1394557" y="1468774"/>
            <a:ext cx="10392228" cy="618127"/>
          </a:xfrm>
          <a:prstGeom prst="blockArc">
            <a:avLst>
              <a:gd name="adj1" fmla="val 10800000"/>
              <a:gd name="adj2" fmla="val 0"/>
              <a:gd name="adj3" fmla="val 25000"/>
            </a:avLst>
          </a:prstGeom>
          <a:solidFill>
            <a:srgbClr val="FFC000"/>
          </a:solidFill>
          <a:ln w="12700" cap="flat" cmpd="sng">
            <a:solidFill>
              <a:srgbClr val="A31D1B"/>
            </a:solidFill>
            <a:prstDash val="solid"/>
            <a:miter lim="800000"/>
            <a:headEnd type="none" w="sm" len="sm"/>
            <a:tailEnd type="none" w="sm" len="sm"/>
          </a:ln>
        </p:spPr>
        <p:txBody>
          <a:bodyPr spcFirstLastPara="1" wrap="square" lIns="91433" tIns="45700" rIns="91433" bIns="45700" anchor="ctr" anchorCtr="0">
            <a:noAutofit/>
          </a:bodyPr>
          <a:lstStyle/>
          <a:p>
            <a:pPr algn="ctr">
              <a:spcBef>
                <a:spcPts val="0"/>
              </a:spcBef>
              <a:spcAft>
                <a:spcPts val="0"/>
              </a:spcAft>
            </a:pPr>
            <a:endParaRPr sz="1867">
              <a:solidFill>
                <a:schemeClr val="dk1"/>
              </a:solidFill>
              <a:latin typeface="Gill Sans"/>
              <a:ea typeface="Gill Sans"/>
              <a:cs typeface="Gill Sans"/>
              <a:sym typeface="Gill Sans"/>
            </a:endParaRPr>
          </a:p>
        </p:txBody>
      </p:sp>
      <p:sp>
        <p:nvSpPr>
          <p:cNvPr id="350" name="Google Shape;350;p53"/>
          <p:cNvSpPr/>
          <p:nvPr/>
        </p:nvSpPr>
        <p:spPr>
          <a:xfrm>
            <a:off x="4142550" y="898744"/>
            <a:ext cx="4838184" cy="584775"/>
          </a:xfrm>
          <a:prstGeom prst="rect">
            <a:avLst/>
          </a:prstGeom>
          <a:noFill/>
          <a:ln>
            <a:noFill/>
          </a:ln>
        </p:spPr>
        <p:txBody>
          <a:bodyPr spcFirstLastPara="1" wrap="square" lIns="91433" tIns="45700" rIns="91433" bIns="45700" anchor="t" anchorCtr="0">
            <a:noAutofit/>
          </a:bodyPr>
          <a:lstStyle/>
          <a:p>
            <a:pPr algn="ctr">
              <a:spcBef>
                <a:spcPts val="0"/>
              </a:spcBef>
              <a:spcAft>
                <a:spcPts val="0"/>
              </a:spcAft>
            </a:pPr>
            <a:r>
              <a:rPr lang="en" sz="3200" b="1" dirty="0">
                <a:solidFill>
                  <a:srgbClr val="FDD8A3"/>
                </a:solidFill>
                <a:latin typeface="Gill Sans"/>
                <a:ea typeface="Gill Sans"/>
                <a:cs typeface="Gill Sans"/>
                <a:sym typeface="Gill Sans"/>
              </a:rPr>
              <a:t>Equity Minded</a:t>
            </a:r>
            <a:endParaRPr sz="1467"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5" name="Google Shape;355;p54"/>
          <p:cNvSpPr txBox="1">
            <a:spLocks noGrp="1"/>
          </p:cNvSpPr>
          <p:nvPr>
            <p:ph type="title"/>
          </p:nvPr>
        </p:nvSpPr>
        <p:spPr>
          <a:xfrm>
            <a:off x="6305006" y="1320199"/>
            <a:ext cx="5373188" cy="3843983"/>
          </a:xfrm>
        </p:spPr>
        <p:txBody>
          <a:bodyPr spcFirstLastPara="1" vert="horz" wrap="square" lIns="91433" tIns="45700" rIns="91433" bIns="45700" numCol="1" anchor="b" anchorCtr="0" compatLnSpc="1">
            <a:prstTxWarp prst="textNoShape">
              <a:avLst/>
            </a:prstTxWarp>
            <a:normAutofit/>
          </a:bodyPr>
          <a:lstStyle/>
          <a:p>
            <a:r>
              <a:rPr lang="en" sz="4400" dirty="0"/>
              <a:t>Recommendations </a:t>
            </a:r>
            <a:br>
              <a:rPr lang="en" sz="4800" dirty="0"/>
            </a:br>
            <a:r>
              <a:rPr lang="en" sz="4800" dirty="0"/>
              <a:t>for Designing Learning Spaces</a:t>
            </a:r>
            <a:endParaRPr sz="4800" dirty="0"/>
          </a:p>
        </p:txBody>
      </p:sp>
      <p:sp>
        <p:nvSpPr>
          <p:cNvPr id="358" name="Slide Number Placeholder 3">
            <a:extLst>
              <a:ext uri="{FF2B5EF4-FFF2-40B4-BE49-F238E27FC236}">
                <a16:creationId xmlns:a16="http://schemas.microsoft.com/office/drawing/2014/main" id="{7FA825EA-F324-4FBB-9464-B9DA6B69C466}"/>
              </a:ext>
            </a:extLst>
          </p:cNvPr>
          <p:cNvSpPr>
            <a:spLocks noGrp="1"/>
          </p:cNvSpPr>
          <p:nvPr>
            <p:ph type="sldNum" sz="quarter" idx="4294967295"/>
          </p:nvPr>
        </p:nvSpPr>
        <p:spPr>
          <a:xfrm>
            <a:off x="11276013" y="6356350"/>
            <a:ext cx="915987" cy="365125"/>
          </a:xfrm>
        </p:spPr>
        <p:txBody>
          <a:bodyPr/>
          <a:lstStyle/>
          <a:p>
            <a:pPr>
              <a:spcAft>
                <a:spcPts val="600"/>
              </a:spcAft>
              <a:defRPr/>
            </a:pPr>
            <a:fld id="{216EA7D2-791D-1446-935B-01E569172531}" type="slidenum">
              <a:rPr lang="en-US"/>
              <a:pPr>
                <a:spcAft>
                  <a:spcPts val="600"/>
                </a:spcAft>
                <a:defRPr/>
              </a:pPr>
              <a:t>12</a:t>
            </a:fld>
            <a:endParaRPr lang="en-US"/>
          </a:p>
        </p:txBody>
      </p:sp>
      <p:pic>
        <p:nvPicPr>
          <p:cNvPr id="356" name="Google Shape;356;p54" descr="team huddle hands"/>
          <p:cNvPicPr preferRelativeResize="0"/>
          <p:nvPr/>
        </p:nvPicPr>
        <p:blipFill>
          <a:blip r:embed="rId3"/>
          <a:stretch>
            <a:fillRect/>
          </a:stretch>
        </p:blipFill>
        <p:spPr>
          <a:xfrm>
            <a:off x="768787" y="772808"/>
            <a:ext cx="4759225" cy="356941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361" name="Google Shape;361;p55"/>
          <p:cNvSpPr txBox="1">
            <a:spLocks noGrp="1"/>
          </p:cNvSpPr>
          <p:nvPr>
            <p:ph type="title"/>
          </p:nvPr>
        </p:nvSpPr>
        <p:spPr>
          <a:prstGeom prst="rect">
            <a:avLst/>
          </a:prstGeom>
        </p:spPr>
        <p:txBody>
          <a:bodyPr spcFirstLastPara="1" vert="horz" wrap="square" lIns="121900" tIns="121900" rIns="121900" bIns="121900" numCol="1" anchor="t" anchorCtr="0" compatLnSpc="1">
            <a:prstTxWarp prst="textNoShape">
              <a:avLst/>
            </a:prstTxWarp>
            <a:normAutofit/>
          </a:bodyPr>
          <a:lstStyle/>
          <a:p>
            <a:r>
              <a:rPr lang="en" dirty="0"/>
              <a:t>Align with College Mission, Vision, Goals, Values, and Priorities</a:t>
            </a:r>
            <a:endParaRPr dirty="0"/>
          </a:p>
        </p:txBody>
      </p:sp>
      <p:pic>
        <p:nvPicPr>
          <p:cNvPr id="363" name="Google Shape;363;p55">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9957684" y="115966"/>
            <a:ext cx="1378366" cy="1423354"/>
          </a:xfrm>
          <a:prstGeom prst="rect">
            <a:avLst/>
          </a:prstGeom>
          <a:noFill/>
          <a:ln>
            <a:noFill/>
          </a:ln>
        </p:spPr>
      </p:pic>
      <p:pic>
        <p:nvPicPr>
          <p:cNvPr id="364" name="Google Shape;364;p55">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6966539" y="1005454"/>
            <a:ext cx="3099211" cy="543188"/>
          </a:xfrm>
          <a:prstGeom prst="rect">
            <a:avLst/>
          </a:prstGeom>
          <a:ln>
            <a:noFill/>
          </a:ln>
          <a:effectLst>
            <a:softEdge rad="112500"/>
          </a:effectLst>
        </p:spPr>
      </p:pic>
      <p:graphicFrame>
        <p:nvGraphicFramePr>
          <p:cNvPr id="368" name="Google Shape;362;p55">
            <a:extLst>
              <a:ext uri="{FF2B5EF4-FFF2-40B4-BE49-F238E27FC236}">
                <a16:creationId xmlns:a16="http://schemas.microsoft.com/office/drawing/2014/main" id="{8D522927-C2B4-4760-82C6-EC2FB6ED8E1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65277830"/>
              </p:ext>
            </p:extLst>
          </p:nvPr>
        </p:nvGraphicFramePr>
        <p:xfrm>
          <a:off x="1529542" y="1690688"/>
          <a:ext cx="10246858" cy="440114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sp>
        <p:nvSpPr>
          <p:cNvPr id="370" name="Google Shape;370;p56"/>
          <p:cNvSpPr txBox="1">
            <a:spLocks noGrp="1"/>
          </p:cNvSpPr>
          <p:nvPr>
            <p:ph type="title"/>
          </p:nvPr>
        </p:nvSpPr>
        <p:spPr>
          <a:prstGeom prst="rect">
            <a:avLst/>
          </a:prstGeom>
          <a:noFill/>
          <a:ln>
            <a:noFill/>
          </a:ln>
        </p:spPr>
        <p:txBody>
          <a:bodyPr spcFirstLastPara="1" vert="horz" wrap="square" lIns="91433" tIns="45700" rIns="91433" bIns="45700" numCol="1" anchor="b" anchorCtr="0" compatLnSpc="1">
            <a:prstTxWarp prst="textNoShape">
              <a:avLst/>
            </a:prstTxWarp>
            <a:normAutofit/>
          </a:bodyPr>
          <a:lstStyle/>
          <a:p>
            <a:r>
              <a:rPr lang="en" dirty="0"/>
              <a:t>Design COLLECTIVE ENVIRONMENTS </a:t>
            </a:r>
            <a:endParaRPr dirty="0"/>
          </a:p>
        </p:txBody>
      </p:sp>
      <p:sp>
        <p:nvSpPr>
          <p:cNvPr id="372" name="Google Shape;372;p56"/>
          <p:cNvSpPr txBox="1">
            <a:spLocks noGrp="1"/>
          </p:cNvSpPr>
          <p:nvPr>
            <p:ph idx="1"/>
          </p:nvPr>
        </p:nvSpPr>
        <p:spPr>
          <a:xfrm>
            <a:off x="829994" y="2662568"/>
            <a:ext cx="10523806" cy="3908561"/>
          </a:xfrm>
          <a:prstGeom prst="rect">
            <a:avLst/>
          </a:prstGeom>
          <a:noFill/>
          <a:ln>
            <a:noFill/>
          </a:ln>
        </p:spPr>
        <p:txBody>
          <a:bodyPr spcFirstLastPara="1" vert="horz" wrap="square" lIns="91433" tIns="45700" rIns="91433" bIns="45700" numCol="1" anchor="t" anchorCtr="0" compatLnSpc="1">
            <a:prstTxWarp prst="textNoShape">
              <a:avLst/>
            </a:prstTxWarp>
            <a:noAutofit/>
          </a:bodyPr>
          <a:lstStyle/>
          <a:p>
            <a:pPr marL="342900" indent="-342900">
              <a:spcBef>
                <a:spcPts val="0"/>
              </a:spcBef>
              <a:buSzPts val="1800"/>
              <a:buFont typeface="Wingdings" panose="05000000000000000000" pitchFamily="2" charset="2"/>
              <a:buChar char="§"/>
            </a:pPr>
            <a:r>
              <a:rPr lang="en" sz="2800" dirty="0"/>
              <a:t>Provide brave spaces—validate and just listen</a:t>
            </a:r>
            <a:endParaRPr sz="1600" dirty="0"/>
          </a:p>
          <a:p>
            <a:pPr marL="342900" indent="-342900">
              <a:buSzPts val="1800"/>
              <a:buFont typeface="Wingdings" panose="05000000000000000000" pitchFamily="2" charset="2"/>
              <a:buChar char="§"/>
            </a:pPr>
            <a:r>
              <a:rPr lang="en" sz="2800" dirty="0"/>
              <a:t>Be authentic and build relationships</a:t>
            </a:r>
            <a:endParaRPr sz="1600" dirty="0"/>
          </a:p>
          <a:p>
            <a:pPr marL="342900" indent="-342900">
              <a:buSzPts val="1800"/>
              <a:buFont typeface="Wingdings" panose="05000000000000000000" pitchFamily="2" charset="2"/>
              <a:buChar char="§"/>
            </a:pPr>
            <a:r>
              <a:rPr lang="en" sz="2800" dirty="0"/>
              <a:t>Affirm students’ identities and backgrounds</a:t>
            </a:r>
            <a:endParaRPr sz="1600" dirty="0"/>
          </a:p>
          <a:p>
            <a:pPr marL="342900" indent="-342900">
              <a:buSzPts val="1800"/>
              <a:buFont typeface="Wingdings" panose="05000000000000000000" pitchFamily="2" charset="2"/>
              <a:buChar char="§"/>
            </a:pPr>
            <a:r>
              <a:rPr lang="en" sz="2800" dirty="0"/>
              <a:t>Build on schemata—what students bring to the classroom</a:t>
            </a:r>
            <a:endParaRPr sz="1600" dirty="0"/>
          </a:p>
          <a:p>
            <a:pPr marL="342900" indent="-342900">
              <a:buSzPts val="1800"/>
              <a:buFont typeface="Wingdings" panose="05000000000000000000" pitchFamily="2" charset="2"/>
              <a:buChar char="§"/>
            </a:pPr>
            <a:r>
              <a:rPr lang="en" sz="2800" dirty="0"/>
              <a:t>Be flexible—give options for agency</a:t>
            </a:r>
            <a:endParaRPr sz="1600" dirty="0"/>
          </a:p>
          <a:p>
            <a:pPr marL="342900" indent="-342900">
              <a:spcAft>
                <a:spcPts val="1600"/>
              </a:spcAft>
              <a:buSzPts val="1800"/>
              <a:buFont typeface="Wingdings" panose="05000000000000000000" pitchFamily="2" charset="2"/>
              <a:buChar char="§"/>
            </a:pPr>
            <a:r>
              <a:rPr lang="en" sz="2800" dirty="0"/>
              <a:t>Create collaborative learning opportunities</a:t>
            </a:r>
            <a:endParaRPr sz="1600" dirty="0"/>
          </a:p>
        </p:txBody>
      </p:sp>
      <p:pic>
        <p:nvPicPr>
          <p:cNvPr id="371" name="Google Shape;371;p56" descr="hugging people"/>
          <p:cNvPicPr preferRelativeResize="0"/>
          <p:nvPr/>
        </p:nvPicPr>
        <p:blipFill rotWithShape="1">
          <a:blip r:embed="rId3">
            <a:alphaModFix/>
          </a:blip>
          <a:srcRect/>
          <a:stretch/>
        </p:blipFill>
        <p:spPr>
          <a:xfrm>
            <a:off x="8317749" y="4941455"/>
            <a:ext cx="3036049" cy="1629674"/>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
        <p:nvSpPr>
          <p:cNvPr id="378" name="Google Shape;378;p57"/>
          <p:cNvSpPr txBox="1">
            <a:spLocks noGrp="1"/>
          </p:cNvSpPr>
          <p:nvPr>
            <p:ph type="title"/>
          </p:nvPr>
        </p:nvSpPr>
        <p:spPr>
          <a:prstGeom prst="rect">
            <a:avLst/>
          </a:prstGeom>
          <a:noFill/>
          <a:ln>
            <a:noFill/>
          </a:ln>
        </p:spPr>
        <p:txBody>
          <a:bodyPr spcFirstLastPara="1" vert="horz" wrap="square" lIns="91433" tIns="45700" rIns="91433" bIns="45700" numCol="1" anchor="b" anchorCtr="0" compatLnSpc="1">
            <a:prstTxWarp prst="textNoShape">
              <a:avLst/>
            </a:prstTxWarp>
            <a:normAutofit/>
          </a:bodyPr>
          <a:lstStyle/>
          <a:p>
            <a:r>
              <a:rPr lang="en" sz="4800" dirty="0"/>
              <a:t>Design with RIGOR </a:t>
            </a:r>
            <a:endParaRPr sz="4800" dirty="0"/>
          </a:p>
        </p:txBody>
      </p:sp>
      <p:sp>
        <p:nvSpPr>
          <p:cNvPr id="380" name="Google Shape;380;p57"/>
          <p:cNvSpPr txBox="1">
            <a:spLocks noGrp="1"/>
          </p:cNvSpPr>
          <p:nvPr>
            <p:ph idx="1"/>
          </p:nvPr>
        </p:nvSpPr>
        <p:spPr>
          <a:prstGeom prst="rect">
            <a:avLst/>
          </a:prstGeom>
          <a:noFill/>
          <a:ln>
            <a:noFill/>
          </a:ln>
        </p:spPr>
        <p:txBody>
          <a:bodyPr spcFirstLastPara="1" vert="horz" wrap="square" lIns="91433" tIns="45700" rIns="91433" bIns="45700" numCol="1" anchor="t" anchorCtr="0" compatLnSpc="1">
            <a:prstTxWarp prst="textNoShape">
              <a:avLst/>
            </a:prstTxWarp>
            <a:noAutofit/>
          </a:bodyPr>
          <a:lstStyle/>
          <a:p>
            <a:pPr marL="457200" indent="-457200">
              <a:spcBef>
                <a:spcPts val="0"/>
              </a:spcBef>
              <a:buSzPts val="2400"/>
              <a:buFont typeface="Wingdings" panose="05000000000000000000" pitchFamily="2" charset="2"/>
              <a:buChar char="§"/>
            </a:pPr>
            <a:r>
              <a:rPr lang="en" sz="3200" dirty="0"/>
              <a:t>High expectations with scaffolding and support</a:t>
            </a:r>
            <a:endParaRPr sz="1467" dirty="0"/>
          </a:p>
          <a:p>
            <a:pPr marL="457200" indent="-457200">
              <a:buSzPts val="2400"/>
              <a:buFont typeface="Wingdings" panose="05000000000000000000" pitchFamily="2" charset="2"/>
              <a:buChar char="§"/>
            </a:pPr>
            <a:r>
              <a:rPr lang="en" sz="3200" dirty="0"/>
              <a:t>Evaluate your Course Outline of Record</a:t>
            </a:r>
            <a:endParaRPr sz="1467" dirty="0"/>
          </a:p>
          <a:p>
            <a:pPr marL="457200" indent="-457200">
              <a:buSzPts val="2400"/>
              <a:buFont typeface="Wingdings" panose="05000000000000000000" pitchFamily="2" charset="2"/>
              <a:buChar char="§"/>
            </a:pPr>
            <a:r>
              <a:rPr lang="en" sz="3200" dirty="0"/>
              <a:t>Redesign your syllabus </a:t>
            </a:r>
            <a:endParaRPr sz="1467" dirty="0"/>
          </a:p>
          <a:p>
            <a:pPr marL="457200" indent="-457200">
              <a:spcAft>
                <a:spcPts val="1600"/>
              </a:spcAft>
              <a:buSzPts val="2400"/>
              <a:buFont typeface="Wingdings" panose="05000000000000000000" pitchFamily="2" charset="2"/>
              <a:buChar char="§"/>
            </a:pPr>
            <a:r>
              <a:rPr lang="en" sz="3200" dirty="0"/>
              <a:t>Interrogate your policies and practices</a:t>
            </a:r>
            <a:endParaRPr sz="1467" dirty="0"/>
          </a:p>
        </p:txBody>
      </p:sp>
      <p:pic>
        <p:nvPicPr>
          <p:cNvPr id="379" name="Google Shape;379;p57" descr="classroom"/>
          <p:cNvPicPr preferRelativeResize="0"/>
          <p:nvPr/>
        </p:nvPicPr>
        <p:blipFill rotWithShape="1">
          <a:blip r:embed="rId3">
            <a:alphaModFix/>
          </a:blip>
          <a:srcRect l="10449" r="38273" b="-1"/>
          <a:stretch/>
        </p:blipFill>
        <p:spPr>
          <a:xfrm>
            <a:off x="8681259" y="4033285"/>
            <a:ext cx="2672539" cy="2421303"/>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86" name="Google Shape;386;p58"/>
          <p:cNvSpPr txBox="1">
            <a:spLocks noGrp="1"/>
          </p:cNvSpPr>
          <p:nvPr>
            <p:ph type="title"/>
          </p:nvPr>
        </p:nvSpPr>
        <p:spPr>
          <a:prstGeom prst="rect">
            <a:avLst/>
          </a:prstGeom>
          <a:noFill/>
          <a:ln>
            <a:noFill/>
          </a:ln>
        </p:spPr>
        <p:txBody>
          <a:bodyPr spcFirstLastPara="1" vert="horz" wrap="square" lIns="91433" tIns="45700" rIns="91433" bIns="45700" numCol="1" anchor="b" anchorCtr="0" compatLnSpc="1">
            <a:prstTxWarp prst="textNoShape">
              <a:avLst/>
            </a:prstTxWarp>
            <a:normAutofit/>
          </a:bodyPr>
          <a:lstStyle/>
          <a:p>
            <a:r>
              <a:rPr lang="en" sz="4000" dirty="0"/>
              <a:t>Design with ACCOUNTABILITY </a:t>
            </a:r>
            <a:endParaRPr sz="4000" dirty="0"/>
          </a:p>
        </p:txBody>
      </p:sp>
      <p:sp>
        <p:nvSpPr>
          <p:cNvPr id="387" name="Google Shape;387;p58"/>
          <p:cNvSpPr txBox="1">
            <a:spLocks noGrp="1"/>
          </p:cNvSpPr>
          <p:nvPr>
            <p:ph idx="1"/>
          </p:nvPr>
        </p:nvSpPr>
        <p:spPr>
          <a:prstGeom prst="rect">
            <a:avLst/>
          </a:prstGeom>
          <a:noFill/>
          <a:ln>
            <a:noFill/>
          </a:ln>
        </p:spPr>
        <p:txBody>
          <a:bodyPr spcFirstLastPara="1" vert="horz" wrap="square" lIns="91433" tIns="45700" rIns="91433" bIns="45700" numCol="1" anchor="t" anchorCtr="0" compatLnSpc="1">
            <a:prstTxWarp prst="textNoShape">
              <a:avLst/>
            </a:prstTxWarp>
            <a:normAutofit/>
          </a:bodyPr>
          <a:lstStyle/>
          <a:p>
            <a:pPr marL="0" indent="0">
              <a:spcBef>
                <a:spcPts val="0"/>
              </a:spcBef>
              <a:buSzPts val="2400"/>
              <a:buNone/>
            </a:pPr>
            <a:r>
              <a:rPr lang="en" sz="3200" dirty="0"/>
              <a:t>Take ownership and be a CO-LEARNER</a:t>
            </a:r>
            <a:endParaRPr sz="1467" dirty="0"/>
          </a:p>
          <a:p>
            <a:pPr marL="914388" lvl="1" indent="-457200">
              <a:spcBef>
                <a:spcPts val="533"/>
              </a:spcBef>
              <a:buSzPts val="2400"/>
              <a:buFont typeface="Wingdings" panose="05000000000000000000" pitchFamily="2" charset="2"/>
              <a:buChar char="§"/>
            </a:pPr>
            <a:r>
              <a:rPr lang="en" sz="3200" dirty="0"/>
              <a:t>Goals and outcomes</a:t>
            </a:r>
            <a:endParaRPr sz="1467" dirty="0"/>
          </a:p>
          <a:p>
            <a:pPr marL="914388" lvl="1" indent="-457200">
              <a:spcBef>
                <a:spcPts val="533"/>
              </a:spcBef>
              <a:buSzPts val="2400"/>
              <a:buFont typeface="Wingdings" panose="05000000000000000000" pitchFamily="2" charset="2"/>
              <a:buChar char="§"/>
            </a:pPr>
            <a:r>
              <a:rPr lang="en" sz="3200" dirty="0"/>
              <a:t>Intrusive practices</a:t>
            </a:r>
            <a:endParaRPr sz="3200" dirty="0"/>
          </a:p>
          <a:p>
            <a:pPr marL="914388" lvl="1" indent="-457200">
              <a:spcBef>
                <a:spcPts val="533"/>
              </a:spcBef>
              <a:buSzPts val="2400"/>
              <a:buFont typeface="Wingdings" panose="05000000000000000000" pitchFamily="2" charset="2"/>
              <a:buChar char="§"/>
            </a:pPr>
            <a:r>
              <a:rPr lang="en" sz="3200" dirty="0"/>
              <a:t>Formative assessments</a:t>
            </a:r>
            <a:endParaRPr sz="1467" dirty="0"/>
          </a:p>
          <a:p>
            <a:pPr marL="914388" lvl="1" indent="-457200">
              <a:spcBef>
                <a:spcPts val="533"/>
              </a:spcBef>
              <a:buSzPts val="2400"/>
              <a:buFont typeface="Wingdings" panose="05000000000000000000" pitchFamily="2" charset="2"/>
              <a:buChar char="§"/>
            </a:pPr>
            <a:r>
              <a:rPr lang="en" sz="3200" dirty="0"/>
              <a:t>Regular feedback and affirmations</a:t>
            </a:r>
            <a:endParaRPr sz="1467" dirty="0"/>
          </a:p>
          <a:p>
            <a:pPr marL="914388" lvl="1" indent="-457200">
              <a:spcBef>
                <a:spcPts val="533"/>
              </a:spcBef>
              <a:spcAft>
                <a:spcPts val="1600"/>
              </a:spcAft>
              <a:buSzPts val="2400"/>
              <a:buFont typeface="Wingdings" panose="05000000000000000000" pitchFamily="2" charset="2"/>
              <a:buChar char="§"/>
            </a:pPr>
            <a:r>
              <a:rPr lang="en" sz="3200" dirty="0"/>
              <a:t>End of semester surveys </a:t>
            </a:r>
            <a:endParaRPr sz="1467" dirty="0"/>
          </a:p>
        </p:txBody>
      </p:sp>
      <p:pic>
        <p:nvPicPr>
          <p:cNvPr id="388" name="Google Shape;388;p58" descr="diverse people"/>
          <p:cNvPicPr preferRelativeResize="0"/>
          <p:nvPr/>
        </p:nvPicPr>
        <p:blipFill rotWithShape="1">
          <a:blip r:embed="rId3">
            <a:alphaModFix/>
          </a:blip>
          <a:srcRect/>
          <a:stretch/>
        </p:blipFill>
        <p:spPr>
          <a:xfrm>
            <a:off x="7817224" y="4616824"/>
            <a:ext cx="4006498" cy="1837764"/>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sp>
        <p:nvSpPr>
          <p:cNvPr id="393" name="Google Shape;393;p59"/>
          <p:cNvSpPr txBox="1">
            <a:spLocks noGrp="1"/>
          </p:cNvSpPr>
          <p:nvPr>
            <p:ph type="title"/>
          </p:nvPr>
        </p:nvSpPr>
        <p:spPr>
          <a:xfrm>
            <a:off x="2560319" y="403412"/>
            <a:ext cx="8793479" cy="1685768"/>
          </a:xfrm>
        </p:spPr>
        <p:txBody>
          <a:bodyPr spcFirstLastPara="1" vert="horz" wrap="square" lIns="121900" tIns="121900" rIns="121900" bIns="121900" numCol="1" anchor="b" anchorCtr="0" compatLnSpc="1">
            <a:prstTxWarp prst="textNoShape">
              <a:avLst/>
            </a:prstTxWarp>
            <a:normAutofit/>
          </a:bodyPr>
          <a:lstStyle/>
          <a:p>
            <a:r>
              <a:rPr lang="en-US" dirty="0"/>
              <a:t>Design PROFESSIONAL DEVELOPMENT that </a:t>
            </a:r>
          </a:p>
        </p:txBody>
      </p:sp>
      <p:sp>
        <p:nvSpPr>
          <p:cNvPr id="80" name="Slide Number Placeholder 3">
            <a:extLst>
              <a:ext uri="{FF2B5EF4-FFF2-40B4-BE49-F238E27FC236}">
                <a16:creationId xmlns:a16="http://schemas.microsoft.com/office/drawing/2014/main" id="{A6677C26-1E5E-466A-86FA-CD67024E9B76}"/>
              </a:ext>
            </a:extLst>
          </p:cNvPr>
          <p:cNvSpPr>
            <a:spLocks noGrp="1"/>
          </p:cNvSpPr>
          <p:nvPr>
            <p:ph type="sldNum" sz="quarter" idx="10"/>
          </p:nvPr>
        </p:nvSpPr>
        <p:spPr>
          <a:xfrm>
            <a:off x="10437813" y="6356350"/>
            <a:ext cx="915987" cy="365125"/>
          </a:xfrm>
        </p:spPr>
        <p:txBody>
          <a:bodyPr wrap="square" anchor="ctr">
            <a:normAutofit/>
          </a:bodyPr>
          <a:lstStyle/>
          <a:p>
            <a:pPr>
              <a:spcAft>
                <a:spcPts val="600"/>
              </a:spcAft>
              <a:defRPr/>
            </a:pPr>
            <a:fld id="{216EA7D2-791D-1446-935B-01E569172531}" type="slidenum">
              <a:rPr lang="en-US"/>
              <a:pPr>
                <a:spcAft>
                  <a:spcPts val="600"/>
                </a:spcAft>
                <a:defRPr/>
              </a:pPr>
              <a:t>17</a:t>
            </a:fld>
            <a:endParaRPr lang="en-US"/>
          </a:p>
        </p:txBody>
      </p:sp>
      <p:graphicFrame>
        <p:nvGraphicFramePr>
          <p:cNvPr id="396" name="Google Shape;394;p59">
            <a:extLst>
              <a:ext uri="{FF2B5EF4-FFF2-40B4-BE49-F238E27FC236}">
                <a16:creationId xmlns:a16="http://schemas.microsoft.com/office/drawing/2014/main" id="{86F7E19E-228F-40E5-9BAC-DF2C06A69AF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24205575"/>
              </p:ext>
            </p:extLst>
          </p:nvPr>
        </p:nvGraphicFramePr>
        <p:xfrm>
          <a:off x="829994" y="2662568"/>
          <a:ext cx="10523806" cy="35694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399" name="Google Shape;399;p60"/>
          <p:cNvSpPr txBox="1">
            <a:spLocks noGrp="1"/>
          </p:cNvSpPr>
          <p:nvPr>
            <p:ph type="title"/>
          </p:nvPr>
        </p:nvSpPr>
        <p:spPr>
          <a:xfrm>
            <a:off x="6383547" y="1320200"/>
            <a:ext cx="5121812" cy="3872902"/>
          </a:xfrm>
          <a:prstGeom prst="rect">
            <a:avLst/>
          </a:prstGeom>
        </p:spPr>
        <p:txBody>
          <a:bodyPr spcFirstLastPara="1" vert="horz" wrap="square" lIns="121900" tIns="121900" rIns="121900" bIns="121900" numCol="1" anchor="ctr" anchorCtr="0" compatLnSpc="1">
            <a:prstTxWarp prst="textNoShape">
              <a:avLst/>
            </a:prstTxWarp>
            <a:normAutofit/>
          </a:bodyPr>
          <a:lstStyle/>
          <a:p>
            <a:pPr algn="ctr"/>
            <a:r>
              <a:rPr lang="en" sz="5400" dirty="0"/>
              <a:t>Tools, Agency, and Healing</a:t>
            </a:r>
            <a:endParaRPr sz="5400" dirty="0"/>
          </a:p>
        </p:txBody>
      </p:sp>
      <p:pic>
        <p:nvPicPr>
          <p:cNvPr id="400" name="Google Shape;400;p60" descr="hugging women"/>
          <p:cNvPicPr preferRelativeResize="0"/>
          <p:nvPr/>
        </p:nvPicPr>
        <p:blipFill>
          <a:blip r:embed="rId3">
            <a:alphaModFix/>
          </a:blip>
          <a:stretch>
            <a:fillRect/>
          </a:stretch>
        </p:blipFill>
        <p:spPr>
          <a:xfrm>
            <a:off x="686641" y="1264217"/>
            <a:ext cx="4927667" cy="2595233"/>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sp>
        <p:nvSpPr>
          <p:cNvPr id="405" name="Google Shape;405;p61"/>
          <p:cNvSpPr txBox="1">
            <a:spLocks noGrp="1"/>
          </p:cNvSpPr>
          <p:nvPr>
            <p:ph type="title"/>
          </p:nvPr>
        </p:nvSpPr>
        <p:spPr>
          <a:prstGeom prst="rect">
            <a:avLst/>
          </a:prstGeom>
        </p:spPr>
        <p:txBody>
          <a:bodyPr spcFirstLastPara="1" vert="horz" wrap="square" lIns="91433" tIns="45700" rIns="91433" bIns="45700" numCol="1" anchor="b" anchorCtr="0" compatLnSpc="1">
            <a:prstTxWarp prst="textNoShape">
              <a:avLst/>
            </a:prstTxWarp>
            <a:normAutofit/>
          </a:bodyPr>
          <a:lstStyle/>
          <a:p>
            <a:r>
              <a:rPr lang="en" sz="5400" dirty="0"/>
              <a:t>Agency</a:t>
            </a:r>
            <a:r>
              <a:rPr lang="en" dirty="0"/>
              <a:t> </a:t>
            </a:r>
            <a:endParaRPr dirty="0"/>
          </a:p>
        </p:txBody>
      </p:sp>
      <p:graphicFrame>
        <p:nvGraphicFramePr>
          <p:cNvPr id="410" name="Google Shape;406;p61">
            <a:extLst>
              <a:ext uri="{FF2B5EF4-FFF2-40B4-BE49-F238E27FC236}">
                <a16:creationId xmlns:a16="http://schemas.microsoft.com/office/drawing/2014/main" id="{6347B7E9-3FDC-4CF9-A3E2-CF2010A3EF24}"/>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3904363708"/>
              </p:ext>
            </p:extLst>
          </p:nvPr>
        </p:nvGraphicFramePr>
        <p:xfrm>
          <a:off x="829994" y="2662568"/>
          <a:ext cx="10523806" cy="38676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Google Shape;282;p45"/>
          <p:cNvSpPr txBox="1">
            <a:spLocks noGrp="1"/>
          </p:cNvSpPr>
          <p:nvPr>
            <p:ph type="title"/>
          </p:nvPr>
        </p:nvSpPr>
        <p:spPr>
          <a:prstGeom prst="rect">
            <a:avLst/>
          </a:prstGeom>
        </p:spPr>
        <p:txBody>
          <a:bodyPr spcFirstLastPara="1" vert="horz" wrap="square" lIns="121900" tIns="121900" rIns="121900" bIns="121900" numCol="1" anchor="b" anchorCtr="0" compatLnSpc="1">
            <a:prstTxWarp prst="textNoShape">
              <a:avLst/>
            </a:prstTxWarp>
            <a:normAutofit/>
          </a:bodyPr>
          <a:lstStyle/>
          <a:p>
            <a:r>
              <a:rPr lang="en"/>
              <a:t>Land Acknowledgement</a:t>
            </a:r>
            <a:endParaRPr/>
          </a:p>
        </p:txBody>
      </p:sp>
      <p:sp>
        <p:nvSpPr>
          <p:cNvPr id="283" name="Google Shape;283;p45"/>
          <p:cNvSpPr txBox="1">
            <a:spLocks noGrp="1"/>
          </p:cNvSpPr>
          <p:nvPr>
            <p:ph idx="1"/>
          </p:nvPr>
        </p:nvSpPr>
        <p:spPr>
          <a:prstGeom prst="rect">
            <a:avLst/>
          </a:prstGeom>
        </p:spPr>
        <p:txBody>
          <a:bodyPr spcFirstLastPara="1" vert="horz" wrap="square" lIns="121900" tIns="121900" rIns="121900" bIns="121900" numCol="1" anchor="t" anchorCtr="0" compatLnSpc="1">
            <a:prstTxWarp prst="textNoShape">
              <a:avLst/>
            </a:prstTxWarp>
            <a:normAutofit fontScale="92500" lnSpcReduction="10000"/>
          </a:bodyPr>
          <a:lstStyle/>
          <a:p>
            <a:pPr marL="0" indent="0">
              <a:lnSpc>
                <a:spcPct val="80000"/>
              </a:lnSpc>
              <a:spcBef>
                <a:spcPts val="1333"/>
              </a:spcBef>
              <a:buClr>
                <a:schemeClr val="dk1"/>
              </a:buClr>
              <a:buSzPts val="1100"/>
            </a:pPr>
            <a:r>
              <a:rPr lang="en" sz="2600"/>
              <a:t>We begin today by acknowledging that we are holding our gathering on the land of the Nisenan Nations, the location of the ASCCC Office on One Capitol Mall, Sacramento, and the Tongva Nations, where I am currently located in what is now called La Mirada. We recognize the sovereign people who have lived and continue to live here. We recognize the Nisenan and Tongva Nations and their spiritual connection to the ocean and the land as the first stewards and the traditional caretakers of these areas. </a:t>
            </a:r>
            <a:endParaRPr sz="2600"/>
          </a:p>
          <a:p>
            <a:pPr marL="0" indent="0">
              <a:lnSpc>
                <a:spcPct val="80000"/>
              </a:lnSpc>
              <a:spcBef>
                <a:spcPts val="1333"/>
              </a:spcBef>
            </a:pPr>
            <a:r>
              <a:rPr lang="en" sz="2600"/>
              <a:t>As we begin, we thank them for their strength, perseverance, and resistance. We also wish to acknowledge the other Indigenous Peoples who now call these areas their home, for their shared struggle to maintain their cultures, languages, worldview, and identities in our diverse cities. </a:t>
            </a:r>
            <a:endParaRPr sz="260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sp>
        <p:nvSpPr>
          <p:cNvPr id="414" name="Google Shape;414;p62"/>
          <p:cNvSpPr txBox="1">
            <a:spLocks noGrp="1"/>
          </p:cNvSpPr>
          <p:nvPr>
            <p:ph type="title"/>
          </p:nvPr>
        </p:nvSpPr>
        <p:spPr>
          <a:prstGeom prst="rect">
            <a:avLst/>
          </a:prstGeom>
        </p:spPr>
        <p:txBody>
          <a:bodyPr spcFirstLastPara="1" vert="horz" wrap="square" lIns="121900" tIns="121900" rIns="121900" bIns="121900" numCol="1" anchor="b" anchorCtr="0" compatLnSpc="1">
            <a:prstTxWarp prst="textNoShape">
              <a:avLst/>
            </a:prstTxWarp>
            <a:noAutofit/>
          </a:bodyPr>
          <a:lstStyle/>
          <a:p>
            <a:pPr>
              <a:lnSpc>
                <a:spcPct val="115000"/>
              </a:lnSpc>
            </a:pPr>
            <a:r>
              <a:rPr lang="en" dirty="0">
                <a:solidFill>
                  <a:schemeClr val="lt1"/>
                </a:solidFill>
                <a:latin typeface="Arial"/>
                <a:ea typeface="Arial"/>
                <a:cs typeface="Arial"/>
                <a:sym typeface="Arial"/>
              </a:rPr>
              <a:t>Equity Programs: Learn and Collaborate</a:t>
            </a:r>
            <a:endParaRPr dirty="0">
              <a:solidFill>
                <a:schemeClr val="lt1"/>
              </a:solidFill>
              <a:latin typeface="Arial"/>
              <a:ea typeface="Arial"/>
              <a:cs typeface="Arial"/>
              <a:sym typeface="Arial"/>
            </a:endParaRPr>
          </a:p>
        </p:txBody>
      </p:sp>
      <p:sp>
        <p:nvSpPr>
          <p:cNvPr id="2" name="Content Placeholder 1">
            <a:extLst>
              <a:ext uri="{FF2B5EF4-FFF2-40B4-BE49-F238E27FC236}">
                <a16:creationId xmlns:a16="http://schemas.microsoft.com/office/drawing/2014/main" id="{0E9EB887-7072-497F-819C-C3D4227AF0D0}"/>
              </a:ext>
            </a:extLst>
          </p:cNvPr>
          <p:cNvSpPr>
            <a:spLocks noGrp="1"/>
          </p:cNvSpPr>
          <p:nvPr>
            <p:ph idx="1"/>
          </p:nvPr>
        </p:nvSpPr>
        <p:spPr>
          <a:xfrm>
            <a:off x="829994" y="2662568"/>
            <a:ext cx="5047765" cy="3569419"/>
          </a:xfrm>
        </p:spPr>
        <p:txBody>
          <a:bodyPr/>
          <a:lstStyle/>
          <a:p>
            <a:pPr marL="609585" indent="-423323">
              <a:lnSpc>
                <a:spcPct val="115000"/>
              </a:lnSpc>
              <a:spcBef>
                <a:spcPts val="0"/>
              </a:spcBef>
              <a:spcAft>
                <a:spcPts val="0"/>
              </a:spcAft>
              <a:buClr>
                <a:schemeClr val="dk1"/>
              </a:buClr>
              <a:buSzPts val="1400"/>
              <a:buFont typeface="Montserrat"/>
              <a:buChar char="●"/>
            </a:pPr>
            <a:r>
              <a:rPr lang="en-US" dirty="0">
                <a:solidFill>
                  <a:schemeClr val="dk1"/>
                </a:solidFill>
                <a:latin typeface="Montserrat"/>
                <a:ea typeface="Montserrat"/>
                <a:cs typeface="Montserrat"/>
                <a:sym typeface="Montserrat"/>
              </a:rPr>
              <a:t>Co-curricular learning, dialogue, and advocacy skill building around social justice and equity topics</a:t>
            </a:r>
          </a:p>
          <a:p>
            <a:pPr marL="609585" indent="-423323">
              <a:lnSpc>
                <a:spcPct val="115000"/>
              </a:lnSpc>
              <a:spcBef>
                <a:spcPts val="0"/>
              </a:spcBef>
              <a:spcAft>
                <a:spcPts val="0"/>
              </a:spcAft>
              <a:buClr>
                <a:schemeClr val="dk1"/>
              </a:buClr>
              <a:buSzPts val="1400"/>
              <a:buFont typeface="Montserrat"/>
              <a:buChar char="●"/>
            </a:pPr>
            <a:r>
              <a:rPr lang="en-US" dirty="0">
                <a:solidFill>
                  <a:schemeClr val="dk1"/>
                </a:solidFill>
                <a:latin typeface="Montserrat"/>
                <a:ea typeface="Montserrat"/>
                <a:cs typeface="Montserrat"/>
                <a:sym typeface="Montserrat"/>
              </a:rPr>
              <a:t>Coordination of history and heritage programming</a:t>
            </a:r>
            <a:endParaRPr lang="en-US" dirty="0"/>
          </a:p>
          <a:p>
            <a:endParaRPr lang="en-US" dirty="0"/>
          </a:p>
        </p:txBody>
      </p:sp>
      <p:pic>
        <p:nvPicPr>
          <p:cNvPr id="412" name="Google Shape;412;p62" descr="RAFFY"/>
          <p:cNvPicPr preferRelativeResize="0"/>
          <p:nvPr/>
        </p:nvPicPr>
        <p:blipFill>
          <a:blip r:embed="rId3">
            <a:alphaModFix/>
          </a:blip>
          <a:stretch>
            <a:fillRect/>
          </a:stretch>
        </p:blipFill>
        <p:spPr>
          <a:xfrm>
            <a:off x="6506167" y="3849490"/>
            <a:ext cx="2421633" cy="1186300"/>
          </a:xfrm>
          <a:prstGeom prst="rect">
            <a:avLst/>
          </a:prstGeom>
          <a:noFill/>
          <a:ln>
            <a:noFill/>
          </a:ln>
        </p:spPr>
      </p:pic>
      <p:pic>
        <p:nvPicPr>
          <p:cNvPr id="413" name="Google Shape;413;p62" descr="UPRISE"/>
          <p:cNvPicPr preferRelativeResize="0"/>
          <p:nvPr/>
        </p:nvPicPr>
        <p:blipFill>
          <a:blip r:embed="rId4">
            <a:alphaModFix/>
          </a:blip>
          <a:stretch>
            <a:fillRect/>
          </a:stretch>
        </p:blipFill>
        <p:spPr>
          <a:xfrm>
            <a:off x="6818863" y="5035790"/>
            <a:ext cx="3596584" cy="1536700"/>
          </a:xfrm>
          <a:prstGeom prst="rect">
            <a:avLst/>
          </a:prstGeom>
          <a:noFill/>
          <a:ln>
            <a:noFill/>
          </a:ln>
        </p:spPr>
      </p:pic>
      <p:pic>
        <p:nvPicPr>
          <p:cNvPr id="416" name="Google Shape;416;p62" descr="PUENTE"/>
          <p:cNvPicPr preferRelativeResize="0"/>
          <p:nvPr/>
        </p:nvPicPr>
        <p:blipFill>
          <a:blip r:embed="rId5">
            <a:alphaModFix/>
          </a:blip>
          <a:stretch>
            <a:fillRect/>
          </a:stretch>
        </p:blipFill>
        <p:spPr>
          <a:xfrm>
            <a:off x="5986880" y="2652404"/>
            <a:ext cx="3132846" cy="953438"/>
          </a:xfrm>
          <a:prstGeom prst="rect">
            <a:avLst/>
          </a:prstGeom>
          <a:noFill/>
          <a:ln>
            <a:noFill/>
          </a:ln>
        </p:spPr>
      </p:pic>
      <p:pic>
        <p:nvPicPr>
          <p:cNvPr id="417" name="Google Shape;417;p62" descr="UMOJA"/>
          <p:cNvPicPr preferRelativeResize="0"/>
          <p:nvPr/>
        </p:nvPicPr>
        <p:blipFill rotWithShape="1">
          <a:blip r:embed="rId6">
            <a:alphaModFix/>
          </a:blip>
          <a:srcRect r="6881"/>
          <a:stretch/>
        </p:blipFill>
        <p:spPr>
          <a:xfrm>
            <a:off x="9337967" y="2881519"/>
            <a:ext cx="2731667" cy="1056033"/>
          </a:xfrm>
          <a:prstGeom prst="rect">
            <a:avLst/>
          </a:prstGeom>
          <a:noFill/>
          <a:ln>
            <a:noFill/>
          </a:ln>
        </p:spPr>
      </p:pic>
      <p:pic>
        <p:nvPicPr>
          <p:cNvPr id="418" name="Google Shape;418;p62" descr="student equity"/>
          <p:cNvPicPr preferRelativeResize="0"/>
          <p:nvPr/>
        </p:nvPicPr>
        <p:blipFill>
          <a:blip r:embed="rId7">
            <a:alphaModFix/>
          </a:blip>
          <a:stretch>
            <a:fillRect/>
          </a:stretch>
        </p:blipFill>
        <p:spPr>
          <a:xfrm>
            <a:off x="2499416" y="5395592"/>
            <a:ext cx="1261702" cy="1223669"/>
          </a:xfrm>
          <a:prstGeom prst="rect">
            <a:avLst/>
          </a:prstGeom>
          <a:noFill/>
          <a:ln>
            <a:noFill/>
          </a:ln>
        </p:spPr>
      </p:pic>
      <p:pic>
        <p:nvPicPr>
          <p:cNvPr id="419" name="Google Shape;419;p62" descr="MANA"/>
          <p:cNvPicPr preferRelativeResize="0"/>
          <p:nvPr/>
        </p:nvPicPr>
        <p:blipFill>
          <a:blip r:embed="rId8">
            <a:alphaModFix/>
          </a:blip>
          <a:stretch>
            <a:fillRect/>
          </a:stretch>
        </p:blipFill>
        <p:spPr>
          <a:xfrm>
            <a:off x="9119726" y="4142049"/>
            <a:ext cx="2854033" cy="1253543"/>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pic>
        <p:nvPicPr>
          <p:cNvPr id="426" name="Google Shape;426;p63" descr="Zoom classroom"/>
          <p:cNvPicPr preferRelativeResize="0"/>
          <p:nvPr/>
        </p:nvPicPr>
        <p:blipFill rotWithShape="1">
          <a:blip r:embed="rId3">
            <a:alphaModFix/>
          </a:blip>
          <a:srcRect t="13197" b="6332"/>
          <a:stretch/>
        </p:blipFill>
        <p:spPr>
          <a:xfrm>
            <a:off x="9804367" y="2634933"/>
            <a:ext cx="2839635" cy="1830713"/>
          </a:xfrm>
          <a:prstGeom prst="rect">
            <a:avLst/>
          </a:prstGeom>
          <a:noFill/>
          <a:ln>
            <a:noFill/>
          </a:ln>
        </p:spPr>
      </p:pic>
      <p:sp>
        <p:nvSpPr>
          <p:cNvPr id="427" name="Google Shape;427;p63" descr="Puente Noche de familia"/>
          <p:cNvSpPr/>
          <p:nvPr/>
        </p:nvSpPr>
        <p:spPr>
          <a:xfrm>
            <a:off x="10645267" y="6312100"/>
            <a:ext cx="955200" cy="170800"/>
          </a:xfrm>
          <a:prstGeom prst="rect">
            <a:avLst/>
          </a:prstGeom>
          <a:solidFill>
            <a:srgbClr val="FFFFFF"/>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428" name="Google Shape;428;p63" descr="Tools and strategies"/>
          <p:cNvSpPr/>
          <p:nvPr/>
        </p:nvSpPr>
        <p:spPr>
          <a:xfrm>
            <a:off x="3563400" y="420967"/>
            <a:ext cx="5065200" cy="1455600"/>
          </a:xfrm>
          <a:prstGeom prst="rect">
            <a:avLst/>
          </a:prstGeom>
          <a:solidFill>
            <a:srgbClr val="FFFFFF"/>
          </a:solidFill>
          <a:ln>
            <a:noFill/>
          </a:ln>
        </p:spPr>
        <p:txBody>
          <a:bodyPr spcFirstLastPara="1" wrap="square" lIns="121900" tIns="121900" rIns="121900" bIns="121900" anchor="ctr" anchorCtr="0">
            <a:noAutofit/>
          </a:bodyPr>
          <a:lstStyle/>
          <a:p>
            <a:pPr>
              <a:spcBef>
                <a:spcPts val="0"/>
              </a:spcBef>
              <a:spcAft>
                <a:spcPts val="0"/>
              </a:spcAft>
            </a:pPr>
            <a:endParaRPr lang="en-US"/>
          </a:p>
        </p:txBody>
      </p:sp>
      <p:pic>
        <p:nvPicPr>
          <p:cNvPr id="429" name="Google Shape;429;p63" descr="Puente noche de familia"/>
          <p:cNvPicPr preferRelativeResize="0"/>
          <p:nvPr/>
        </p:nvPicPr>
        <p:blipFill rotWithShape="1">
          <a:blip r:embed="rId4">
            <a:alphaModFix/>
          </a:blip>
          <a:srcRect l="4517" t="43193" r="4943" b="25332"/>
          <a:stretch/>
        </p:blipFill>
        <p:spPr>
          <a:xfrm>
            <a:off x="9803633" y="5765967"/>
            <a:ext cx="2463467" cy="1840000"/>
          </a:xfrm>
          <a:prstGeom prst="rect">
            <a:avLst/>
          </a:prstGeom>
          <a:noFill/>
          <a:ln>
            <a:noFill/>
          </a:ln>
        </p:spPr>
      </p:pic>
      <p:sp>
        <p:nvSpPr>
          <p:cNvPr id="430" name="Google Shape;430;p63"/>
          <p:cNvSpPr txBox="1">
            <a:spLocks noGrp="1"/>
          </p:cNvSpPr>
          <p:nvPr>
            <p:ph type="title" idx="4294967295"/>
          </p:nvPr>
        </p:nvSpPr>
        <p:spPr>
          <a:xfrm>
            <a:off x="2183833" y="745267"/>
            <a:ext cx="7634400" cy="919200"/>
          </a:xfrm>
          <a:prstGeom prst="rect">
            <a:avLst/>
          </a:prstGeom>
        </p:spPr>
        <p:txBody>
          <a:bodyPr spcFirstLastPara="1" vert="horz" wrap="square" lIns="121900" tIns="121900" rIns="121900" bIns="121900" numCol="1" anchor="t" anchorCtr="0" compatLnSpc="1">
            <a:prstTxWarp prst="textNoShape">
              <a:avLst/>
            </a:prstTxWarp>
            <a:noAutofit/>
          </a:bodyPr>
          <a:lstStyle/>
          <a:p>
            <a:pPr algn="ctr">
              <a:spcBef>
                <a:spcPts val="0"/>
              </a:spcBef>
              <a:spcAft>
                <a:spcPts val="0"/>
              </a:spcAft>
            </a:pPr>
            <a:r>
              <a:rPr lang="en-US" dirty="0"/>
              <a:t>Tools and Strategies</a:t>
            </a:r>
          </a:p>
        </p:txBody>
      </p:sp>
      <p:pic>
        <p:nvPicPr>
          <p:cNvPr id="431" name="Google Shape;431;p63" descr="students"/>
          <p:cNvPicPr preferRelativeResize="0"/>
          <p:nvPr/>
        </p:nvPicPr>
        <p:blipFill>
          <a:blip r:embed="rId5">
            <a:alphaModFix/>
          </a:blip>
          <a:stretch>
            <a:fillRect/>
          </a:stretch>
        </p:blipFill>
        <p:spPr>
          <a:xfrm>
            <a:off x="9804352" y="920833"/>
            <a:ext cx="2787233" cy="1714112"/>
          </a:xfrm>
          <a:prstGeom prst="rect">
            <a:avLst/>
          </a:prstGeom>
          <a:noFill/>
          <a:ln>
            <a:noFill/>
          </a:ln>
        </p:spPr>
      </p:pic>
      <p:pic>
        <p:nvPicPr>
          <p:cNvPr id="432" name="Google Shape;432;p63" descr="students at celebration"/>
          <p:cNvPicPr preferRelativeResize="0"/>
          <p:nvPr/>
        </p:nvPicPr>
        <p:blipFill rotWithShape="1">
          <a:blip r:embed="rId6">
            <a:alphaModFix/>
          </a:blip>
          <a:srcRect l="21050" r="15429"/>
          <a:stretch/>
        </p:blipFill>
        <p:spPr>
          <a:xfrm>
            <a:off x="-451999" y="5606333"/>
            <a:ext cx="2839633" cy="1251664"/>
          </a:xfrm>
          <a:prstGeom prst="rect">
            <a:avLst/>
          </a:prstGeom>
          <a:noFill/>
          <a:ln>
            <a:noFill/>
          </a:ln>
        </p:spPr>
      </p:pic>
      <p:pic>
        <p:nvPicPr>
          <p:cNvPr id="433" name="Google Shape;433;p63" descr="A2MEND celebration"/>
          <p:cNvPicPr preferRelativeResize="0"/>
          <p:nvPr/>
        </p:nvPicPr>
        <p:blipFill rotWithShape="1">
          <a:blip r:embed="rId7">
            <a:alphaModFix/>
          </a:blip>
          <a:srcRect l="20958" t="11392" r="11846" b="15110"/>
          <a:stretch/>
        </p:blipFill>
        <p:spPr>
          <a:xfrm>
            <a:off x="-451999" y="3376701"/>
            <a:ext cx="2839633" cy="2286567"/>
          </a:xfrm>
          <a:prstGeom prst="rect">
            <a:avLst/>
          </a:prstGeom>
          <a:noFill/>
          <a:ln>
            <a:noFill/>
          </a:ln>
        </p:spPr>
      </p:pic>
      <p:pic>
        <p:nvPicPr>
          <p:cNvPr id="434" name="Google Shape;434;p63" descr="students smiling"/>
          <p:cNvPicPr preferRelativeResize="0"/>
          <p:nvPr/>
        </p:nvPicPr>
        <p:blipFill rotWithShape="1">
          <a:blip r:embed="rId8">
            <a:alphaModFix/>
          </a:blip>
          <a:srcRect l="15930" t="29088" r="5360"/>
          <a:stretch/>
        </p:blipFill>
        <p:spPr>
          <a:xfrm>
            <a:off x="-75115" y="0"/>
            <a:ext cx="2463467" cy="1664483"/>
          </a:xfrm>
          <a:prstGeom prst="rect">
            <a:avLst/>
          </a:prstGeom>
          <a:noFill/>
          <a:ln>
            <a:noFill/>
          </a:ln>
        </p:spPr>
      </p:pic>
      <p:pic>
        <p:nvPicPr>
          <p:cNvPr id="436" name="Google Shape;436;p63" descr="guest speakers"/>
          <p:cNvPicPr preferRelativeResize="0"/>
          <p:nvPr/>
        </p:nvPicPr>
        <p:blipFill rotWithShape="1">
          <a:blip r:embed="rId9">
            <a:alphaModFix/>
          </a:blip>
          <a:srcRect l="43075" r="22957"/>
          <a:stretch/>
        </p:blipFill>
        <p:spPr>
          <a:xfrm rot="-5400000">
            <a:off x="306302" y="1295370"/>
            <a:ext cx="1712229" cy="2450431"/>
          </a:xfrm>
          <a:prstGeom prst="rect">
            <a:avLst/>
          </a:prstGeom>
          <a:noFill/>
          <a:ln>
            <a:noFill/>
          </a:ln>
        </p:spPr>
      </p:pic>
      <p:pic>
        <p:nvPicPr>
          <p:cNvPr id="438" name="Google Shape;438;p63" descr="drive through graduation"/>
          <p:cNvPicPr preferRelativeResize="0"/>
          <p:nvPr/>
        </p:nvPicPr>
        <p:blipFill rotWithShape="1">
          <a:blip r:embed="rId10">
            <a:alphaModFix/>
          </a:blip>
          <a:srcRect l="9198" t="17394" b="-1591"/>
          <a:stretch/>
        </p:blipFill>
        <p:spPr>
          <a:xfrm>
            <a:off x="9804368" y="4437318"/>
            <a:ext cx="2787233" cy="1354461"/>
          </a:xfrm>
          <a:prstGeom prst="rect">
            <a:avLst/>
          </a:prstGeom>
          <a:noFill/>
          <a:ln>
            <a:noFill/>
          </a:ln>
        </p:spPr>
      </p:pic>
      <p:pic>
        <p:nvPicPr>
          <p:cNvPr id="439" name="Google Shape;439;p63" descr="community"/>
          <p:cNvPicPr preferRelativeResize="0"/>
          <p:nvPr/>
        </p:nvPicPr>
        <p:blipFill rotWithShape="1">
          <a:blip r:embed="rId11">
            <a:alphaModFix/>
          </a:blip>
          <a:srcRect l="7123" t="16638" b="34497"/>
          <a:stretch/>
        </p:blipFill>
        <p:spPr>
          <a:xfrm>
            <a:off x="9803650" y="1"/>
            <a:ext cx="2463468" cy="972012"/>
          </a:xfrm>
          <a:prstGeom prst="rect">
            <a:avLst/>
          </a:prstGeom>
          <a:noFill/>
          <a:ln>
            <a:noFill/>
          </a:ln>
        </p:spPr>
      </p:pic>
      <p:graphicFrame>
        <p:nvGraphicFramePr>
          <p:cNvPr id="441" name="Google Shape;437;p63">
            <a:extLst>
              <a:ext uri="{FF2B5EF4-FFF2-40B4-BE49-F238E27FC236}">
                <a16:creationId xmlns:a16="http://schemas.microsoft.com/office/drawing/2014/main" id="{0794E811-6416-49FE-8675-FD1DA07E8E1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94896319"/>
              </p:ext>
            </p:extLst>
          </p:nvPr>
        </p:nvGraphicFramePr>
        <p:xfrm>
          <a:off x="2838633" y="2238200"/>
          <a:ext cx="6324800" cy="3030800"/>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43"/>
        <p:cNvGrpSpPr/>
        <p:nvPr/>
      </p:nvGrpSpPr>
      <p:grpSpPr>
        <a:xfrm>
          <a:off x="0" y="0"/>
          <a:ext cx="0" cy="0"/>
          <a:chOff x="0" y="0"/>
          <a:chExt cx="0" cy="0"/>
        </a:xfrm>
      </p:grpSpPr>
      <p:sp>
        <p:nvSpPr>
          <p:cNvPr id="444" name="Google Shape;444;p64"/>
          <p:cNvSpPr txBox="1">
            <a:spLocks noGrp="1"/>
          </p:cNvSpPr>
          <p:nvPr>
            <p:ph type="title"/>
          </p:nvPr>
        </p:nvSpPr>
        <p:spPr>
          <a:prstGeom prst="rect">
            <a:avLst/>
          </a:prstGeom>
        </p:spPr>
        <p:txBody>
          <a:bodyPr spcFirstLastPara="1" vert="horz" wrap="square" lIns="121900" tIns="121900" rIns="121900" bIns="121900" numCol="1" anchor="b" anchorCtr="0" compatLnSpc="1">
            <a:prstTxWarp prst="textNoShape">
              <a:avLst/>
            </a:prstTxWarp>
            <a:normAutofit/>
          </a:bodyPr>
          <a:lstStyle/>
          <a:p>
            <a:r>
              <a:rPr lang="en" sz="4400" dirty="0"/>
              <a:t>Review Artifacts and Documents</a:t>
            </a:r>
            <a:endParaRPr sz="4400" dirty="0"/>
          </a:p>
        </p:txBody>
      </p:sp>
      <p:sp>
        <p:nvSpPr>
          <p:cNvPr id="445" name="Google Shape;445;p64"/>
          <p:cNvSpPr txBox="1">
            <a:spLocks noGrp="1"/>
          </p:cNvSpPr>
          <p:nvPr>
            <p:ph idx="1"/>
          </p:nvPr>
        </p:nvSpPr>
        <p:spPr>
          <a:xfrm>
            <a:off x="829994" y="2662568"/>
            <a:ext cx="10523806" cy="3872703"/>
          </a:xfrm>
          <a:prstGeom prst="rect">
            <a:avLst/>
          </a:prstGeom>
        </p:spPr>
        <p:txBody>
          <a:bodyPr spcFirstLastPara="1" vert="horz" wrap="square" lIns="121900" tIns="121900" rIns="121900" bIns="121900" numCol="1" anchor="t" anchorCtr="0" compatLnSpc="1">
            <a:prstTxWarp prst="textNoShape">
              <a:avLst/>
            </a:prstTxWarp>
            <a:normAutofit/>
          </a:bodyPr>
          <a:lstStyle/>
          <a:p>
            <a:pPr marL="342900" indent="-342900">
              <a:buFont typeface="Wingdings" panose="05000000000000000000" pitchFamily="2" charset="2"/>
              <a:buChar char="§"/>
            </a:pPr>
            <a:r>
              <a:rPr lang="en" dirty="0"/>
              <a:t>CORs</a:t>
            </a:r>
            <a:endParaRPr dirty="0"/>
          </a:p>
          <a:p>
            <a:pPr marL="342900" indent="-342900">
              <a:buFont typeface="Wingdings" panose="05000000000000000000" pitchFamily="2" charset="2"/>
              <a:buChar char="§"/>
            </a:pPr>
            <a:r>
              <a:rPr lang="en" dirty="0"/>
              <a:t>Syllabi</a:t>
            </a:r>
            <a:endParaRPr dirty="0"/>
          </a:p>
          <a:p>
            <a:pPr lvl="1">
              <a:buFont typeface="Wingdings" panose="05000000000000000000" pitchFamily="2" charset="2"/>
              <a:buChar char="§"/>
            </a:pPr>
            <a:r>
              <a:rPr lang="en" dirty="0"/>
              <a:t>Is there asset-minded language used?</a:t>
            </a:r>
            <a:endParaRPr dirty="0"/>
          </a:p>
          <a:p>
            <a:pPr lvl="1">
              <a:buFont typeface="Wingdings" panose="05000000000000000000" pitchFamily="2" charset="2"/>
              <a:buChar char="§"/>
            </a:pPr>
            <a:r>
              <a:rPr lang="en" dirty="0"/>
              <a:t>Are your policies trauma-informed?</a:t>
            </a:r>
            <a:endParaRPr dirty="0"/>
          </a:p>
          <a:p>
            <a:pPr marL="342900" indent="-342900">
              <a:buFont typeface="Wingdings" panose="05000000000000000000" pitchFamily="2" charset="2"/>
              <a:buChar char="§"/>
            </a:pPr>
            <a:r>
              <a:rPr lang="en" dirty="0"/>
              <a:t>Teaching and Learning</a:t>
            </a:r>
            <a:endParaRPr dirty="0"/>
          </a:p>
          <a:p>
            <a:pPr lvl="1">
              <a:buFont typeface="Wingdings" panose="05000000000000000000" pitchFamily="2" charset="2"/>
              <a:buChar char="§"/>
            </a:pPr>
            <a:r>
              <a:rPr lang="en" dirty="0"/>
              <a:t>Did you build in continual check-ins?</a:t>
            </a:r>
            <a:endParaRPr dirty="0"/>
          </a:p>
          <a:p>
            <a:pPr lvl="1">
              <a:buFont typeface="Wingdings" panose="05000000000000000000" pitchFamily="2" charset="2"/>
              <a:buChar char="§"/>
            </a:pPr>
            <a:r>
              <a:rPr lang="en" dirty="0"/>
              <a:t>Are you using formative, low-stakes assessments?</a:t>
            </a:r>
            <a:endParaRPr dirty="0"/>
          </a:p>
          <a:p>
            <a:pPr lvl="1">
              <a:buFont typeface="Wingdings" panose="05000000000000000000" pitchFamily="2" charset="2"/>
              <a:buChar char="§"/>
            </a:pPr>
            <a:r>
              <a:rPr lang="en" dirty="0"/>
              <a:t>Is there balance between nurture and structure?</a:t>
            </a:r>
            <a:endParaRPr dirty="0"/>
          </a:p>
        </p:txBody>
      </p:sp>
      <p:pic>
        <p:nvPicPr>
          <p:cNvPr id="446" name="Google Shape;446;p64" descr="Quote: Language is power, life, and the instrument of culture, the instrument of domination and liberation. Angela Carter"/>
          <p:cNvPicPr preferRelativeResize="0"/>
          <p:nvPr/>
        </p:nvPicPr>
        <p:blipFill rotWithShape="1">
          <a:blip r:embed="rId3">
            <a:alphaModFix/>
          </a:blip>
          <a:srcRect b="9584"/>
          <a:stretch/>
        </p:blipFill>
        <p:spPr>
          <a:xfrm>
            <a:off x="7386917" y="2706937"/>
            <a:ext cx="4150222" cy="2061884"/>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51"/>
        <p:cNvGrpSpPr/>
        <p:nvPr/>
      </p:nvGrpSpPr>
      <p:grpSpPr>
        <a:xfrm>
          <a:off x="0" y="0"/>
          <a:ext cx="0" cy="0"/>
          <a:chOff x="0" y="0"/>
          <a:chExt cx="0" cy="0"/>
        </a:xfrm>
      </p:grpSpPr>
      <p:sp>
        <p:nvSpPr>
          <p:cNvPr id="452" name="Google Shape;452;p65"/>
          <p:cNvSpPr txBox="1">
            <a:spLocks noGrp="1"/>
          </p:cNvSpPr>
          <p:nvPr>
            <p:ph type="title"/>
          </p:nvPr>
        </p:nvSpPr>
        <p:spPr>
          <a:prstGeom prst="rect">
            <a:avLst/>
          </a:prstGeom>
          <a:noFill/>
          <a:ln>
            <a:noFill/>
          </a:ln>
        </p:spPr>
        <p:txBody>
          <a:bodyPr spcFirstLastPara="1" vert="horz" wrap="square" lIns="91433" tIns="45700" rIns="91433" bIns="45700" numCol="1" anchor="b" anchorCtr="0" compatLnSpc="1">
            <a:prstTxWarp prst="textNoShape">
              <a:avLst/>
            </a:prstTxWarp>
            <a:normAutofit/>
          </a:bodyPr>
          <a:lstStyle/>
          <a:p>
            <a:r>
              <a:rPr lang="en" sz="2933" dirty="0"/>
              <a:t>Healing: Restorative Justice</a:t>
            </a:r>
            <a:endParaRPr sz="2933" dirty="0"/>
          </a:p>
        </p:txBody>
      </p:sp>
      <p:sp>
        <p:nvSpPr>
          <p:cNvPr id="453" name="Google Shape;453;p65"/>
          <p:cNvSpPr txBox="1">
            <a:spLocks noGrp="1"/>
          </p:cNvSpPr>
          <p:nvPr>
            <p:ph idx="1"/>
          </p:nvPr>
        </p:nvSpPr>
        <p:spPr>
          <a:xfrm>
            <a:off x="829994" y="2662568"/>
            <a:ext cx="10523806" cy="4014277"/>
          </a:xfrm>
          <a:prstGeom prst="rect">
            <a:avLst/>
          </a:prstGeom>
          <a:noFill/>
          <a:ln>
            <a:noFill/>
          </a:ln>
        </p:spPr>
        <p:txBody>
          <a:bodyPr spcFirstLastPara="1" vert="horz" wrap="square" lIns="91433" tIns="45700" rIns="91433" bIns="45700" numCol="1" anchor="t" anchorCtr="0" compatLnSpc="1">
            <a:prstTxWarp prst="textNoShape">
              <a:avLst/>
            </a:prstTxWarp>
            <a:normAutofit fontScale="77500" lnSpcReduction="20000"/>
          </a:bodyPr>
          <a:lstStyle/>
          <a:p>
            <a:pPr marL="330671" indent="-342900">
              <a:lnSpc>
                <a:spcPct val="120000"/>
              </a:lnSpc>
              <a:spcBef>
                <a:spcPts val="0"/>
              </a:spcBef>
              <a:buSzPct val="165664"/>
              <a:buFont typeface="Wingdings" panose="05000000000000000000" pitchFamily="2" charset="2"/>
              <a:buChar char="§"/>
            </a:pPr>
            <a:r>
              <a:rPr lang="en" sz="2300" dirty="0"/>
              <a:t>There can be no healing without caring!</a:t>
            </a:r>
            <a:endParaRPr sz="2300" dirty="0"/>
          </a:p>
          <a:p>
            <a:pPr marL="330671" indent="-342900">
              <a:lnSpc>
                <a:spcPct val="120000"/>
              </a:lnSpc>
              <a:buSzPct val="165664"/>
              <a:buFont typeface="Wingdings" panose="05000000000000000000" pitchFamily="2" charset="2"/>
              <a:buChar char="§"/>
            </a:pPr>
            <a:r>
              <a:rPr lang="en" sz="2300" dirty="0"/>
              <a:t>Mindset—awareness of students' lived experiences and acknowledgement that we must do better</a:t>
            </a:r>
            <a:endParaRPr sz="2300" dirty="0"/>
          </a:p>
          <a:p>
            <a:pPr marL="330671" indent="-342900">
              <a:lnSpc>
                <a:spcPct val="120000"/>
              </a:lnSpc>
              <a:buSzPct val="165664"/>
              <a:buFont typeface="Wingdings" panose="05000000000000000000" pitchFamily="2" charset="2"/>
              <a:buChar char="§"/>
            </a:pPr>
            <a:r>
              <a:rPr lang="en" sz="2300" dirty="0"/>
              <a:t>Provide regular routines and flexibility with a space to practice</a:t>
            </a:r>
            <a:endParaRPr sz="2300" dirty="0"/>
          </a:p>
          <a:p>
            <a:pPr marL="330671" indent="-342900">
              <a:lnSpc>
                <a:spcPct val="120000"/>
              </a:lnSpc>
              <a:buSzPct val="165664"/>
              <a:buFont typeface="Wingdings" panose="05000000000000000000" pitchFamily="2" charset="2"/>
              <a:buChar char="§"/>
            </a:pPr>
            <a:r>
              <a:rPr lang="en" sz="2300" dirty="0"/>
              <a:t>Go slow to go fast—develop the community, the village, the familia first</a:t>
            </a:r>
            <a:endParaRPr sz="2300" dirty="0"/>
          </a:p>
          <a:p>
            <a:pPr marL="330671" indent="-342900">
              <a:lnSpc>
                <a:spcPct val="120000"/>
              </a:lnSpc>
              <a:buSzPct val="165664"/>
              <a:buFont typeface="Wingdings" panose="05000000000000000000" pitchFamily="2" charset="2"/>
              <a:buChar char="§"/>
            </a:pPr>
            <a:r>
              <a:rPr lang="en" sz="2300" dirty="0"/>
              <a:t>This is the foundation for rigor</a:t>
            </a:r>
            <a:endParaRPr sz="2300" dirty="0"/>
          </a:p>
          <a:p>
            <a:pPr marL="330671" indent="-342900">
              <a:lnSpc>
                <a:spcPct val="120000"/>
              </a:lnSpc>
              <a:buSzPct val="165664"/>
              <a:buFont typeface="Wingdings" panose="05000000000000000000" pitchFamily="2" charset="2"/>
              <a:buChar char="§"/>
            </a:pPr>
            <a:r>
              <a:rPr lang="en" sz="2300" dirty="0"/>
              <a:t>Find your huddle and time to recharge yourself</a:t>
            </a:r>
            <a:endParaRPr sz="2300" dirty="0"/>
          </a:p>
          <a:p>
            <a:pPr marL="0" indent="0">
              <a:buSzPct val="190909"/>
              <a:buNone/>
            </a:pPr>
            <a:endParaRPr sz="1467" dirty="0"/>
          </a:p>
          <a:p>
            <a:pPr marL="457189" lvl="1" indent="0">
              <a:spcBef>
                <a:spcPts val="533"/>
              </a:spcBef>
              <a:buSzPct val="100000"/>
              <a:buNone/>
            </a:pPr>
            <a:r>
              <a:rPr lang="en" sz="3067" dirty="0"/>
              <a:t>History, despite its wrenching pain cannot be unlived, but if faced with courage need not be lived again.</a:t>
            </a:r>
            <a:endParaRPr sz="1467" dirty="0"/>
          </a:p>
          <a:p>
            <a:pPr marL="0" indent="0">
              <a:buSzPct val="100000"/>
              <a:buNone/>
            </a:pPr>
            <a:r>
              <a:rPr lang="en" sz="3467" dirty="0"/>
              <a:t>					</a:t>
            </a:r>
            <a:r>
              <a:rPr lang="en" sz="1467" dirty="0"/>
              <a:t>		</a:t>
            </a:r>
            <a:r>
              <a:rPr lang="en" sz="2667" dirty="0"/>
              <a:t>―Maya Angelou</a:t>
            </a:r>
            <a:endParaRPr sz="1467" dirty="0"/>
          </a:p>
          <a:p>
            <a:pPr marL="237061" indent="-67732">
              <a:buSzPct val="190909"/>
              <a:buNone/>
            </a:pPr>
            <a:endParaRPr sz="1467" dirty="0"/>
          </a:p>
          <a:p>
            <a:pPr marL="237061" indent="-67732">
              <a:spcAft>
                <a:spcPts val="1600"/>
              </a:spcAft>
              <a:buSzPct val="190909"/>
              <a:buNone/>
            </a:pPr>
            <a:endParaRPr sz="1467" dirty="0"/>
          </a:p>
        </p:txBody>
      </p:sp>
      <p:pic>
        <p:nvPicPr>
          <p:cNvPr id="454" name="Google Shape;454;p65" descr="restorative justice world"/>
          <p:cNvPicPr preferRelativeResize="0"/>
          <p:nvPr/>
        </p:nvPicPr>
        <p:blipFill rotWithShape="1">
          <a:blip r:embed="rId3">
            <a:alphaModFix/>
          </a:blip>
          <a:srcRect/>
          <a:stretch/>
        </p:blipFill>
        <p:spPr>
          <a:xfrm>
            <a:off x="7651113" y="346135"/>
            <a:ext cx="1794812" cy="174304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53">
                                            <p:txEl>
                                              <p:pRg st="0" end="0"/>
                                            </p:txEl>
                                          </p:spTgt>
                                        </p:tgtEl>
                                        <p:attrNameLst>
                                          <p:attrName>style.visibility</p:attrName>
                                        </p:attrNameLst>
                                      </p:cBhvr>
                                      <p:to>
                                        <p:strVal val="visible"/>
                                      </p:to>
                                    </p:set>
                                    <p:animEffect transition="in" filter="fade">
                                      <p:cBhvr>
                                        <p:cTn id="7" dur="500"/>
                                        <p:tgtEl>
                                          <p:spTgt spid="45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53">
                                            <p:txEl>
                                              <p:pRg st="1" end="1"/>
                                            </p:txEl>
                                          </p:spTgt>
                                        </p:tgtEl>
                                        <p:attrNameLst>
                                          <p:attrName>style.visibility</p:attrName>
                                        </p:attrNameLst>
                                      </p:cBhvr>
                                      <p:to>
                                        <p:strVal val="visible"/>
                                      </p:to>
                                    </p:set>
                                    <p:animEffect transition="in" filter="fade">
                                      <p:cBhvr>
                                        <p:cTn id="10" dur="500"/>
                                        <p:tgtEl>
                                          <p:spTgt spid="45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53">
                                            <p:txEl>
                                              <p:pRg st="2" end="2"/>
                                            </p:txEl>
                                          </p:spTgt>
                                        </p:tgtEl>
                                        <p:attrNameLst>
                                          <p:attrName>style.visibility</p:attrName>
                                        </p:attrNameLst>
                                      </p:cBhvr>
                                      <p:to>
                                        <p:strVal val="visible"/>
                                      </p:to>
                                    </p:set>
                                    <p:animEffect transition="in" filter="fade">
                                      <p:cBhvr>
                                        <p:cTn id="15" dur="500"/>
                                        <p:tgtEl>
                                          <p:spTgt spid="453">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453">
                                            <p:txEl>
                                              <p:pRg st="3" end="3"/>
                                            </p:txEl>
                                          </p:spTgt>
                                        </p:tgtEl>
                                        <p:attrNameLst>
                                          <p:attrName>style.visibility</p:attrName>
                                        </p:attrNameLst>
                                      </p:cBhvr>
                                      <p:to>
                                        <p:strVal val="visible"/>
                                      </p:to>
                                    </p:set>
                                    <p:animEffect transition="in" filter="fade">
                                      <p:cBhvr>
                                        <p:cTn id="18" dur="500"/>
                                        <p:tgtEl>
                                          <p:spTgt spid="453">
                                            <p:txEl>
                                              <p:pRg st="3" end="3"/>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453">
                                            <p:txEl>
                                              <p:pRg st="4" end="4"/>
                                            </p:txEl>
                                          </p:spTgt>
                                        </p:tgtEl>
                                        <p:attrNameLst>
                                          <p:attrName>style.visibility</p:attrName>
                                        </p:attrNameLst>
                                      </p:cBhvr>
                                      <p:to>
                                        <p:strVal val="visible"/>
                                      </p:to>
                                    </p:set>
                                    <p:animEffect transition="in" filter="fade">
                                      <p:cBhvr>
                                        <p:cTn id="21" dur="500"/>
                                        <p:tgtEl>
                                          <p:spTgt spid="453">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453">
                                            <p:txEl>
                                              <p:pRg st="5" end="5"/>
                                            </p:txEl>
                                          </p:spTgt>
                                        </p:tgtEl>
                                        <p:attrNameLst>
                                          <p:attrName>style.visibility</p:attrName>
                                        </p:attrNameLst>
                                      </p:cBhvr>
                                      <p:to>
                                        <p:strVal val="visible"/>
                                      </p:to>
                                    </p:set>
                                    <p:animEffect transition="in" filter="fade">
                                      <p:cBhvr>
                                        <p:cTn id="26" dur="500"/>
                                        <p:tgtEl>
                                          <p:spTgt spid="453">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453">
                                            <p:txEl>
                                              <p:pRg st="7" end="7"/>
                                            </p:txEl>
                                          </p:spTgt>
                                        </p:tgtEl>
                                        <p:attrNameLst>
                                          <p:attrName>style.visibility</p:attrName>
                                        </p:attrNameLst>
                                      </p:cBhvr>
                                      <p:to>
                                        <p:strVal val="visible"/>
                                      </p:to>
                                    </p:set>
                                    <p:animEffect transition="in" filter="fade">
                                      <p:cBhvr>
                                        <p:cTn id="31" dur="500"/>
                                        <p:tgtEl>
                                          <p:spTgt spid="453">
                                            <p:txEl>
                                              <p:pRg st="7" end="7"/>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453">
                                            <p:txEl>
                                              <p:pRg st="8" end="8"/>
                                            </p:txEl>
                                          </p:spTgt>
                                        </p:tgtEl>
                                        <p:attrNameLst>
                                          <p:attrName>style.visibility</p:attrName>
                                        </p:attrNameLst>
                                      </p:cBhvr>
                                      <p:to>
                                        <p:strVal val="visible"/>
                                      </p:to>
                                    </p:set>
                                    <p:animEffect transition="in" filter="fade">
                                      <p:cBhvr>
                                        <p:cTn id="34" dur="500"/>
                                        <p:tgtEl>
                                          <p:spTgt spid="45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58"/>
        <p:cNvGrpSpPr/>
        <p:nvPr/>
      </p:nvGrpSpPr>
      <p:grpSpPr>
        <a:xfrm>
          <a:off x="0" y="0"/>
          <a:ext cx="0" cy="0"/>
          <a:chOff x="0" y="0"/>
          <a:chExt cx="0" cy="0"/>
        </a:xfrm>
      </p:grpSpPr>
      <p:sp>
        <p:nvSpPr>
          <p:cNvPr id="459" name="Google Shape;459;p66"/>
          <p:cNvSpPr txBox="1">
            <a:spLocks noGrp="1"/>
          </p:cNvSpPr>
          <p:nvPr>
            <p:ph type="title"/>
          </p:nvPr>
        </p:nvSpPr>
        <p:spPr>
          <a:xfrm>
            <a:off x="6338170" y="1650793"/>
            <a:ext cx="5336088" cy="2988753"/>
          </a:xfrm>
          <a:prstGeom prst="rect">
            <a:avLst/>
          </a:prstGeom>
        </p:spPr>
        <p:txBody>
          <a:bodyPr spcFirstLastPara="1" vert="horz" wrap="square" lIns="121900" tIns="121900" rIns="121900" bIns="121900" numCol="1" anchor="ctr" anchorCtr="0" compatLnSpc="1">
            <a:prstTxWarp prst="textNoShape">
              <a:avLst/>
            </a:prstTxWarp>
            <a:normAutofit/>
          </a:bodyPr>
          <a:lstStyle/>
          <a:p>
            <a:pPr algn="ctr"/>
            <a:r>
              <a:rPr lang="en" sz="6600" dirty="0"/>
              <a:t>We are in this together!</a:t>
            </a:r>
            <a:endParaRPr sz="6600" dirty="0"/>
          </a:p>
        </p:txBody>
      </p:sp>
      <p:pic>
        <p:nvPicPr>
          <p:cNvPr id="460" name="Google Shape;460;p66" descr="hands spelling love"/>
          <p:cNvPicPr preferRelativeResize="0"/>
          <p:nvPr/>
        </p:nvPicPr>
        <p:blipFill>
          <a:blip r:embed="rId3">
            <a:alphaModFix/>
          </a:blip>
          <a:stretch>
            <a:fillRect/>
          </a:stretch>
        </p:blipFill>
        <p:spPr>
          <a:xfrm>
            <a:off x="885829" y="1191078"/>
            <a:ext cx="4260405" cy="2792197"/>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65"/>
        <p:cNvGrpSpPr/>
        <p:nvPr/>
      </p:nvGrpSpPr>
      <p:grpSpPr>
        <a:xfrm>
          <a:off x="0" y="0"/>
          <a:ext cx="0" cy="0"/>
          <a:chOff x="0" y="0"/>
          <a:chExt cx="0" cy="0"/>
        </a:xfrm>
      </p:grpSpPr>
      <p:sp>
        <p:nvSpPr>
          <p:cNvPr id="466" name="Google Shape;466;p67"/>
          <p:cNvSpPr txBox="1">
            <a:spLocks noGrp="1"/>
          </p:cNvSpPr>
          <p:nvPr>
            <p:ph type="title"/>
          </p:nvPr>
        </p:nvSpPr>
        <p:spPr>
          <a:xfrm>
            <a:off x="1307757" y="371159"/>
            <a:ext cx="10046043" cy="1081088"/>
          </a:xfrm>
          <a:prstGeom prst="rect">
            <a:avLst/>
          </a:prstGeom>
          <a:noFill/>
          <a:ln>
            <a:noFill/>
          </a:ln>
        </p:spPr>
        <p:txBody>
          <a:bodyPr spcFirstLastPara="1" vert="horz" wrap="square" lIns="91433" tIns="45700" rIns="91433" bIns="45700" numCol="1" anchor="b" anchorCtr="0" compatLnSpc="1">
            <a:prstTxWarp prst="textNoShape">
              <a:avLst/>
            </a:prstTxWarp>
            <a:normAutofit/>
          </a:bodyPr>
          <a:lstStyle/>
          <a:p>
            <a:r>
              <a:rPr lang="en" sz="4000" dirty="0"/>
              <a:t>What were your 2020 actions?</a:t>
            </a:r>
            <a:endParaRPr sz="4000" dirty="0"/>
          </a:p>
        </p:txBody>
      </p:sp>
      <p:sp>
        <p:nvSpPr>
          <p:cNvPr id="467" name="Google Shape;467;p67"/>
          <p:cNvSpPr txBox="1">
            <a:spLocks noGrp="1"/>
          </p:cNvSpPr>
          <p:nvPr>
            <p:ph sz="half" idx="1"/>
          </p:nvPr>
        </p:nvSpPr>
        <p:spPr>
          <a:xfrm>
            <a:off x="1559400" y="5610668"/>
            <a:ext cx="10058400" cy="1178059"/>
          </a:xfrm>
          <a:prstGeom prst="rect">
            <a:avLst/>
          </a:prstGeom>
          <a:noFill/>
          <a:ln>
            <a:noFill/>
          </a:ln>
        </p:spPr>
        <p:txBody>
          <a:bodyPr spcFirstLastPara="1" vert="horz" wrap="square" lIns="91433" tIns="45700" rIns="91433" bIns="45700" numCol="1" anchor="t" anchorCtr="0" compatLnSpc="1">
            <a:prstTxWarp prst="textNoShape">
              <a:avLst/>
            </a:prstTxWarp>
            <a:noAutofit/>
          </a:bodyPr>
          <a:lstStyle/>
          <a:p>
            <a:pPr marL="0" indent="0">
              <a:spcBef>
                <a:spcPts val="0"/>
              </a:spcBef>
              <a:buSzPts val="1800"/>
              <a:buNone/>
            </a:pPr>
            <a:r>
              <a:rPr lang="en" dirty="0"/>
              <a:t>When I dare to be powerful—to use my strength in the service of my vision, it becomes less and less important whether I am afraid.</a:t>
            </a:r>
            <a:endParaRPr sz="1467" dirty="0"/>
          </a:p>
          <a:p>
            <a:pPr marL="0" indent="0">
              <a:spcAft>
                <a:spcPts val="1600"/>
              </a:spcAft>
              <a:buSzPts val="1800"/>
              <a:buNone/>
            </a:pPr>
            <a:r>
              <a:rPr lang="en" dirty="0"/>
              <a:t>								–Audre Lorde </a:t>
            </a:r>
            <a:endParaRPr sz="1467" dirty="0"/>
          </a:p>
        </p:txBody>
      </p:sp>
      <p:sp>
        <p:nvSpPr>
          <p:cNvPr id="468" name="Google Shape;468;p67"/>
          <p:cNvSpPr txBox="1">
            <a:spLocks noGrp="1"/>
          </p:cNvSpPr>
          <p:nvPr>
            <p:ph type="sldNum" sz="quarter" idx="10"/>
          </p:nvPr>
        </p:nvSpPr>
        <p:spPr>
          <a:prstGeom prst="rect">
            <a:avLst/>
          </a:prstGeom>
          <a:noFill/>
          <a:ln>
            <a:noFill/>
          </a:ln>
        </p:spPr>
        <p:txBody>
          <a:bodyPr spcFirstLastPara="1" vert="horz" wrap="square" lIns="91433" tIns="45700" rIns="91433" bIns="45700" numCol="1" anchor="ctr" anchorCtr="0" compatLnSpc="1">
            <a:prstTxWarp prst="textNoShape">
              <a:avLst/>
            </a:prstTxWarp>
            <a:normAutofit/>
          </a:bodyPr>
          <a:lstStyle/>
          <a:p>
            <a:pPr>
              <a:spcBef>
                <a:spcPts val="0"/>
              </a:spcBef>
              <a:spcAft>
                <a:spcPts val="0"/>
              </a:spcAft>
            </a:pPr>
            <a:fld id="{00000000-1234-1234-1234-123412341234}" type="slidenum">
              <a:rPr lang="en" sz="1467"/>
              <a:pPr>
                <a:spcBef>
                  <a:spcPts val="0"/>
                </a:spcBef>
                <a:spcAft>
                  <a:spcPts val="0"/>
                </a:spcAft>
              </a:pPr>
              <a:t>25</a:t>
            </a:fld>
            <a:endParaRPr sz="1467"/>
          </a:p>
        </p:txBody>
      </p:sp>
      <p:sp>
        <p:nvSpPr>
          <p:cNvPr id="469" name="Google Shape;469;p67"/>
          <p:cNvSpPr txBox="1"/>
          <p:nvPr/>
        </p:nvSpPr>
        <p:spPr>
          <a:xfrm>
            <a:off x="1559400" y="1534038"/>
            <a:ext cx="9794400" cy="4072934"/>
          </a:xfrm>
          <a:prstGeom prst="rect">
            <a:avLst/>
          </a:prstGeom>
          <a:noFill/>
          <a:ln>
            <a:noFill/>
          </a:ln>
        </p:spPr>
        <p:txBody>
          <a:bodyPr spcFirstLastPara="1" wrap="square" lIns="91433" tIns="45700" rIns="91433" bIns="45700" anchor="t" anchorCtr="0">
            <a:spAutoFit/>
          </a:bodyPr>
          <a:lstStyle/>
          <a:p>
            <a:pPr>
              <a:spcBef>
                <a:spcPts val="0"/>
              </a:spcBef>
              <a:spcAft>
                <a:spcPts val="0"/>
              </a:spcAft>
            </a:pPr>
            <a:r>
              <a:rPr lang="en" sz="2400" dirty="0">
                <a:solidFill>
                  <a:schemeClr val="dk1"/>
                </a:solidFill>
                <a:latin typeface="Gill Sans"/>
                <a:ea typeface="Gill Sans"/>
                <a:cs typeface="Gill Sans"/>
                <a:sym typeface="Gill Sans"/>
              </a:rPr>
              <a:t>Some college action examples:</a:t>
            </a:r>
            <a:endParaRPr sz="2400" dirty="0">
              <a:solidFill>
                <a:schemeClr val="dk1"/>
              </a:solidFill>
              <a:latin typeface="Gill Sans"/>
              <a:ea typeface="Gill Sans"/>
              <a:cs typeface="Gill Sans"/>
              <a:sym typeface="Gill Sans"/>
            </a:endParaRPr>
          </a:p>
          <a:p>
            <a:pPr marL="287859" indent="-270927">
              <a:spcBef>
                <a:spcPts val="0"/>
              </a:spcBef>
              <a:spcAft>
                <a:spcPts val="0"/>
              </a:spcAft>
              <a:buClr>
                <a:schemeClr val="dk1"/>
              </a:buClr>
              <a:buSzPts val="2000"/>
              <a:buFont typeface="Arial"/>
              <a:buChar char="•"/>
            </a:pPr>
            <a:r>
              <a:rPr lang="en" sz="2400" dirty="0">
                <a:solidFill>
                  <a:schemeClr val="dk1"/>
                </a:solidFill>
                <a:latin typeface="Gill Sans"/>
                <a:ea typeface="Gill Sans"/>
                <a:cs typeface="Gill Sans"/>
                <a:sym typeface="Gill Sans"/>
              </a:rPr>
              <a:t>Equity keynotes</a:t>
            </a:r>
            <a:endParaRPr sz="2400" dirty="0">
              <a:solidFill>
                <a:schemeClr val="dk1"/>
              </a:solidFill>
              <a:latin typeface="Gill Sans"/>
              <a:ea typeface="Gill Sans"/>
              <a:cs typeface="Gill Sans"/>
              <a:sym typeface="Gill Sans"/>
            </a:endParaRPr>
          </a:p>
          <a:p>
            <a:pPr marL="287859" indent="-270927">
              <a:spcBef>
                <a:spcPts val="0"/>
              </a:spcBef>
              <a:spcAft>
                <a:spcPts val="0"/>
              </a:spcAft>
              <a:buClr>
                <a:schemeClr val="dk1"/>
              </a:buClr>
              <a:buSzPts val="2000"/>
              <a:buFont typeface="Gill Sans"/>
              <a:buChar char="•"/>
            </a:pPr>
            <a:r>
              <a:rPr lang="en" sz="2400" dirty="0">
                <a:solidFill>
                  <a:schemeClr val="dk1"/>
                </a:solidFill>
                <a:latin typeface="Gill Sans"/>
                <a:ea typeface="Gill Sans"/>
                <a:cs typeface="Gill Sans"/>
                <a:sym typeface="Gill Sans"/>
              </a:rPr>
              <a:t>Antiracism liaison and DEI coordinator</a:t>
            </a:r>
            <a:endParaRPr sz="2400" dirty="0">
              <a:solidFill>
                <a:schemeClr val="dk1"/>
              </a:solidFill>
              <a:latin typeface="Gill Sans"/>
              <a:ea typeface="Gill Sans"/>
              <a:cs typeface="Gill Sans"/>
              <a:sym typeface="Gill Sans"/>
            </a:endParaRPr>
          </a:p>
          <a:p>
            <a:pPr marL="287859" indent="-270927">
              <a:spcBef>
                <a:spcPts val="0"/>
              </a:spcBef>
              <a:spcAft>
                <a:spcPts val="0"/>
              </a:spcAft>
              <a:buClr>
                <a:schemeClr val="dk1"/>
              </a:buClr>
              <a:buSzPts val="2000"/>
              <a:buFont typeface="Arial"/>
              <a:buChar char="•"/>
            </a:pPr>
            <a:r>
              <a:rPr lang="en" sz="2400" dirty="0">
                <a:solidFill>
                  <a:schemeClr val="dk1"/>
                </a:solidFill>
                <a:latin typeface="Gill Sans"/>
                <a:ea typeface="Gill Sans"/>
                <a:cs typeface="Gill Sans"/>
                <a:sym typeface="Gill Sans"/>
              </a:rPr>
              <a:t>Student panel or town halls</a:t>
            </a:r>
            <a:endParaRPr sz="2400" dirty="0">
              <a:solidFill>
                <a:schemeClr val="dk1"/>
              </a:solidFill>
              <a:latin typeface="Gill Sans"/>
              <a:ea typeface="Gill Sans"/>
              <a:cs typeface="Gill Sans"/>
              <a:sym typeface="Gill Sans"/>
            </a:endParaRPr>
          </a:p>
          <a:p>
            <a:pPr marL="287859" indent="-270927">
              <a:spcBef>
                <a:spcPts val="0"/>
              </a:spcBef>
              <a:spcAft>
                <a:spcPts val="0"/>
              </a:spcAft>
              <a:buClr>
                <a:schemeClr val="dk1"/>
              </a:buClr>
              <a:buSzPts val="2000"/>
              <a:buFont typeface="Gill Sans"/>
              <a:buChar char="•"/>
            </a:pPr>
            <a:r>
              <a:rPr lang="en" sz="2400" dirty="0">
                <a:solidFill>
                  <a:schemeClr val="dk1"/>
                </a:solidFill>
                <a:latin typeface="Gill Sans"/>
                <a:ea typeface="Gill Sans"/>
                <a:cs typeface="Gill Sans"/>
                <a:sym typeface="Gill Sans"/>
              </a:rPr>
              <a:t>Resolutions</a:t>
            </a:r>
            <a:endParaRPr sz="2400" dirty="0">
              <a:solidFill>
                <a:schemeClr val="dk1"/>
              </a:solidFill>
              <a:latin typeface="Gill Sans"/>
              <a:ea typeface="Gill Sans"/>
              <a:cs typeface="Gill Sans"/>
              <a:sym typeface="Gill Sans"/>
            </a:endParaRPr>
          </a:p>
          <a:p>
            <a:pPr marL="287859" indent="-270927">
              <a:spcBef>
                <a:spcPts val="0"/>
              </a:spcBef>
              <a:spcAft>
                <a:spcPts val="0"/>
              </a:spcAft>
              <a:buClr>
                <a:schemeClr val="dk1"/>
              </a:buClr>
              <a:buSzPts val="2000"/>
              <a:buFont typeface="Arial"/>
              <a:buChar char="•"/>
            </a:pPr>
            <a:r>
              <a:rPr lang="en" sz="2400" dirty="0">
                <a:solidFill>
                  <a:schemeClr val="dk1"/>
                </a:solidFill>
                <a:latin typeface="Gill Sans"/>
                <a:ea typeface="Gill Sans"/>
                <a:cs typeface="Gill Sans"/>
                <a:sym typeface="Gill Sans"/>
              </a:rPr>
              <a:t>Data review</a:t>
            </a:r>
            <a:endParaRPr sz="1200" dirty="0"/>
          </a:p>
          <a:p>
            <a:pPr marL="287859" indent="-270927">
              <a:spcBef>
                <a:spcPts val="0"/>
              </a:spcBef>
              <a:spcAft>
                <a:spcPts val="0"/>
              </a:spcAft>
              <a:buClr>
                <a:schemeClr val="dk1"/>
              </a:buClr>
              <a:buSzPts val="2000"/>
              <a:buFont typeface="Arial"/>
              <a:buChar char="•"/>
            </a:pPr>
            <a:r>
              <a:rPr lang="en" sz="2400" dirty="0">
                <a:solidFill>
                  <a:schemeClr val="dk1"/>
                </a:solidFill>
                <a:latin typeface="Gill Sans"/>
                <a:ea typeface="Gill Sans"/>
                <a:cs typeface="Gill Sans"/>
                <a:sym typeface="Gill Sans"/>
              </a:rPr>
              <a:t>Professional development workshops and Canvas shells</a:t>
            </a:r>
            <a:endParaRPr sz="2400" dirty="0">
              <a:solidFill>
                <a:schemeClr val="dk1"/>
              </a:solidFill>
              <a:latin typeface="Gill Sans"/>
              <a:ea typeface="Gill Sans"/>
              <a:cs typeface="Gill Sans"/>
              <a:sym typeface="Gill Sans"/>
            </a:endParaRPr>
          </a:p>
          <a:p>
            <a:pPr marL="287859" indent="-270927">
              <a:spcBef>
                <a:spcPts val="0"/>
              </a:spcBef>
              <a:spcAft>
                <a:spcPts val="0"/>
              </a:spcAft>
              <a:buClr>
                <a:schemeClr val="dk1"/>
              </a:buClr>
              <a:buSzPts val="2000"/>
              <a:buFont typeface="Gill Sans"/>
              <a:buChar char="•"/>
            </a:pPr>
            <a:r>
              <a:rPr lang="en" sz="2400" dirty="0">
                <a:solidFill>
                  <a:schemeClr val="dk1"/>
                </a:solidFill>
                <a:latin typeface="Gill Sans"/>
                <a:ea typeface="Gill Sans"/>
                <a:cs typeface="Gill Sans"/>
                <a:sym typeface="Gill Sans"/>
              </a:rPr>
              <a:t>Book clubs</a:t>
            </a:r>
            <a:endParaRPr sz="2400" dirty="0">
              <a:solidFill>
                <a:schemeClr val="dk1"/>
              </a:solidFill>
              <a:latin typeface="Gill Sans"/>
              <a:ea typeface="Gill Sans"/>
              <a:cs typeface="Gill Sans"/>
              <a:sym typeface="Gill Sans"/>
            </a:endParaRPr>
          </a:p>
          <a:p>
            <a:pPr marL="287859" indent="-270927">
              <a:spcBef>
                <a:spcPts val="0"/>
              </a:spcBef>
              <a:spcAft>
                <a:spcPts val="0"/>
              </a:spcAft>
              <a:buClr>
                <a:schemeClr val="dk1"/>
              </a:buClr>
              <a:buSzPts val="2000"/>
              <a:buFont typeface="Arial"/>
              <a:buChar char="•"/>
            </a:pPr>
            <a:r>
              <a:rPr lang="en" sz="2400" dirty="0">
                <a:solidFill>
                  <a:schemeClr val="dk1"/>
                </a:solidFill>
                <a:latin typeface="Gill Sans"/>
                <a:ea typeface="Gill Sans"/>
                <a:cs typeface="Gill Sans"/>
                <a:sym typeface="Gill Sans"/>
              </a:rPr>
              <a:t>Critical reflection </a:t>
            </a:r>
            <a:endParaRPr sz="2400" dirty="0">
              <a:solidFill>
                <a:schemeClr val="dk1"/>
              </a:solidFill>
              <a:latin typeface="Gill Sans"/>
              <a:ea typeface="Gill Sans"/>
              <a:cs typeface="Gill Sans"/>
              <a:sym typeface="Gill Sans"/>
            </a:endParaRPr>
          </a:p>
          <a:p>
            <a:pPr marL="287859" indent="-270927">
              <a:spcBef>
                <a:spcPts val="0"/>
              </a:spcBef>
              <a:spcAft>
                <a:spcPts val="0"/>
              </a:spcAft>
              <a:buClr>
                <a:schemeClr val="dk1"/>
              </a:buClr>
              <a:buSzPts val="2000"/>
              <a:buFont typeface="Gill Sans"/>
              <a:buChar char="•"/>
            </a:pPr>
            <a:r>
              <a:rPr lang="en" sz="2400" dirty="0">
                <a:solidFill>
                  <a:schemeClr val="dk1"/>
                </a:solidFill>
                <a:latin typeface="Gill Sans"/>
                <a:ea typeface="Gill Sans"/>
                <a:cs typeface="Gill Sans"/>
                <a:sym typeface="Gill Sans"/>
              </a:rPr>
              <a:t>Curriculum audits and revisions</a:t>
            </a:r>
            <a:endParaRPr sz="2400" dirty="0">
              <a:solidFill>
                <a:schemeClr val="dk1"/>
              </a:solidFill>
              <a:latin typeface="Gill Sans"/>
              <a:ea typeface="Gill Sans"/>
              <a:cs typeface="Gill Sans"/>
              <a:sym typeface="Gill Sans"/>
            </a:endParaRPr>
          </a:p>
          <a:p>
            <a:pPr>
              <a:spcBef>
                <a:spcPts val="0"/>
              </a:spcBef>
              <a:spcAft>
                <a:spcPts val="0"/>
              </a:spcAft>
            </a:pPr>
            <a:endParaRPr sz="1867" dirty="0">
              <a:solidFill>
                <a:schemeClr val="dk1"/>
              </a:solidFill>
              <a:latin typeface="Gill Sans"/>
              <a:ea typeface="Gill Sans"/>
              <a:cs typeface="Gill Sans"/>
              <a:sym typeface="Gill Sans"/>
            </a:endParaRPr>
          </a:p>
        </p:txBody>
      </p:sp>
      <p:pic>
        <p:nvPicPr>
          <p:cNvPr id="471" name="Google Shape;471;p67">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8534400" y="318007"/>
            <a:ext cx="2673497" cy="174066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67">
                                            <p:txEl>
                                              <p:pRg st="0" end="0"/>
                                            </p:txEl>
                                          </p:spTgt>
                                        </p:tgtEl>
                                        <p:attrNameLst>
                                          <p:attrName>style.visibility</p:attrName>
                                        </p:attrNameLst>
                                      </p:cBhvr>
                                      <p:to>
                                        <p:strVal val="visible"/>
                                      </p:to>
                                    </p:set>
                                    <p:animEffect transition="in" filter="fade">
                                      <p:cBhvr>
                                        <p:cTn id="7" dur="500"/>
                                        <p:tgtEl>
                                          <p:spTgt spid="467">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67">
                                            <p:txEl>
                                              <p:pRg st="1" end="1"/>
                                            </p:txEl>
                                          </p:spTgt>
                                        </p:tgtEl>
                                        <p:attrNameLst>
                                          <p:attrName>style.visibility</p:attrName>
                                        </p:attrNameLst>
                                      </p:cBhvr>
                                      <p:to>
                                        <p:strVal val="visible"/>
                                      </p:to>
                                    </p:set>
                                    <p:animEffect transition="in" filter="fade">
                                      <p:cBhvr>
                                        <p:cTn id="10" dur="500"/>
                                        <p:tgtEl>
                                          <p:spTgt spid="46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76"/>
        <p:cNvGrpSpPr/>
        <p:nvPr/>
      </p:nvGrpSpPr>
      <p:grpSpPr>
        <a:xfrm>
          <a:off x="0" y="0"/>
          <a:ext cx="0" cy="0"/>
          <a:chOff x="0" y="0"/>
          <a:chExt cx="0" cy="0"/>
        </a:xfrm>
      </p:grpSpPr>
      <p:sp>
        <p:nvSpPr>
          <p:cNvPr id="477" name="Google Shape;477;p68"/>
          <p:cNvSpPr txBox="1">
            <a:spLocks noGrp="1"/>
          </p:cNvSpPr>
          <p:nvPr>
            <p:ph type="title"/>
          </p:nvPr>
        </p:nvSpPr>
        <p:spPr>
          <a:xfrm>
            <a:off x="1277650" y="365125"/>
            <a:ext cx="10046043" cy="1325563"/>
          </a:xfrm>
        </p:spPr>
        <p:txBody>
          <a:bodyPr spcFirstLastPara="1" vert="horz" wrap="square" lIns="91433" tIns="45700" rIns="91433" bIns="45700" numCol="1" anchor="b" anchorCtr="0" compatLnSpc="1">
            <a:prstTxWarp prst="textNoShape">
              <a:avLst/>
            </a:prstTxWarp>
            <a:normAutofit/>
          </a:bodyPr>
          <a:lstStyle/>
          <a:p>
            <a:r>
              <a:rPr lang="en-US"/>
              <a:t>What ACTION will you take to create your PLAN?</a:t>
            </a:r>
          </a:p>
        </p:txBody>
      </p:sp>
      <p:pic>
        <p:nvPicPr>
          <p:cNvPr id="478" name="Google Shape;478;p68" descr="action"/>
          <p:cNvPicPr preferRelativeResize="0">
            <a:picLocks noGrp="1"/>
          </p:cNvPicPr>
          <p:nvPr>
            <p:ph sz="half" idx="2"/>
          </p:nvPr>
        </p:nvPicPr>
        <p:blipFill rotWithShape="1">
          <a:blip r:embed="rId3"/>
          <a:stretch/>
        </p:blipFill>
        <p:spPr>
          <a:xfrm>
            <a:off x="1277650" y="2197172"/>
            <a:ext cx="4922537" cy="3593639"/>
          </a:xfrm>
          <a:prstGeom prst="rect">
            <a:avLst/>
          </a:prstGeom>
          <a:noFill/>
          <a:ln>
            <a:noFill/>
          </a:ln>
        </p:spPr>
      </p:pic>
      <p:sp>
        <p:nvSpPr>
          <p:cNvPr id="483" name="Google Shape;479;p68"/>
          <p:cNvSpPr txBox="1">
            <a:spLocks noGrp="1"/>
          </p:cNvSpPr>
          <p:nvPr>
            <p:ph sz="quarter" idx="4"/>
          </p:nvPr>
        </p:nvSpPr>
        <p:spPr>
          <a:xfrm>
            <a:off x="6125213" y="1453020"/>
            <a:ext cx="5803741" cy="4736644"/>
          </a:xfrm>
        </p:spPr>
        <p:txBody>
          <a:bodyPr spcFirstLastPara="1" vert="horz" wrap="square" lIns="91433" tIns="45700" rIns="91433" bIns="45700" numCol="1" anchor="t" anchorCtr="0" compatLnSpc="1">
            <a:prstTxWarp prst="textNoShape">
              <a:avLst/>
            </a:prstTxWarp>
            <a:normAutofit/>
          </a:bodyPr>
          <a:lstStyle/>
          <a:p>
            <a:pPr marL="237061" indent="-203195">
              <a:spcBef>
                <a:spcPts val="0"/>
              </a:spcBef>
              <a:buSzPts val="2000"/>
            </a:pPr>
            <a:r>
              <a:rPr lang="en-US" sz="2800" dirty="0"/>
              <a:t>How have you actualized and operationalized equity, anti-racism, culturally responsive teaching?</a:t>
            </a:r>
          </a:p>
          <a:p>
            <a:pPr marL="237061" indent="-203195">
              <a:spcBef>
                <a:spcPts val="0"/>
              </a:spcBef>
              <a:buSzPts val="2000"/>
            </a:pPr>
            <a:r>
              <a:rPr lang="en-US" sz="2800" dirty="0"/>
              <a:t>Use Padlet: </a:t>
            </a:r>
            <a:r>
              <a:rPr lang="en-US" sz="2800" u="sng" dirty="0">
                <a:hlinkClick r:id="rId4"/>
              </a:rPr>
              <a:t>https://padlet.com/ProfessorBean/l9o53ry8jno027mz</a:t>
            </a:r>
            <a:endParaRPr lang="en-US" sz="2800" dirty="0"/>
          </a:p>
          <a:p>
            <a:pPr marL="517525" lvl="1" indent="-231775">
              <a:spcBef>
                <a:spcPts val="0"/>
              </a:spcBef>
              <a:buSzPts val="2000"/>
            </a:pPr>
            <a:r>
              <a:rPr lang="en-US" sz="2800" dirty="0"/>
              <a:t>How will you take action this year?</a:t>
            </a:r>
          </a:p>
          <a:p>
            <a:pPr marL="517525" lvl="1" indent="-231775">
              <a:buSzPts val="2000"/>
            </a:pPr>
            <a:r>
              <a:rPr lang="en-US" sz="2800" b="1" dirty="0"/>
              <a:t>Volunteer to share out</a:t>
            </a:r>
            <a:r>
              <a:rPr lang="en-US" sz="2800" dirty="0"/>
              <a:t>: What will you do?</a:t>
            </a:r>
          </a:p>
          <a:p>
            <a:pPr marL="457189" lvl="1" indent="0">
              <a:spcBef>
                <a:spcPts val="533"/>
              </a:spcBef>
              <a:spcAft>
                <a:spcPts val="1600"/>
              </a:spcAft>
              <a:buSzPts val="1800"/>
              <a:buNone/>
            </a:pPr>
            <a:endParaRPr lang="en-US" sz="2400" dirty="0"/>
          </a:p>
        </p:txBody>
      </p:sp>
      <p:sp>
        <p:nvSpPr>
          <p:cNvPr id="100" name="Slide Number Placeholder 4">
            <a:extLst>
              <a:ext uri="{FF2B5EF4-FFF2-40B4-BE49-F238E27FC236}">
                <a16:creationId xmlns:a16="http://schemas.microsoft.com/office/drawing/2014/main" id="{E1783B6D-41A6-4960-803D-65D0C5425C1F}"/>
              </a:ext>
            </a:extLst>
          </p:cNvPr>
          <p:cNvSpPr>
            <a:spLocks noGrp="1"/>
          </p:cNvSpPr>
          <p:nvPr>
            <p:ph type="sldNum" sz="quarter" idx="10"/>
          </p:nvPr>
        </p:nvSpPr>
        <p:spPr>
          <a:xfrm>
            <a:off x="10437813" y="6356350"/>
            <a:ext cx="915987" cy="365125"/>
          </a:xfrm>
        </p:spPr>
        <p:txBody>
          <a:bodyPr wrap="square" anchor="ctr">
            <a:normAutofit/>
          </a:bodyPr>
          <a:lstStyle/>
          <a:p>
            <a:pPr>
              <a:spcAft>
                <a:spcPts val="600"/>
              </a:spcAft>
              <a:defRPr/>
            </a:pPr>
            <a:fld id="{90D309FC-E684-5941-A7D8-0617C9E0A3D1}" type="slidenum">
              <a:rPr lang="en-US" altLang="en-US"/>
              <a:pPr>
                <a:spcAft>
                  <a:spcPts val="600"/>
                </a:spcAft>
                <a:defRPr/>
              </a:pPr>
              <a:t>26</a:t>
            </a:fld>
            <a:endParaRPr lang="en-US" altLang="en-US"/>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sp>
        <p:nvSpPr>
          <p:cNvPr id="485" name="Google Shape;485;p69"/>
          <p:cNvSpPr txBox="1">
            <a:spLocks noGrp="1"/>
          </p:cNvSpPr>
          <p:nvPr>
            <p:ph type="title"/>
          </p:nvPr>
        </p:nvSpPr>
        <p:spPr>
          <a:xfrm>
            <a:off x="7045767" y="655608"/>
            <a:ext cx="3744000" cy="1672192"/>
          </a:xfrm>
          <a:prstGeom prst="rect">
            <a:avLst/>
          </a:prstGeom>
          <a:noFill/>
          <a:ln>
            <a:noFill/>
          </a:ln>
        </p:spPr>
        <p:txBody>
          <a:bodyPr spcFirstLastPara="1" vert="horz" wrap="square" lIns="91433" tIns="45700" rIns="91433" bIns="45700" numCol="1" anchor="b" anchorCtr="0" compatLnSpc="1">
            <a:prstTxWarp prst="textNoShape">
              <a:avLst/>
            </a:prstTxWarp>
            <a:normAutofit/>
          </a:bodyPr>
          <a:lstStyle/>
          <a:p>
            <a:pPr algn="ctr"/>
            <a:r>
              <a:rPr lang="en" sz="3200" dirty="0"/>
              <a:t>Thank you! </a:t>
            </a:r>
            <a:br>
              <a:rPr lang="en" sz="3200" dirty="0"/>
            </a:br>
            <a:r>
              <a:rPr lang="en" sz="3200" dirty="0"/>
              <a:t>Any questions?</a:t>
            </a:r>
            <a:br>
              <a:rPr lang="en" sz="3200" dirty="0"/>
            </a:br>
            <a:r>
              <a:rPr lang="en" sz="3200" dirty="0"/>
              <a:t>info@asccc.org</a:t>
            </a:r>
            <a:endParaRPr sz="3200" dirty="0"/>
          </a:p>
        </p:txBody>
      </p:sp>
      <p:sp>
        <p:nvSpPr>
          <p:cNvPr id="487" name="Google Shape;487;p69"/>
          <p:cNvSpPr txBox="1">
            <a:spLocks noGrp="1"/>
          </p:cNvSpPr>
          <p:nvPr>
            <p:ph type="body" idx="1"/>
          </p:nvPr>
        </p:nvSpPr>
        <p:spPr>
          <a:xfrm>
            <a:off x="6278084" y="3419925"/>
            <a:ext cx="5279366" cy="2699200"/>
          </a:xfrm>
          <a:prstGeom prst="rect">
            <a:avLst/>
          </a:prstGeom>
          <a:noFill/>
          <a:ln>
            <a:noFill/>
          </a:ln>
        </p:spPr>
        <p:txBody>
          <a:bodyPr spcFirstLastPara="1" vert="horz" wrap="square" lIns="91433" tIns="45700" rIns="91433" bIns="45700" numCol="1" anchor="t" anchorCtr="0" compatLnSpc="1">
            <a:prstTxWarp prst="textNoShape">
              <a:avLst/>
            </a:prstTxWarp>
            <a:normAutofit/>
          </a:bodyPr>
          <a:lstStyle/>
          <a:p>
            <a:pPr marL="0" indent="0" algn="ctr">
              <a:spcBef>
                <a:spcPts val="0"/>
              </a:spcBef>
              <a:buSzPts val="1800"/>
              <a:buNone/>
            </a:pPr>
            <a:r>
              <a:rPr lang="en" sz="2400" dirty="0"/>
              <a:t>“I’m not saying I’m going to change the world, but I guarantee that I will spark the brain that will change the world.” 	</a:t>
            </a:r>
            <a:endParaRPr sz="1467" dirty="0"/>
          </a:p>
          <a:p>
            <a:pPr marL="0" indent="0" algn="r">
              <a:spcAft>
                <a:spcPts val="1600"/>
              </a:spcAft>
              <a:buSzPts val="1800"/>
              <a:buNone/>
            </a:pPr>
            <a:r>
              <a:rPr lang="en" sz="2400" dirty="0"/>
              <a:t>–Tupac Shakur</a:t>
            </a:r>
            <a:endParaRPr sz="1467" dirty="0"/>
          </a:p>
        </p:txBody>
      </p:sp>
      <p:sp>
        <p:nvSpPr>
          <p:cNvPr id="488" name="Google Shape;488;p69"/>
          <p:cNvSpPr txBox="1">
            <a:spLocks noGrp="1"/>
          </p:cNvSpPr>
          <p:nvPr>
            <p:ph type="sldNum" sz="quarter" idx="4294967295"/>
          </p:nvPr>
        </p:nvSpPr>
        <p:spPr>
          <a:xfrm>
            <a:off x="11276013" y="6356350"/>
            <a:ext cx="915987" cy="365125"/>
          </a:xfrm>
          <a:prstGeom prst="rect">
            <a:avLst/>
          </a:prstGeom>
          <a:noFill/>
          <a:ln>
            <a:noFill/>
          </a:ln>
        </p:spPr>
        <p:txBody>
          <a:bodyPr spcFirstLastPara="1" vert="horz" wrap="square" lIns="91433" tIns="45700" rIns="91433" bIns="45700" numCol="1" anchor="ctr" anchorCtr="0" compatLnSpc="1">
            <a:prstTxWarp prst="textNoShape">
              <a:avLst/>
            </a:prstTxWarp>
            <a:normAutofit/>
          </a:bodyPr>
          <a:lstStyle/>
          <a:p>
            <a:pPr>
              <a:spcAft>
                <a:spcPts val="0"/>
              </a:spcAft>
              <a:buClr>
                <a:srgbClr val="000000"/>
              </a:buClr>
            </a:pPr>
            <a:fld id="{00000000-1234-1234-1234-123412341234}" type="slidenum">
              <a:rPr lang="en" sz="1333">
                <a:solidFill>
                  <a:schemeClr val="dk2"/>
                </a:solidFill>
                <a:latin typeface="Arial"/>
                <a:ea typeface="Arial"/>
                <a:cs typeface="Arial"/>
                <a:sym typeface="Arial"/>
              </a:rPr>
              <a:pPr>
                <a:spcAft>
                  <a:spcPts val="0"/>
                </a:spcAft>
                <a:buClr>
                  <a:srgbClr val="000000"/>
                </a:buClr>
              </a:pPr>
              <a:t>27</a:t>
            </a:fld>
            <a:endParaRPr sz="1333">
              <a:solidFill>
                <a:schemeClr val="dk2"/>
              </a:solidFill>
              <a:latin typeface="Arial"/>
              <a:ea typeface="Arial"/>
              <a:cs typeface="Arial"/>
              <a:sym typeface="Arial"/>
            </a:endParaRPr>
          </a:p>
        </p:txBody>
      </p:sp>
      <p:pic>
        <p:nvPicPr>
          <p:cNvPr id="486" name="Google Shape;486;p69" descr="hand holding"/>
          <p:cNvPicPr preferRelativeResize="0"/>
          <p:nvPr/>
        </p:nvPicPr>
        <p:blipFill rotWithShape="1">
          <a:blip r:embed="rId3">
            <a:alphaModFix/>
          </a:blip>
          <a:srcRect l="3910" r="12876" b="2"/>
          <a:stretch/>
        </p:blipFill>
        <p:spPr>
          <a:xfrm>
            <a:off x="737277" y="1132594"/>
            <a:ext cx="4756675" cy="2851871"/>
          </a:xfrm>
          <a:prstGeom prst="rect">
            <a:avLst/>
          </a:prstGeom>
          <a:noFill/>
          <a:ln>
            <a:noFill/>
          </a:ln>
        </p:spPr>
      </p:pic>
      <p:sp>
        <p:nvSpPr>
          <p:cNvPr id="489" name="Google Shape;489;p69"/>
          <p:cNvSpPr txBox="1"/>
          <p:nvPr/>
        </p:nvSpPr>
        <p:spPr>
          <a:xfrm>
            <a:off x="1261214" y="5441951"/>
            <a:ext cx="3708800" cy="800179"/>
          </a:xfrm>
          <a:prstGeom prst="rect">
            <a:avLst/>
          </a:prstGeom>
          <a:noFill/>
          <a:ln>
            <a:noFill/>
          </a:ln>
        </p:spPr>
        <p:txBody>
          <a:bodyPr spcFirstLastPara="1" wrap="square" lIns="121900" tIns="121900" rIns="121900" bIns="121900" anchor="t" anchorCtr="0">
            <a:spAutoFit/>
          </a:bodyPr>
          <a:lstStyle/>
          <a:p>
            <a:pPr algn="ctr">
              <a:spcBef>
                <a:spcPts val="0"/>
              </a:spcBef>
              <a:spcAft>
                <a:spcPts val="0"/>
              </a:spcAft>
            </a:pPr>
            <a:r>
              <a:rPr lang="en" dirty="0"/>
              <a:t>Take the survey on Pathable home page!</a:t>
            </a:r>
            <a:endParaRPr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94"/>
        <p:cNvGrpSpPr/>
        <p:nvPr/>
      </p:nvGrpSpPr>
      <p:grpSpPr>
        <a:xfrm>
          <a:off x="0" y="0"/>
          <a:ext cx="0" cy="0"/>
          <a:chOff x="0" y="0"/>
          <a:chExt cx="0" cy="0"/>
        </a:xfrm>
      </p:grpSpPr>
      <p:sp>
        <p:nvSpPr>
          <p:cNvPr id="495" name="Google Shape;495;p70"/>
          <p:cNvSpPr txBox="1">
            <a:spLocks noGrp="1"/>
          </p:cNvSpPr>
          <p:nvPr>
            <p:ph type="title"/>
          </p:nvPr>
        </p:nvSpPr>
        <p:spPr>
          <a:prstGeom prst="rect">
            <a:avLst/>
          </a:prstGeom>
          <a:noFill/>
          <a:ln>
            <a:noFill/>
          </a:ln>
        </p:spPr>
        <p:txBody>
          <a:bodyPr spcFirstLastPara="1" vert="horz" wrap="square" lIns="91433" tIns="45700" rIns="91433" bIns="45700" numCol="1" anchor="b" anchorCtr="0" compatLnSpc="1">
            <a:prstTxWarp prst="textNoShape">
              <a:avLst/>
            </a:prstTxWarp>
            <a:normAutofit/>
          </a:bodyPr>
          <a:lstStyle/>
          <a:p>
            <a:r>
              <a:rPr lang="en" sz="5400" dirty="0"/>
              <a:t>Resources</a:t>
            </a:r>
            <a:endParaRPr sz="5400" dirty="0"/>
          </a:p>
        </p:txBody>
      </p:sp>
      <p:sp>
        <p:nvSpPr>
          <p:cNvPr id="496" name="Google Shape;496;p70"/>
          <p:cNvSpPr txBox="1">
            <a:spLocks noGrp="1"/>
          </p:cNvSpPr>
          <p:nvPr>
            <p:ph idx="1"/>
          </p:nvPr>
        </p:nvSpPr>
        <p:spPr>
          <a:prstGeom prst="rect">
            <a:avLst/>
          </a:prstGeom>
          <a:noFill/>
          <a:ln>
            <a:noFill/>
          </a:ln>
        </p:spPr>
        <p:txBody>
          <a:bodyPr spcFirstLastPara="1" vert="horz" wrap="square" lIns="91433" tIns="45700" rIns="91433" bIns="45700" numCol="1" anchor="t" anchorCtr="0" compatLnSpc="1">
            <a:prstTxWarp prst="textNoShape">
              <a:avLst/>
            </a:prstTxWarp>
            <a:normAutofit fontScale="92500" lnSpcReduction="10000"/>
          </a:bodyPr>
          <a:lstStyle/>
          <a:p>
            <a:pPr marL="457189" indent="-457189">
              <a:spcBef>
                <a:spcPts val="0"/>
              </a:spcBef>
              <a:buNone/>
            </a:pPr>
            <a:r>
              <a:rPr lang="en" sz="1867">
                <a:highlight>
                  <a:srgbClr val="FFFFFF"/>
                </a:highlight>
              </a:rPr>
              <a:t>Hammond, Zaretta. (2014). Culturally Responsive Teaching and the Brain: Promoting Authentic Engagement and Rigor Among Culturally and Linguistically Diverse Students. Thousand Oaks, CA: Corwin.</a:t>
            </a:r>
            <a:endParaRPr sz="1867"/>
          </a:p>
          <a:p>
            <a:pPr marL="457189" indent="-457189">
              <a:spcBef>
                <a:spcPts val="667"/>
              </a:spcBef>
              <a:buNone/>
            </a:pPr>
            <a:r>
              <a:rPr lang="en" sz="1867"/>
              <a:t>Kendi, Ibram X. (2019). How to be an Antiracist. New York: One World.</a:t>
            </a:r>
            <a:endParaRPr sz="1467"/>
          </a:p>
          <a:p>
            <a:pPr marL="457189" indent="-457189">
              <a:spcBef>
                <a:spcPts val="667"/>
              </a:spcBef>
              <a:buNone/>
            </a:pPr>
            <a:r>
              <a:rPr lang="en" sz="1867"/>
              <a:t>Love, Barbara, Dejong, Keri, and Hughbanks, Christopher (2007). Critical Liberation Theory. Social Justice Education. Amherst: University of Massachusetts. </a:t>
            </a:r>
            <a:endParaRPr sz="1467"/>
          </a:p>
          <a:p>
            <a:pPr marL="457189" indent="-457189">
              <a:spcBef>
                <a:spcPts val="667"/>
              </a:spcBef>
              <a:buNone/>
            </a:pPr>
            <a:r>
              <a:rPr lang="en" sz="1867"/>
              <a:t>Major, Amielle. (2020, May). How to Develop Culturally Responsive Teaching for Distance Learning. </a:t>
            </a:r>
            <a:r>
              <a:rPr lang="en" sz="1867" i="1"/>
              <a:t>Mindshift. </a:t>
            </a:r>
            <a:r>
              <a:rPr lang="en" sz="1867"/>
              <a:t>KQED. </a:t>
            </a:r>
            <a:r>
              <a:rPr lang="en" sz="1867" u="sng">
                <a:solidFill>
                  <a:schemeClr val="hlink"/>
                </a:solidFill>
                <a:hlinkClick r:id="rId3"/>
              </a:rPr>
              <a:t>https://www.kqed.org/mindshift/55941/how-to-develop-culturally-responsive-teaching-for-distance-learning</a:t>
            </a:r>
            <a:r>
              <a:rPr lang="en" sz="1867" b="1"/>
              <a:t>.</a:t>
            </a:r>
            <a:endParaRPr sz="1467"/>
          </a:p>
          <a:p>
            <a:pPr marL="457189" indent="-457189">
              <a:spcBef>
                <a:spcPts val="667"/>
              </a:spcBef>
              <a:buNone/>
            </a:pPr>
            <a:r>
              <a:rPr lang="en" sz="1867"/>
              <a:t>Sims, Jeremiah J., Taylor-Mendoza, Jennifer, Hotep, Lasana O., Wallace, Jeramy, Conaway, Tabitha. (2020). Minding the Obligation Gap in the Community College. New York: Peter Lang. </a:t>
            </a:r>
            <a:r>
              <a:rPr lang="en" sz="1867" u="sng">
                <a:solidFill>
                  <a:schemeClr val="hlink"/>
                </a:solidFill>
                <a:hlinkClick r:id="rId4"/>
              </a:rPr>
              <a:t>http://www.mindingtheobligationgap.com/</a:t>
            </a:r>
            <a:endParaRPr sz="1867"/>
          </a:p>
          <a:p>
            <a:pPr marL="457189" indent="-457189">
              <a:spcBef>
                <a:spcPts val="667"/>
              </a:spcBef>
              <a:buNone/>
            </a:pPr>
            <a:r>
              <a:rPr lang="en" sz="1867"/>
              <a:t>Wood, Luke and Frank Harris, III. (2020). Addressing Anti-Blackness on Campus: Implications for Educators and Institutions. CORA Learning. </a:t>
            </a:r>
            <a:r>
              <a:rPr lang="en" sz="1867" u="sng">
                <a:solidFill>
                  <a:schemeClr val="hlink"/>
                </a:solidFill>
                <a:hlinkClick r:id="rId5"/>
              </a:rPr>
              <a:t>https://www.youtube.com/watch?v=XLfJME7gnKk&amp;t=2910s</a:t>
            </a:r>
            <a:r>
              <a:rPr lang="en" sz="1867"/>
              <a:t>.</a:t>
            </a:r>
            <a:endParaRPr sz="1467"/>
          </a:p>
          <a:p>
            <a:pPr marL="457189" indent="-406390">
              <a:spcBef>
                <a:spcPts val="667"/>
              </a:spcBef>
              <a:spcAft>
                <a:spcPts val="667"/>
              </a:spcAft>
              <a:buClr>
                <a:schemeClr val="dk2"/>
              </a:buClr>
              <a:buSzPts val="800"/>
              <a:buNone/>
            </a:pPr>
            <a:endParaRPr sz="1867"/>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687690-64EC-43DB-9D90-4FAAC00C6468}"/>
              </a:ext>
            </a:extLst>
          </p:cNvPr>
          <p:cNvSpPr>
            <a:spLocks noGrp="1"/>
          </p:cNvSpPr>
          <p:nvPr>
            <p:ph type="title"/>
          </p:nvPr>
        </p:nvSpPr>
        <p:spPr/>
        <p:txBody>
          <a:bodyPr/>
          <a:lstStyle/>
          <a:p>
            <a:r>
              <a:rPr lang="en-US" dirty="0"/>
              <a:t>Today’s Presenters</a:t>
            </a:r>
          </a:p>
        </p:txBody>
      </p:sp>
      <p:sp>
        <p:nvSpPr>
          <p:cNvPr id="4" name="Slide Number Placeholder 3">
            <a:extLst>
              <a:ext uri="{FF2B5EF4-FFF2-40B4-BE49-F238E27FC236}">
                <a16:creationId xmlns:a16="http://schemas.microsoft.com/office/drawing/2014/main" id="{D2861BF6-342F-4CBD-9057-618131E3B35E}"/>
              </a:ext>
            </a:extLst>
          </p:cNvPr>
          <p:cNvSpPr>
            <a:spLocks noGrp="1"/>
          </p:cNvSpPr>
          <p:nvPr>
            <p:ph type="sldNum" sz="quarter" idx="10"/>
          </p:nvPr>
        </p:nvSpPr>
        <p:spPr/>
        <p:txBody>
          <a:bodyPr/>
          <a:lstStyle/>
          <a:p>
            <a:pPr>
              <a:defRPr/>
            </a:pPr>
            <a:fld id="{216EA7D2-791D-1446-935B-01E569172531}" type="slidenum">
              <a:rPr lang="en-US" smtClean="0"/>
              <a:pPr>
                <a:defRPr/>
              </a:pPr>
              <a:t>3</a:t>
            </a:fld>
            <a:endParaRPr lang="en-US" dirty="0"/>
          </a:p>
        </p:txBody>
      </p:sp>
      <p:graphicFrame>
        <p:nvGraphicFramePr>
          <p:cNvPr id="9" name="Google Shape;277;p44">
            <a:extLst>
              <a:ext uri="{FF2B5EF4-FFF2-40B4-BE49-F238E27FC236}">
                <a16:creationId xmlns:a16="http://schemas.microsoft.com/office/drawing/2014/main" id="{9BC4D5CD-3E81-4650-B6F5-A77744F51732}"/>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704871405"/>
              </p:ext>
            </p:extLst>
          </p:nvPr>
        </p:nvGraphicFramePr>
        <p:xfrm>
          <a:off x="830263" y="2662238"/>
          <a:ext cx="10523537" cy="35702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037402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Shape 287"/>
        <p:cNvGrpSpPr/>
        <p:nvPr/>
      </p:nvGrpSpPr>
      <p:grpSpPr>
        <a:xfrm>
          <a:off x="0" y="0"/>
          <a:ext cx="0" cy="0"/>
          <a:chOff x="0" y="0"/>
          <a:chExt cx="0" cy="0"/>
        </a:xfrm>
      </p:grpSpPr>
      <p:sp>
        <p:nvSpPr>
          <p:cNvPr id="288" name="Google Shape;288;p46"/>
          <p:cNvSpPr txBox="1">
            <a:spLocks noGrp="1"/>
          </p:cNvSpPr>
          <p:nvPr>
            <p:ph type="title"/>
          </p:nvPr>
        </p:nvSpPr>
        <p:spPr>
          <a:xfrm>
            <a:off x="2560319" y="403412"/>
            <a:ext cx="8793479" cy="1685768"/>
          </a:xfrm>
        </p:spPr>
        <p:txBody>
          <a:bodyPr spcFirstLastPara="1" vert="horz" wrap="square" lIns="121900" tIns="121900" rIns="121900" bIns="121900" numCol="1" anchor="b" anchorCtr="0" compatLnSpc="1">
            <a:prstTxWarp prst="textNoShape">
              <a:avLst/>
            </a:prstTxWarp>
            <a:normAutofit/>
          </a:bodyPr>
          <a:lstStyle/>
          <a:p>
            <a:r>
              <a:rPr lang="en"/>
              <a:t>Session Description</a:t>
            </a:r>
            <a:endParaRPr/>
          </a:p>
        </p:txBody>
      </p:sp>
      <p:sp>
        <p:nvSpPr>
          <p:cNvPr id="289" name="Google Shape;289;p46"/>
          <p:cNvSpPr txBox="1">
            <a:spLocks noGrp="1"/>
          </p:cNvSpPr>
          <p:nvPr>
            <p:ph idx="1"/>
          </p:nvPr>
        </p:nvSpPr>
        <p:spPr>
          <a:xfrm>
            <a:off x="829994" y="2662568"/>
            <a:ext cx="10523806" cy="3569419"/>
          </a:xfrm>
        </p:spPr>
        <p:txBody>
          <a:bodyPr spcFirstLastPara="1" vert="horz" wrap="square" lIns="121900" tIns="121900" rIns="121900" bIns="121900" numCol="1" anchor="t" anchorCtr="0" compatLnSpc="1">
            <a:prstTxWarp prst="textNoShape">
              <a:avLst/>
            </a:prstTxWarp>
            <a:normAutofit/>
          </a:bodyPr>
          <a:lstStyle/>
          <a:p>
            <a:pPr marL="0" indent="0">
              <a:buNone/>
            </a:pPr>
            <a:r>
              <a:rPr lang="en-US" sz="2200">
                <a:highlight>
                  <a:srgbClr val="FFFFFF"/>
                </a:highlight>
              </a:rPr>
              <a:t>Valuing our students’ excellence and understanding that our students learn and demonstrate their learning better in culturally sensitive learning environments is central to an institutional framework of inclusion, diversity, equity, and anti-racism necessary for closing the success and persistence gaps for disproportionately impacted student populations. In a culturally sensitive environment, students’ prior learning and authentic lived experiences are central to the design of instruction. How can faculty facilitate this when sometimes we struggle to find or develop strategies to create it? How are faculty at your college achieving this? Presenters will share models to promote diversity across the curriculum and ways to frame and inform culturally responsive practices in college learning spaces.</a:t>
            </a:r>
            <a:endParaRPr lang="en-US" sz="2200"/>
          </a:p>
        </p:txBody>
      </p:sp>
      <p:sp>
        <p:nvSpPr>
          <p:cNvPr id="102" name="Slide Number Placeholder 3">
            <a:extLst>
              <a:ext uri="{FF2B5EF4-FFF2-40B4-BE49-F238E27FC236}">
                <a16:creationId xmlns:a16="http://schemas.microsoft.com/office/drawing/2014/main" id="{A08AC53C-0B3F-4F26-8C2A-BF3846325F20}"/>
              </a:ext>
            </a:extLst>
          </p:cNvPr>
          <p:cNvSpPr>
            <a:spLocks noGrp="1"/>
          </p:cNvSpPr>
          <p:nvPr>
            <p:ph type="sldNum" sz="quarter" idx="10"/>
          </p:nvPr>
        </p:nvSpPr>
        <p:spPr>
          <a:xfrm>
            <a:off x="10437813" y="6356350"/>
            <a:ext cx="915987" cy="365125"/>
          </a:xfrm>
        </p:spPr>
        <p:txBody>
          <a:bodyPr/>
          <a:lstStyle/>
          <a:p>
            <a:pPr>
              <a:spcAft>
                <a:spcPts val="600"/>
              </a:spcAft>
              <a:defRPr/>
            </a:pPr>
            <a:fld id="{216EA7D2-791D-1446-935B-01E569172531}" type="slidenum">
              <a:rPr lang="en-US"/>
              <a:pPr>
                <a:spcAft>
                  <a:spcPts val="600"/>
                </a:spcAft>
                <a:defRPr/>
              </a:pPr>
              <a:t>4</a:t>
            </a:fld>
            <a:endParaRPr 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47"/>
          <p:cNvSpPr txBox="1">
            <a:spLocks noGrp="1"/>
          </p:cNvSpPr>
          <p:nvPr>
            <p:ph type="title"/>
          </p:nvPr>
        </p:nvSpPr>
        <p:spPr>
          <a:xfrm>
            <a:off x="1277650" y="365125"/>
            <a:ext cx="10046043" cy="1325563"/>
          </a:xfrm>
        </p:spPr>
        <p:txBody>
          <a:bodyPr spcFirstLastPara="1" vert="horz" wrap="square" lIns="121900" tIns="121900" rIns="121900" bIns="121900" numCol="1" anchor="b" anchorCtr="0" compatLnSpc="1">
            <a:prstTxWarp prst="textNoShape">
              <a:avLst/>
            </a:prstTxWarp>
            <a:normAutofit/>
          </a:bodyPr>
          <a:lstStyle/>
          <a:p>
            <a:r>
              <a:rPr lang="en"/>
              <a:t>Today, we will . . .</a:t>
            </a:r>
            <a:endParaRPr/>
          </a:p>
        </p:txBody>
      </p:sp>
      <p:sp>
        <p:nvSpPr>
          <p:cNvPr id="1030" name="Google Shape;295;p47"/>
          <p:cNvSpPr txBox="1">
            <a:spLocks noGrp="1"/>
          </p:cNvSpPr>
          <p:nvPr>
            <p:ph sz="half" idx="2"/>
          </p:nvPr>
        </p:nvSpPr>
        <p:spPr>
          <a:xfrm>
            <a:off x="1277650" y="1798320"/>
            <a:ext cx="4922537" cy="4391343"/>
          </a:xfrm>
        </p:spPr>
        <p:txBody>
          <a:bodyPr spcFirstLastPara="1" vert="horz" wrap="square" lIns="121900" tIns="121900" rIns="121900" bIns="121900" numCol="1" anchor="t" anchorCtr="0" compatLnSpc="1">
            <a:prstTxWarp prst="textNoShape">
              <a:avLst/>
            </a:prstTxWarp>
            <a:normAutofit/>
          </a:bodyPr>
          <a:lstStyle/>
          <a:p>
            <a:pPr marL="285750" indent="-285750">
              <a:buSzPct val="100000"/>
              <a:buAutoNum type="arabicPeriod"/>
            </a:pPr>
            <a:r>
              <a:rPr lang="en-US"/>
              <a:t>Reflect on the history and architecture of American higher education</a:t>
            </a:r>
          </a:p>
          <a:p>
            <a:pPr marL="285750" indent="-285750">
              <a:buSzPct val="100000"/>
              <a:buAutoNum type="arabicPeriod"/>
            </a:pPr>
            <a:r>
              <a:rPr lang="en-US"/>
              <a:t>Discuss why DEI and antiracism is vital</a:t>
            </a:r>
          </a:p>
          <a:p>
            <a:pPr marL="285750" indent="-285750">
              <a:buSzPct val="100000"/>
              <a:buAutoNum type="arabicPeriod"/>
            </a:pPr>
            <a:r>
              <a:rPr lang="en-US"/>
              <a:t>Provide recommendations for designing learning spaces</a:t>
            </a:r>
          </a:p>
          <a:p>
            <a:pPr marL="285750" indent="-285750">
              <a:buSzPct val="100000"/>
              <a:buAutoNum type="arabicPeriod"/>
            </a:pPr>
            <a:r>
              <a:rPr lang="en-US"/>
              <a:t>List tools for agency and healing</a:t>
            </a:r>
          </a:p>
          <a:p>
            <a:pPr marL="285750" indent="-285750">
              <a:buSzPct val="100000"/>
              <a:buAutoNum type="arabicPeriod"/>
            </a:pPr>
            <a:r>
              <a:rPr lang="en-US"/>
              <a:t>Commit to take action together!</a:t>
            </a:r>
          </a:p>
        </p:txBody>
      </p:sp>
      <p:pic>
        <p:nvPicPr>
          <p:cNvPr id="1026" name="Picture 2" descr="Why you need an agenda for meetings with your principal investigator">
            <a:extLst>
              <a:ext uri="{FF2B5EF4-FFF2-40B4-BE49-F238E27FC236}">
                <a16:creationId xmlns:a16="http://schemas.microsoft.com/office/drawing/2014/main" id="{7671AAA0-8EF5-4004-8ABB-A3D3B941BF41}"/>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667028" y="1798320"/>
            <a:ext cx="4391343" cy="4391343"/>
          </a:xfrm>
          <a:prstGeom prst="rect">
            <a:avLst/>
          </a:prstGeom>
          <a:noFill/>
          <a:extLst>
            <a:ext uri="{909E8E84-426E-40DD-AFC4-6F175D3DCCD1}">
              <a14:hiddenFill xmlns:a14="http://schemas.microsoft.com/office/drawing/2010/main">
                <a:solidFill>
                  <a:srgbClr val="FFFFFF"/>
                </a:solidFill>
              </a14:hiddenFill>
            </a:ext>
          </a:extLst>
        </p:spPr>
      </p:pic>
      <p:sp>
        <p:nvSpPr>
          <p:cNvPr id="73" name="Slide Number Placeholder 4">
            <a:extLst>
              <a:ext uri="{FF2B5EF4-FFF2-40B4-BE49-F238E27FC236}">
                <a16:creationId xmlns:a16="http://schemas.microsoft.com/office/drawing/2014/main" id="{F9C46D12-2A95-447A-B420-A18652EF3CB8}"/>
              </a:ext>
            </a:extLst>
          </p:cNvPr>
          <p:cNvSpPr>
            <a:spLocks noGrp="1"/>
          </p:cNvSpPr>
          <p:nvPr>
            <p:ph type="sldNum" sz="quarter" idx="10"/>
          </p:nvPr>
        </p:nvSpPr>
        <p:spPr>
          <a:xfrm>
            <a:off x="10437813" y="6356350"/>
            <a:ext cx="915987" cy="365125"/>
          </a:xfrm>
        </p:spPr>
        <p:txBody>
          <a:bodyPr wrap="square" anchor="ctr">
            <a:normAutofit/>
          </a:bodyPr>
          <a:lstStyle/>
          <a:p>
            <a:pPr>
              <a:spcAft>
                <a:spcPts val="600"/>
              </a:spcAft>
              <a:defRPr/>
            </a:pPr>
            <a:fld id="{90D309FC-E684-5941-A7D8-0617C9E0A3D1}" type="slidenum">
              <a:rPr lang="en-US" altLang="en-US"/>
              <a:pPr>
                <a:spcAft>
                  <a:spcPts val="600"/>
                </a:spcAft>
                <a:defRPr/>
              </a:pPr>
              <a:t>5</a:t>
            </a:fld>
            <a:endParaRPr lang="en-US" alt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Google Shape;301;p48"/>
          <p:cNvSpPr txBox="1">
            <a:spLocks noGrp="1"/>
          </p:cNvSpPr>
          <p:nvPr>
            <p:ph type="title"/>
          </p:nvPr>
        </p:nvSpPr>
        <p:spPr>
          <a:xfrm>
            <a:off x="1277650" y="365125"/>
            <a:ext cx="10046043" cy="1325563"/>
          </a:xfrm>
        </p:spPr>
        <p:txBody>
          <a:bodyPr spcFirstLastPara="1" vert="horz" wrap="square" lIns="91433" tIns="45700" rIns="91433" bIns="45700" numCol="1" anchor="b" anchorCtr="0" compatLnSpc="1">
            <a:prstTxWarp prst="textNoShape">
              <a:avLst/>
            </a:prstTxWarp>
            <a:normAutofit/>
          </a:bodyPr>
          <a:lstStyle/>
          <a:p>
            <a:r>
              <a:rPr lang="en-US"/>
              <a:t>What’s your CULTURAL SUPERPOWER?</a:t>
            </a:r>
          </a:p>
        </p:txBody>
      </p:sp>
      <p:sp>
        <p:nvSpPr>
          <p:cNvPr id="303" name="Google Shape;303;p48"/>
          <p:cNvSpPr txBox="1">
            <a:spLocks noGrp="1"/>
          </p:cNvSpPr>
          <p:nvPr>
            <p:ph sz="half" idx="2"/>
          </p:nvPr>
        </p:nvSpPr>
        <p:spPr>
          <a:xfrm>
            <a:off x="1277650" y="1798320"/>
            <a:ext cx="4922537" cy="4391343"/>
          </a:xfrm>
        </p:spPr>
        <p:txBody>
          <a:bodyPr spcFirstLastPara="1" vert="horz" wrap="square" lIns="91433" tIns="45700" rIns="91433" bIns="45700" numCol="1" anchor="t" anchorCtr="0" compatLnSpc="1">
            <a:prstTxWarp prst="textNoShape">
              <a:avLst/>
            </a:prstTxWarp>
            <a:normAutofit/>
          </a:bodyPr>
          <a:lstStyle/>
          <a:p>
            <a:pPr marL="237061" indent="-237061">
              <a:spcBef>
                <a:spcPts val="0"/>
              </a:spcBef>
              <a:buSzPts val="2000"/>
            </a:pPr>
            <a:r>
              <a:rPr lang="en-US"/>
              <a:t>Use Padlet </a:t>
            </a:r>
            <a:r>
              <a:rPr lang="en-US" u="sng">
                <a:hlinkClick r:id="rId3"/>
              </a:rPr>
              <a:t>https://padlet.com/ProfessorBean/muf93qtuaugah55b</a:t>
            </a:r>
            <a:endParaRPr lang="en-US"/>
          </a:p>
          <a:p>
            <a:pPr marL="237061" indent="-237061">
              <a:buSzPts val="2000"/>
            </a:pPr>
            <a:r>
              <a:rPr lang="en-US"/>
              <a:t>Click on link in CHAT</a:t>
            </a:r>
          </a:p>
          <a:p>
            <a:pPr marL="694249" lvl="1" indent="-237061">
              <a:spcBef>
                <a:spcPts val="533"/>
              </a:spcBef>
              <a:buSzPts val="2000"/>
            </a:pPr>
            <a:r>
              <a:rPr lang="en-US" sz="2400"/>
              <a:t>Click </a:t>
            </a:r>
            <a:r>
              <a:rPr lang="en-US" sz="2400" b="1"/>
              <a:t>pink plus +</a:t>
            </a:r>
            <a:r>
              <a:rPr lang="en-US" sz="2400"/>
              <a:t> in bottom right corner</a:t>
            </a:r>
          </a:p>
          <a:p>
            <a:pPr marL="694249" lvl="1" indent="-237061">
              <a:spcBef>
                <a:spcPts val="533"/>
              </a:spcBef>
              <a:buSzPts val="2000"/>
            </a:pPr>
            <a:r>
              <a:rPr lang="en-US" sz="2400"/>
              <a:t>Type your answer (optional title—your name)</a:t>
            </a:r>
          </a:p>
          <a:p>
            <a:pPr marL="694249" lvl="1" indent="-237061">
              <a:spcBef>
                <a:spcPts val="533"/>
              </a:spcBef>
              <a:spcAft>
                <a:spcPts val="1600"/>
              </a:spcAft>
              <a:buSzPts val="2000"/>
            </a:pPr>
            <a:r>
              <a:rPr lang="en-US" sz="2400"/>
              <a:t>Like other’s posts—use heart button</a:t>
            </a:r>
          </a:p>
        </p:txBody>
      </p:sp>
      <p:pic>
        <p:nvPicPr>
          <p:cNvPr id="302" name="Google Shape;302;p48" descr="pink plus button"/>
          <p:cNvPicPr preferRelativeResize="0"/>
          <p:nvPr/>
        </p:nvPicPr>
        <p:blipFill rotWithShape="1">
          <a:blip r:embed="rId4"/>
          <a:srcRect l="51040" t="41016"/>
          <a:stretch/>
        </p:blipFill>
        <p:spPr>
          <a:xfrm>
            <a:off x="6388259" y="2035272"/>
            <a:ext cx="4948881" cy="3917439"/>
          </a:xfrm>
          <a:prstGeom prst="rect">
            <a:avLst/>
          </a:prstGeom>
          <a:noFill/>
          <a:ln w="38100" cap="flat" cmpd="sng">
            <a:solidFill>
              <a:srgbClr val="533A27"/>
            </a:solidFill>
            <a:prstDash val="solid"/>
            <a:round/>
            <a:headEnd type="none" w="sm" len="sm"/>
            <a:tailEnd type="none" w="sm" len="sm"/>
          </a:ln>
        </p:spPr>
      </p:pic>
      <p:sp>
        <p:nvSpPr>
          <p:cNvPr id="116" name="Slide Number Placeholder 4">
            <a:extLst>
              <a:ext uri="{FF2B5EF4-FFF2-40B4-BE49-F238E27FC236}">
                <a16:creationId xmlns:a16="http://schemas.microsoft.com/office/drawing/2014/main" id="{3A2AE33A-BC4A-4E9F-B4F2-7FDDFC1F6DBB}"/>
              </a:ext>
            </a:extLst>
          </p:cNvPr>
          <p:cNvSpPr>
            <a:spLocks noGrp="1"/>
          </p:cNvSpPr>
          <p:nvPr>
            <p:ph type="sldNum" sz="quarter" idx="10"/>
          </p:nvPr>
        </p:nvSpPr>
        <p:spPr>
          <a:xfrm>
            <a:off x="10437813" y="6356350"/>
            <a:ext cx="915987" cy="365125"/>
          </a:xfrm>
        </p:spPr>
        <p:txBody>
          <a:bodyPr/>
          <a:lstStyle/>
          <a:p>
            <a:pPr>
              <a:spcAft>
                <a:spcPts val="600"/>
              </a:spcAft>
              <a:defRPr/>
            </a:pPr>
            <a:fld id="{90D309FC-E684-5941-A7D8-0617C9E0A3D1}" type="slidenum">
              <a:rPr lang="en-US" altLang="en-US"/>
              <a:pPr>
                <a:spcAft>
                  <a:spcPts val="600"/>
                </a:spcAft>
                <a:defRPr/>
              </a:pPr>
              <a:t>6</a:t>
            </a:fld>
            <a:endParaRPr lang="en-US" alt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Google Shape;309;p49"/>
          <p:cNvSpPr txBox="1">
            <a:spLocks noGrp="1"/>
          </p:cNvSpPr>
          <p:nvPr>
            <p:ph type="title"/>
          </p:nvPr>
        </p:nvSpPr>
        <p:spPr>
          <a:xfrm>
            <a:off x="6418729" y="681318"/>
            <a:ext cx="5432612" cy="923364"/>
          </a:xfrm>
          <a:prstGeom prst="rect">
            <a:avLst/>
          </a:prstGeom>
          <a:noFill/>
          <a:ln>
            <a:noFill/>
          </a:ln>
        </p:spPr>
        <p:txBody>
          <a:bodyPr spcFirstLastPara="1" vert="horz" wrap="square" lIns="91433" tIns="45700" rIns="91433" bIns="45700" numCol="1" anchor="b" anchorCtr="0" compatLnSpc="1">
            <a:prstTxWarp prst="textNoShape">
              <a:avLst/>
            </a:prstTxWarp>
            <a:normAutofit/>
          </a:bodyPr>
          <a:lstStyle/>
          <a:p>
            <a:r>
              <a:rPr lang="en" sz="3467" dirty="0"/>
              <a:t>The History: Reflection </a:t>
            </a:r>
            <a:endParaRPr sz="3733" dirty="0"/>
          </a:p>
        </p:txBody>
      </p:sp>
      <p:sp>
        <p:nvSpPr>
          <p:cNvPr id="311" name="Google Shape;311;p49"/>
          <p:cNvSpPr txBox="1">
            <a:spLocks noGrp="1"/>
          </p:cNvSpPr>
          <p:nvPr>
            <p:ph type="body" idx="1"/>
          </p:nvPr>
        </p:nvSpPr>
        <p:spPr>
          <a:xfrm>
            <a:off x="6418728" y="1783976"/>
            <a:ext cx="4922212" cy="4573692"/>
          </a:xfrm>
          <a:prstGeom prst="rect">
            <a:avLst/>
          </a:prstGeom>
          <a:noFill/>
          <a:ln>
            <a:noFill/>
          </a:ln>
        </p:spPr>
        <p:txBody>
          <a:bodyPr spcFirstLastPara="1" vert="horz" wrap="square" lIns="91433" tIns="45700" rIns="91433" bIns="45700" numCol="1" anchor="t" anchorCtr="0" compatLnSpc="1">
            <a:prstTxWarp prst="textNoShape">
              <a:avLst/>
            </a:prstTxWarp>
            <a:normAutofit fontScale="85000" lnSpcReduction="10000"/>
          </a:bodyPr>
          <a:lstStyle/>
          <a:p>
            <a:pPr marL="457189">
              <a:lnSpc>
                <a:spcPct val="110000"/>
              </a:lnSpc>
              <a:spcBef>
                <a:spcPts val="0"/>
              </a:spcBef>
              <a:spcAft>
                <a:spcPts val="600"/>
              </a:spcAft>
              <a:buSzPts val="2400"/>
            </a:pPr>
            <a:r>
              <a:rPr lang="en" sz="3200" dirty="0"/>
              <a:t>Who designed our education system?</a:t>
            </a:r>
            <a:endParaRPr sz="1800" dirty="0"/>
          </a:p>
          <a:p>
            <a:pPr marL="457189">
              <a:lnSpc>
                <a:spcPct val="110000"/>
              </a:lnSpc>
              <a:spcBef>
                <a:spcPts val="0"/>
              </a:spcBef>
              <a:spcAft>
                <a:spcPts val="600"/>
              </a:spcAft>
              <a:buSzPts val="2400"/>
            </a:pPr>
            <a:r>
              <a:rPr lang="en" sz="3200" dirty="0"/>
              <a:t>Whom did it benefit? Whom does it harm?</a:t>
            </a:r>
            <a:endParaRPr sz="1800" dirty="0"/>
          </a:p>
          <a:p>
            <a:pPr marL="457189" indent="-414856">
              <a:lnSpc>
                <a:spcPct val="110000"/>
              </a:lnSpc>
              <a:spcBef>
                <a:spcPts val="0"/>
              </a:spcBef>
              <a:spcAft>
                <a:spcPts val="600"/>
              </a:spcAft>
              <a:buSzPts val="2300"/>
            </a:pPr>
            <a:r>
              <a:rPr lang="en" sz="3200" dirty="0"/>
              <a:t>What are you doing to work toward anti-racism?</a:t>
            </a:r>
            <a:endParaRPr sz="1800" dirty="0"/>
          </a:p>
          <a:p>
            <a:pPr marL="499521" lvl="1" indent="0" algn="ctr">
              <a:spcBef>
                <a:spcPts val="0"/>
              </a:spcBef>
              <a:buSzPts val="2300"/>
              <a:buNone/>
            </a:pPr>
            <a:endParaRPr lang="en" sz="3200" dirty="0"/>
          </a:p>
          <a:p>
            <a:pPr marL="499521" lvl="1" indent="0" algn="ctr">
              <a:spcBef>
                <a:spcPts val="0"/>
              </a:spcBef>
              <a:buSzPts val="2300"/>
              <a:buNone/>
            </a:pPr>
            <a:r>
              <a:rPr lang="en" sz="3200" dirty="0"/>
              <a:t>Education is activist work!  </a:t>
            </a:r>
            <a:endParaRPr sz="1800" dirty="0"/>
          </a:p>
          <a:p>
            <a:pPr marL="0" indent="0" algn="ctr">
              <a:buSzPts val="2000"/>
              <a:buNone/>
            </a:pPr>
            <a:endParaRPr sz="2667" dirty="0"/>
          </a:p>
          <a:p>
            <a:pPr marL="0" indent="0" algn="ctr">
              <a:spcAft>
                <a:spcPts val="600"/>
              </a:spcAft>
              <a:buSzPts val="2000"/>
              <a:buNone/>
            </a:pPr>
            <a:r>
              <a:rPr lang="en" sz="2667" b="1" dirty="0"/>
              <a:t>Decide to enter this space.</a:t>
            </a:r>
            <a:r>
              <a:rPr lang="en" sz="2667" dirty="0"/>
              <a:t> </a:t>
            </a:r>
            <a:endParaRPr sz="1467" dirty="0"/>
          </a:p>
          <a:p>
            <a:pPr marL="0" indent="0" algn="r">
              <a:buSzPts val="2000"/>
              <a:buNone/>
            </a:pPr>
            <a:r>
              <a:rPr lang="en" sz="2667" dirty="0"/>
              <a:t>–Dr. Regina Stanback Stroud</a:t>
            </a:r>
            <a:endParaRPr sz="1467" dirty="0"/>
          </a:p>
          <a:p>
            <a:pPr marL="237061" indent="-67732">
              <a:spcAft>
                <a:spcPts val="1600"/>
              </a:spcAft>
              <a:buSzPts val="2000"/>
              <a:buNone/>
            </a:pPr>
            <a:endParaRPr sz="2667" dirty="0"/>
          </a:p>
        </p:txBody>
      </p:sp>
      <p:pic>
        <p:nvPicPr>
          <p:cNvPr id="310" name="Google Shape;310;p49" descr="people at table"/>
          <p:cNvPicPr preferRelativeResize="0"/>
          <p:nvPr/>
        </p:nvPicPr>
        <p:blipFill rotWithShape="1">
          <a:blip r:embed="rId3">
            <a:alphaModFix/>
          </a:blip>
          <a:srcRect/>
          <a:stretch/>
        </p:blipFill>
        <p:spPr>
          <a:xfrm>
            <a:off x="851060" y="1110800"/>
            <a:ext cx="4295174" cy="29004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11">
                                            <p:txEl>
                                              <p:pRg st="0" end="0"/>
                                            </p:txEl>
                                          </p:spTgt>
                                        </p:tgtEl>
                                        <p:attrNameLst>
                                          <p:attrName>style.visibility</p:attrName>
                                        </p:attrNameLst>
                                      </p:cBhvr>
                                      <p:to>
                                        <p:strVal val="visible"/>
                                      </p:to>
                                    </p:set>
                                    <p:anim calcmode="lin" valueType="num">
                                      <p:cBhvr additive="base">
                                        <p:cTn id="7" dur="500"/>
                                        <p:tgtEl>
                                          <p:spTgt spid="311">
                                            <p:txEl>
                                              <p:pRg st="0" end="0"/>
                                            </p:txEl>
                                          </p:spTgt>
                                        </p:tgtEl>
                                        <p:attrNameLst>
                                          <p:attrName>ppt_y</p:attrName>
                                        </p:attrNameLst>
                                      </p:cBhvr>
                                      <p:tavLst>
                                        <p:tav tm="0">
                                          <p:val>
                                            <p:strVal val="#ppt_y+1"/>
                                          </p:val>
                                        </p:tav>
                                        <p:tav tm="100000">
                                          <p:val>
                                            <p:strVal val="#ppt_y"/>
                                          </p:val>
                                        </p:tav>
                                      </p:tavLst>
                                    </p:anim>
                                  </p:childTnLst>
                                </p:cTn>
                              </p:par>
                              <p:par>
                                <p:cTn id="8" presetID="2" presetClass="entr" presetSubtype="4" fill="hold" nodeType="withEffect">
                                  <p:stCondLst>
                                    <p:cond delay="0"/>
                                  </p:stCondLst>
                                  <p:childTnLst>
                                    <p:set>
                                      <p:cBhvr>
                                        <p:cTn id="9" dur="1" fill="hold">
                                          <p:stCondLst>
                                            <p:cond delay="0"/>
                                          </p:stCondLst>
                                        </p:cTn>
                                        <p:tgtEl>
                                          <p:spTgt spid="311">
                                            <p:txEl>
                                              <p:pRg st="1" end="1"/>
                                            </p:txEl>
                                          </p:spTgt>
                                        </p:tgtEl>
                                        <p:attrNameLst>
                                          <p:attrName>style.visibility</p:attrName>
                                        </p:attrNameLst>
                                      </p:cBhvr>
                                      <p:to>
                                        <p:strVal val="visible"/>
                                      </p:to>
                                    </p:set>
                                    <p:anim calcmode="lin" valueType="num">
                                      <p:cBhvr additive="base">
                                        <p:cTn id="10" dur="500"/>
                                        <p:tgtEl>
                                          <p:spTgt spid="311">
                                            <p:txEl>
                                              <p:pRg st="1" end="1"/>
                                            </p:txEl>
                                          </p:spTgt>
                                        </p:tgtEl>
                                        <p:attrNameLst>
                                          <p:attrName>ppt_y</p:attrName>
                                        </p:attrNameLst>
                                      </p:cBhvr>
                                      <p:tavLst>
                                        <p:tav tm="0">
                                          <p:val>
                                            <p:strVal val="#ppt_y+1"/>
                                          </p:val>
                                        </p:tav>
                                        <p:tav tm="100000">
                                          <p:val>
                                            <p:strVal val="#ppt_y"/>
                                          </p:val>
                                        </p:tav>
                                      </p:tavLst>
                                    </p:anim>
                                  </p:childTnLst>
                                </p:cTn>
                              </p:par>
                              <p:par>
                                <p:cTn id="11" presetID="2" presetClass="entr" presetSubtype="4" fill="hold" nodeType="withEffect">
                                  <p:stCondLst>
                                    <p:cond delay="0"/>
                                  </p:stCondLst>
                                  <p:childTnLst>
                                    <p:set>
                                      <p:cBhvr>
                                        <p:cTn id="12" dur="1" fill="hold">
                                          <p:stCondLst>
                                            <p:cond delay="0"/>
                                          </p:stCondLst>
                                        </p:cTn>
                                        <p:tgtEl>
                                          <p:spTgt spid="311">
                                            <p:txEl>
                                              <p:pRg st="2" end="2"/>
                                            </p:txEl>
                                          </p:spTgt>
                                        </p:tgtEl>
                                        <p:attrNameLst>
                                          <p:attrName>style.visibility</p:attrName>
                                        </p:attrNameLst>
                                      </p:cBhvr>
                                      <p:to>
                                        <p:strVal val="visible"/>
                                      </p:to>
                                    </p:set>
                                    <p:anim calcmode="lin" valueType="num">
                                      <p:cBhvr additive="base">
                                        <p:cTn id="13" dur="500"/>
                                        <p:tgtEl>
                                          <p:spTgt spid="311">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311">
                                            <p:txEl>
                                              <p:pRg st="4" end="4"/>
                                            </p:txEl>
                                          </p:spTgt>
                                        </p:tgtEl>
                                        <p:attrNameLst>
                                          <p:attrName>style.visibility</p:attrName>
                                        </p:attrNameLst>
                                      </p:cBhvr>
                                      <p:to>
                                        <p:strVal val="visible"/>
                                      </p:to>
                                    </p:set>
                                    <p:anim calcmode="lin" valueType="num">
                                      <p:cBhvr additive="base">
                                        <p:cTn id="18" dur="500"/>
                                        <p:tgtEl>
                                          <p:spTgt spid="311">
                                            <p:txEl>
                                              <p:pRg st="4" end="4"/>
                                            </p:txEl>
                                          </p:spTgt>
                                        </p:tgtEl>
                                        <p:attrNameLst>
                                          <p:attrName>ppt_y</p:attrName>
                                        </p:attrNameLst>
                                      </p:cBhvr>
                                      <p:tavLst>
                                        <p:tav tm="0">
                                          <p:val>
                                            <p:strVal val="#ppt_y+1"/>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11">
                                            <p:txEl>
                                              <p:pRg st="6" end="6"/>
                                            </p:txEl>
                                          </p:spTgt>
                                        </p:tgtEl>
                                        <p:attrNameLst>
                                          <p:attrName>style.visibility</p:attrName>
                                        </p:attrNameLst>
                                      </p:cBhvr>
                                      <p:to>
                                        <p:strVal val="visible"/>
                                      </p:to>
                                    </p:set>
                                    <p:anim calcmode="lin" valueType="num">
                                      <p:cBhvr additive="base">
                                        <p:cTn id="21" dur="500"/>
                                        <p:tgtEl>
                                          <p:spTgt spid="311">
                                            <p:txEl>
                                              <p:pRg st="6" end="6"/>
                                            </p:txEl>
                                          </p:spTgt>
                                        </p:tgtEl>
                                        <p:attrNameLst>
                                          <p:attrName>ppt_y</p:attrName>
                                        </p:attrNameLst>
                                      </p:cBhvr>
                                      <p:tavLst>
                                        <p:tav tm="0">
                                          <p:val>
                                            <p:strVal val="#ppt_y+1"/>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311">
                                            <p:txEl>
                                              <p:pRg st="7" end="7"/>
                                            </p:txEl>
                                          </p:spTgt>
                                        </p:tgtEl>
                                        <p:attrNameLst>
                                          <p:attrName>style.visibility</p:attrName>
                                        </p:attrNameLst>
                                      </p:cBhvr>
                                      <p:to>
                                        <p:strVal val="visible"/>
                                      </p:to>
                                    </p:set>
                                    <p:anim calcmode="lin" valueType="num">
                                      <p:cBhvr additive="base">
                                        <p:cTn id="24" dur="500"/>
                                        <p:tgtEl>
                                          <p:spTgt spid="311">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Google Shape;316;p50"/>
          <p:cNvSpPr txBox="1">
            <a:spLocks noGrp="1"/>
          </p:cNvSpPr>
          <p:nvPr>
            <p:ph type="title"/>
          </p:nvPr>
        </p:nvSpPr>
        <p:spPr>
          <a:xfrm>
            <a:off x="1321045" y="666720"/>
            <a:ext cx="10046043" cy="1325563"/>
          </a:xfrm>
          <a:prstGeom prst="rect">
            <a:avLst/>
          </a:prstGeom>
        </p:spPr>
        <p:txBody>
          <a:bodyPr spcFirstLastPara="1" vert="horz" wrap="square" lIns="121900" tIns="121900" rIns="121900" bIns="121900" numCol="1" anchor="t" anchorCtr="0" compatLnSpc="1">
            <a:prstTxWarp prst="textNoShape">
              <a:avLst/>
            </a:prstTxWarp>
            <a:normAutofit/>
          </a:bodyPr>
          <a:lstStyle/>
          <a:p>
            <a:r>
              <a:rPr lang="en" sz="4400" dirty="0"/>
              <a:t>The</a:t>
            </a:r>
            <a:r>
              <a:rPr lang="en" dirty="0"/>
              <a:t> </a:t>
            </a:r>
            <a:r>
              <a:rPr lang="en" sz="4400" dirty="0"/>
              <a:t>History</a:t>
            </a:r>
            <a:endParaRPr dirty="0"/>
          </a:p>
        </p:txBody>
      </p:sp>
      <p:sp>
        <p:nvSpPr>
          <p:cNvPr id="317" name="Google Shape;317;p50"/>
          <p:cNvSpPr txBox="1">
            <a:spLocks noGrp="1"/>
          </p:cNvSpPr>
          <p:nvPr>
            <p:ph sz="half" idx="2"/>
          </p:nvPr>
        </p:nvSpPr>
        <p:spPr>
          <a:xfrm>
            <a:off x="1321045" y="1484285"/>
            <a:ext cx="4916116" cy="4602480"/>
          </a:xfrm>
          <a:prstGeom prst="rect">
            <a:avLst/>
          </a:prstGeom>
        </p:spPr>
        <p:txBody>
          <a:bodyPr spcFirstLastPara="1" vert="horz" wrap="square" lIns="121900" tIns="121900" rIns="121900" bIns="121900" numCol="1" anchor="t" anchorCtr="0" compatLnSpc="1">
            <a:prstTxWarp prst="textNoShape">
              <a:avLst/>
            </a:prstTxWarp>
            <a:normAutofit/>
          </a:bodyPr>
          <a:lstStyle/>
          <a:p>
            <a:pPr marL="0" indent="0">
              <a:buNone/>
            </a:pPr>
            <a:r>
              <a:rPr lang="en" u="sng" dirty="0"/>
              <a:t>1980s</a:t>
            </a:r>
            <a:r>
              <a:rPr lang="en" dirty="0"/>
              <a:t>: We are the world.</a:t>
            </a:r>
            <a:endParaRPr dirty="0"/>
          </a:p>
          <a:p>
            <a:pPr>
              <a:spcBef>
                <a:spcPts val="1600"/>
              </a:spcBef>
            </a:pPr>
            <a:r>
              <a:rPr lang="en" dirty="0"/>
              <a:t>Taught tolerance and colorblindness</a:t>
            </a:r>
            <a:endParaRPr dirty="0"/>
          </a:p>
          <a:p>
            <a:pPr marL="0" indent="0">
              <a:spcBef>
                <a:spcPts val="1600"/>
              </a:spcBef>
              <a:spcAft>
                <a:spcPts val="1600"/>
              </a:spcAft>
              <a:buNone/>
            </a:pPr>
            <a:endParaRPr dirty="0"/>
          </a:p>
        </p:txBody>
      </p:sp>
      <p:sp>
        <p:nvSpPr>
          <p:cNvPr id="2" name="Content Placeholder 1">
            <a:extLst>
              <a:ext uri="{FF2B5EF4-FFF2-40B4-BE49-F238E27FC236}">
                <a16:creationId xmlns:a16="http://schemas.microsoft.com/office/drawing/2014/main" id="{EDB473E3-96F5-45D0-A5D2-F36999F3B563}"/>
              </a:ext>
            </a:extLst>
          </p:cNvPr>
          <p:cNvSpPr>
            <a:spLocks noGrp="1"/>
          </p:cNvSpPr>
          <p:nvPr>
            <p:ph sz="quarter" idx="4"/>
          </p:nvPr>
        </p:nvSpPr>
        <p:spPr>
          <a:xfrm>
            <a:off x="6469818" y="1314057"/>
            <a:ext cx="5238265" cy="5362788"/>
          </a:xfrm>
        </p:spPr>
        <p:txBody>
          <a:bodyPr/>
          <a:lstStyle/>
          <a:p>
            <a:pPr marL="0" indent="0">
              <a:spcBef>
                <a:spcPts val="1600"/>
              </a:spcBef>
              <a:buNone/>
            </a:pPr>
            <a:r>
              <a:rPr lang="en-US" u="sng" dirty="0"/>
              <a:t>2021</a:t>
            </a:r>
            <a:r>
              <a:rPr lang="en-US" dirty="0"/>
              <a:t>: We are </a:t>
            </a:r>
            <a:r>
              <a:rPr lang="en-US"/>
              <a:t>moving deeper.</a:t>
            </a:r>
            <a:endParaRPr lang="en-US" dirty="0"/>
          </a:p>
          <a:p>
            <a:pPr>
              <a:lnSpc>
                <a:spcPct val="100000"/>
              </a:lnSpc>
              <a:spcBef>
                <a:spcPts val="1600"/>
              </a:spcBef>
              <a:spcAft>
                <a:spcPts val="600"/>
              </a:spcAft>
            </a:pPr>
            <a:r>
              <a:rPr lang="en-US" b="1" dirty="0"/>
              <a:t>Engaging in antiracism</a:t>
            </a:r>
            <a:r>
              <a:rPr lang="en-US" dirty="0"/>
              <a:t> and new theories and practices</a:t>
            </a:r>
          </a:p>
          <a:p>
            <a:pPr>
              <a:lnSpc>
                <a:spcPct val="100000"/>
              </a:lnSpc>
              <a:spcAft>
                <a:spcPts val="600"/>
              </a:spcAft>
            </a:pPr>
            <a:r>
              <a:rPr lang="en-US" b="1" dirty="0"/>
              <a:t>Questioning</a:t>
            </a:r>
            <a:r>
              <a:rPr lang="en-US" dirty="0"/>
              <a:t> the cannon and the institution</a:t>
            </a:r>
          </a:p>
          <a:p>
            <a:pPr>
              <a:lnSpc>
                <a:spcPct val="100000"/>
              </a:lnSpc>
              <a:spcAft>
                <a:spcPts val="600"/>
              </a:spcAft>
            </a:pPr>
            <a:r>
              <a:rPr lang="en-US" b="1" dirty="0"/>
              <a:t>Calling on everyone</a:t>
            </a:r>
            <a:r>
              <a:rPr lang="en-US" dirty="0"/>
              <a:t>--staff, faculty, students, administrators, trustees--requires self-awareness and reflection </a:t>
            </a:r>
          </a:p>
          <a:p>
            <a:pPr>
              <a:lnSpc>
                <a:spcPct val="100000"/>
              </a:lnSpc>
              <a:spcAft>
                <a:spcPts val="600"/>
              </a:spcAft>
            </a:pPr>
            <a:r>
              <a:rPr lang="en-US" b="1" dirty="0"/>
              <a:t>Being color brave</a:t>
            </a:r>
            <a:r>
              <a:rPr lang="en-US" dirty="0"/>
              <a:t>--equity-mindedness requires investigating racialized patterns</a:t>
            </a:r>
          </a:p>
          <a:p>
            <a:endParaRPr lang="en-US" dirty="0"/>
          </a:p>
        </p:txBody>
      </p:sp>
      <p:pic>
        <p:nvPicPr>
          <p:cNvPr id="318" name="Google Shape;318;p50" descr="world"/>
          <p:cNvPicPr preferRelativeResize="0"/>
          <p:nvPr/>
        </p:nvPicPr>
        <p:blipFill>
          <a:blip r:embed="rId3">
            <a:alphaModFix/>
          </a:blip>
          <a:stretch>
            <a:fillRect/>
          </a:stretch>
        </p:blipFill>
        <p:spPr>
          <a:xfrm>
            <a:off x="4702825" y="39755"/>
            <a:ext cx="1758565" cy="1758565"/>
          </a:xfrm>
          <a:prstGeom prst="rect">
            <a:avLst/>
          </a:prstGeom>
          <a:noFill/>
          <a:ln>
            <a:noFill/>
          </a:ln>
        </p:spPr>
      </p:pic>
      <p:pic>
        <p:nvPicPr>
          <p:cNvPr id="319" name="Google Shape;319;p50" descr="We are the World "/>
          <p:cNvPicPr preferRelativeResize="0"/>
          <p:nvPr/>
        </p:nvPicPr>
        <p:blipFill>
          <a:blip r:embed="rId4">
            <a:alphaModFix/>
          </a:blip>
          <a:stretch>
            <a:fillRect/>
          </a:stretch>
        </p:blipFill>
        <p:spPr>
          <a:xfrm>
            <a:off x="2311204" y="3160038"/>
            <a:ext cx="2769600" cy="25388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barn(inVertical)">
                                      <p:cBhvr>
                                        <p:cTn id="10" dur="500"/>
                                        <p:tgtEl>
                                          <p:spTgt spid="2">
                                            <p:txEl>
                                              <p:pRg st="1" end="1"/>
                                            </p:txEl>
                                          </p:spTgt>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barn(inVertical)">
                                      <p:cBhvr>
                                        <p:cTn id="13" dur="500"/>
                                        <p:tgtEl>
                                          <p:spTgt spid="2">
                                            <p:txEl>
                                              <p:pRg st="2" end="2"/>
                                            </p:txEl>
                                          </p:spTgt>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
                                            <p:txEl>
                                              <p:pRg st="3" end="3"/>
                                            </p:txEl>
                                          </p:spTgt>
                                        </p:tgtEl>
                                        <p:attrNameLst>
                                          <p:attrName>style.visibility</p:attrName>
                                        </p:attrNameLst>
                                      </p:cBhvr>
                                      <p:to>
                                        <p:strVal val="visible"/>
                                      </p:to>
                                    </p:set>
                                    <p:animEffect transition="in" filter="barn(inVertical)">
                                      <p:cBhvr>
                                        <p:cTn id="16" dur="500"/>
                                        <p:tgtEl>
                                          <p:spTgt spid="2">
                                            <p:txEl>
                                              <p:pRg st="3" end="3"/>
                                            </p:txEl>
                                          </p:spTgt>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Effect transition="in" filter="barn(inVertical)">
                                      <p:cBhvr>
                                        <p:cTn id="19" dur="500"/>
                                        <p:tgtEl>
                                          <p:spTgt spid="2">
                                            <p:txEl>
                                              <p:pRg st="4" end="4"/>
                                            </p:txEl>
                                          </p:spTgt>
                                        </p:tgtEl>
                                      </p:cBhvr>
                                    </p:animEffect>
                                  </p:childTnLst>
                                </p:cTn>
                              </p:par>
                              <p:par>
                                <p:cTn id="20" presetID="16" presetClass="entr" presetSubtype="21" fill="hold" nodeType="withEffect">
                                  <p:stCondLst>
                                    <p:cond delay="0"/>
                                  </p:stCondLst>
                                  <p:childTnLst>
                                    <p:set>
                                      <p:cBhvr>
                                        <p:cTn id="21" dur="1" fill="hold">
                                          <p:stCondLst>
                                            <p:cond delay="0"/>
                                          </p:stCondLst>
                                        </p:cTn>
                                        <p:tgtEl>
                                          <p:spTgt spid="318"/>
                                        </p:tgtEl>
                                        <p:attrNameLst>
                                          <p:attrName>style.visibility</p:attrName>
                                        </p:attrNameLst>
                                      </p:cBhvr>
                                      <p:to>
                                        <p:strVal val="visible"/>
                                      </p:to>
                                    </p:set>
                                    <p:animEffect transition="in" filter="barn(inVertical)">
                                      <p:cBhvr>
                                        <p:cTn id="22" dur="500"/>
                                        <p:tgtEl>
                                          <p:spTgt spid="3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Google Shape;324;p51"/>
          <p:cNvSpPr txBox="1">
            <a:spLocks noGrp="1"/>
          </p:cNvSpPr>
          <p:nvPr>
            <p:ph type="title"/>
          </p:nvPr>
        </p:nvSpPr>
        <p:spPr>
          <a:prstGeom prst="rect">
            <a:avLst/>
          </a:prstGeom>
        </p:spPr>
        <p:txBody>
          <a:bodyPr spcFirstLastPara="1" vert="horz" wrap="square" lIns="121900" tIns="121900" rIns="121900" bIns="121900" numCol="1" anchor="t" anchorCtr="0" compatLnSpc="1">
            <a:prstTxWarp prst="textNoShape">
              <a:avLst/>
            </a:prstTxWarp>
            <a:normAutofit/>
          </a:bodyPr>
          <a:lstStyle/>
          <a:p>
            <a:r>
              <a:rPr lang="en"/>
              <a:t>The WHY and the IMPACTS</a:t>
            </a:r>
            <a:endParaRPr/>
          </a:p>
        </p:txBody>
      </p:sp>
      <p:pic>
        <p:nvPicPr>
          <p:cNvPr id="326" name="Google Shape;326;p51" descr="Visit http://TED.com to get our entire library of TED Talks, transcripts, translations, personalized talk recommendations and more.&#10;&#10; Our lives, our cultures, are composed of many overlapping stories. Novelist Chimamanda Adichie tells the story of how she found her authentic cultural voice -- and warns that if we hear only a single story about another person or country, we risk a critical misunderstanding.&#10; &#10;The TED Talks channel features the best talks and performances from the TED Conference, where the world's leading thinkers and doers give the talk of their lives in 18 minutes (or less). Look for talks on Technology, Entertainment and Design -- plus science, business, global issues, the arts and more. You're welcome to link to or embed these videos, forward them to others and share these ideas with people you know. &#10;&#10;Follow TED on Twitter: http://twitter.com/TEDTalks&#10;Like TED on Facebook: http://facebook.com/TED&#10;Subscribe to our channel: http://youtube.com/TED&#10;&#10;TED's videos may be used for non-commercial purposes under a Creative Commons License, Attribution–Non Commercial–No Derivatives (or the CC BY – NC – ND 4.0 International) and in accordance with our TED Talks Usage Policy (https://www.ted.com/about/our-organization/our-policies-terms/ted-talks-usage-policy). For more information on using TED for commercial purposes (e.g. employee learning, in a film or online course), please submit a Media Request at https://media-requests.ted.com" title="The danger of a single story | Chimamanda Ngozi Adichie">
            <a:hlinkClick r:id="rId3"/>
          </p:cNvPr>
          <p:cNvPicPr preferRelativeResize="0"/>
          <p:nvPr/>
        </p:nvPicPr>
        <p:blipFill>
          <a:blip r:embed="rId4">
            <a:alphaModFix/>
          </a:blip>
          <a:stretch>
            <a:fillRect/>
          </a:stretch>
        </p:blipFill>
        <p:spPr>
          <a:xfrm>
            <a:off x="3400153" y="1659987"/>
            <a:ext cx="6096000" cy="4572000"/>
          </a:xfrm>
          <a:prstGeom prst="rect">
            <a:avLst/>
          </a:prstGeom>
          <a:noFill/>
          <a:ln>
            <a:noFill/>
          </a:ln>
        </p:spPr>
      </p:pic>
    </p:spTree>
  </p:cSld>
  <p:clrMapOvr>
    <a:masterClrMapping/>
  </p:clrMapOvr>
</p:sld>
</file>

<file path=ppt/theme/theme1.xml><?xml version="1.0" encoding="utf-8"?>
<a:theme xmlns:a="http://schemas.openxmlformats.org/drawingml/2006/main" name="ASCCC Curriculum Inst. 2020 Theme">
  <a:themeElements>
    <a:clrScheme name="ASCCC CI 2021">
      <a:dk1>
        <a:srgbClr val="005B96"/>
      </a:dk1>
      <a:lt1>
        <a:srgbClr val="FFFFFF"/>
      </a:lt1>
      <a:dk2>
        <a:srgbClr val="4186C3"/>
      </a:dk2>
      <a:lt2>
        <a:srgbClr val="F0ECE8"/>
      </a:lt2>
      <a:accent1>
        <a:srgbClr val="9277B9"/>
      </a:accent1>
      <a:accent2>
        <a:srgbClr val="26BB9A"/>
      </a:accent2>
      <a:accent3>
        <a:srgbClr val="54514F"/>
      </a:accent3>
      <a:accent4>
        <a:srgbClr val="008C77"/>
      </a:accent4>
      <a:accent5>
        <a:srgbClr val="005B95"/>
      </a:accent5>
      <a:accent6>
        <a:srgbClr val="4186C3"/>
      </a:accent6>
      <a:hlink>
        <a:srgbClr val="005B95"/>
      </a:hlink>
      <a:folHlink>
        <a:srgbClr val="9277B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aking Action Breakout_July07_CI2021" id="{72F9C5A1-540F-4D42-BC7E-504276F731EC}" vid="{DFDBBE1C-B216-4F0C-A6BB-CD4D6CD5130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Taking Action Breakout_July07_CI2021</Template>
  <TotalTime>15</TotalTime>
  <Words>3311</Words>
  <Application>Microsoft Office PowerPoint</Application>
  <PresentationFormat>Widescreen</PresentationFormat>
  <Paragraphs>341</Paragraphs>
  <Slides>28</Slides>
  <Notes>27</Notes>
  <HiddenSlides>1</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28</vt:i4>
      </vt:variant>
    </vt:vector>
  </HeadingPairs>
  <TitlesOfParts>
    <vt:vector size="37" baseType="lpstr">
      <vt:lpstr>Arial</vt:lpstr>
      <vt:lpstr>Calibri</vt:lpstr>
      <vt:lpstr>Courier New</vt:lpstr>
      <vt:lpstr>Georgia</vt:lpstr>
      <vt:lpstr>Gill Sans</vt:lpstr>
      <vt:lpstr>Montserrat</vt:lpstr>
      <vt:lpstr>Palatino</vt:lpstr>
      <vt:lpstr>Wingdings</vt:lpstr>
      <vt:lpstr>ASCCC Curriculum Inst. 2020 Theme</vt:lpstr>
      <vt:lpstr>  Taking Action: Affirming Commitment to Culture, Lived Experiences, and Relationships in Learning Spaces Wednesday, July 7, 2021 at 3:45 – 5:00 p.m.</vt:lpstr>
      <vt:lpstr>Land Acknowledgement</vt:lpstr>
      <vt:lpstr>Today’s Presenters</vt:lpstr>
      <vt:lpstr>Session Description</vt:lpstr>
      <vt:lpstr>Today, we will . . .</vt:lpstr>
      <vt:lpstr>What’s your CULTURAL SUPERPOWER?</vt:lpstr>
      <vt:lpstr>The History: Reflection </vt:lpstr>
      <vt:lpstr>The History</vt:lpstr>
      <vt:lpstr>The WHY and the IMPACTS</vt:lpstr>
      <vt:lpstr>The WHY: Is the WHO!</vt:lpstr>
      <vt:lpstr>How is this all connected?</vt:lpstr>
      <vt:lpstr>Recommendations  for Designing Learning Spaces</vt:lpstr>
      <vt:lpstr>Align with College Mission, Vision, Goals, Values, and Priorities</vt:lpstr>
      <vt:lpstr>Design COLLECTIVE ENVIRONMENTS </vt:lpstr>
      <vt:lpstr>Design with RIGOR </vt:lpstr>
      <vt:lpstr>Design with ACCOUNTABILITY </vt:lpstr>
      <vt:lpstr>Design PROFESSIONAL DEVELOPMENT that </vt:lpstr>
      <vt:lpstr>Tools, Agency, and Healing</vt:lpstr>
      <vt:lpstr>Agency </vt:lpstr>
      <vt:lpstr>Equity Programs: Learn and Collaborate</vt:lpstr>
      <vt:lpstr>Tools and Strategies</vt:lpstr>
      <vt:lpstr>Review Artifacts and Documents</vt:lpstr>
      <vt:lpstr>Healing: Restorative Justice</vt:lpstr>
      <vt:lpstr>We are in this together!</vt:lpstr>
      <vt:lpstr>What were your 2020 actions?</vt:lpstr>
      <vt:lpstr>What ACTION will you take to create your PLAN?</vt:lpstr>
      <vt:lpstr>Thank you!  Any questions? info@asccc.org</vt:lpstr>
      <vt:lpstr>Resources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Taking Action: Affirming Commitment to Culture, Lived Experiences, and Relationships in Learning Spaces Wednesday, July 7, 2021 at 3:45 – 5:00 p.m.</dc:title>
  <dc:creator>Michelle Bean</dc:creator>
  <cp:lastModifiedBy>Michelle Bean</cp:lastModifiedBy>
  <cp:revision>2</cp:revision>
  <cp:lastPrinted>2020-11-24T19:39:26Z</cp:lastPrinted>
  <dcterms:created xsi:type="dcterms:W3CDTF">2021-07-01T17:45:01Z</dcterms:created>
  <dcterms:modified xsi:type="dcterms:W3CDTF">2021-07-02T16:13:54Z</dcterms:modified>
</cp:coreProperties>
</file>