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4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01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260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26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3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77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63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6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6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8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0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2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2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1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36945A6-BD51-4210-A037-95221CABBDB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9947-8A70-4FC6-BEEF-FA32E24F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94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Transitioning SLOs into Canvas: </a:t>
            </a:r>
            <a:r>
              <a:rPr lang="en-US" sz="2800" dirty="0">
                <a:solidFill>
                  <a:schemeClr val="tx1"/>
                </a:solidFill>
              </a:rPr>
              <a:t>Coastline's Story of Faculty Engagement and Institutional 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Josh Levenshus, Danny Pittaway, Raissa Covit, Shanon Gonzalez, &amp; Aeron Zentner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984" y="-170438"/>
            <a:ext cx="5259992" cy="343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16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SLOs in the Past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/>
            <a:r>
              <a:rPr lang="en-US" sz="3600" dirty="0" smtClean="0"/>
              <a:t>An integrated SLO system with mapping </a:t>
            </a:r>
          </a:p>
          <a:p>
            <a:r>
              <a:rPr lang="en-US" sz="3600" dirty="0" smtClean="0"/>
              <a:t> Embedded into the homegrown LMS </a:t>
            </a:r>
          </a:p>
          <a:p>
            <a:r>
              <a:rPr lang="en-US" sz="3600" dirty="0" smtClean="0"/>
              <a:t> Output aggregated </a:t>
            </a:r>
            <a:r>
              <a:rPr lang="en-US" sz="3600" dirty="0"/>
              <a:t>data by </a:t>
            </a:r>
            <a:r>
              <a:rPr lang="en-US" sz="3600" dirty="0" smtClean="0"/>
              <a:t>course</a:t>
            </a:r>
            <a:endParaRPr lang="en-US" sz="3600" dirty="0"/>
          </a:p>
          <a:p>
            <a:pPr marL="461963" indent="-461963"/>
            <a:r>
              <a:rPr lang="en-US" sz="3600" dirty="0" smtClean="0"/>
              <a:t>Led by a long-standing SLO     champion</a:t>
            </a:r>
          </a:p>
        </p:txBody>
      </p:sp>
    </p:spTree>
    <p:extLst>
      <p:ext uri="{BB962C8B-B14F-4D97-AF65-F5344CB8AC3E}">
        <p14:creationId xmlns:p14="http://schemas.microsoft.com/office/powerpoint/2010/main" val="75249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Change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New LMS</a:t>
            </a:r>
          </a:p>
          <a:p>
            <a:r>
              <a:rPr lang="en-US" sz="4400" dirty="0" smtClean="0"/>
              <a:t> New faculty</a:t>
            </a:r>
          </a:p>
          <a:p>
            <a:r>
              <a:rPr lang="en-US" sz="4400" dirty="0" smtClean="0"/>
              <a:t> New vision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4910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IEPI Project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Develop and implement an SLO infrastructure that supports the refinement of SLOs and provides guidelines for effective assessment processes that lead to meaningful planning and </a:t>
            </a:r>
            <a:r>
              <a:rPr lang="en-US" sz="2800" dirty="0" smtClean="0"/>
              <a:t>improvement.</a:t>
            </a:r>
          </a:p>
          <a:p>
            <a:r>
              <a:rPr lang="en-US" sz="2800" dirty="0" smtClean="0"/>
              <a:t>Restructuring SLO development and assessment</a:t>
            </a:r>
          </a:p>
          <a:p>
            <a:r>
              <a:rPr lang="en-US" sz="2800" dirty="0" smtClean="0"/>
              <a:t>Creating an SLO assessment plan</a:t>
            </a:r>
          </a:p>
          <a:p>
            <a:r>
              <a:rPr lang="en-US" sz="2800" dirty="0" smtClean="0"/>
              <a:t>Rethinking PSLO and ISLO Assessment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105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Steps to Engagement: A Framework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27094"/>
            <a:ext cx="8946541" cy="49213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Make it easy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Access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Comprehension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571500" lvl="1" indent="-571500"/>
            <a:r>
              <a:rPr lang="en-US" sz="2800" dirty="0" smtClean="0"/>
              <a:t>Diversify communication</a:t>
            </a:r>
          </a:p>
          <a:p>
            <a:pPr marL="744538" lvl="2" indent="-282575">
              <a:buFont typeface="Wingdings" panose="05000000000000000000" pitchFamily="2" charset="2"/>
              <a:buChar char="Ø"/>
            </a:pPr>
            <a:r>
              <a:rPr lang="en-US" dirty="0" smtClean="0"/>
              <a:t>More than email</a:t>
            </a:r>
          </a:p>
          <a:p>
            <a:pPr marL="461963" lvl="2" indent="0">
              <a:buNone/>
            </a:pPr>
            <a:endParaRPr lang="en-US" dirty="0" smtClean="0"/>
          </a:p>
          <a:p>
            <a:pPr marL="571500" lvl="1" indent="-571500"/>
            <a:r>
              <a:rPr lang="en-US" sz="2800" dirty="0" smtClean="0"/>
              <a:t>Activities </a:t>
            </a:r>
          </a:p>
          <a:p>
            <a:pPr marL="744538" lvl="2" indent="-282575">
              <a:buFont typeface="Wingdings" panose="05000000000000000000" pitchFamily="2" charset="2"/>
              <a:buChar char="Ø"/>
            </a:pPr>
            <a:r>
              <a:rPr lang="en-US" dirty="0" smtClean="0"/>
              <a:t>Produce a deliverable</a:t>
            </a:r>
          </a:p>
          <a:p>
            <a:pPr marL="744538" lvl="2" indent="-282575">
              <a:buFont typeface="Wingdings" panose="05000000000000000000" pitchFamily="2" charset="2"/>
              <a:buChar char="Ø"/>
            </a:pPr>
            <a:r>
              <a:rPr lang="en-US" dirty="0" smtClean="0"/>
              <a:t>Integrate into routine</a:t>
            </a:r>
            <a:endParaRPr lang="en-US" dirty="0"/>
          </a:p>
          <a:p>
            <a:pPr marL="571500" lvl="1" indent="-57150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177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Results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New SLO Handbook</a:t>
            </a:r>
          </a:p>
          <a:p>
            <a:r>
              <a:rPr lang="en-US" sz="2800" dirty="0" smtClean="0"/>
              <a:t>5-Year SLO assessment </a:t>
            </a:r>
            <a:r>
              <a:rPr lang="en-US" sz="2800" dirty="0"/>
              <a:t>p</a:t>
            </a:r>
            <a:r>
              <a:rPr lang="en-US" sz="2800" dirty="0" smtClean="0"/>
              <a:t>lan</a:t>
            </a:r>
          </a:p>
          <a:p>
            <a:r>
              <a:rPr lang="en-US" sz="2800" dirty="0" smtClean="0"/>
              <a:t>Post-grad ISLOs and PSLOs Assessment</a:t>
            </a:r>
          </a:p>
          <a:p>
            <a:r>
              <a:rPr lang="en-US" sz="2800" dirty="0" smtClean="0"/>
              <a:t>ISLO and PLSO dashboards</a:t>
            </a:r>
          </a:p>
          <a:p>
            <a:r>
              <a:rPr lang="en-US" sz="2800" dirty="0" smtClean="0"/>
              <a:t>SLO Planning </a:t>
            </a:r>
            <a:r>
              <a:rPr lang="en-US" sz="2800" dirty="0" smtClean="0"/>
              <a:t>sessions</a:t>
            </a:r>
          </a:p>
          <a:p>
            <a:r>
              <a:rPr lang="en-US" sz="2800" dirty="0" smtClean="0"/>
              <a:t>New SLO webpage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480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Think-Pair-Share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Get into groups of 4-5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Complete </a:t>
            </a:r>
            <a:r>
              <a:rPr lang="en-US" sz="2800" dirty="0"/>
              <a:t>the form </a:t>
            </a:r>
            <a:r>
              <a:rPr lang="en-US" sz="2800" dirty="0" smtClean="0"/>
              <a:t>independently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Discuss </a:t>
            </a:r>
            <a:r>
              <a:rPr lang="en-US" sz="2800" dirty="0" smtClean="0"/>
              <a:t>your responses as a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Share Out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35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CC Colors">
      <a:dk1>
        <a:sysClr val="windowText" lastClr="000000"/>
      </a:dk1>
      <a:lt1>
        <a:sysClr val="window" lastClr="FFFFFF"/>
      </a:lt1>
      <a:dk2>
        <a:srgbClr val="44546A"/>
      </a:dk2>
      <a:lt2>
        <a:srgbClr val="A7A9AC"/>
      </a:lt2>
      <a:accent1>
        <a:srgbClr val="0397DB"/>
      </a:accent1>
      <a:accent2>
        <a:srgbClr val="C1D72E"/>
      </a:accent2>
      <a:accent3>
        <a:srgbClr val="A7A9AC"/>
      </a:accent3>
      <a:accent4>
        <a:srgbClr val="0397DB"/>
      </a:accent4>
      <a:accent5>
        <a:srgbClr val="C1D72E"/>
      </a:accent5>
      <a:accent6>
        <a:srgbClr val="A7A9AC"/>
      </a:accent6>
      <a:hlink>
        <a:srgbClr val="0397DB"/>
      </a:hlink>
      <a:folHlink>
        <a:srgbClr val="A7A9AC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298</TotalTime>
  <Words>174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Ion</vt:lpstr>
      <vt:lpstr>Transitioning SLOs into Canvas: Coastline's Story of Faculty Engagement and Institutional Change</vt:lpstr>
      <vt:lpstr>SLOs in the Past</vt:lpstr>
      <vt:lpstr>Change</vt:lpstr>
      <vt:lpstr>IEPI Project</vt:lpstr>
      <vt:lpstr>Steps to Engagement: A Framework</vt:lpstr>
      <vt:lpstr>Results</vt:lpstr>
      <vt:lpstr>Think-Pair-Share </vt:lpstr>
    </vt:vector>
  </TitlesOfParts>
  <Company>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Transitioning SLOs into Canvas: Coastline's Story of Faculty Engagement and Institutional Change</dc:title>
  <dc:creator>Zentner, Aeron</dc:creator>
  <cp:lastModifiedBy>Zentner, Aeron</cp:lastModifiedBy>
  <cp:revision>10</cp:revision>
  <dcterms:created xsi:type="dcterms:W3CDTF">2018-02-01T20:11:22Z</dcterms:created>
  <dcterms:modified xsi:type="dcterms:W3CDTF">2018-02-06T19:46:43Z</dcterms:modified>
</cp:coreProperties>
</file>