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784" r:id="rId2"/>
  </p:sldMasterIdLst>
  <p:notesMasterIdLst>
    <p:notesMasterId r:id="rId38"/>
  </p:notesMasterIdLst>
  <p:handoutMasterIdLst>
    <p:handoutMasterId r:id="rId39"/>
  </p:handoutMasterIdLst>
  <p:sldIdLst>
    <p:sldId id="257" r:id="rId3"/>
    <p:sldId id="258" r:id="rId4"/>
    <p:sldId id="278" r:id="rId5"/>
    <p:sldId id="281" r:id="rId6"/>
    <p:sldId id="277" r:id="rId7"/>
    <p:sldId id="279" r:id="rId8"/>
    <p:sldId id="256" r:id="rId9"/>
    <p:sldId id="284" r:id="rId10"/>
    <p:sldId id="262" r:id="rId11"/>
    <p:sldId id="286" r:id="rId12"/>
    <p:sldId id="285" r:id="rId13"/>
    <p:sldId id="280" r:id="rId14"/>
    <p:sldId id="288" r:id="rId15"/>
    <p:sldId id="289" r:id="rId16"/>
    <p:sldId id="290" r:id="rId17"/>
    <p:sldId id="291" r:id="rId18"/>
    <p:sldId id="261" r:id="rId19"/>
    <p:sldId id="292" r:id="rId20"/>
    <p:sldId id="263" r:id="rId21"/>
    <p:sldId id="264" r:id="rId22"/>
    <p:sldId id="265" r:id="rId23"/>
    <p:sldId id="293" r:id="rId24"/>
    <p:sldId id="267" r:id="rId25"/>
    <p:sldId id="268" r:id="rId26"/>
    <p:sldId id="269" r:id="rId27"/>
    <p:sldId id="270" r:id="rId28"/>
    <p:sldId id="271" r:id="rId29"/>
    <p:sldId id="272" r:id="rId30"/>
    <p:sldId id="294" r:id="rId31"/>
    <p:sldId id="260" r:id="rId32"/>
    <p:sldId id="273" r:id="rId33"/>
    <p:sldId id="275" r:id="rId34"/>
    <p:sldId id="276" r:id="rId35"/>
    <p:sldId id="266" r:id="rId36"/>
    <p:sldId id="259" r:id="rId3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606A9E-4F7B-42E2-A958-E6829E6C9E8A}" v="12" dt="2021-10-05T23:11:49.7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50"/>
    <p:restoredTop sz="87609" autoAdjust="0"/>
  </p:normalViewPr>
  <p:slideViewPr>
    <p:cSldViewPr snapToGrid="0" snapToObjects="1">
      <p:cViewPr varScale="1">
        <p:scale>
          <a:sx n="49" d="100"/>
          <a:sy n="49" d="100"/>
        </p:scale>
        <p:origin x="66" y="102"/>
      </p:cViewPr>
      <p:guideLst/>
    </p:cSldViewPr>
  </p:slideViewPr>
  <p:notesTextViewPr>
    <p:cViewPr>
      <p:scale>
        <a:sx n="1" d="1"/>
        <a:sy n="1" d="1"/>
      </p:scale>
      <p:origin x="0" y="0"/>
    </p:cViewPr>
  </p:notesTextViewPr>
  <p:notesViewPr>
    <p:cSldViewPr snapToGrid="0" snapToObjects="1">
      <p:cViewPr varScale="1">
        <p:scale>
          <a:sx n="95" d="100"/>
          <a:sy n="95" d="100"/>
        </p:scale>
        <p:origin x="2512"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le  Bean" userId="0d8acacb-9479-4755-afc3-7abd1af15332" providerId="ADAL" clId="{8E606A9E-4F7B-42E2-A958-E6829E6C9E8A}"/>
    <pc:docChg chg="undo custSel addSld delSld modSld">
      <pc:chgData name="Michelle  Bean" userId="0d8acacb-9479-4755-afc3-7abd1af15332" providerId="ADAL" clId="{8E606A9E-4F7B-42E2-A958-E6829E6C9E8A}" dt="2021-10-05T23:24:12.360" v="157" actId="26606"/>
      <pc:docMkLst>
        <pc:docMk/>
      </pc:docMkLst>
      <pc:sldChg chg="modSp add del mod">
        <pc:chgData name="Michelle  Bean" userId="0d8acacb-9479-4755-afc3-7abd1af15332" providerId="ADAL" clId="{8E606A9E-4F7B-42E2-A958-E6829E6C9E8A}" dt="2021-10-05T23:14:51.004" v="67" actId="1076"/>
        <pc:sldMkLst>
          <pc:docMk/>
          <pc:sldMk cId="0" sldId="261"/>
        </pc:sldMkLst>
        <pc:spChg chg="mod">
          <ac:chgData name="Michelle  Bean" userId="0d8acacb-9479-4755-afc3-7abd1af15332" providerId="ADAL" clId="{8E606A9E-4F7B-42E2-A958-E6829E6C9E8A}" dt="2021-10-05T23:14:36.379" v="64" actId="1076"/>
          <ac:spMkLst>
            <pc:docMk/>
            <pc:sldMk cId="0" sldId="261"/>
            <ac:spMk id="104" creationId="{00000000-0000-0000-0000-000000000000}"/>
          </ac:spMkLst>
        </pc:spChg>
        <pc:spChg chg="mod">
          <ac:chgData name="Michelle  Bean" userId="0d8acacb-9479-4755-afc3-7abd1af15332" providerId="ADAL" clId="{8E606A9E-4F7B-42E2-A958-E6829E6C9E8A}" dt="2021-10-05T23:14:45.611" v="66" actId="14100"/>
          <ac:spMkLst>
            <pc:docMk/>
            <pc:sldMk cId="0" sldId="261"/>
            <ac:spMk id="105" creationId="{00000000-0000-0000-0000-000000000000}"/>
          </ac:spMkLst>
        </pc:spChg>
        <pc:picChg chg="mod">
          <ac:chgData name="Michelle  Bean" userId="0d8acacb-9479-4755-afc3-7abd1af15332" providerId="ADAL" clId="{8E606A9E-4F7B-42E2-A958-E6829E6C9E8A}" dt="2021-10-05T23:14:51.004" v="67" actId="1076"/>
          <ac:picMkLst>
            <pc:docMk/>
            <pc:sldMk cId="0" sldId="261"/>
            <ac:picMk id="103" creationId="{00000000-0000-0000-0000-000000000000}"/>
          </ac:picMkLst>
        </pc:picChg>
      </pc:sldChg>
      <pc:sldChg chg="modSp add del mod">
        <pc:chgData name="Michelle  Bean" userId="0d8acacb-9479-4755-afc3-7abd1af15332" providerId="ADAL" clId="{8E606A9E-4F7B-42E2-A958-E6829E6C9E8A}" dt="2021-10-05T23:17:13.710" v="88" actId="1076"/>
        <pc:sldMkLst>
          <pc:docMk/>
          <pc:sldMk cId="0" sldId="263"/>
        </pc:sldMkLst>
        <pc:spChg chg="mod">
          <ac:chgData name="Michelle  Bean" userId="0d8acacb-9479-4755-afc3-7abd1af15332" providerId="ADAL" clId="{8E606A9E-4F7B-42E2-A958-E6829E6C9E8A}" dt="2021-10-05T23:17:13.710" v="88" actId="1076"/>
          <ac:spMkLst>
            <pc:docMk/>
            <pc:sldMk cId="0" sldId="263"/>
            <ac:spMk id="119" creationId="{00000000-0000-0000-0000-000000000000}"/>
          </ac:spMkLst>
        </pc:spChg>
        <pc:spChg chg="mod">
          <ac:chgData name="Michelle  Bean" userId="0d8acacb-9479-4755-afc3-7abd1af15332" providerId="ADAL" clId="{8E606A9E-4F7B-42E2-A958-E6829E6C9E8A}" dt="2021-10-05T23:17:08.740" v="87" actId="403"/>
          <ac:spMkLst>
            <pc:docMk/>
            <pc:sldMk cId="0" sldId="263"/>
            <ac:spMk id="120" creationId="{00000000-0000-0000-0000-000000000000}"/>
          </ac:spMkLst>
        </pc:spChg>
      </pc:sldChg>
      <pc:sldChg chg="modSp add del mod">
        <pc:chgData name="Michelle  Bean" userId="0d8acacb-9479-4755-afc3-7abd1af15332" providerId="ADAL" clId="{8E606A9E-4F7B-42E2-A958-E6829E6C9E8A}" dt="2021-10-05T23:18:30.507" v="109" actId="26606"/>
        <pc:sldMkLst>
          <pc:docMk/>
          <pc:sldMk cId="0" sldId="264"/>
        </pc:sldMkLst>
        <pc:spChg chg="mod">
          <ac:chgData name="Michelle  Bean" userId="0d8acacb-9479-4755-afc3-7abd1af15332" providerId="ADAL" clId="{8E606A9E-4F7B-42E2-A958-E6829E6C9E8A}" dt="2021-10-05T23:18:30.507" v="109" actId="26606"/>
          <ac:spMkLst>
            <pc:docMk/>
            <pc:sldMk cId="0" sldId="264"/>
            <ac:spMk id="126" creationId="{00000000-0000-0000-0000-000000000000}"/>
          </ac:spMkLst>
        </pc:spChg>
        <pc:spChg chg="mod">
          <ac:chgData name="Michelle  Bean" userId="0d8acacb-9479-4755-afc3-7abd1af15332" providerId="ADAL" clId="{8E606A9E-4F7B-42E2-A958-E6829E6C9E8A}" dt="2021-10-05T23:18:30.507" v="109" actId="26606"/>
          <ac:spMkLst>
            <pc:docMk/>
            <pc:sldMk cId="0" sldId="264"/>
            <ac:spMk id="127" creationId="{00000000-0000-0000-0000-000000000000}"/>
          </ac:spMkLst>
        </pc:spChg>
        <pc:picChg chg="mod">
          <ac:chgData name="Michelle  Bean" userId="0d8acacb-9479-4755-afc3-7abd1af15332" providerId="ADAL" clId="{8E606A9E-4F7B-42E2-A958-E6829E6C9E8A}" dt="2021-10-05T23:18:30.507" v="109" actId="26606"/>
          <ac:picMkLst>
            <pc:docMk/>
            <pc:sldMk cId="0" sldId="264"/>
            <ac:picMk id="125" creationId="{00000000-0000-0000-0000-000000000000}"/>
          </ac:picMkLst>
        </pc:picChg>
      </pc:sldChg>
      <pc:sldChg chg="modSp add del mod">
        <pc:chgData name="Michelle  Bean" userId="0d8acacb-9479-4755-afc3-7abd1af15332" providerId="ADAL" clId="{8E606A9E-4F7B-42E2-A958-E6829E6C9E8A}" dt="2021-10-05T23:19:10.592" v="114" actId="26606"/>
        <pc:sldMkLst>
          <pc:docMk/>
          <pc:sldMk cId="0" sldId="265"/>
        </pc:sldMkLst>
        <pc:spChg chg="mod">
          <ac:chgData name="Michelle  Bean" userId="0d8acacb-9479-4755-afc3-7abd1af15332" providerId="ADAL" clId="{8E606A9E-4F7B-42E2-A958-E6829E6C9E8A}" dt="2021-10-05T23:19:10.592" v="114" actId="26606"/>
          <ac:spMkLst>
            <pc:docMk/>
            <pc:sldMk cId="0" sldId="265"/>
            <ac:spMk id="133" creationId="{00000000-0000-0000-0000-000000000000}"/>
          </ac:spMkLst>
        </pc:spChg>
        <pc:spChg chg="mod">
          <ac:chgData name="Michelle  Bean" userId="0d8acacb-9479-4755-afc3-7abd1af15332" providerId="ADAL" clId="{8E606A9E-4F7B-42E2-A958-E6829E6C9E8A}" dt="2021-10-05T23:19:10.592" v="114" actId="26606"/>
          <ac:spMkLst>
            <pc:docMk/>
            <pc:sldMk cId="0" sldId="265"/>
            <ac:spMk id="134" creationId="{00000000-0000-0000-0000-000000000000}"/>
          </ac:spMkLst>
        </pc:spChg>
        <pc:picChg chg="mod">
          <ac:chgData name="Michelle  Bean" userId="0d8acacb-9479-4755-afc3-7abd1af15332" providerId="ADAL" clId="{8E606A9E-4F7B-42E2-A958-E6829E6C9E8A}" dt="2021-10-05T23:19:10.592" v="114" actId="26606"/>
          <ac:picMkLst>
            <pc:docMk/>
            <pc:sldMk cId="0" sldId="265"/>
            <ac:picMk id="132" creationId="{00000000-0000-0000-0000-000000000000}"/>
          </ac:picMkLst>
        </pc:picChg>
      </pc:sldChg>
      <pc:sldChg chg="addSp delSp modSp add del mod modClrScheme chgLayout">
        <pc:chgData name="Michelle  Bean" userId="0d8acacb-9479-4755-afc3-7abd1af15332" providerId="ADAL" clId="{8E606A9E-4F7B-42E2-A958-E6829E6C9E8A}" dt="2021-10-05T23:20:24.321" v="118" actId="26606"/>
        <pc:sldMkLst>
          <pc:docMk/>
          <pc:sldMk cId="0" sldId="267"/>
        </pc:sldMkLst>
        <pc:spChg chg="add del">
          <ac:chgData name="Michelle  Bean" userId="0d8acacb-9479-4755-afc3-7abd1af15332" providerId="ADAL" clId="{8E606A9E-4F7B-42E2-A958-E6829E6C9E8A}" dt="2021-10-05T23:20:24.321" v="118" actId="26606"/>
          <ac:spMkLst>
            <pc:docMk/>
            <pc:sldMk cId="0" sldId="267"/>
            <ac:spMk id="145" creationId="{00000000-0000-0000-0000-000000000000}"/>
          </ac:spMkLst>
        </pc:spChg>
        <pc:picChg chg="mod">
          <ac:chgData name="Michelle  Bean" userId="0d8acacb-9479-4755-afc3-7abd1af15332" providerId="ADAL" clId="{8E606A9E-4F7B-42E2-A958-E6829E6C9E8A}" dt="2021-10-05T23:20:24.321" v="118" actId="26606"/>
          <ac:picMkLst>
            <pc:docMk/>
            <pc:sldMk cId="0" sldId="267"/>
            <ac:picMk id="146" creationId="{00000000-0000-0000-0000-000000000000}"/>
          </ac:picMkLst>
        </pc:picChg>
      </pc:sldChg>
      <pc:sldChg chg="modSp add del mod">
        <pc:chgData name="Michelle  Bean" userId="0d8acacb-9479-4755-afc3-7abd1af15332" providerId="ADAL" clId="{8E606A9E-4F7B-42E2-A958-E6829E6C9E8A}" dt="2021-10-05T23:20:36.376" v="119" actId="1076"/>
        <pc:sldMkLst>
          <pc:docMk/>
          <pc:sldMk cId="0" sldId="268"/>
        </pc:sldMkLst>
        <pc:spChg chg="mod">
          <ac:chgData name="Michelle  Bean" userId="0d8acacb-9479-4755-afc3-7abd1af15332" providerId="ADAL" clId="{8E606A9E-4F7B-42E2-A958-E6829E6C9E8A}" dt="2021-10-05T23:20:36.376" v="119" actId="1076"/>
          <ac:spMkLst>
            <pc:docMk/>
            <pc:sldMk cId="0" sldId="268"/>
            <ac:spMk id="151" creationId="{00000000-0000-0000-0000-000000000000}"/>
          </ac:spMkLst>
        </pc:spChg>
      </pc:sldChg>
      <pc:sldChg chg="modSp add del mod">
        <pc:chgData name="Michelle  Bean" userId="0d8acacb-9479-4755-afc3-7abd1af15332" providerId="ADAL" clId="{8E606A9E-4F7B-42E2-A958-E6829E6C9E8A}" dt="2021-10-05T23:21:04.041" v="126" actId="14100"/>
        <pc:sldMkLst>
          <pc:docMk/>
          <pc:sldMk cId="0" sldId="269"/>
        </pc:sldMkLst>
        <pc:spChg chg="mod">
          <ac:chgData name="Michelle  Bean" userId="0d8acacb-9479-4755-afc3-7abd1af15332" providerId="ADAL" clId="{8E606A9E-4F7B-42E2-A958-E6829E6C9E8A}" dt="2021-10-05T23:21:04.041" v="126" actId="14100"/>
          <ac:spMkLst>
            <pc:docMk/>
            <pc:sldMk cId="0" sldId="269"/>
            <ac:spMk id="158" creationId="{00000000-0000-0000-0000-000000000000}"/>
          </ac:spMkLst>
        </pc:spChg>
        <pc:spChg chg="mod">
          <ac:chgData name="Michelle  Bean" userId="0d8acacb-9479-4755-afc3-7abd1af15332" providerId="ADAL" clId="{8E606A9E-4F7B-42E2-A958-E6829E6C9E8A}" dt="2021-10-05T23:20:52.675" v="123" actId="27636"/>
          <ac:spMkLst>
            <pc:docMk/>
            <pc:sldMk cId="0" sldId="269"/>
            <ac:spMk id="159" creationId="{00000000-0000-0000-0000-000000000000}"/>
          </ac:spMkLst>
        </pc:spChg>
        <pc:picChg chg="mod">
          <ac:chgData name="Michelle  Bean" userId="0d8acacb-9479-4755-afc3-7abd1af15332" providerId="ADAL" clId="{8E606A9E-4F7B-42E2-A958-E6829E6C9E8A}" dt="2021-10-05T23:20:56.940" v="124" actId="1076"/>
          <ac:picMkLst>
            <pc:docMk/>
            <pc:sldMk cId="0" sldId="269"/>
            <ac:picMk id="157" creationId="{00000000-0000-0000-0000-000000000000}"/>
          </ac:picMkLst>
        </pc:picChg>
      </pc:sldChg>
      <pc:sldChg chg="delSp modSp add del mod">
        <pc:chgData name="Michelle  Bean" userId="0d8acacb-9479-4755-afc3-7abd1af15332" providerId="ADAL" clId="{8E606A9E-4F7B-42E2-A958-E6829E6C9E8A}" dt="2021-10-05T23:21:13.083" v="127" actId="478"/>
        <pc:sldMkLst>
          <pc:docMk/>
          <pc:sldMk cId="0" sldId="270"/>
        </pc:sldMkLst>
        <pc:spChg chg="del">
          <ac:chgData name="Michelle  Bean" userId="0d8acacb-9479-4755-afc3-7abd1af15332" providerId="ADAL" clId="{8E606A9E-4F7B-42E2-A958-E6829E6C9E8A}" dt="2021-10-05T23:21:13.083" v="127" actId="478"/>
          <ac:spMkLst>
            <pc:docMk/>
            <pc:sldMk cId="0" sldId="270"/>
            <ac:spMk id="165" creationId="{00000000-0000-0000-0000-000000000000}"/>
          </ac:spMkLst>
        </pc:spChg>
        <pc:spChg chg="mod">
          <ac:chgData name="Michelle  Bean" userId="0d8acacb-9479-4755-afc3-7abd1af15332" providerId="ADAL" clId="{8E606A9E-4F7B-42E2-A958-E6829E6C9E8A}" dt="2021-10-05T23:09:34.587" v="18" actId="27636"/>
          <ac:spMkLst>
            <pc:docMk/>
            <pc:sldMk cId="0" sldId="270"/>
            <ac:spMk id="166" creationId="{00000000-0000-0000-0000-000000000000}"/>
          </ac:spMkLst>
        </pc:spChg>
      </pc:sldChg>
      <pc:sldChg chg="addSp delSp modSp add del mod modClrScheme chgLayout">
        <pc:chgData name="Michelle  Bean" userId="0d8acacb-9479-4755-afc3-7abd1af15332" providerId="ADAL" clId="{8E606A9E-4F7B-42E2-A958-E6829E6C9E8A}" dt="2021-10-05T23:21:30.323" v="129" actId="26606"/>
        <pc:sldMkLst>
          <pc:docMk/>
          <pc:sldMk cId="0" sldId="271"/>
        </pc:sldMkLst>
        <pc:spChg chg="add del">
          <ac:chgData name="Michelle  Bean" userId="0d8acacb-9479-4755-afc3-7abd1af15332" providerId="ADAL" clId="{8E606A9E-4F7B-42E2-A958-E6829E6C9E8A}" dt="2021-10-05T23:21:30.323" v="129" actId="26606"/>
          <ac:spMkLst>
            <pc:docMk/>
            <pc:sldMk cId="0" sldId="271"/>
            <ac:spMk id="171" creationId="{00000000-0000-0000-0000-000000000000}"/>
          </ac:spMkLst>
        </pc:spChg>
        <pc:picChg chg="mod">
          <ac:chgData name="Michelle  Bean" userId="0d8acacb-9479-4755-afc3-7abd1af15332" providerId="ADAL" clId="{8E606A9E-4F7B-42E2-A958-E6829E6C9E8A}" dt="2021-10-05T23:21:30.323" v="129" actId="26606"/>
          <ac:picMkLst>
            <pc:docMk/>
            <pc:sldMk cId="0" sldId="271"/>
            <ac:picMk id="172" creationId="{00000000-0000-0000-0000-000000000000}"/>
          </ac:picMkLst>
        </pc:picChg>
      </pc:sldChg>
      <pc:sldChg chg="addSp delSp modSp add del mod modClrScheme chgLayout">
        <pc:chgData name="Michelle  Bean" userId="0d8acacb-9479-4755-afc3-7abd1af15332" providerId="ADAL" clId="{8E606A9E-4F7B-42E2-A958-E6829E6C9E8A}" dt="2021-10-05T23:22:19.920" v="136" actId="26606"/>
        <pc:sldMkLst>
          <pc:docMk/>
          <pc:sldMk cId="0" sldId="272"/>
        </pc:sldMkLst>
        <pc:spChg chg="add del mod">
          <ac:chgData name="Michelle  Bean" userId="0d8acacb-9479-4755-afc3-7abd1af15332" providerId="ADAL" clId="{8E606A9E-4F7B-42E2-A958-E6829E6C9E8A}" dt="2021-10-05T23:22:07.403" v="132" actId="478"/>
          <ac:spMkLst>
            <pc:docMk/>
            <pc:sldMk cId="0" sldId="272"/>
            <ac:spMk id="3" creationId="{28019714-A215-4A72-86EE-7ACBEF4D792D}"/>
          </ac:spMkLst>
        </pc:spChg>
        <pc:spChg chg="del">
          <ac:chgData name="Michelle  Bean" userId="0d8acacb-9479-4755-afc3-7abd1af15332" providerId="ADAL" clId="{8E606A9E-4F7B-42E2-A958-E6829E6C9E8A}" dt="2021-10-05T23:22:03.072" v="131" actId="478"/>
          <ac:spMkLst>
            <pc:docMk/>
            <pc:sldMk cId="0" sldId="272"/>
            <ac:spMk id="178" creationId="{00000000-0000-0000-0000-000000000000}"/>
          </ac:spMkLst>
        </pc:spChg>
        <pc:spChg chg="del">
          <ac:chgData name="Michelle  Bean" userId="0d8acacb-9479-4755-afc3-7abd1af15332" providerId="ADAL" clId="{8E606A9E-4F7B-42E2-A958-E6829E6C9E8A}" dt="2021-10-05T23:21:41.001" v="130" actId="478"/>
          <ac:spMkLst>
            <pc:docMk/>
            <pc:sldMk cId="0" sldId="272"/>
            <ac:spMk id="179" creationId="{00000000-0000-0000-0000-000000000000}"/>
          </ac:spMkLst>
        </pc:spChg>
        <pc:picChg chg="mod">
          <ac:chgData name="Michelle  Bean" userId="0d8acacb-9479-4755-afc3-7abd1af15332" providerId="ADAL" clId="{8E606A9E-4F7B-42E2-A958-E6829E6C9E8A}" dt="2021-10-05T23:22:19.920" v="136" actId="26606"/>
          <ac:picMkLst>
            <pc:docMk/>
            <pc:sldMk cId="0" sldId="272"/>
            <ac:picMk id="177" creationId="{00000000-0000-0000-0000-000000000000}"/>
          </ac:picMkLst>
        </pc:picChg>
      </pc:sldChg>
      <pc:sldChg chg="addSp delSp modSp mod modClrScheme chgLayout">
        <pc:chgData name="Michelle  Bean" userId="0d8acacb-9479-4755-afc3-7abd1af15332" providerId="ADAL" clId="{8E606A9E-4F7B-42E2-A958-E6829E6C9E8A}" dt="2021-10-05T23:10:56.004" v="28" actId="20577"/>
        <pc:sldMkLst>
          <pc:docMk/>
          <pc:sldMk cId="1826524222" sldId="280"/>
        </pc:sldMkLst>
        <pc:spChg chg="mod ord">
          <ac:chgData name="Michelle  Bean" userId="0d8acacb-9479-4755-afc3-7abd1af15332" providerId="ADAL" clId="{8E606A9E-4F7B-42E2-A958-E6829E6C9E8A}" dt="2021-10-05T23:10:56.004" v="28" actId="20577"/>
          <ac:spMkLst>
            <pc:docMk/>
            <pc:sldMk cId="1826524222" sldId="280"/>
            <ac:spMk id="2" creationId="{89618C1F-FCAB-4609-B2B2-B043B28E841D}"/>
          </ac:spMkLst>
        </pc:spChg>
        <pc:spChg chg="del">
          <ac:chgData name="Michelle  Bean" userId="0d8acacb-9479-4755-afc3-7abd1af15332" providerId="ADAL" clId="{8E606A9E-4F7B-42E2-A958-E6829E6C9E8A}" dt="2021-10-05T23:09:51.749" v="20"/>
          <ac:spMkLst>
            <pc:docMk/>
            <pc:sldMk cId="1826524222" sldId="280"/>
            <ac:spMk id="3" creationId="{1AB63E44-F39D-422E-AFBA-6246BC9E2172}"/>
          </ac:spMkLst>
        </pc:spChg>
        <pc:spChg chg="mod ord">
          <ac:chgData name="Michelle  Bean" userId="0d8acacb-9479-4755-afc3-7abd1af15332" providerId="ADAL" clId="{8E606A9E-4F7B-42E2-A958-E6829E6C9E8A}" dt="2021-10-05T23:10:50.680" v="27" actId="700"/>
          <ac:spMkLst>
            <pc:docMk/>
            <pc:sldMk cId="1826524222" sldId="280"/>
            <ac:spMk id="4" creationId="{98323952-ABB2-4D79-B9A3-245F7BB46A5A}"/>
          </ac:spMkLst>
        </pc:spChg>
        <pc:spChg chg="add">
          <ac:chgData name="Michelle  Bean" userId="0d8acacb-9479-4755-afc3-7abd1af15332" providerId="ADAL" clId="{8E606A9E-4F7B-42E2-A958-E6829E6C9E8A}" dt="2021-10-05T23:08:41.219" v="0" actId="22"/>
          <ac:spMkLst>
            <pc:docMk/>
            <pc:sldMk cId="1826524222" sldId="280"/>
            <ac:spMk id="6" creationId="{2BE7A02A-0DAB-46B1-B2AB-A07602BAA7E9}"/>
          </ac:spMkLst>
        </pc:spChg>
        <pc:spChg chg="add del">
          <ac:chgData name="Michelle  Bean" userId="0d8acacb-9479-4755-afc3-7abd1af15332" providerId="ADAL" clId="{8E606A9E-4F7B-42E2-A958-E6829E6C9E8A}" dt="2021-10-05T23:08:52.210" v="2" actId="478"/>
          <ac:spMkLst>
            <pc:docMk/>
            <pc:sldMk cId="1826524222" sldId="280"/>
            <ac:spMk id="8" creationId="{728A7C11-0A6B-4F6D-87A7-C543372B43DF}"/>
          </ac:spMkLst>
        </pc:spChg>
        <pc:spChg chg="add del mod">
          <ac:chgData name="Michelle  Bean" userId="0d8acacb-9479-4755-afc3-7abd1af15332" providerId="ADAL" clId="{8E606A9E-4F7B-42E2-A958-E6829E6C9E8A}" dt="2021-10-05T23:10:50.680" v="27" actId="700"/>
          <ac:spMkLst>
            <pc:docMk/>
            <pc:sldMk cId="1826524222" sldId="280"/>
            <ac:spMk id="9" creationId="{FFA1B5EB-B67C-435B-B870-36F59F2E3D17}"/>
          </ac:spMkLst>
        </pc:spChg>
        <pc:spChg chg="add del mod">
          <ac:chgData name="Michelle  Bean" userId="0d8acacb-9479-4755-afc3-7abd1af15332" providerId="ADAL" clId="{8E606A9E-4F7B-42E2-A958-E6829E6C9E8A}" dt="2021-10-05T23:10:25.666" v="24"/>
          <ac:spMkLst>
            <pc:docMk/>
            <pc:sldMk cId="1826524222" sldId="280"/>
            <ac:spMk id="10" creationId="{0D2BCE46-ECB7-47FE-8EF1-803F6BB6AE02}"/>
          </ac:spMkLst>
        </pc:spChg>
        <pc:spChg chg="add del mod">
          <ac:chgData name="Michelle  Bean" userId="0d8acacb-9479-4755-afc3-7abd1af15332" providerId="ADAL" clId="{8E606A9E-4F7B-42E2-A958-E6829E6C9E8A}" dt="2021-10-05T23:10:24.982" v="23"/>
          <ac:spMkLst>
            <pc:docMk/>
            <pc:sldMk cId="1826524222" sldId="280"/>
            <ac:spMk id="11" creationId="{22871350-93EF-4183-90D4-17D243B64CB5}"/>
          </ac:spMkLst>
        </pc:spChg>
      </pc:sldChg>
      <pc:sldChg chg="delSp add del mod">
        <pc:chgData name="Michelle  Bean" userId="0d8acacb-9479-4755-afc3-7abd1af15332" providerId="ADAL" clId="{8E606A9E-4F7B-42E2-A958-E6829E6C9E8A}" dt="2021-10-05T23:11:00.927" v="29" actId="47"/>
        <pc:sldMkLst>
          <pc:docMk/>
          <pc:sldMk cId="0" sldId="287"/>
        </pc:sldMkLst>
        <pc:spChg chg="del">
          <ac:chgData name="Michelle  Bean" userId="0d8acacb-9479-4755-afc3-7abd1af15332" providerId="ADAL" clId="{8E606A9E-4F7B-42E2-A958-E6829E6C9E8A}" dt="2021-10-05T23:09:48.445" v="19" actId="21"/>
          <ac:spMkLst>
            <pc:docMk/>
            <pc:sldMk cId="0" sldId="287"/>
            <ac:spMk id="69" creationId="{00000000-0000-0000-0000-000000000000}"/>
          </ac:spMkLst>
        </pc:spChg>
      </pc:sldChg>
      <pc:sldChg chg="addSp delSp modSp add del mod">
        <pc:chgData name="Michelle  Bean" userId="0d8acacb-9479-4755-afc3-7abd1af15332" providerId="ADAL" clId="{8E606A9E-4F7B-42E2-A958-E6829E6C9E8A}" dt="2021-10-05T23:12:37.635" v="51" actId="26606"/>
        <pc:sldMkLst>
          <pc:docMk/>
          <pc:sldMk cId="0" sldId="288"/>
        </pc:sldMkLst>
        <pc:spChg chg="mod">
          <ac:chgData name="Michelle  Bean" userId="0d8acacb-9479-4755-afc3-7abd1af15332" providerId="ADAL" clId="{8E606A9E-4F7B-42E2-A958-E6829E6C9E8A}" dt="2021-10-05T23:12:21.893" v="45" actId="1076"/>
          <ac:spMkLst>
            <pc:docMk/>
            <pc:sldMk cId="0" sldId="288"/>
            <ac:spMk id="76" creationId="{00000000-0000-0000-0000-000000000000}"/>
          </ac:spMkLst>
        </pc:spChg>
        <pc:spChg chg="add del">
          <ac:chgData name="Michelle  Bean" userId="0d8acacb-9479-4755-afc3-7abd1af15332" providerId="ADAL" clId="{8E606A9E-4F7B-42E2-A958-E6829E6C9E8A}" dt="2021-10-05T23:11:42.546" v="34" actId="26606"/>
          <ac:spMkLst>
            <pc:docMk/>
            <pc:sldMk cId="0" sldId="288"/>
            <ac:spMk id="77" creationId="{00000000-0000-0000-0000-000000000000}"/>
          </ac:spMkLst>
        </pc:spChg>
        <pc:graphicFrameChg chg="add del">
          <ac:chgData name="Michelle  Bean" userId="0d8acacb-9479-4755-afc3-7abd1af15332" providerId="ADAL" clId="{8E606A9E-4F7B-42E2-A958-E6829E6C9E8A}" dt="2021-10-05T23:11:40.972" v="31" actId="26606"/>
          <ac:graphicFrameMkLst>
            <pc:docMk/>
            <pc:sldMk cId="0" sldId="288"/>
            <ac:graphicFrameMk id="79" creationId="{8D8337BD-5E2D-40D4-89B7-88771C4F4503}"/>
          </ac:graphicFrameMkLst>
        </pc:graphicFrameChg>
        <pc:graphicFrameChg chg="add del">
          <ac:chgData name="Michelle  Bean" userId="0d8acacb-9479-4755-afc3-7abd1af15332" providerId="ADAL" clId="{8E606A9E-4F7B-42E2-A958-E6829E6C9E8A}" dt="2021-10-05T23:11:42.527" v="33" actId="26606"/>
          <ac:graphicFrameMkLst>
            <pc:docMk/>
            <pc:sldMk cId="0" sldId="288"/>
            <ac:graphicFrameMk id="81" creationId="{C209D39B-D021-400C-AA24-A50E6DD71F7C}"/>
          </ac:graphicFrameMkLst>
        </pc:graphicFrameChg>
        <pc:graphicFrameChg chg="add mod modGraphic">
          <ac:chgData name="Michelle  Bean" userId="0d8acacb-9479-4755-afc3-7abd1af15332" providerId="ADAL" clId="{8E606A9E-4F7B-42E2-A958-E6829E6C9E8A}" dt="2021-10-05T23:12:37.635" v="51" actId="26606"/>
          <ac:graphicFrameMkLst>
            <pc:docMk/>
            <pc:sldMk cId="0" sldId="288"/>
            <ac:graphicFrameMk id="83" creationId="{8D8337BD-5E2D-40D4-89B7-88771C4F4503}"/>
          </ac:graphicFrameMkLst>
        </pc:graphicFrameChg>
      </pc:sldChg>
      <pc:sldChg chg="modSp add del mod">
        <pc:chgData name="Michelle  Bean" userId="0d8acacb-9479-4755-afc3-7abd1af15332" providerId="ADAL" clId="{8E606A9E-4F7B-42E2-A958-E6829E6C9E8A}" dt="2021-10-05T23:13:09.416" v="54" actId="14100"/>
        <pc:sldMkLst>
          <pc:docMk/>
          <pc:sldMk cId="0" sldId="289"/>
        </pc:sldMkLst>
        <pc:spChg chg="mod">
          <ac:chgData name="Michelle  Bean" userId="0d8acacb-9479-4755-afc3-7abd1af15332" providerId="ADAL" clId="{8E606A9E-4F7B-42E2-A958-E6829E6C9E8A}" dt="2021-10-05T23:13:09.416" v="54" actId="14100"/>
          <ac:spMkLst>
            <pc:docMk/>
            <pc:sldMk cId="0" sldId="289"/>
            <ac:spMk id="83" creationId="{00000000-0000-0000-0000-000000000000}"/>
          </ac:spMkLst>
        </pc:spChg>
      </pc:sldChg>
      <pc:sldChg chg="modSp add del mod">
        <pc:chgData name="Michelle  Bean" userId="0d8acacb-9479-4755-afc3-7abd1af15332" providerId="ADAL" clId="{8E606A9E-4F7B-42E2-A958-E6829E6C9E8A}" dt="2021-10-05T23:13:28.969" v="55" actId="1076"/>
        <pc:sldMkLst>
          <pc:docMk/>
          <pc:sldMk cId="0" sldId="290"/>
        </pc:sldMkLst>
        <pc:spChg chg="mod">
          <ac:chgData name="Michelle  Bean" userId="0d8acacb-9479-4755-afc3-7abd1af15332" providerId="ADAL" clId="{8E606A9E-4F7B-42E2-A958-E6829E6C9E8A}" dt="2021-10-05T23:13:28.969" v="55" actId="1076"/>
          <ac:spMkLst>
            <pc:docMk/>
            <pc:sldMk cId="0" sldId="290"/>
            <ac:spMk id="90" creationId="{00000000-0000-0000-0000-000000000000}"/>
          </ac:spMkLst>
        </pc:spChg>
      </pc:sldChg>
      <pc:sldChg chg="modSp add del mod">
        <pc:chgData name="Michelle  Bean" userId="0d8acacb-9479-4755-afc3-7abd1af15332" providerId="ADAL" clId="{8E606A9E-4F7B-42E2-A958-E6829E6C9E8A}" dt="2021-10-05T23:14:22.783" v="63" actId="404"/>
        <pc:sldMkLst>
          <pc:docMk/>
          <pc:sldMk cId="0" sldId="291"/>
        </pc:sldMkLst>
        <pc:spChg chg="mod">
          <ac:chgData name="Michelle  Bean" userId="0d8acacb-9479-4755-afc3-7abd1af15332" providerId="ADAL" clId="{8E606A9E-4F7B-42E2-A958-E6829E6C9E8A}" dt="2021-10-05T23:14:01.855" v="58" actId="1076"/>
          <ac:spMkLst>
            <pc:docMk/>
            <pc:sldMk cId="0" sldId="291"/>
            <ac:spMk id="97" creationId="{00000000-0000-0000-0000-000000000000}"/>
          </ac:spMkLst>
        </pc:spChg>
        <pc:spChg chg="mod">
          <ac:chgData name="Michelle  Bean" userId="0d8acacb-9479-4755-afc3-7abd1af15332" providerId="ADAL" clId="{8E606A9E-4F7B-42E2-A958-E6829E6C9E8A}" dt="2021-10-05T23:14:22.783" v="63" actId="404"/>
          <ac:spMkLst>
            <pc:docMk/>
            <pc:sldMk cId="0" sldId="291"/>
            <ac:spMk id="98" creationId="{00000000-0000-0000-0000-000000000000}"/>
          </ac:spMkLst>
        </pc:spChg>
        <pc:picChg chg="mod">
          <ac:chgData name="Michelle  Bean" userId="0d8acacb-9479-4755-afc3-7abd1af15332" providerId="ADAL" clId="{8E606A9E-4F7B-42E2-A958-E6829E6C9E8A}" dt="2021-10-05T23:13:56.277" v="57" actId="1076"/>
          <ac:picMkLst>
            <pc:docMk/>
            <pc:sldMk cId="0" sldId="291"/>
            <ac:picMk id="96" creationId="{00000000-0000-0000-0000-000000000000}"/>
          </ac:picMkLst>
        </pc:picChg>
      </pc:sldChg>
      <pc:sldChg chg="modSp add del mod">
        <pc:chgData name="Michelle  Bean" userId="0d8acacb-9479-4755-afc3-7abd1af15332" providerId="ADAL" clId="{8E606A9E-4F7B-42E2-A958-E6829E6C9E8A}" dt="2021-10-05T23:16:38.360" v="83" actId="14100"/>
        <pc:sldMkLst>
          <pc:docMk/>
          <pc:sldMk cId="0" sldId="292"/>
        </pc:sldMkLst>
        <pc:spChg chg="mod">
          <ac:chgData name="Michelle  Bean" userId="0d8acacb-9479-4755-afc3-7abd1af15332" providerId="ADAL" clId="{8E606A9E-4F7B-42E2-A958-E6829E6C9E8A}" dt="2021-10-05T23:16:03.321" v="77" actId="1076"/>
          <ac:spMkLst>
            <pc:docMk/>
            <pc:sldMk cId="0" sldId="292"/>
            <ac:spMk id="113" creationId="{00000000-0000-0000-0000-000000000000}"/>
          </ac:spMkLst>
        </pc:spChg>
        <pc:picChg chg="mod">
          <ac:chgData name="Michelle  Bean" userId="0d8acacb-9479-4755-afc3-7abd1af15332" providerId="ADAL" clId="{8E606A9E-4F7B-42E2-A958-E6829E6C9E8A}" dt="2021-10-05T23:16:28.827" v="80" actId="1076"/>
          <ac:picMkLst>
            <pc:docMk/>
            <pc:sldMk cId="0" sldId="292"/>
            <ac:picMk id="110" creationId="{00000000-0000-0000-0000-000000000000}"/>
          </ac:picMkLst>
        </pc:picChg>
        <pc:picChg chg="mod">
          <ac:chgData name="Michelle  Bean" userId="0d8acacb-9479-4755-afc3-7abd1af15332" providerId="ADAL" clId="{8E606A9E-4F7B-42E2-A958-E6829E6C9E8A}" dt="2021-10-05T23:16:31.953" v="81" actId="1076"/>
          <ac:picMkLst>
            <pc:docMk/>
            <pc:sldMk cId="0" sldId="292"/>
            <ac:picMk id="111" creationId="{00000000-0000-0000-0000-000000000000}"/>
          </ac:picMkLst>
        </pc:picChg>
        <pc:picChg chg="mod">
          <ac:chgData name="Michelle  Bean" userId="0d8acacb-9479-4755-afc3-7abd1af15332" providerId="ADAL" clId="{8E606A9E-4F7B-42E2-A958-E6829E6C9E8A}" dt="2021-10-05T23:16:38.360" v="83" actId="14100"/>
          <ac:picMkLst>
            <pc:docMk/>
            <pc:sldMk cId="0" sldId="292"/>
            <ac:picMk id="112" creationId="{00000000-0000-0000-0000-000000000000}"/>
          </ac:picMkLst>
        </pc:picChg>
      </pc:sldChg>
      <pc:sldChg chg="delSp modSp add del mod modClrScheme chgLayout">
        <pc:chgData name="Michelle  Bean" userId="0d8acacb-9479-4755-afc3-7abd1af15332" providerId="ADAL" clId="{8E606A9E-4F7B-42E2-A958-E6829E6C9E8A}" dt="2021-10-05T23:20:07.056" v="115" actId="26606"/>
        <pc:sldMkLst>
          <pc:docMk/>
          <pc:sldMk cId="0" sldId="293"/>
        </pc:sldMkLst>
        <pc:spChg chg="del">
          <ac:chgData name="Michelle  Bean" userId="0d8acacb-9479-4755-afc3-7abd1af15332" providerId="ADAL" clId="{8E606A9E-4F7B-42E2-A958-E6829E6C9E8A}" dt="2021-10-05T23:20:07.056" v="115" actId="26606"/>
          <ac:spMkLst>
            <pc:docMk/>
            <pc:sldMk cId="0" sldId="293"/>
            <ac:spMk id="139" creationId="{00000000-0000-0000-0000-000000000000}"/>
          </ac:spMkLst>
        </pc:spChg>
        <pc:picChg chg="mod">
          <ac:chgData name="Michelle  Bean" userId="0d8acacb-9479-4755-afc3-7abd1af15332" providerId="ADAL" clId="{8E606A9E-4F7B-42E2-A958-E6829E6C9E8A}" dt="2021-10-05T23:20:07.056" v="115" actId="26606"/>
          <ac:picMkLst>
            <pc:docMk/>
            <pc:sldMk cId="0" sldId="293"/>
            <ac:picMk id="140" creationId="{00000000-0000-0000-0000-000000000000}"/>
          </ac:picMkLst>
        </pc:picChg>
      </pc:sldChg>
      <pc:sldChg chg="addSp delSp modSp add del mod modClrScheme chgLayout">
        <pc:chgData name="Michelle  Bean" userId="0d8acacb-9479-4755-afc3-7abd1af15332" providerId="ADAL" clId="{8E606A9E-4F7B-42E2-A958-E6829E6C9E8A}" dt="2021-10-05T23:24:12.360" v="157" actId="26606"/>
        <pc:sldMkLst>
          <pc:docMk/>
          <pc:sldMk cId="0" sldId="294"/>
        </pc:sldMkLst>
        <pc:spChg chg="add mod">
          <ac:chgData name="Michelle  Bean" userId="0d8acacb-9479-4755-afc3-7abd1af15332" providerId="ADAL" clId="{8E606A9E-4F7B-42E2-A958-E6829E6C9E8A}" dt="2021-10-05T23:24:12.358" v="156" actId="26606"/>
          <ac:spMkLst>
            <pc:docMk/>
            <pc:sldMk cId="0" sldId="294"/>
            <ac:spMk id="3" creationId="{3CF81BB8-39F1-4B3D-8A0D-826E7AE9077B}"/>
          </ac:spMkLst>
        </pc:spChg>
        <pc:spChg chg="del">
          <ac:chgData name="Michelle  Bean" userId="0d8acacb-9479-4755-afc3-7abd1af15332" providerId="ADAL" clId="{8E606A9E-4F7B-42E2-A958-E6829E6C9E8A}" dt="2021-10-05T23:23:16.034" v="137" actId="478"/>
          <ac:spMkLst>
            <pc:docMk/>
            <pc:sldMk cId="0" sldId="294"/>
            <ac:spMk id="185" creationId="{00000000-0000-0000-0000-000000000000}"/>
          </ac:spMkLst>
        </pc:spChg>
        <pc:spChg chg="mod ord">
          <ac:chgData name="Michelle  Bean" userId="0d8acacb-9479-4755-afc3-7abd1af15332" providerId="ADAL" clId="{8E606A9E-4F7B-42E2-A958-E6829E6C9E8A}" dt="2021-10-05T23:24:12.358" v="156" actId="26606"/>
          <ac:spMkLst>
            <pc:docMk/>
            <pc:sldMk cId="0" sldId="294"/>
            <ac:spMk id="186" creationId="{00000000-0000-0000-0000-000000000000}"/>
          </ac:spMkLst>
        </pc:spChg>
        <pc:picChg chg="mod">
          <ac:chgData name="Michelle  Bean" userId="0d8acacb-9479-4755-afc3-7abd1af15332" providerId="ADAL" clId="{8E606A9E-4F7B-42E2-A958-E6829E6C9E8A}" dt="2021-10-05T23:24:12.360" v="157" actId="26606"/>
          <ac:picMkLst>
            <pc:docMk/>
            <pc:sldMk cId="0" sldId="294"/>
            <ac:picMk id="184" creationId="{00000000-0000-0000-0000-000000000000}"/>
          </ac:picMkLst>
        </pc:picChg>
      </pc:sldChg>
      <pc:sldMasterChg chg="delSldLayout">
        <pc:chgData name="Michelle  Bean" userId="0d8acacb-9479-4755-afc3-7abd1af15332" providerId="ADAL" clId="{8E606A9E-4F7B-42E2-A958-E6829E6C9E8A}" dt="2021-10-05T23:11:00.927" v="29" actId="47"/>
        <pc:sldMasterMkLst>
          <pc:docMk/>
          <pc:sldMasterMk cId="3157152585" sldId="2147483784"/>
        </pc:sldMasterMkLst>
        <pc:sldLayoutChg chg="del">
          <pc:chgData name="Michelle  Bean" userId="0d8acacb-9479-4755-afc3-7abd1af15332" providerId="ADAL" clId="{8E606A9E-4F7B-42E2-A958-E6829E6C9E8A}" dt="2021-10-05T23:11:00.927" v="29" actId="47"/>
          <pc:sldLayoutMkLst>
            <pc:docMk/>
            <pc:sldMasterMk cId="3157152585" sldId="2147483784"/>
            <pc:sldLayoutMk cId="4003440020" sldId="2147483785"/>
          </pc:sldLayoutMkLst>
        </pc:sldLayoutChg>
      </pc:sldMasterChg>
    </pc:docChg>
  </pc:docChgLst>
</pc:chgInfo>
</file>

<file path=ppt/diagrams/_rels/data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4" Type="http://schemas.openxmlformats.org/officeDocument/2006/relationships/image" Target="../media/image44.svg"/></Relationships>
</file>

<file path=ppt/diagrams/_rels/drawing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4" Type="http://schemas.openxmlformats.org/officeDocument/2006/relationships/image" Target="../media/image4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79FF3E-9225-4530-BFA6-5168639A244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F16F2E3-4BA3-4C2E-9757-FAC2AD8C0736}">
      <dgm:prSet/>
      <dgm:spPr/>
      <dgm:t>
        <a:bodyPr/>
        <a:lstStyle/>
        <a:p>
          <a:r>
            <a:rPr lang="en-US" dirty="0"/>
            <a:t>Umoja Community Education Foundation, Executive Director Nzingha Dugas</a:t>
          </a:r>
        </a:p>
      </dgm:t>
    </dgm:pt>
    <dgm:pt modelId="{425FDE22-6EDA-483A-B171-F2886FB76124}" type="parTrans" cxnId="{D253DF1B-9739-44D9-80C9-4FF82AE9CF65}">
      <dgm:prSet/>
      <dgm:spPr/>
      <dgm:t>
        <a:bodyPr/>
        <a:lstStyle/>
        <a:p>
          <a:endParaRPr lang="en-US"/>
        </a:p>
      </dgm:t>
    </dgm:pt>
    <dgm:pt modelId="{3A7E221E-33B0-4DED-89BB-70BBFED57E48}" type="sibTrans" cxnId="{D253DF1B-9739-44D9-80C9-4FF82AE9CF65}">
      <dgm:prSet/>
      <dgm:spPr/>
      <dgm:t>
        <a:bodyPr/>
        <a:lstStyle/>
        <a:p>
          <a:endParaRPr lang="en-US"/>
        </a:p>
      </dgm:t>
    </dgm:pt>
    <dgm:pt modelId="{2E7364D1-9A0F-44AE-954F-DCDF165EEDF5}">
      <dgm:prSet/>
      <dgm:spPr/>
      <dgm:t>
        <a:bodyPr/>
        <a:lstStyle/>
        <a:p>
          <a:r>
            <a:rPr lang="en-US" dirty="0"/>
            <a:t>Puente Project, Executive Director Julia Vergara</a:t>
          </a:r>
        </a:p>
      </dgm:t>
    </dgm:pt>
    <dgm:pt modelId="{1378653C-12BF-42C0-8CB7-CAB8C7F1CBE9}" type="parTrans" cxnId="{40177A30-0B47-4B26-AB12-47E9E2516DBF}">
      <dgm:prSet/>
      <dgm:spPr/>
      <dgm:t>
        <a:bodyPr/>
        <a:lstStyle/>
        <a:p>
          <a:endParaRPr lang="en-US"/>
        </a:p>
      </dgm:t>
    </dgm:pt>
    <dgm:pt modelId="{94A2A1C4-D691-4F5D-80F7-9738F307C6C0}" type="sibTrans" cxnId="{40177A30-0B47-4B26-AB12-47E9E2516DBF}">
      <dgm:prSet/>
      <dgm:spPr/>
      <dgm:t>
        <a:bodyPr/>
        <a:lstStyle/>
        <a:p>
          <a:endParaRPr lang="en-US"/>
        </a:p>
      </dgm:t>
    </dgm:pt>
    <dgm:pt modelId="{DF60507E-E903-485E-9220-BFF43931B4D7}">
      <dgm:prSet/>
      <dgm:spPr/>
      <dgm:t>
        <a:bodyPr/>
        <a:lstStyle/>
        <a:p>
          <a:r>
            <a:rPr lang="en-US" dirty="0"/>
            <a:t>United Southeast Asian American Academic Program, </a:t>
          </a:r>
          <a:r>
            <a:rPr lang="en-US" dirty="0">
              <a:solidFill>
                <a:schemeClr val="bg1"/>
              </a:solidFill>
            </a:rPr>
            <a:t>Kami </a:t>
          </a:r>
          <a:r>
            <a:rPr lang="en-US" dirty="0" err="1">
              <a:solidFill>
                <a:schemeClr val="bg1"/>
              </a:solidFill>
            </a:rPr>
            <a:t>Thepphavong</a:t>
          </a:r>
          <a:r>
            <a:rPr lang="en-US" dirty="0">
              <a:solidFill>
                <a:schemeClr val="bg1"/>
              </a:solidFill>
            </a:rPr>
            <a:t> and </a:t>
          </a:r>
          <a:r>
            <a:rPr lang="en-US" dirty="0"/>
            <a:t>Karen Crocket</a:t>
          </a:r>
        </a:p>
      </dgm:t>
    </dgm:pt>
    <dgm:pt modelId="{80541D98-714B-4670-9570-277679601DAD}" type="parTrans" cxnId="{7E011F4B-B5DD-407F-8600-6556D3D83AFB}">
      <dgm:prSet/>
      <dgm:spPr/>
      <dgm:t>
        <a:bodyPr/>
        <a:lstStyle/>
        <a:p>
          <a:endParaRPr lang="en-US"/>
        </a:p>
      </dgm:t>
    </dgm:pt>
    <dgm:pt modelId="{E3D99866-3DFA-4546-94D2-B810E9985FF4}" type="sibTrans" cxnId="{7E011F4B-B5DD-407F-8600-6556D3D83AFB}">
      <dgm:prSet/>
      <dgm:spPr/>
      <dgm:t>
        <a:bodyPr/>
        <a:lstStyle/>
        <a:p>
          <a:endParaRPr lang="en-US"/>
        </a:p>
      </dgm:t>
    </dgm:pt>
    <dgm:pt modelId="{E3B3A737-E529-4FC8-88B6-A7378876FCA7}">
      <dgm:prSet/>
      <dgm:spPr/>
      <dgm:t>
        <a:bodyPr/>
        <a:lstStyle/>
        <a:p>
          <a:r>
            <a:rPr lang="en-US" b="0" i="0" baseline="0" dirty="0"/>
            <a:t>E</a:t>
          </a:r>
          <a:r>
            <a:rPr lang="en-US" b="0" dirty="0"/>
            <a:t>ach will share . . . </a:t>
          </a:r>
        </a:p>
      </dgm:t>
    </dgm:pt>
    <dgm:pt modelId="{80BD042D-AE67-496A-9206-B03BE49AD38F}" type="parTrans" cxnId="{B11D6E18-6022-4C56-BF6B-DE309A3D6711}">
      <dgm:prSet/>
      <dgm:spPr/>
      <dgm:t>
        <a:bodyPr/>
        <a:lstStyle/>
        <a:p>
          <a:endParaRPr lang="en-US"/>
        </a:p>
      </dgm:t>
    </dgm:pt>
    <dgm:pt modelId="{64865326-7F84-49C2-8769-1182ACE0BF6A}" type="sibTrans" cxnId="{B11D6E18-6022-4C56-BF6B-DE309A3D6711}">
      <dgm:prSet/>
      <dgm:spPr/>
      <dgm:t>
        <a:bodyPr/>
        <a:lstStyle/>
        <a:p>
          <a:endParaRPr lang="en-US"/>
        </a:p>
      </dgm:t>
    </dgm:pt>
    <dgm:pt modelId="{791DCF2D-F4BD-4EC7-8CFE-F2D9AB462EFB}">
      <dgm:prSet/>
      <dgm:spPr/>
      <dgm:t>
        <a:bodyPr/>
        <a:lstStyle/>
        <a:p>
          <a:r>
            <a:rPr lang="en-US" b="0" i="0" baseline="0" dirty="0"/>
            <a:t>Program history</a:t>
          </a:r>
          <a:endParaRPr lang="en-US" dirty="0"/>
        </a:p>
      </dgm:t>
    </dgm:pt>
    <dgm:pt modelId="{68A3BE46-FBC7-4926-AA3A-B72BBF301DCC}" type="parTrans" cxnId="{C758D6BA-8702-4F7B-A325-14C4C20C90F5}">
      <dgm:prSet/>
      <dgm:spPr/>
      <dgm:t>
        <a:bodyPr/>
        <a:lstStyle/>
        <a:p>
          <a:endParaRPr lang="en-US"/>
        </a:p>
      </dgm:t>
    </dgm:pt>
    <dgm:pt modelId="{86C1A2E1-60ED-4BC8-95FA-C748EE2906E7}" type="sibTrans" cxnId="{C758D6BA-8702-4F7B-A325-14C4C20C90F5}">
      <dgm:prSet/>
      <dgm:spPr/>
      <dgm:t>
        <a:bodyPr/>
        <a:lstStyle/>
        <a:p>
          <a:endParaRPr lang="en-US"/>
        </a:p>
      </dgm:t>
    </dgm:pt>
    <dgm:pt modelId="{F5EA8C5B-37CE-4465-939C-8621FBB5887A}">
      <dgm:prSet/>
      <dgm:spPr/>
      <dgm:t>
        <a:bodyPr/>
        <a:lstStyle/>
        <a:p>
          <a:r>
            <a:rPr lang="en-US" dirty="0"/>
            <a:t>Success and transfer data</a:t>
          </a:r>
        </a:p>
      </dgm:t>
    </dgm:pt>
    <dgm:pt modelId="{3AC59D23-229F-4B5C-9A1D-A181D2D27F40}" type="parTrans" cxnId="{D03D8F28-2E5F-4E6C-901C-542A6055675B}">
      <dgm:prSet/>
      <dgm:spPr/>
      <dgm:t>
        <a:bodyPr/>
        <a:lstStyle/>
        <a:p>
          <a:endParaRPr lang="en-US"/>
        </a:p>
      </dgm:t>
    </dgm:pt>
    <dgm:pt modelId="{9767DB5F-25CC-49B0-90F4-B85E595457B4}" type="sibTrans" cxnId="{D03D8F28-2E5F-4E6C-901C-542A6055675B}">
      <dgm:prSet/>
      <dgm:spPr/>
      <dgm:t>
        <a:bodyPr/>
        <a:lstStyle/>
        <a:p>
          <a:endParaRPr lang="en-US"/>
        </a:p>
      </dgm:t>
    </dgm:pt>
    <dgm:pt modelId="{3954145F-6902-45F4-8E28-EDB6345BF25F}">
      <dgm:prSet/>
      <dgm:spPr/>
      <dgm:t>
        <a:bodyPr/>
        <a:lstStyle/>
        <a:p>
          <a:r>
            <a:rPr lang="en-US" b="0" i="0" baseline="0" dirty="0"/>
            <a:t>What makes students feel cared for and connected </a:t>
          </a:r>
          <a:endParaRPr lang="en-US" dirty="0"/>
        </a:p>
      </dgm:t>
    </dgm:pt>
    <dgm:pt modelId="{E34A5844-6035-41C1-8F81-891C15A10C64}" type="parTrans" cxnId="{E6E70CF9-8E61-4B2D-A669-52E8A496C796}">
      <dgm:prSet/>
      <dgm:spPr/>
      <dgm:t>
        <a:bodyPr/>
        <a:lstStyle/>
        <a:p>
          <a:endParaRPr lang="en-US"/>
        </a:p>
      </dgm:t>
    </dgm:pt>
    <dgm:pt modelId="{27D74077-FF23-48F3-965D-D421EA479606}" type="sibTrans" cxnId="{E6E70CF9-8E61-4B2D-A669-52E8A496C796}">
      <dgm:prSet/>
      <dgm:spPr/>
      <dgm:t>
        <a:bodyPr/>
        <a:lstStyle/>
        <a:p>
          <a:endParaRPr lang="en-US"/>
        </a:p>
      </dgm:t>
    </dgm:pt>
    <dgm:pt modelId="{2A7C4EDB-0279-42D4-8F0A-3E075BA1E3EC}">
      <dgm:prSet/>
      <dgm:spPr/>
      <dgm:t>
        <a:bodyPr/>
        <a:lstStyle/>
        <a:p>
          <a:r>
            <a:rPr lang="en-US" b="0" i="0" baseline="0" dirty="0"/>
            <a:t>How to start your program on local campuses</a:t>
          </a:r>
          <a:endParaRPr lang="en-US" dirty="0"/>
        </a:p>
      </dgm:t>
    </dgm:pt>
    <dgm:pt modelId="{CC1B036F-0E6F-4C70-BDDC-AE8694C5462B}" type="parTrans" cxnId="{E2819374-A5D6-4C9D-A4C0-1589BAED1044}">
      <dgm:prSet/>
      <dgm:spPr/>
      <dgm:t>
        <a:bodyPr/>
        <a:lstStyle/>
        <a:p>
          <a:endParaRPr lang="en-US"/>
        </a:p>
      </dgm:t>
    </dgm:pt>
    <dgm:pt modelId="{9E02FCA4-8778-41C4-8BCB-71EC260A475C}" type="sibTrans" cxnId="{E2819374-A5D6-4C9D-A4C0-1589BAED1044}">
      <dgm:prSet/>
      <dgm:spPr/>
      <dgm:t>
        <a:bodyPr/>
        <a:lstStyle/>
        <a:p>
          <a:endParaRPr lang="en-US"/>
        </a:p>
      </dgm:t>
    </dgm:pt>
    <dgm:pt modelId="{B782AE91-9BF0-4B80-A032-68FC87CFB5AD}">
      <dgm:prSet/>
      <dgm:spPr/>
      <dgm:t>
        <a:bodyPr/>
        <a:lstStyle/>
        <a:p>
          <a:r>
            <a:rPr lang="en-US" b="0" i="0" baseline="0"/>
            <a:t>Testimonials and Q&amp;A</a:t>
          </a:r>
          <a:endParaRPr lang="en-US"/>
        </a:p>
      </dgm:t>
    </dgm:pt>
    <dgm:pt modelId="{6FB3FF7B-7530-4D4E-8CC2-044E6CB1AB57}" type="parTrans" cxnId="{0C272DE9-3F99-4983-BDFD-CABC4FEB328D}">
      <dgm:prSet/>
      <dgm:spPr/>
      <dgm:t>
        <a:bodyPr/>
        <a:lstStyle/>
        <a:p>
          <a:endParaRPr lang="en-US"/>
        </a:p>
      </dgm:t>
    </dgm:pt>
    <dgm:pt modelId="{A66BA636-1887-4420-B58A-69AA96D3BAE5}" type="sibTrans" cxnId="{0C272DE9-3F99-4983-BDFD-CABC4FEB328D}">
      <dgm:prSet/>
      <dgm:spPr/>
      <dgm:t>
        <a:bodyPr/>
        <a:lstStyle/>
        <a:p>
          <a:endParaRPr lang="en-US"/>
        </a:p>
      </dgm:t>
    </dgm:pt>
    <dgm:pt modelId="{1A09BF34-D2CF-4154-A37D-EA41F3058D1F}" type="pres">
      <dgm:prSet presAssocID="{1879FF3E-9225-4530-BFA6-5168639A244F}" presName="linear" presStyleCnt="0">
        <dgm:presLayoutVars>
          <dgm:animLvl val="lvl"/>
          <dgm:resizeHandles val="exact"/>
        </dgm:presLayoutVars>
      </dgm:prSet>
      <dgm:spPr/>
    </dgm:pt>
    <dgm:pt modelId="{867F631A-CF45-4036-B5F6-EBCC0D1CE13E}" type="pres">
      <dgm:prSet presAssocID="{5F16F2E3-4BA3-4C2E-9757-FAC2AD8C0736}" presName="parentText" presStyleLbl="node1" presStyleIdx="0" presStyleCnt="5">
        <dgm:presLayoutVars>
          <dgm:chMax val="0"/>
          <dgm:bulletEnabled val="1"/>
        </dgm:presLayoutVars>
      </dgm:prSet>
      <dgm:spPr/>
    </dgm:pt>
    <dgm:pt modelId="{FCF0A3D6-9AD2-4273-98FD-A3BC9534B3AD}" type="pres">
      <dgm:prSet presAssocID="{3A7E221E-33B0-4DED-89BB-70BBFED57E48}" presName="spacer" presStyleCnt="0"/>
      <dgm:spPr/>
    </dgm:pt>
    <dgm:pt modelId="{D260DCE0-353E-4915-90DC-5F3709C645F7}" type="pres">
      <dgm:prSet presAssocID="{2E7364D1-9A0F-44AE-954F-DCDF165EEDF5}" presName="parentText" presStyleLbl="node1" presStyleIdx="1" presStyleCnt="5">
        <dgm:presLayoutVars>
          <dgm:chMax val="0"/>
          <dgm:bulletEnabled val="1"/>
        </dgm:presLayoutVars>
      </dgm:prSet>
      <dgm:spPr/>
    </dgm:pt>
    <dgm:pt modelId="{5873690E-D446-4067-AC89-3AEC8A5FE888}" type="pres">
      <dgm:prSet presAssocID="{94A2A1C4-D691-4F5D-80F7-9738F307C6C0}" presName="spacer" presStyleCnt="0"/>
      <dgm:spPr/>
    </dgm:pt>
    <dgm:pt modelId="{C6055009-5C6B-46A4-95C7-3C48FF4E8EF2}" type="pres">
      <dgm:prSet presAssocID="{DF60507E-E903-485E-9220-BFF43931B4D7}" presName="parentText" presStyleLbl="node1" presStyleIdx="2" presStyleCnt="5">
        <dgm:presLayoutVars>
          <dgm:chMax val="0"/>
          <dgm:bulletEnabled val="1"/>
        </dgm:presLayoutVars>
      </dgm:prSet>
      <dgm:spPr/>
    </dgm:pt>
    <dgm:pt modelId="{74394EBA-5D71-4B14-AC70-D5D231E3DB2E}" type="pres">
      <dgm:prSet presAssocID="{E3D99866-3DFA-4546-94D2-B810E9985FF4}" presName="spacer" presStyleCnt="0"/>
      <dgm:spPr/>
    </dgm:pt>
    <dgm:pt modelId="{90716BEF-7AAD-40C7-B86C-621E196F2EFC}" type="pres">
      <dgm:prSet presAssocID="{E3B3A737-E529-4FC8-88B6-A7378876FCA7}" presName="parentText" presStyleLbl="node1" presStyleIdx="3" presStyleCnt="5">
        <dgm:presLayoutVars>
          <dgm:chMax val="0"/>
          <dgm:bulletEnabled val="1"/>
        </dgm:presLayoutVars>
      </dgm:prSet>
      <dgm:spPr/>
    </dgm:pt>
    <dgm:pt modelId="{E23304A8-6205-4C27-BBA9-4BCD1C4DE19B}" type="pres">
      <dgm:prSet presAssocID="{E3B3A737-E529-4FC8-88B6-A7378876FCA7}" presName="childText" presStyleLbl="revTx" presStyleIdx="0" presStyleCnt="1">
        <dgm:presLayoutVars>
          <dgm:bulletEnabled val="1"/>
        </dgm:presLayoutVars>
      </dgm:prSet>
      <dgm:spPr/>
    </dgm:pt>
    <dgm:pt modelId="{372554F2-B91D-48D8-B1D0-DF5E37027B3D}" type="pres">
      <dgm:prSet presAssocID="{B782AE91-9BF0-4B80-A032-68FC87CFB5AD}" presName="parentText" presStyleLbl="node1" presStyleIdx="4" presStyleCnt="5">
        <dgm:presLayoutVars>
          <dgm:chMax val="0"/>
          <dgm:bulletEnabled val="1"/>
        </dgm:presLayoutVars>
      </dgm:prSet>
      <dgm:spPr/>
    </dgm:pt>
  </dgm:ptLst>
  <dgm:cxnLst>
    <dgm:cxn modelId="{C89EB10B-2086-4EC1-976B-95946138C524}" type="presOf" srcId="{DF60507E-E903-485E-9220-BFF43931B4D7}" destId="{C6055009-5C6B-46A4-95C7-3C48FF4E8EF2}" srcOrd="0" destOrd="0" presId="urn:microsoft.com/office/officeart/2005/8/layout/vList2"/>
    <dgm:cxn modelId="{B11D6E18-6022-4C56-BF6B-DE309A3D6711}" srcId="{1879FF3E-9225-4530-BFA6-5168639A244F}" destId="{E3B3A737-E529-4FC8-88B6-A7378876FCA7}" srcOrd="3" destOrd="0" parTransId="{80BD042D-AE67-496A-9206-B03BE49AD38F}" sibTransId="{64865326-7F84-49C2-8769-1182ACE0BF6A}"/>
    <dgm:cxn modelId="{74DA9818-5DFE-433F-A5EE-122A8C059DF1}" type="presOf" srcId="{2E7364D1-9A0F-44AE-954F-DCDF165EEDF5}" destId="{D260DCE0-353E-4915-90DC-5F3709C645F7}" srcOrd="0" destOrd="0" presId="urn:microsoft.com/office/officeart/2005/8/layout/vList2"/>
    <dgm:cxn modelId="{D253DF1B-9739-44D9-80C9-4FF82AE9CF65}" srcId="{1879FF3E-9225-4530-BFA6-5168639A244F}" destId="{5F16F2E3-4BA3-4C2E-9757-FAC2AD8C0736}" srcOrd="0" destOrd="0" parTransId="{425FDE22-6EDA-483A-B171-F2886FB76124}" sibTransId="{3A7E221E-33B0-4DED-89BB-70BBFED57E48}"/>
    <dgm:cxn modelId="{D03D8F28-2E5F-4E6C-901C-542A6055675B}" srcId="{E3B3A737-E529-4FC8-88B6-A7378876FCA7}" destId="{F5EA8C5B-37CE-4465-939C-8621FBB5887A}" srcOrd="1" destOrd="0" parTransId="{3AC59D23-229F-4B5C-9A1D-A181D2D27F40}" sibTransId="{9767DB5F-25CC-49B0-90F4-B85E595457B4}"/>
    <dgm:cxn modelId="{40177A30-0B47-4B26-AB12-47E9E2516DBF}" srcId="{1879FF3E-9225-4530-BFA6-5168639A244F}" destId="{2E7364D1-9A0F-44AE-954F-DCDF165EEDF5}" srcOrd="1" destOrd="0" parTransId="{1378653C-12BF-42C0-8CB7-CAB8C7F1CBE9}" sibTransId="{94A2A1C4-D691-4F5D-80F7-9738F307C6C0}"/>
    <dgm:cxn modelId="{7E011F4B-B5DD-407F-8600-6556D3D83AFB}" srcId="{1879FF3E-9225-4530-BFA6-5168639A244F}" destId="{DF60507E-E903-485E-9220-BFF43931B4D7}" srcOrd="2" destOrd="0" parTransId="{80541D98-714B-4670-9570-277679601DAD}" sibTransId="{E3D99866-3DFA-4546-94D2-B810E9985FF4}"/>
    <dgm:cxn modelId="{4E76314C-3568-4A44-B95F-1D9F803C27B8}" type="presOf" srcId="{5F16F2E3-4BA3-4C2E-9757-FAC2AD8C0736}" destId="{867F631A-CF45-4036-B5F6-EBCC0D1CE13E}" srcOrd="0" destOrd="0" presId="urn:microsoft.com/office/officeart/2005/8/layout/vList2"/>
    <dgm:cxn modelId="{92032752-AD7D-46F2-8CCB-978A08E767A4}" type="presOf" srcId="{791DCF2D-F4BD-4EC7-8CFE-F2D9AB462EFB}" destId="{E23304A8-6205-4C27-BBA9-4BCD1C4DE19B}" srcOrd="0" destOrd="0" presId="urn:microsoft.com/office/officeart/2005/8/layout/vList2"/>
    <dgm:cxn modelId="{E2819374-A5D6-4C9D-A4C0-1589BAED1044}" srcId="{E3B3A737-E529-4FC8-88B6-A7378876FCA7}" destId="{2A7C4EDB-0279-42D4-8F0A-3E075BA1E3EC}" srcOrd="3" destOrd="0" parTransId="{CC1B036F-0E6F-4C70-BDDC-AE8694C5462B}" sibTransId="{9E02FCA4-8778-41C4-8BCB-71EC260A475C}"/>
    <dgm:cxn modelId="{E021D582-96FC-44C7-AE80-4FD58E6A3238}" type="presOf" srcId="{F5EA8C5B-37CE-4465-939C-8621FBB5887A}" destId="{E23304A8-6205-4C27-BBA9-4BCD1C4DE19B}" srcOrd="0" destOrd="1" presId="urn:microsoft.com/office/officeart/2005/8/layout/vList2"/>
    <dgm:cxn modelId="{5848E5AD-5093-4B61-84FD-CC560A99DB69}" type="presOf" srcId="{2A7C4EDB-0279-42D4-8F0A-3E075BA1E3EC}" destId="{E23304A8-6205-4C27-BBA9-4BCD1C4DE19B}" srcOrd="0" destOrd="3" presId="urn:microsoft.com/office/officeart/2005/8/layout/vList2"/>
    <dgm:cxn modelId="{C758D6BA-8702-4F7B-A325-14C4C20C90F5}" srcId="{E3B3A737-E529-4FC8-88B6-A7378876FCA7}" destId="{791DCF2D-F4BD-4EC7-8CFE-F2D9AB462EFB}" srcOrd="0" destOrd="0" parTransId="{68A3BE46-FBC7-4926-AA3A-B72BBF301DCC}" sibTransId="{86C1A2E1-60ED-4BC8-95FA-C748EE2906E7}"/>
    <dgm:cxn modelId="{D2BA0CCF-D8AB-48A3-9258-3F8EC0C83A33}" type="presOf" srcId="{1879FF3E-9225-4530-BFA6-5168639A244F}" destId="{1A09BF34-D2CF-4154-A37D-EA41F3058D1F}" srcOrd="0" destOrd="0" presId="urn:microsoft.com/office/officeart/2005/8/layout/vList2"/>
    <dgm:cxn modelId="{652B6FD5-77E1-42E6-9302-87E2A6A2A16F}" type="presOf" srcId="{3954145F-6902-45F4-8E28-EDB6345BF25F}" destId="{E23304A8-6205-4C27-BBA9-4BCD1C4DE19B}" srcOrd="0" destOrd="2" presId="urn:microsoft.com/office/officeart/2005/8/layout/vList2"/>
    <dgm:cxn modelId="{3B6377D5-6920-49A7-8BA6-20353BA9CFCD}" type="presOf" srcId="{B782AE91-9BF0-4B80-A032-68FC87CFB5AD}" destId="{372554F2-B91D-48D8-B1D0-DF5E37027B3D}" srcOrd="0" destOrd="0" presId="urn:microsoft.com/office/officeart/2005/8/layout/vList2"/>
    <dgm:cxn modelId="{0C272DE9-3F99-4983-BDFD-CABC4FEB328D}" srcId="{1879FF3E-9225-4530-BFA6-5168639A244F}" destId="{B782AE91-9BF0-4B80-A032-68FC87CFB5AD}" srcOrd="4" destOrd="0" parTransId="{6FB3FF7B-7530-4D4E-8CC2-044E6CB1AB57}" sibTransId="{A66BA636-1887-4420-B58A-69AA96D3BAE5}"/>
    <dgm:cxn modelId="{461FD1ED-63CD-4AE6-85B8-3209A7BB3955}" type="presOf" srcId="{E3B3A737-E529-4FC8-88B6-A7378876FCA7}" destId="{90716BEF-7AAD-40C7-B86C-621E196F2EFC}" srcOrd="0" destOrd="0" presId="urn:microsoft.com/office/officeart/2005/8/layout/vList2"/>
    <dgm:cxn modelId="{E6E70CF9-8E61-4B2D-A669-52E8A496C796}" srcId="{E3B3A737-E529-4FC8-88B6-A7378876FCA7}" destId="{3954145F-6902-45F4-8E28-EDB6345BF25F}" srcOrd="2" destOrd="0" parTransId="{E34A5844-6035-41C1-8F81-891C15A10C64}" sibTransId="{27D74077-FF23-48F3-965D-D421EA479606}"/>
    <dgm:cxn modelId="{4BA18B2A-C22D-4560-BE36-6DD534A2EF51}" type="presParOf" srcId="{1A09BF34-D2CF-4154-A37D-EA41F3058D1F}" destId="{867F631A-CF45-4036-B5F6-EBCC0D1CE13E}" srcOrd="0" destOrd="0" presId="urn:microsoft.com/office/officeart/2005/8/layout/vList2"/>
    <dgm:cxn modelId="{4495E7B9-2D29-4317-B1E5-06BCCE927D93}" type="presParOf" srcId="{1A09BF34-D2CF-4154-A37D-EA41F3058D1F}" destId="{FCF0A3D6-9AD2-4273-98FD-A3BC9534B3AD}" srcOrd="1" destOrd="0" presId="urn:microsoft.com/office/officeart/2005/8/layout/vList2"/>
    <dgm:cxn modelId="{CCD96244-B347-4279-8B1D-8831C286203C}" type="presParOf" srcId="{1A09BF34-D2CF-4154-A37D-EA41F3058D1F}" destId="{D260DCE0-353E-4915-90DC-5F3709C645F7}" srcOrd="2" destOrd="0" presId="urn:microsoft.com/office/officeart/2005/8/layout/vList2"/>
    <dgm:cxn modelId="{284665DC-C1AA-4FB5-838D-298D5686DB51}" type="presParOf" srcId="{1A09BF34-D2CF-4154-A37D-EA41F3058D1F}" destId="{5873690E-D446-4067-AC89-3AEC8A5FE888}" srcOrd="3" destOrd="0" presId="urn:microsoft.com/office/officeart/2005/8/layout/vList2"/>
    <dgm:cxn modelId="{2E2FC1DD-3F27-4AB8-88E4-3A925AE81ECC}" type="presParOf" srcId="{1A09BF34-D2CF-4154-A37D-EA41F3058D1F}" destId="{C6055009-5C6B-46A4-95C7-3C48FF4E8EF2}" srcOrd="4" destOrd="0" presId="urn:microsoft.com/office/officeart/2005/8/layout/vList2"/>
    <dgm:cxn modelId="{FA7699D3-2FEC-49D9-8578-BE1EACE67CD2}" type="presParOf" srcId="{1A09BF34-D2CF-4154-A37D-EA41F3058D1F}" destId="{74394EBA-5D71-4B14-AC70-D5D231E3DB2E}" srcOrd="5" destOrd="0" presId="urn:microsoft.com/office/officeart/2005/8/layout/vList2"/>
    <dgm:cxn modelId="{FD8E0278-5414-4E02-9927-F81B737F9A13}" type="presParOf" srcId="{1A09BF34-D2CF-4154-A37D-EA41F3058D1F}" destId="{90716BEF-7AAD-40C7-B86C-621E196F2EFC}" srcOrd="6" destOrd="0" presId="urn:microsoft.com/office/officeart/2005/8/layout/vList2"/>
    <dgm:cxn modelId="{3129ECB8-08AF-4AEA-A8F7-03245834DAEA}" type="presParOf" srcId="{1A09BF34-D2CF-4154-A37D-EA41F3058D1F}" destId="{E23304A8-6205-4C27-BBA9-4BCD1C4DE19B}" srcOrd="7" destOrd="0" presId="urn:microsoft.com/office/officeart/2005/8/layout/vList2"/>
    <dgm:cxn modelId="{3D07D7E2-6257-4161-BEF9-3D0C1CF370FF}" type="presParOf" srcId="{1A09BF34-D2CF-4154-A37D-EA41F3058D1F}" destId="{372554F2-B91D-48D8-B1D0-DF5E37027B3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D682AB-0D41-4F36-B991-47704B74E850}"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n-US"/>
        </a:p>
      </dgm:t>
    </dgm:pt>
    <dgm:pt modelId="{AFCB28AE-0E12-40DD-B3AC-E5D69DDE7944}">
      <dgm:prSet custT="1"/>
      <dgm:spPr/>
      <dgm:t>
        <a:bodyPr/>
        <a:lstStyle/>
        <a:p>
          <a:r>
            <a:rPr lang="en-US" sz="3000" b="1" dirty="0"/>
            <a:t>Umoja Student Demographics:</a:t>
          </a:r>
          <a:endParaRPr lang="en-US" sz="3000" dirty="0"/>
        </a:p>
      </dgm:t>
    </dgm:pt>
    <dgm:pt modelId="{C1EF7BA7-71C5-4872-AC82-827721275AEE}" type="parTrans" cxnId="{68AC9A3E-6600-4F22-BEB3-62D8B108ABA2}">
      <dgm:prSet/>
      <dgm:spPr/>
      <dgm:t>
        <a:bodyPr/>
        <a:lstStyle/>
        <a:p>
          <a:endParaRPr lang="en-US"/>
        </a:p>
      </dgm:t>
    </dgm:pt>
    <dgm:pt modelId="{90AC6B32-D1A4-4263-B915-3FC3CE293A2D}" type="sibTrans" cxnId="{68AC9A3E-6600-4F22-BEB3-62D8B108ABA2}">
      <dgm:prSet/>
      <dgm:spPr/>
      <dgm:t>
        <a:bodyPr/>
        <a:lstStyle/>
        <a:p>
          <a:endParaRPr lang="en-US"/>
        </a:p>
      </dgm:t>
    </dgm:pt>
    <dgm:pt modelId="{79E1938A-C60B-4256-858B-C30D70CB2E87}">
      <dgm:prSet custT="1"/>
      <dgm:spPr/>
      <dgm:t>
        <a:bodyPr/>
        <a:lstStyle/>
        <a:p>
          <a:r>
            <a:rPr lang="en-US" sz="2600" dirty="0"/>
            <a:t>Historically Underserved</a:t>
          </a:r>
        </a:p>
      </dgm:t>
    </dgm:pt>
    <dgm:pt modelId="{27FE5502-EA46-4661-967D-20B56B318220}" type="parTrans" cxnId="{1A0B0CF2-B2A5-4FE7-8DD0-7F5B03DBE0C1}">
      <dgm:prSet/>
      <dgm:spPr/>
      <dgm:t>
        <a:bodyPr/>
        <a:lstStyle/>
        <a:p>
          <a:endParaRPr lang="en-US"/>
        </a:p>
      </dgm:t>
    </dgm:pt>
    <dgm:pt modelId="{5249DAF9-4387-47DB-BA3B-7A6335FE88D5}" type="sibTrans" cxnId="{1A0B0CF2-B2A5-4FE7-8DD0-7F5B03DBE0C1}">
      <dgm:prSet/>
      <dgm:spPr/>
      <dgm:t>
        <a:bodyPr/>
        <a:lstStyle/>
        <a:p>
          <a:endParaRPr lang="en-US"/>
        </a:p>
      </dgm:t>
    </dgm:pt>
    <dgm:pt modelId="{F9D66598-4FDF-44EE-9903-FE60BE8A2BA8}">
      <dgm:prSet custT="1"/>
      <dgm:spPr/>
      <dgm:t>
        <a:bodyPr/>
        <a:lstStyle/>
        <a:p>
          <a:r>
            <a:rPr lang="en-US" sz="2600" dirty="0"/>
            <a:t>First Generation</a:t>
          </a:r>
        </a:p>
      </dgm:t>
    </dgm:pt>
    <dgm:pt modelId="{CB2A6CE0-D5BB-40B9-BD43-A826ED4C3D13}" type="parTrans" cxnId="{680EFB8E-66E3-4835-836B-319B419F8905}">
      <dgm:prSet/>
      <dgm:spPr/>
      <dgm:t>
        <a:bodyPr/>
        <a:lstStyle/>
        <a:p>
          <a:endParaRPr lang="en-US"/>
        </a:p>
      </dgm:t>
    </dgm:pt>
    <dgm:pt modelId="{E6E225F5-20EF-4FCB-9C7C-FB7A63933AB6}" type="sibTrans" cxnId="{680EFB8E-66E3-4835-836B-319B419F8905}">
      <dgm:prSet/>
      <dgm:spPr/>
      <dgm:t>
        <a:bodyPr/>
        <a:lstStyle/>
        <a:p>
          <a:endParaRPr lang="en-US"/>
        </a:p>
      </dgm:t>
    </dgm:pt>
    <dgm:pt modelId="{479E397F-C5AC-430E-B221-13C270A31FE6}">
      <dgm:prSet custT="1"/>
      <dgm:spPr/>
      <dgm:t>
        <a:bodyPr/>
        <a:lstStyle/>
        <a:p>
          <a:r>
            <a:rPr lang="en-US" sz="2600" dirty="0"/>
            <a:t>Low Income</a:t>
          </a:r>
        </a:p>
      </dgm:t>
    </dgm:pt>
    <dgm:pt modelId="{070DA801-4EAA-4B5B-8C6C-768DF8C47915}" type="parTrans" cxnId="{25C7B3D5-6D38-41B6-97E4-8F07E4D0E08D}">
      <dgm:prSet/>
      <dgm:spPr/>
      <dgm:t>
        <a:bodyPr/>
        <a:lstStyle/>
        <a:p>
          <a:endParaRPr lang="en-US"/>
        </a:p>
      </dgm:t>
    </dgm:pt>
    <dgm:pt modelId="{2ADDC35A-58D6-40EC-8228-C324C17B6615}" type="sibTrans" cxnId="{25C7B3D5-6D38-41B6-97E4-8F07E4D0E08D}">
      <dgm:prSet/>
      <dgm:spPr/>
      <dgm:t>
        <a:bodyPr/>
        <a:lstStyle/>
        <a:p>
          <a:endParaRPr lang="en-US"/>
        </a:p>
      </dgm:t>
    </dgm:pt>
    <dgm:pt modelId="{F3F085A1-14E0-40C5-9492-DCA6B04A43AB}">
      <dgm:prSet custT="1"/>
      <dgm:spPr/>
      <dgm:t>
        <a:bodyPr/>
        <a:lstStyle/>
        <a:p>
          <a:r>
            <a:rPr lang="en-US" sz="2600" dirty="0"/>
            <a:t>Formerly Incarcerated</a:t>
          </a:r>
        </a:p>
      </dgm:t>
    </dgm:pt>
    <dgm:pt modelId="{26B3D940-F7DF-46FF-9F61-929245E22D91}" type="parTrans" cxnId="{058C3B66-26EF-4EBF-A4D6-D59A08E40870}">
      <dgm:prSet/>
      <dgm:spPr/>
      <dgm:t>
        <a:bodyPr/>
        <a:lstStyle/>
        <a:p>
          <a:endParaRPr lang="en-US"/>
        </a:p>
      </dgm:t>
    </dgm:pt>
    <dgm:pt modelId="{0BC73167-F592-450E-A9FD-BC0905E4CD09}" type="sibTrans" cxnId="{058C3B66-26EF-4EBF-A4D6-D59A08E40870}">
      <dgm:prSet/>
      <dgm:spPr/>
      <dgm:t>
        <a:bodyPr/>
        <a:lstStyle/>
        <a:p>
          <a:endParaRPr lang="en-US"/>
        </a:p>
      </dgm:t>
    </dgm:pt>
    <dgm:pt modelId="{D6AD335F-1EA3-46FF-ABE7-5CEB1AD49630}">
      <dgm:prSet custT="1"/>
      <dgm:spPr/>
      <dgm:t>
        <a:bodyPr/>
        <a:lstStyle/>
        <a:p>
          <a:r>
            <a:rPr lang="en-US" sz="2600" dirty="0"/>
            <a:t>Families</a:t>
          </a:r>
        </a:p>
      </dgm:t>
    </dgm:pt>
    <dgm:pt modelId="{5837C0A8-AEA8-46CF-ADF5-4F26FE33070B}" type="parTrans" cxnId="{C57790D7-E09B-4297-8D66-2B86ED39E4BD}">
      <dgm:prSet/>
      <dgm:spPr/>
      <dgm:t>
        <a:bodyPr/>
        <a:lstStyle/>
        <a:p>
          <a:endParaRPr lang="en-US"/>
        </a:p>
      </dgm:t>
    </dgm:pt>
    <dgm:pt modelId="{D6737201-EE21-4A69-A700-C5FA45E9AA38}" type="sibTrans" cxnId="{C57790D7-E09B-4297-8D66-2B86ED39E4BD}">
      <dgm:prSet/>
      <dgm:spPr/>
      <dgm:t>
        <a:bodyPr/>
        <a:lstStyle/>
        <a:p>
          <a:endParaRPr lang="en-US"/>
        </a:p>
      </dgm:t>
    </dgm:pt>
    <dgm:pt modelId="{FDD66432-D65B-DA43-99AC-F41A16D22C99}" type="pres">
      <dgm:prSet presAssocID="{A4D682AB-0D41-4F36-B991-47704B74E850}" presName="linear" presStyleCnt="0">
        <dgm:presLayoutVars>
          <dgm:dir/>
          <dgm:animLvl val="lvl"/>
          <dgm:resizeHandles val="exact"/>
        </dgm:presLayoutVars>
      </dgm:prSet>
      <dgm:spPr/>
    </dgm:pt>
    <dgm:pt modelId="{5CF06D72-8C37-3845-9B54-27C668E81163}" type="pres">
      <dgm:prSet presAssocID="{AFCB28AE-0E12-40DD-B3AC-E5D69DDE7944}" presName="parentLin" presStyleCnt="0"/>
      <dgm:spPr/>
    </dgm:pt>
    <dgm:pt modelId="{47491FD3-16E9-0746-86FB-F95490905EDA}" type="pres">
      <dgm:prSet presAssocID="{AFCB28AE-0E12-40DD-B3AC-E5D69DDE7944}" presName="parentLeftMargin" presStyleLbl="node1" presStyleIdx="0" presStyleCnt="1"/>
      <dgm:spPr/>
    </dgm:pt>
    <dgm:pt modelId="{D638931C-DC0E-1043-9CC3-B73BBCA675E8}" type="pres">
      <dgm:prSet presAssocID="{AFCB28AE-0E12-40DD-B3AC-E5D69DDE7944}" presName="parentText" presStyleLbl="node1" presStyleIdx="0" presStyleCnt="1" custScaleX="129299" custScaleY="60920" custLinFactNeighborY="-14180">
        <dgm:presLayoutVars>
          <dgm:chMax val="0"/>
          <dgm:bulletEnabled val="1"/>
        </dgm:presLayoutVars>
      </dgm:prSet>
      <dgm:spPr/>
    </dgm:pt>
    <dgm:pt modelId="{E98FFB07-1670-4544-94B3-9B4307BE03D9}" type="pres">
      <dgm:prSet presAssocID="{AFCB28AE-0E12-40DD-B3AC-E5D69DDE7944}" presName="negativeSpace" presStyleCnt="0"/>
      <dgm:spPr/>
    </dgm:pt>
    <dgm:pt modelId="{11B130A6-B02A-124A-87F3-117C07615163}" type="pres">
      <dgm:prSet presAssocID="{AFCB28AE-0E12-40DD-B3AC-E5D69DDE7944}" presName="childText" presStyleLbl="conFgAcc1" presStyleIdx="0" presStyleCnt="1" custScaleY="84347">
        <dgm:presLayoutVars>
          <dgm:bulletEnabled val="1"/>
        </dgm:presLayoutVars>
      </dgm:prSet>
      <dgm:spPr/>
    </dgm:pt>
  </dgm:ptLst>
  <dgm:cxnLst>
    <dgm:cxn modelId="{68AC9A3E-6600-4F22-BEB3-62D8B108ABA2}" srcId="{A4D682AB-0D41-4F36-B991-47704B74E850}" destId="{AFCB28AE-0E12-40DD-B3AC-E5D69DDE7944}" srcOrd="0" destOrd="0" parTransId="{C1EF7BA7-71C5-4872-AC82-827721275AEE}" sibTransId="{90AC6B32-D1A4-4263-B915-3FC3CE293A2D}"/>
    <dgm:cxn modelId="{058C3B66-26EF-4EBF-A4D6-D59A08E40870}" srcId="{AFCB28AE-0E12-40DD-B3AC-E5D69DDE7944}" destId="{F3F085A1-14E0-40C5-9492-DCA6B04A43AB}" srcOrd="3" destOrd="0" parTransId="{26B3D940-F7DF-46FF-9F61-929245E22D91}" sibTransId="{0BC73167-F592-450E-A9FD-BC0905E4CD09}"/>
    <dgm:cxn modelId="{8363DF81-D5A2-8946-87E0-FEBFF80455DF}" type="presOf" srcId="{479E397F-C5AC-430E-B221-13C270A31FE6}" destId="{11B130A6-B02A-124A-87F3-117C07615163}" srcOrd="0" destOrd="2" presId="urn:microsoft.com/office/officeart/2005/8/layout/list1"/>
    <dgm:cxn modelId="{0D1D0F86-892B-9749-8647-90ABAC458AE9}" type="presOf" srcId="{AFCB28AE-0E12-40DD-B3AC-E5D69DDE7944}" destId="{D638931C-DC0E-1043-9CC3-B73BBCA675E8}" srcOrd="1" destOrd="0" presId="urn:microsoft.com/office/officeart/2005/8/layout/list1"/>
    <dgm:cxn modelId="{680EFB8E-66E3-4835-836B-319B419F8905}" srcId="{AFCB28AE-0E12-40DD-B3AC-E5D69DDE7944}" destId="{F9D66598-4FDF-44EE-9903-FE60BE8A2BA8}" srcOrd="1" destOrd="0" parTransId="{CB2A6CE0-D5BB-40B9-BD43-A826ED4C3D13}" sibTransId="{E6E225F5-20EF-4FCB-9C7C-FB7A63933AB6}"/>
    <dgm:cxn modelId="{677561AA-797B-A64B-8EBC-B638C9B26A2C}" type="presOf" srcId="{79E1938A-C60B-4256-858B-C30D70CB2E87}" destId="{11B130A6-B02A-124A-87F3-117C07615163}" srcOrd="0" destOrd="0" presId="urn:microsoft.com/office/officeart/2005/8/layout/list1"/>
    <dgm:cxn modelId="{3CC552AA-167F-EA4F-911D-AE9349F0EA83}" type="presOf" srcId="{F3F085A1-14E0-40C5-9492-DCA6B04A43AB}" destId="{11B130A6-B02A-124A-87F3-117C07615163}" srcOrd="0" destOrd="3" presId="urn:microsoft.com/office/officeart/2005/8/layout/list1"/>
    <dgm:cxn modelId="{5093E0BB-CF1C-604F-94F4-8D743BA0561A}" type="presOf" srcId="{A4D682AB-0D41-4F36-B991-47704B74E850}" destId="{FDD66432-D65B-DA43-99AC-F41A16D22C99}" srcOrd="0" destOrd="0" presId="urn:microsoft.com/office/officeart/2005/8/layout/list1"/>
    <dgm:cxn modelId="{E7FB4DC6-5B03-FA4E-824C-CAA509E6E4A9}" type="presOf" srcId="{AFCB28AE-0E12-40DD-B3AC-E5D69DDE7944}" destId="{47491FD3-16E9-0746-86FB-F95490905EDA}" srcOrd="0" destOrd="0" presId="urn:microsoft.com/office/officeart/2005/8/layout/list1"/>
    <dgm:cxn modelId="{886069D1-AA02-CD43-8DE5-75CA6E89FFC8}" type="presOf" srcId="{F9D66598-4FDF-44EE-9903-FE60BE8A2BA8}" destId="{11B130A6-B02A-124A-87F3-117C07615163}" srcOrd="0" destOrd="1" presId="urn:microsoft.com/office/officeart/2005/8/layout/list1"/>
    <dgm:cxn modelId="{25C7B3D5-6D38-41B6-97E4-8F07E4D0E08D}" srcId="{AFCB28AE-0E12-40DD-B3AC-E5D69DDE7944}" destId="{479E397F-C5AC-430E-B221-13C270A31FE6}" srcOrd="2" destOrd="0" parTransId="{070DA801-4EAA-4B5B-8C6C-768DF8C47915}" sibTransId="{2ADDC35A-58D6-40EC-8228-C324C17B6615}"/>
    <dgm:cxn modelId="{C57790D7-E09B-4297-8D66-2B86ED39E4BD}" srcId="{AFCB28AE-0E12-40DD-B3AC-E5D69DDE7944}" destId="{D6AD335F-1EA3-46FF-ABE7-5CEB1AD49630}" srcOrd="4" destOrd="0" parTransId="{5837C0A8-AEA8-46CF-ADF5-4F26FE33070B}" sibTransId="{D6737201-EE21-4A69-A700-C5FA45E9AA38}"/>
    <dgm:cxn modelId="{EB5A8DE2-F84D-984F-9D34-66781CA78634}" type="presOf" srcId="{D6AD335F-1EA3-46FF-ABE7-5CEB1AD49630}" destId="{11B130A6-B02A-124A-87F3-117C07615163}" srcOrd="0" destOrd="4" presId="urn:microsoft.com/office/officeart/2005/8/layout/list1"/>
    <dgm:cxn modelId="{1A0B0CF2-B2A5-4FE7-8DD0-7F5B03DBE0C1}" srcId="{AFCB28AE-0E12-40DD-B3AC-E5D69DDE7944}" destId="{79E1938A-C60B-4256-858B-C30D70CB2E87}" srcOrd="0" destOrd="0" parTransId="{27FE5502-EA46-4661-967D-20B56B318220}" sibTransId="{5249DAF9-4387-47DB-BA3B-7A6335FE88D5}"/>
    <dgm:cxn modelId="{15BF42B6-E7EA-7841-816A-D722E4634F2C}" type="presParOf" srcId="{FDD66432-D65B-DA43-99AC-F41A16D22C99}" destId="{5CF06D72-8C37-3845-9B54-27C668E81163}" srcOrd="0" destOrd="0" presId="urn:microsoft.com/office/officeart/2005/8/layout/list1"/>
    <dgm:cxn modelId="{D18F4DF1-5783-8841-9C98-823BD4912CC0}" type="presParOf" srcId="{5CF06D72-8C37-3845-9B54-27C668E81163}" destId="{47491FD3-16E9-0746-86FB-F95490905EDA}" srcOrd="0" destOrd="0" presId="urn:microsoft.com/office/officeart/2005/8/layout/list1"/>
    <dgm:cxn modelId="{41221E09-F499-E944-81C9-086571CA2AD3}" type="presParOf" srcId="{5CF06D72-8C37-3845-9B54-27C668E81163}" destId="{D638931C-DC0E-1043-9CC3-B73BBCA675E8}" srcOrd="1" destOrd="0" presId="urn:microsoft.com/office/officeart/2005/8/layout/list1"/>
    <dgm:cxn modelId="{C8B6FB5E-3293-0742-A5A4-60D87D86F967}" type="presParOf" srcId="{FDD66432-D65B-DA43-99AC-F41A16D22C99}" destId="{E98FFB07-1670-4544-94B3-9B4307BE03D9}" srcOrd="1" destOrd="0" presId="urn:microsoft.com/office/officeart/2005/8/layout/list1"/>
    <dgm:cxn modelId="{827AAA74-A324-CA41-8BD3-E53A79AC685C}" type="presParOf" srcId="{FDD66432-D65B-DA43-99AC-F41A16D22C99}" destId="{11B130A6-B02A-124A-87F3-117C07615163}"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D682AB-0D41-4F36-B991-47704B74E850}"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n-US"/>
        </a:p>
      </dgm:t>
    </dgm:pt>
    <dgm:pt modelId="{AFCB28AE-0E12-40DD-B3AC-E5D69DDE7944}">
      <dgm:prSet custT="1"/>
      <dgm:spPr/>
      <dgm:t>
        <a:bodyPr/>
        <a:lstStyle/>
        <a:p>
          <a:r>
            <a:rPr lang="en-US" sz="3000" b="1" dirty="0"/>
            <a:t>Faculty Professional Development:</a:t>
          </a:r>
          <a:endParaRPr lang="en-US" sz="3000" dirty="0"/>
        </a:p>
      </dgm:t>
    </dgm:pt>
    <dgm:pt modelId="{C1EF7BA7-71C5-4872-AC82-827721275AEE}" type="parTrans" cxnId="{68AC9A3E-6600-4F22-BEB3-62D8B108ABA2}">
      <dgm:prSet/>
      <dgm:spPr/>
      <dgm:t>
        <a:bodyPr/>
        <a:lstStyle/>
        <a:p>
          <a:endParaRPr lang="en-US"/>
        </a:p>
      </dgm:t>
    </dgm:pt>
    <dgm:pt modelId="{90AC6B32-D1A4-4263-B915-3FC3CE293A2D}" type="sibTrans" cxnId="{68AC9A3E-6600-4F22-BEB3-62D8B108ABA2}">
      <dgm:prSet/>
      <dgm:spPr/>
      <dgm:t>
        <a:bodyPr/>
        <a:lstStyle/>
        <a:p>
          <a:endParaRPr lang="en-US"/>
        </a:p>
      </dgm:t>
    </dgm:pt>
    <dgm:pt modelId="{79E1938A-C60B-4256-858B-C30D70CB2E87}">
      <dgm:prSet custT="1"/>
      <dgm:spPr/>
      <dgm:t>
        <a:bodyPr/>
        <a:lstStyle/>
        <a:p>
          <a:pPr>
            <a:buNone/>
          </a:pPr>
          <a:r>
            <a:rPr lang="en-US" sz="2800" i="1" dirty="0">
              <a:solidFill>
                <a:schemeClr val="tx2"/>
              </a:solidFill>
              <a:latin typeface="Palatino" pitchFamily="2" charset="77"/>
              <a:ea typeface="Palatino" pitchFamily="2" charset="77"/>
              <a:cs typeface="Palatino" pitchFamily="2" charset="77"/>
            </a:rPr>
            <a:t>	Annual trainings, professional development and webinars for over 500 faculty, counselors and professional staff.</a:t>
          </a:r>
          <a:endParaRPr lang="en-US" sz="2800" dirty="0"/>
        </a:p>
      </dgm:t>
    </dgm:pt>
    <dgm:pt modelId="{27FE5502-EA46-4661-967D-20B56B318220}" type="parTrans" cxnId="{1A0B0CF2-B2A5-4FE7-8DD0-7F5B03DBE0C1}">
      <dgm:prSet/>
      <dgm:spPr/>
      <dgm:t>
        <a:bodyPr/>
        <a:lstStyle/>
        <a:p>
          <a:endParaRPr lang="en-US"/>
        </a:p>
      </dgm:t>
    </dgm:pt>
    <dgm:pt modelId="{5249DAF9-4387-47DB-BA3B-7A6335FE88D5}" type="sibTrans" cxnId="{1A0B0CF2-B2A5-4FE7-8DD0-7F5B03DBE0C1}">
      <dgm:prSet/>
      <dgm:spPr/>
      <dgm:t>
        <a:bodyPr/>
        <a:lstStyle/>
        <a:p>
          <a:endParaRPr lang="en-US"/>
        </a:p>
      </dgm:t>
    </dgm:pt>
    <dgm:pt modelId="{FDD66432-D65B-DA43-99AC-F41A16D22C99}" type="pres">
      <dgm:prSet presAssocID="{A4D682AB-0D41-4F36-B991-47704B74E850}" presName="linear" presStyleCnt="0">
        <dgm:presLayoutVars>
          <dgm:dir/>
          <dgm:animLvl val="lvl"/>
          <dgm:resizeHandles val="exact"/>
        </dgm:presLayoutVars>
      </dgm:prSet>
      <dgm:spPr/>
    </dgm:pt>
    <dgm:pt modelId="{5CF06D72-8C37-3845-9B54-27C668E81163}" type="pres">
      <dgm:prSet presAssocID="{AFCB28AE-0E12-40DD-B3AC-E5D69DDE7944}" presName="parentLin" presStyleCnt="0"/>
      <dgm:spPr/>
    </dgm:pt>
    <dgm:pt modelId="{47491FD3-16E9-0746-86FB-F95490905EDA}" type="pres">
      <dgm:prSet presAssocID="{AFCB28AE-0E12-40DD-B3AC-E5D69DDE7944}" presName="parentLeftMargin" presStyleLbl="node1" presStyleIdx="0" presStyleCnt="1"/>
      <dgm:spPr/>
    </dgm:pt>
    <dgm:pt modelId="{D638931C-DC0E-1043-9CC3-B73BBCA675E8}" type="pres">
      <dgm:prSet presAssocID="{AFCB28AE-0E12-40DD-B3AC-E5D69DDE7944}" presName="parentText" presStyleLbl="node1" presStyleIdx="0" presStyleCnt="1" custScaleX="135795" custScaleY="67655" custLinFactNeighborY="-5838">
        <dgm:presLayoutVars>
          <dgm:chMax val="0"/>
          <dgm:bulletEnabled val="1"/>
        </dgm:presLayoutVars>
      </dgm:prSet>
      <dgm:spPr/>
    </dgm:pt>
    <dgm:pt modelId="{E98FFB07-1670-4544-94B3-9B4307BE03D9}" type="pres">
      <dgm:prSet presAssocID="{AFCB28AE-0E12-40DD-B3AC-E5D69DDE7944}" presName="negativeSpace" presStyleCnt="0"/>
      <dgm:spPr/>
    </dgm:pt>
    <dgm:pt modelId="{11B130A6-B02A-124A-87F3-117C07615163}" type="pres">
      <dgm:prSet presAssocID="{AFCB28AE-0E12-40DD-B3AC-E5D69DDE7944}" presName="childText" presStyleLbl="conFgAcc1" presStyleIdx="0" presStyleCnt="1" custScaleY="87080">
        <dgm:presLayoutVars>
          <dgm:bulletEnabled val="1"/>
        </dgm:presLayoutVars>
      </dgm:prSet>
      <dgm:spPr/>
    </dgm:pt>
  </dgm:ptLst>
  <dgm:cxnLst>
    <dgm:cxn modelId="{68AC9A3E-6600-4F22-BEB3-62D8B108ABA2}" srcId="{A4D682AB-0D41-4F36-B991-47704B74E850}" destId="{AFCB28AE-0E12-40DD-B3AC-E5D69DDE7944}" srcOrd="0" destOrd="0" parTransId="{C1EF7BA7-71C5-4872-AC82-827721275AEE}" sibTransId="{90AC6B32-D1A4-4263-B915-3FC3CE293A2D}"/>
    <dgm:cxn modelId="{0D1D0F86-892B-9749-8647-90ABAC458AE9}" type="presOf" srcId="{AFCB28AE-0E12-40DD-B3AC-E5D69DDE7944}" destId="{D638931C-DC0E-1043-9CC3-B73BBCA675E8}" srcOrd="1" destOrd="0" presId="urn:microsoft.com/office/officeart/2005/8/layout/list1"/>
    <dgm:cxn modelId="{677561AA-797B-A64B-8EBC-B638C9B26A2C}" type="presOf" srcId="{79E1938A-C60B-4256-858B-C30D70CB2E87}" destId="{11B130A6-B02A-124A-87F3-117C07615163}" srcOrd="0" destOrd="0" presId="urn:microsoft.com/office/officeart/2005/8/layout/list1"/>
    <dgm:cxn modelId="{5093E0BB-CF1C-604F-94F4-8D743BA0561A}" type="presOf" srcId="{A4D682AB-0D41-4F36-B991-47704B74E850}" destId="{FDD66432-D65B-DA43-99AC-F41A16D22C99}" srcOrd="0" destOrd="0" presId="urn:microsoft.com/office/officeart/2005/8/layout/list1"/>
    <dgm:cxn modelId="{E7FB4DC6-5B03-FA4E-824C-CAA509E6E4A9}" type="presOf" srcId="{AFCB28AE-0E12-40DD-B3AC-E5D69DDE7944}" destId="{47491FD3-16E9-0746-86FB-F95490905EDA}" srcOrd="0" destOrd="0" presId="urn:microsoft.com/office/officeart/2005/8/layout/list1"/>
    <dgm:cxn modelId="{1A0B0CF2-B2A5-4FE7-8DD0-7F5B03DBE0C1}" srcId="{AFCB28AE-0E12-40DD-B3AC-E5D69DDE7944}" destId="{79E1938A-C60B-4256-858B-C30D70CB2E87}" srcOrd="0" destOrd="0" parTransId="{27FE5502-EA46-4661-967D-20B56B318220}" sibTransId="{5249DAF9-4387-47DB-BA3B-7A6335FE88D5}"/>
    <dgm:cxn modelId="{15BF42B6-E7EA-7841-816A-D722E4634F2C}" type="presParOf" srcId="{FDD66432-D65B-DA43-99AC-F41A16D22C99}" destId="{5CF06D72-8C37-3845-9B54-27C668E81163}" srcOrd="0" destOrd="0" presId="urn:microsoft.com/office/officeart/2005/8/layout/list1"/>
    <dgm:cxn modelId="{D18F4DF1-5783-8841-9C98-823BD4912CC0}" type="presParOf" srcId="{5CF06D72-8C37-3845-9B54-27C668E81163}" destId="{47491FD3-16E9-0746-86FB-F95490905EDA}" srcOrd="0" destOrd="0" presId="urn:microsoft.com/office/officeart/2005/8/layout/list1"/>
    <dgm:cxn modelId="{41221E09-F499-E944-81C9-086571CA2AD3}" type="presParOf" srcId="{5CF06D72-8C37-3845-9B54-27C668E81163}" destId="{D638931C-DC0E-1043-9CC3-B73BBCA675E8}" srcOrd="1" destOrd="0" presId="urn:microsoft.com/office/officeart/2005/8/layout/list1"/>
    <dgm:cxn modelId="{C8B6FB5E-3293-0742-A5A4-60D87D86F967}" type="presParOf" srcId="{FDD66432-D65B-DA43-99AC-F41A16D22C99}" destId="{E98FFB07-1670-4544-94B3-9B4307BE03D9}" srcOrd="1" destOrd="0" presId="urn:microsoft.com/office/officeart/2005/8/layout/list1"/>
    <dgm:cxn modelId="{827AAA74-A324-CA41-8BD3-E53A79AC685C}" type="presParOf" srcId="{FDD66432-D65B-DA43-99AC-F41A16D22C99}" destId="{11B130A6-B02A-124A-87F3-117C07615163}" srcOrd="2"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4BC0F1-D71C-41F1-B6DE-5499AA60508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A41ED1D-EE0C-411F-9699-80A49E158417}">
      <dgm:prSet/>
      <dgm:spPr/>
      <dgm:t>
        <a:bodyPr/>
        <a:lstStyle/>
        <a:p>
          <a:r>
            <a:rPr lang="en-US" b="0" i="0"/>
            <a:t>Your name/nickname</a:t>
          </a:r>
          <a:endParaRPr lang="en-US"/>
        </a:p>
      </dgm:t>
    </dgm:pt>
    <dgm:pt modelId="{84A4114A-F0CC-488B-9E39-067265826856}" type="parTrans" cxnId="{BA77C6A1-74E0-4347-A408-11B1CED84A0B}">
      <dgm:prSet/>
      <dgm:spPr/>
      <dgm:t>
        <a:bodyPr/>
        <a:lstStyle/>
        <a:p>
          <a:endParaRPr lang="en-US"/>
        </a:p>
      </dgm:t>
    </dgm:pt>
    <dgm:pt modelId="{799EB7F7-475D-4FC0-8B95-DC2ED04590D5}" type="sibTrans" cxnId="{BA77C6A1-74E0-4347-A408-11B1CED84A0B}">
      <dgm:prSet/>
      <dgm:spPr/>
      <dgm:t>
        <a:bodyPr/>
        <a:lstStyle/>
        <a:p>
          <a:endParaRPr lang="en-US"/>
        </a:p>
      </dgm:t>
    </dgm:pt>
    <dgm:pt modelId="{B254B8D5-A795-407B-AE8C-421A52DA86B8}">
      <dgm:prSet/>
      <dgm:spPr/>
      <dgm:t>
        <a:bodyPr/>
        <a:lstStyle/>
        <a:p>
          <a:r>
            <a:rPr lang="en-US" b="0" i="0" dirty="0"/>
            <a:t>A book you recently read</a:t>
          </a:r>
          <a:endParaRPr lang="en-US" dirty="0"/>
        </a:p>
      </dgm:t>
    </dgm:pt>
    <dgm:pt modelId="{54ADD7F7-B133-4FE1-A28D-4BD47F1A425F}" type="parTrans" cxnId="{63D74F49-1BCE-4F93-A30E-003202C45FAE}">
      <dgm:prSet/>
      <dgm:spPr/>
      <dgm:t>
        <a:bodyPr/>
        <a:lstStyle/>
        <a:p>
          <a:endParaRPr lang="en-US"/>
        </a:p>
      </dgm:t>
    </dgm:pt>
    <dgm:pt modelId="{A9E232A6-9BF1-4E89-92C0-171B607B8858}" type="sibTrans" cxnId="{63D74F49-1BCE-4F93-A30E-003202C45FAE}">
      <dgm:prSet/>
      <dgm:spPr/>
      <dgm:t>
        <a:bodyPr/>
        <a:lstStyle/>
        <a:p>
          <a:endParaRPr lang="en-US"/>
        </a:p>
      </dgm:t>
    </dgm:pt>
    <dgm:pt modelId="{A0CA0E69-C8CA-4E4B-8BC6-497531B94B25}">
      <dgm:prSet/>
      <dgm:spPr/>
      <dgm:t>
        <a:bodyPr/>
        <a:lstStyle/>
        <a:p>
          <a:r>
            <a:rPr lang="en-US" b="0" i="0" dirty="0"/>
            <a:t>A mentor</a:t>
          </a:r>
          <a:endParaRPr lang="en-US" dirty="0"/>
        </a:p>
      </dgm:t>
    </dgm:pt>
    <dgm:pt modelId="{EA278C5B-2095-466E-9A1A-DB18F6BA18C0}" type="parTrans" cxnId="{F821D9A6-2053-4B3C-9F35-6877116ADFF0}">
      <dgm:prSet/>
      <dgm:spPr/>
      <dgm:t>
        <a:bodyPr/>
        <a:lstStyle/>
        <a:p>
          <a:endParaRPr lang="en-US"/>
        </a:p>
      </dgm:t>
    </dgm:pt>
    <dgm:pt modelId="{2F460CA5-46F5-46B8-82B0-88E133B61FCC}" type="sibTrans" cxnId="{F821D9A6-2053-4B3C-9F35-6877116ADFF0}">
      <dgm:prSet/>
      <dgm:spPr/>
      <dgm:t>
        <a:bodyPr/>
        <a:lstStyle/>
        <a:p>
          <a:endParaRPr lang="en-US"/>
        </a:p>
      </dgm:t>
    </dgm:pt>
    <dgm:pt modelId="{93181B55-89C4-46A2-8732-8D34E8751B78}">
      <dgm:prSet/>
      <dgm:spPr/>
      <dgm:t>
        <a:bodyPr/>
        <a:lstStyle/>
        <a:p>
          <a:r>
            <a:rPr lang="en-US" b="0" i="0"/>
            <a:t>One word that describes an aspect of your identity</a:t>
          </a:r>
          <a:endParaRPr lang="en-US"/>
        </a:p>
      </dgm:t>
    </dgm:pt>
    <dgm:pt modelId="{0216960D-CBB6-4A73-A658-62CB95368109}" type="parTrans" cxnId="{2F592730-0FC6-49A9-970E-096FB0BF8B5B}">
      <dgm:prSet/>
      <dgm:spPr/>
      <dgm:t>
        <a:bodyPr/>
        <a:lstStyle/>
        <a:p>
          <a:endParaRPr lang="en-US"/>
        </a:p>
      </dgm:t>
    </dgm:pt>
    <dgm:pt modelId="{39DC2715-8A90-4991-ADD6-C420CE517A13}" type="sibTrans" cxnId="{2F592730-0FC6-49A9-970E-096FB0BF8B5B}">
      <dgm:prSet/>
      <dgm:spPr/>
      <dgm:t>
        <a:bodyPr/>
        <a:lstStyle/>
        <a:p>
          <a:endParaRPr lang="en-US"/>
        </a:p>
      </dgm:t>
    </dgm:pt>
    <dgm:pt modelId="{7B7A6DAD-05D8-47C8-87F7-19A1318B585A}" type="pres">
      <dgm:prSet presAssocID="{424BC0F1-D71C-41F1-B6DE-5499AA605088}" presName="linear" presStyleCnt="0">
        <dgm:presLayoutVars>
          <dgm:animLvl val="lvl"/>
          <dgm:resizeHandles val="exact"/>
        </dgm:presLayoutVars>
      </dgm:prSet>
      <dgm:spPr/>
    </dgm:pt>
    <dgm:pt modelId="{F1E122D2-138F-425A-8D82-DB4789DFBE79}" type="pres">
      <dgm:prSet presAssocID="{8A41ED1D-EE0C-411F-9699-80A49E158417}" presName="parentText" presStyleLbl="node1" presStyleIdx="0" presStyleCnt="4">
        <dgm:presLayoutVars>
          <dgm:chMax val="0"/>
          <dgm:bulletEnabled val="1"/>
        </dgm:presLayoutVars>
      </dgm:prSet>
      <dgm:spPr/>
    </dgm:pt>
    <dgm:pt modelId="{A2A532E7-AE3A-46A9-ACC5-DA86D93D194C}" type="pres">
      <dgm:prSet presAssocID="{799EB7F7-475D-4FC0-8B95-DC2ED04590D5}" presName="spacer" presStyleCnt="0"/>
      <dgm:spPr/>
    </dgm:pt>
    <dgm:pt modelId="{64F8E338-82CB-4655-998D-633000540041}" type="pres">
      <dgm:prSet presAssocID="{B254B8D5-A795-407B-AE8C-421A52DA86B8}" presName="parentText" presStyleLbl="node1" presStyleIdx="1" presStyleCnt="4">
        <dgm:presLayoutVars>
          <dgm:chMax val="0"/>
          <dgm:bulletEnabled val="1"/>
        </dgm:presLayoutVars>
      </dgm:prSet>
      <dgm:spPr/>
    </dgm:pt>
    <dgm:pt modelId="{C87AC95E-F9EA-4DDE-B47B-F6660B2D530E}" type="pres">
      <dgm:prSet presAssocID="{A9E232A6-9BF1-4E89-92C0-171B607B8858}" presName="spacer" presStyleCnt="0"/>
      <dgm:spPr/>
    </dgm:pt>
    <dgm:pt modelId="{CC9BD4D3-1AF1-4488-A92A-958569FC7D9E}" type="pres">
      <dgm:prSet presAssocID="{A0CA0E69-C8CA-4E4B-8BC6-497531B94B25}" presName="parentText" presStyleLbl="node1" presStyleIdx="2" presStyleCnt="4">
        <dgm:presLayoutVars>
          <dgm:chMax val="0"/>
          <dgm:bulletEnabled val="1"/>
        </dgm:presLayoutVars>
      </dgm:prSet>
      <dgm:spPr/>
    </dgm:pt>
    <dgm:pt modelId="{D2D64D7A-3F4F-4178-BC8C-BFAAD9D0E2E9}" type="pres">
      <dgm:prSet presAssocID="{2F460CA5-46F5-46B8-82B0-88E133B61FCC}" presName="spacer" presStyleCnt="0"/>
      <dgm:spPr/>
    </dgm:pt>
    <dgm:pt modelId="{F2B46725-A006-4CE5-94E3-DC6370522225}" type="pres">
      <dgm:prSet presAssocID="{93181B55-89C4-46A2-8732-8D34E8751B78}" presName="parentText" presStyleLbl="node1" presStyleIdx="3" presStyleCnt="4">
        <dgm:presLayoutVars>
          <dgm:chMax val="0"/>
          <dgm:bulletEnabled val="1"/>
        </dgm:presLayoutVars>
      </dgm:prSet>
      <dgm:spPr/>
    </dgm:pt>
  </dgm:ptLst>
  <dgm:cxnLst>
    <dgm:cxn modelId="{BDEF7A04-3899-456B-9E78-DD9685AC9307}" type="presOf" srcId="{A0CA0E69-C8CA-4E4B-8BC6-497531B94B25}" destId="{CC9BD4D3-1AF1-4488-A92A-958569FC7D9E}" srcOrd="0" destOrd="0" presId="urn:microsoft.com/office/officeart/2005/8/layout/vList2"/>
    <dgm:cxn modelId="{5193B404-532E-4941-86BB-131FF49460F0}" type="presOf" srcId="{B254B8D5-A795-407B-AE8C-421A52DA86B8}" destId="{64F8E338-82CB-4655-998D-633000540041}" srcOrd="0" destOrd="0" presId="urn:microsoft.com/office/officeart/2005/8/layout/vList2"/>
    <dgm:cxn modelId="{BA9AD618-42EF-4618-843A-935460DB7A46}" type="presOf" srcId="{93181B55-89C4-46A2-8732-8D34E8751B78}" destId="{F2B46725-A006-4CE5-94E3-DC6370522225}" srcOrd="0" destOrd="0" presId="urn:microsoft.com/office/officeart/2005/8/layout/vList2"/>
    <dgm:cxn modelId="{2F592730-0FC6-49A9-970E-096FB0BF8B5B}" srcId="{424BC0F1-D71C-41F1-B6DE-5499AA605088}" destId="{93181B55-89C4-46A2-8732-8D34E8751B78}" srcOrd="3" destOrd="0" parTransId="{0216960D-CBB6-4A73-A658-62CB95368109}" sibTransId="{39DC2715-8A90-4991-ADD6-C420CE517A13}"/>
    <dgm:cxn modelId="{63D74F49-1BCE-4F93-A30E-003202C45FAE}" srcId="{424BC0F1-D71C-41F1-B6DE-5499AA605088}" destId="{B254B8D5-A795-407B-AE8C-421A52DA86B8}" srcOrd="1" destOrd="0" parTransId="{54ADD7F7-B133-4FE1-A28D-4BD47F1A425F}" sibTransId="{A9E232A6-9BF1-4E89-92C0-171B607B8858}"/>
    <dgm:cxn modelId="{BA77C6A1-74E0-4347-A408-11B1CED84A0B}" srcId="{424BC0F1-D71C-41F1-B6DE-5499AA605088}" destId="{8A41ED1D-EE0C-411F-9699-80A49E158417}" srcOrd="0" destOrd="0" parTransId="{84A4114A-F0CC-488B-9E39-067265826856}" sibTransId="{799EB7F7-475D-4FC0-8B95-DC2ED04590D5}"/>
    <dgm:cxn modelId="{F821D9A6-2053-4B3C-9F35-6877116ADFF0}" srcId="{424BC0F1-D71C-41F1-B6DE-5499AA605088}" destId="{A0CA0E69-C8CA-4E4B-8BC6-497531B94B25}" srcOrd="2" destOrd="0" parTransId="{EA278C5B-2095-466E-9A1A-DB18F6BA18C0}" sibTransId="{2F460CA5-46F5-46B8-82B0-88E133B61FCC}"/>
    <dgm:cxn modelId="{03B08EBB-A948-446B-93F7-A4B2EAE1D4C4}" type="presOf" srcId="{8A41ED1D-EE0C-411F-9699-80A49E158417}" destId="{F1E122D2-138F-425A-8D82-DB4789DFBE79}" srcOrd="0" destOrd="0" presId="urn:microsoft.com/office/officeart/2005/8/layout/vList2"/>
    <dgm:cxn modelId="{D2A538F9-90A1-43AE-B386-0D967A3517F4}" type="presOf" srcId="{424BC0F1-D71C-41F1-B6DE-5499AA605088}" destId="{7B7A6DAD-05D8-47C8-87F7-19A1318B585A}" srcOrd="0" destOrd="0" presId="urn:microsoft.com/office/officeart/2005/8/layout/vList2"/>
    <dgm:cxn modelId="{B9C32347-EE31-46D3-9E1C-101D78462E2D}" type="presParOf" srcId="{7B7A6DAD-05D8-47C8-87F7-19A1318B585A}" destId="{F1E122D2-138F-425A-8D82-DB4789DFBE79}" srcOrd="0" destOrd="0" presId="urn:microsoft.com/office/officeart/2005/8/layout/vList2"/>
    <dgm:cxn modelId="{30EC454A-2899-409E-8040-32C72371AB38}" type="presParOf" srcId="{7B7A6DAD-05D8-47C8-87F7-19A1318B585A}" destId="{A2A532E7-AE3A-46A9-ACC5-DA86D93D194C}" srcOrd="1" destOrd="0" presId="urn:microsoft.com/office/officeart/2005/8/layout/vList2"/>
    <dgm:cxn modelId="{50BBE9DC-4A0D-4AC3-93E9-21BCD2896679}" type="presParOf" srcId="{7B7A6DAD-05D8-47C8-87F7-19A1318B585A}" destId="{64F8E338-82CB-4655-998D-633000540041}" srcOrd="2" destOrd="0" presId="urn:microsoft.com/office/officeart/2005/8/layout/vList2"/>
    <dgm:cxn modelId="{8A307563-4E16-4DB9-95C3-66648CD74316}" type="presParOf" srcId="{7B7A6DAD-05D8-47C8-87F7-19A1318B585A}" destId="{C87AC95E-F9EA-4DDE-B47B-F6660B2D530E}" srcOrd="3" destOrd="0" presId="urn:microsoft.com/office/officeart/2005/8/layout/vList2"/>
    <dgm:cxn modelId="{FB7C0837-BF42-4FCE-9036-51CB39350D73}" type="presParOf" srcId="{7B7A6DAD-05D8-47C8-87F7-19A1318B585A}" destId="{CC9BD4D3-1AF1-4488-A92A-958569FC7D9E}" srcOrd="4" destOrd="0" presId="urn:microsoft.com/office/officeart/2005/8/layout/vList2"/>
    <dgm:cxn modelId="{38D2AD12-08A5-4235-B6AB-E57EC87DE189}" type="presParOf" srcId="{7B7A6DAD-05D8-47C8-87F7-19A1318B585A}" destId="{D2D64D7A-3F4F-4178-BC8C-BFAAD9D0E2E9}" srcOrd="5" destOrd="0" presId="urn:microsoft.com/office/officeart/2005/8/layout/vList2"/>
    <dgm:cxn modelId="{D81AC821-8C0F-49A8-AD5F-2F873BBD0545}" type="presParOf" srcId="{7B7A6DAD-05D8-47C8-87F7-19A1318B585A}" destId="{F2B46725-A006-4CE5-94E3-DC637052222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C0706E5-588F-486A-A21D-3249DF876C71}" type="doc">
      <dgm:prSet loTypeId="urn:microsoft.com/office/officeart/2005/8/layout/radial3" loCatId="relationship" qsTypeId="urn:microsoft.com/office/officeart/2005/8/quickstyle/simple3" qsCatId="simple" csTypeId="urn:microsoft.com/office/officeart/2005/8/colors/accent0_1" csCatId="mainScheme" phldr="1"/>
      <dgm:spPr/>
      <dgm:t>
        <a:bodyPr/>
        <a:lstStyle/>
        <a:p>
          <a:endParaRPr lang="en-US"/>
        </a:p>
      </dgm:t>
    </dgm:pt>
    <dgm:pt modelId="{9CA23DE5-4F3B-44F6-8ACA-7F59AEBBA75E}">
      <dgm:prSet phldrT="[Text]"/>
      <dgm:spPr/>
      <dgm:t>
        <a:bodyPr/>
        <a:lstStyle/>
        <a:p>
          <a:r>
            <a:rPr lang="en-US">
              <a:latin typeface="Aharoni" panose="02010803020104030203" pitchFamily="2" charset="-79"/>
              <a:cs typeface="Aharoni" panose="02010803020104030203" pitchFamily="2" charset="-79"/>
            </a:rPr>
            <a:t>USEAA Program Benefits</a:t>
          </a:r>
        </a:p>
      </dgm:t>
    </dgm:pt>
    <dgm:pt modelId="{C13C0E50-F65E-43A4-AE8A-A4CB3087ACDD}" type="parTrans" cxnId="{8837815D-80D0-4399-ACA2-5BDD6E2B58EF}">
      <dgm:prSet/>
      <dgm:spPr/>
      <dgm:t>
        <a:bodyPr/>
        <a:lstStyle/>
        <a:p>
          <a:endParaRPr lang="en-US">
            <a:solidFill>
              <a:schemeClr val="bg1"/>
            </a:solidFill>
          </a:endParaRPr>
        </a:p>
      </dgm:t>
    </dgm:pt>
    <dgm:pt modelId="{3067EC4C-065A-45EB-8FC3-2EB1FD19B84A}" type="sibTrans" cxnId="{8837815D-80D0-4399-ACA2-5BDD6E2B58EF}">
      <dgm:prSet/>
      <dgm:spPr/>
      <dgm:t>
        <a:bodyPr/>
        <a:lstStyle/>
        <a:p>
          <a:endParaRPr lang="en-US">
            <a:solidFill>
              <a:schemeClr val="bg1"/>
            </a:solidFill>
          </a:endParaRPr>
        </a:p>
      </dgm:t>
    </dgm:pt>
    <dgm:pt modelId="{9E5EE9C8-CA04-4A03-BA7B-F6E4A64EE97F}">
      <dgm:prSet phldrT="[Text]"/>
      <dgm:spPr>
        <a:solidFill>
          <a:schemeClr val="bg1"/>
        </a:solidFill>
      </dgm:spPr>
      <dgm:t>
        <a:bodyPr/>
        <a:lstStyle/>
        <a:p>
          <a:r>
            <a:rPr lang="en-US" b="1"/>
            <a:t>CSU/UC Campus Visits</a:t>
          </a:r>
        </a:p>
      </dgm:t>
    </dgm:pt>
    <dgm:pt modelId="{296B7669-D0D9-4CBF-9390-A4DB430664B4}" type="parTrans" cxnId="{E4919982-9627-447E-ACA9-011C0312DCBF}">
      <dgm:prSet/>
      <dgm:spPr/>
      <dgm:t>
        <a:bodyPr/>
        <a:lstStyle/>
        <a:p>
          <a:endParaRPr lang="en-US">
            <a:solidFill>
              <a:schemeClr val="bg1"/>
            </a:solidFill>
          </a:endParaRPr>
        </a:p>
      </dgm:t>
    </dgm:pt>
    <dgm:pt modelId="{2C00D71B-3F70-4E48-B7A2-DCB49EA81A34}" type="sibTrans" cxnId="{E4919982-9627-447E-ACA9-011C0312DCBF}">
      <dgm:prSet/>
      <dgm:spPr/>
      <dgm:t>
        <a:bodyPr/>
        <a:lstStyle/>
        <a:p>
          <a:endParaRPr lang="en-US">
            <a:solidFill>
              <a:schemeClr val="bg1"/>
            </a:solidFill>
          </a:endParaRPr>
        </a:p>
      </dgm:t>
    </dgm:pt>
    <dgm:pt modelId="{561CEAFD-DA50-4747-92CF-70E5F9AC8A40}">
      <dgm:prSet phldrT="[Text]"/>
      <dgm:spPr>
        <a:solidFill>
          <a:schemeClr val="bg1"/>
        </a:solidFill>
      </dgm:spPr>
      <dgm:t>
        <a:bodyPr/>
        <a:lstStyle/>
        <a:p>
          <a:r>
            <a:rPr lang="en-US" b="1"/>
            <a:t>Motivational Guest Speakers and Community Service Opportunities</a:t>
          </a:r>
        </a:p>
      </dgm:t>
    </dgm:pt>
    <dgm:pt modelId="{4C4BC2E0-D0A3-4B41-8F23-9FD3F3CD08F3}" type="parTrans" cxnId="{5BDC8E35-0CF3-4F45-A119-979355BE2DA8}">
      <dgm:prSet/>
      <dgm:spPr/>
      <dgm:t>
        <a:bodyPr/>
        <a:lstStyle/>
        <a:p>
          <a:endParaRPr lang="en-US">
            <a:solidFill>
              <a:schemeClr val="bg1"/>
            </a:solidFill>
          </a:endParaRPr>
        </a:p>
      </dgm:t>
    </dgm:pt>
    <dgm:pt modelId="{E935D406-2259-4A30-B14A-8FA7881B453D}" type="sibTrans" cxnId="{5BDC8E35-0CF3-4F45-A119-979355BE2DA8}">
      <dgm:prSet/>
      <dgm:spPr/>
      <dgm:t>
        <a:bodyPr/>
        <a:lstStyle/>
        <a:p>
          <a:endParaRPr lang="en-US">
            <a:solidFill>
              <a:schemeClr val="bg1"/>
            </a:solidFill>
          </a:endParaRPr>
        </a:p>
      </dgm:t>
    </dgm:pt>
    <dgm:pt modelId="{32E658D1-DD6D-48E2-B171-F33428603A31}">
      <dgm:prSet phldrT="[Text]"/>
      <dgm:spPr>
        <a:solidFill>
          <a:schemeClr val="bg1"/>
        </a:solidFill>
      </dgm:spPr>
      <dgm:t>
        <a:bodyPr/>
        <a:lstStyle/>
        <a:p>
          <a:r>
            <a:rPr lang="en-US" b="1"/>
            <a:t>Designated</a:t>
          </a:r>
        </a:p>
        <a:p>
          <a:r>
            <a:rPr lang="en-US" b="1"/>
            <a:t>English 1A &amp; 205, Asian American Studies, and Counseling Courses</a:t>
          </a:r>
        </a:p>
      </dgm:t>
    </dgm:pt>
    <dgm:pt modelId="{49B07209-EB27-4B26-9B98-B7E11E99BA71}" type="parTrans" cxnId="{EB7A0ADF-901F-4675-9B13-AFD5188074A4}">
      <dgm:prSet/>
      <dgm:spPr/>
      <dgm:t>
        <a:bodyPr/>
        <a:lstStyle/>
        <a:p>
          <a:endParaRPr lang="en-US">
            <a:solidFill>
              <a:schemeClr val="bg1"/>
            </a:solidFill>
          </a:endParaRPr>
        </a:p>
      </dgm:t>
    </dgm:pt>
    <dgm:pt modelId="{6E11EA01-B4F0-47A1-B56D-998F1346DE9D}" type="sibTrans" cxnId="{EB7A0ADF-901F-4675-9B13-AFD5188074A4}">
      <dgm:prSet/>
      <dgm:spPr/>
      <dgm:t>
        <a:bodyPr/>
        <a:lstStyle/>
        <a:p>
          <a:endParaRPr lang="en-US">
            <a:solidFill>
              <a:schemeClr val="bg1"/>
            </a:solidFill>
          </a:endParaRPr>
        </a:p>
      </dgm:t>
    </dgm:pt>
    <dgm:pt modelId="{4C5029DE-B08E-4384-93B4-2E365138D822}">
      <dgm:prSet phldrT="[Text]"/>
      <dgm:spPr>
        <a:solidFill>
          <a:schemeClr val="bg1"/>
        </a:solidFill>
      </dgm:spPr>
      <dgm:t>
        <a:bodyPr/>
        <a:lstStyle/>
        <a:p>
          <a:r>
            <a:rPr lang="en-US" b="1"/>
            <a:t>Assigned Program Counselor</a:t>
          </a:r>
        </a:p>
      </dgm:t>
    </dgm:pt>
    <dgm:pt modelId="{9CC61824-F45B-4CAE-AEF1-0DB5CA45BF18}" type="parTrans" cxnId="{CCDC4498-8F3F-4B44-BD34-A4926A3F097C}">
      <dgm:prSet/>
      <dgm:spPr/>
      <dgm:t>
        <a:bodyPr/>
        <a:lstStyle/>
        <a:p>
          <a:endParaRPr lang="en-US">
            <a:solidFill>
              <a:schemeClr val="bg1"/>
            </a:solidFill>
          </a:endParaRPr>
        </a:p>
      </dgm:t>
    </dgm:pt>
    <dgm:pt modelId="{3B9D49A0-FC53-4221-9D18-9770A36C646C}" type="sibTrans" cxnId="{CCDC4498-8F3F-4B44-BD34-A4926A3F097C}">
      <dgm:prSet/>
      <dgm:spPr/>
      <dgm:t>
        <a:bodyPr/>
        <a:lstStyle/>
        <a:p>
          <a:endParaRPr lang="en-US">
            <a:solidFill>
              <a:schemeClr val="bg1"/>
            </a:solidFill>
          </a:endParaRPr>
        </a:p>
      </dgm:t>
    </dgm:pt>
    <dgm:pt modelId="{C33FCD4C-5AD8-4A71-A6DD-99DC374B29C3}">
      <dgm:prSet/>
      <dgm:spPr>
        <a:solidFill>
          <a:schemeClr val="bg1"/>
        </a:solidFill>
      </dgm:spPr>
      <dgm:t>
        <a:bodyPr/>
        <a:lstStyle/>
        <a:p>
          <a:r>
            <a:rPr lang="en-US" b="1"/>
            <a:t>A Learning Community that fosters peer and faculty support </a:t>
          </a:r>
        </a:p>
      </dgm:t>
    </dgm:pt>
    <dgm:pt modelId="{068BBBFC-FC23-46CC-B627-A58F55A09EDC}" type="parTrans" cxnId="{54DF364D-43D8-401B-8D41-1BA82E16B50E}">
      <dgm:prSet/>
      <dgm:spPr/>
      <dgm:t>
        <a:bodyPr/>
        <a:lstStyle/>
        <a:p>
          <a:endParaRPr lang="en-US">
            <a:solidFill>
              <a:schemeClr val="bg1"/>
            </a:solidFill>
          </a:endParaRPr>
        </a:p>
      </dgm:t>
    </dgm:pt>
    <dgm:pt modelId="{96957594-9A54-46EC-BB15-3C81A3F027B8}" type="sibTrans" cxnId="{54DF364D-43D8-401B-8D41-1BA82E16B50E}">
      <dgm:prSet/>
      <dgm:spPr/>
      <dgm:t>
        <a:bodyPr/>
        <a:lstStyle/>
        <a:p>
          <a:endParaRPr lang="en-US">
            <a:solidFill>
              <a:schemeClr val="bg1"/>
            </a:solidFill>
          </a:endParaRPr>
        </a:p>
      </dgm:t>
    </dgm:pt>
    <dgm:pt modelId="{967188BB-79CC-449D-B971-1ACDDD7DE9C5}">
      <dgm:prSet/>
      <dgm:spPr>
        <a:solidFill>
          <a:schemeClr val="bg1"/>
        </a:solidFill>
      </dgm:spPr>
      <dgm:t>
        <a:bodyPr/>
        <a:lstStyle/>
        <a:p>
          <a:r>
            <a:rPr lang="en-US" b="1"/>
            <a:t>Mentoring Component</a:t>
          </a:r>
          <a:endParaRPr lang="en-US"/>
        </a:p>
      </dgm:t>
    </dgm:pt>
    <dgm:pt modelId="{7C193DCC-2161-4289-988C-65D4CCB0F8E2}" type="parTrans" cxnId="{CD0527CC-15C0-421C-9286-1E2C852135E5}">
      <dgm:prSet/>
      <dgm:spPr/>
      <dgm:t>
        <a:bodyPr/>
        <a:lstStyle/>
        <a:p>
          <a:endParaRPr lang="en-US">
            <a:solidFill>
              <a:schemeClr val="bg1"/>
            </a:solidFill>
          </a:endParaRPr>
        </a:p>
      </dgm:t>
    </dgm:pt>
    <dgm:pt modelId="{64EA07BB-E2A9-4E51-8B56-BCB3889AB71B}" type="sibTrans" cxnId="{CD0527CC-15C0-421C-9286-1E2C852135E5}">
      <dgm:prSet/>
      <dgm:spPr/>
      <dgm:t>
        <a:bodyPr/>
        <a:lstStyle/>
        <a:p>
          <a:endParaRPr lang="en-US">
            <a:solidFill>
              <a:schemeClr val="bg1"/>
            </a:solidFill>
          </a:endParaRPr>
        </a:p>
      </dgm:t>
    </dgm:pt>
    <dgm:pt modelId="{DA6509F1-B9DC-415B-8485-B2FD96A965BA}">
      <dgm:prSet/>
      <dgm:spPr>
        <a:solidFill>
          <a:schemeClr val="bg1"/>
        </a:solidFill>
      </dgm:spPr>
      <dgm:t>
        <a:bodyPr/>
        <a:lstStyle/>
        <a:p>
          <a:r>
            <a:rPr lang="en-US" b="1"/>
            <a:t>Access to P.A.S.S Services for Reading and Writing Skills</a:t>
          </a:r>
        </a:p>
      </dgm:t>
    </dgm:pt>
    <dgm:pt modelId="{05D84336-CFB8-467A-82A3-DA04CABF0C88}" type="parTrans" cxnId="{E57CFF79-4F10-40DB-A20F-1FBE71B325D5}">
      <dgm:prSet/>
      <dgm:spPr/>
      <dgm:t>
        <a:bodyPr/>
        <a:lstStyle/>
        <a:p>
          <a:endParaRPr lang="en-US">
            <a:solidFill>
              <a:schemeClr val="bg1"/>
            </a:solidFill>
          </a:endParaRPr>
        </a:p>
      </dgm:t>
    </dgm:pt>
    <dgm:pt modelId="{3F6117AB-2B71-4A0F-B446-8A9DDC5C1BB2}" type="sibTrans" cxnId="{E57CFF79-4F10-40DB-A20F-1FBE71B325D5}">
      <dgm:prSet/>
      <dgm:spPr/>
      <dgm:t>
        <a:bodyPr/>
        <a:lstStyle/>
        <a:p>
          <a:endParaRPr lang="en-US">
            <a:solidFill>
              <a:schemeClr val="bg1"/>
            </a:solidFill>
          </a:endParaRPr>
        </a:p>
      </dgm:t>
    </dgm:pt>
    <dgm:pt modelId="{097699A2-84B0-41FB-B458-9376775939CA}" type="pres">
      <dgm:prSet presAssocID="{AC0706E5-588F-486A-A21D-3249DF876C71}" presName="composite" presStyleCnt="0">
        <dgm:presLayoutVars>
          <dgm:chMax val="1"/>
          <dgm:dir/>
          <dgm:resizeHandles val="exact"/>
        </dgm:presLayoutVars>
      </dgm:prSet>
      <dgm:spPr/>
    </dgm:pt>
    <dgm:pt modelId="{90E5A6E0-77BD-4BAA-9684-961A46422C34}" type="pres">
      <dgm:prSet presAssocID="{AC0706E5-588F-486A-A21D-3249DF876C71}" presName="radial" presStyleCnt="0">
        <dgm:presLayoutVars>
          <dgm:animLvl val="ctr"/>
        </dgm:presLayoutVars>
      </dgm:prSet>
      <dgm:spPr/>
    </dgm:pt>
    <dgm:pt modelId="{9CA412DE-DBAA-4083-BD5E-BE50934860B1}" type="pres">
      <dgm:prSet presAssocID="{9CA23DE5-4F3B-44F6-8ACA-7F59AEBBA75E}" presName="centerShape" presStyleLbl="vennNode1" presStyleIdx="0" presStyleCnt="8" custScaleX="95145" custScaleY="91536" custLinFactNeighborX="-1097" custLinFactNeighborY="-1367"/>
      <dgm:spPr/>
    </dgm:pt>
    <dgm:pt modelId="{54E81F6C-764D-44BC-BE61-566166F9B0AF}" type="pres">
      <dgm:prSet presAssocID="{9E5EE9C8-CA04-4A03-BA7B-F6E4A64EE97F}" presName="node" presStyleLbl="vennNode1" presStyleIdx="1" presStyleCnt="8" custScaleX="132736" custScaleY="124553" custRadScaleRad="98093" custRadScaleInc="-2638">
        <dgm:presLayoutVars>
          <dgm:bulletEnabled val="1"/>
        </dgm:presLayoutVars>
      </dgm:prSet>
      <dgm:spPr/>
    </dgm:pt>
    <dgm:pt modelId="{24F2252C-0D1C-419A-9933-4661656EDEFF}" type="pres">
      <dgm:prSet presAssocID="{561CEAFD-DA50-4747-92CF-70E5F9AC8A40}" presName="node" presStyleLbl="vennNode1" presStyleIdx="2" presStyleCnt="8" custScaleX="137079" custScaleY="126363" custRadScaleRad="111848" custRadScaleInc="-203678">
        <dgm:presLayoutVars>
          <dgm:bulletEnabled val="1"/>
        </dgm:presLayoutVars>
      </dgm:prSet>
      <dgm:spPr/>
    </dgm:pt>
    <dgm:pt modelId="{316137C3-1608-4DD4-B56A-B1286E8F8E99}" type="pres">
      <dgm:prSet presAssocID="{32E658D1-DD6D-48E2-B171-F33428603A31}" presName="node" presStyleLbl="vennNode1" presStyleIdx="3" presStyleCnt="8" custScaleX="148852" custScaleY="140712" custRadScaleRad="105879" custRadScaleInc="-6318">
        <dgm:presLayoutVars>
          <dgm:bulletEnabled val="1"/>
        </dgm:presLayoutVars>
      </dgm:prSet>
      <dgm:spPr/>
    </dgm:pt>
    <dgm:pt modelId="{93648309-CFF0-425C-9BAB-E0C78A86616E}" type="pres">
      <dgm:prSet presAssocID="{4C5029DE-B08E-4384-93B4-2E365138D822}" presName="node" presStyleLbl="vennNode1" presStyleIdx="4" presStyleCnt="8" custScaleX="132548" custScaleY="133464" custRadScaleRad="91222" custRadScaleInc="-1914">
        <dgm:presLayoutVars>
          <dgm:bulletEnabled val="1"/>
        </dgm:presLayoutVars>
      </dgm:prSet>
      <dgm:spPr/>
    </dgm:pt>
    <dgm:pt modelId="{C5548267-C377-4813-8078-270ABD68ABEE}" type="pres">
      <dgm:prSet presAssocID="{C33FCD4C-5AD8-4A71-A6DD-99DC374B29C3}" presName="node" presStyleLbl="vennNode1" presStyleIdx="5" presStyleCnt="8" custScaleX="149130" custScaleY="135495" custRadScaleRad="112577" custRadScaleInc="-301325">
        <dgm:presLayoutVars>
          <dgm:bulletEnabled val="1"/>
        </dgm:presLayoutVars>
      </dgm:prSet>
      <dgm:spPr/>
    </dgm:pt>
    <dgm:pt modelId="{AB86C8D9-03B8-4E80-9AA6-310F2CD850A2}" type="pres">
      <dgm:prSet presAssocID="{967188BB-79CC-449D-B971-1ACDDD7DE9C5}" presName="node" presStyleLbl="vennNode1" presStyleIdx="6" presStyleCnt="8" custScaleX="136077" custScaleY="134864" custRadScaleRad="93734" custRadScaleInc="-91152">
        <dgm:presLayoutVars>
          <dgm:bulletEnabled val="1"/>
        </dgm:presLayoutVars>
      </dgm:prSet>
      <dgm:spPr/>
    </dgm:pt>
    <dgm:pt modelId="{5102791D-8B23-45CE-8FCC-CC689B514EA4}" type="pres">
      <dgm:prSet presAssocID="{DA6509F1-B9DC-415B-8485-B2FD96A965BA}" presName="node" presStyleLbl="vennNode1" presStyleIdx="7" presStyleCnt="8" custScaleX="140892" custScaleY="135531" custRadScaleRad="109288" custRadScaleInc="-93948">
        <dgm:presLayoutVars>
          <dgm:bulletEnabled val="1"/>
        </dgm:presLayoutVars>
      </dgm:prSet>
      <dgm:spPr/>
    </dgm:pt>
  </dgm:ptLst>
  <dgm:cxnLst>
    <dgm:cxn modelId="{156C1D20-851A-4C31-BB73-7650142FB638}" type="presOf" srcId="{32E658D1-DD6D-48E2-B171-F33428603A31}" destId="{316137C3-1608-4DD4-B56A-B1286E8F8E99}" srcOrd="0" destOrd="0" presId="urn:microsoft.com/office/officeart/2005/8/layout/radial3"/>
    <dgm:cxn modelId="{8B70FB22-9714-4DB6-A1ED-38BC1EA4A82E}" type="presOf" srcId="{561CEAFD-DA50-4747-92CF-70E5F9AC8A40}" destId="{24F2252C-0D1C-419A-9933-4661656EDEFF}" srcOrd="0" destOrd="0" presId="urn:microsoft.com/office/officeart/2005/8/layout/radial3"/>
    <dgm:cxn modelId="{D85C1E2B-73B7-49BE-A970-30F05BD280E0}" type="presOf" srcId="{967188BB-79CC-449D-B971-1ACDDD7DE9C5}" destId="{AB86C8D9-03B8-4E80-9AA6-310F2CD850A2}" srcOrd="0" destOrd="0" presId="urn:microsoft.com/office/officeart/2005/8/layout/radial3"/>
    <dgm:cxn modelId="{5BDC8E35-0CF3-4F45-A119-979355BE2DA8}" srcId="{9CA23DE5-4F3B-44F6-8ACA-7F59AEBBA75E}" destId="{561CEAFD-DA50-4747-92CF-70E5F9AC8A40}" srcOrd="1" destOrd="0" parTransId="{4C4BC2E0-D0A3-4B41-8F23-9FD3F3CD08F3}" sibTransId="{E935D406-2259-4A30-B14A-8FA7881B453D}"/>
    <dgm:cxn modelId="{8837815D-80D0-4399-ACA2-5BDD6E2B58EF}" srcId="{AC0706E5-588F-486A-A21D-3249DF876C71}" destId="{9CA23DE5-4F3B-44F6-8ACA-7F59AEBBA75E}" srcOrd="0" destOrd="0" parTransId="{C13C0E50-F65E-43A4-AE8A-A4CB3087ACDD}" sibTransId="{3067EC4C-065A-45EB-8FC3-2EB1FD19B84A}"/>
    <dgm:cxn modelId="{F6F5EE61-3B67-497A-BC21-38D5750E3922}" type="presOf" srcId="{DA6509F1-B9DC-415B-8485-B2FD96A965BA}" destId="{5102791D-8B23-45CE-8FCC-CC689B514EA4}" srcOrd="0" destOrd="0" presId="urn:microsoft.com/office/officeart/2005/8/layout/radial3"/>
    <dgm:cxn modelId="{6E87CD46-79DE-40F2-8792-7223FDCBEE83}" type="presOf" srcId="{AC0706E5-588F-486A-A21D-3249DF876C71}" destId="{097699A2-84B0-41FB-B458-9376775939CA}" srcOrd="0" destOrd="0" presId="urn:microsoft.com/office/officeart/2005/8/layout/radial3"/>
    <dgm:cxn modelId="{54DF364D-43D8-401B-8D41-1BA82E16B50E}" srcId="{9CA23DE5-4F3B-44F6-8ACA-7F59AEBBA75E}" destId="{C33FCD4C-5AD8-4A71-A6DD-99DC374B29C3}" srcOrd="4" destOrd="0" parTransId="{068BBBFC-FC23-46CC-B627-A58F55A09EDC}" sibTransId="{96957594-9A54-46EC-BB15-3C81A3F027B8}"/>
    <dgm:cxn modelId="{EC95A655-B2BF-4EFD-8845-7069B1C4B1A0}" type="presOf" srcId="{4C5029DE-B08E-4384-93B4-2E365138D822}" destId="{93648309-CFF0-425C-9BAB-E0C78A86616E}" srcOrd="0" destOrd="0" presId="urn:microsoft.com/office/officeart/2005/8/layout/radial3"/>
    <dgm:cxn modelId="{E57CFF79-4F10-40DB-A20F-1FBE71B325D5}" srcId="{9CA23DE5-4F3B-44F6-8ACA-7F59AEBBA75E}" destId="{DA6509F1-B9DC-415B-8485-B2FD96A965BA}" srcOrd="6" destOrd="0" parTransId="{05D84336-CFB8-467A-82A3-DA04CABF0C88}" sibTransId="{3F6117AB-2B71-4A0F-B446-8A9DDC5C1BB2}"/>
    <dgm:cxn modelId="{E4919982-9627-447E-ACA9-011C0312DCBF}" srcId="{9CA23DE5-4F3B-44F6-8ACA-7F59AEBBA75E}" destId="{9E5EE9C8-CA04-4A03-BA7B-F6E4A64EE97F}" srcOrd="0" destOrd="0" parTransId="{296B7669-D0D9-4CBF-9390-A4DB430664B4}" sibTransId="{2C00D71B-3F70-4E48-B7A2-DCB49EA81A34}"/>
    <dgm:cxn modelId="{5D759189-3314-4606-8F8E-BC59FD725273}" type="presOf" srcId="{9E5EE9C8-CA04-4A03-BA7B-F6E4A64EE97F}" destId="{54E81F6C-764D-44BC-BE61-566166F9B0AF}" srcOrd="0" destOrd="0" presId="urn:microsoft.com/office/officeart/2005/8/layout/radial3"/>
    <dgm:cxn modelId="{CCDC4498-8F3F-4B44-BD34-A4926A3F097C}" srcId="{9CA23DE5-4F3B-44F6-8ACA-7F59AEBBA75E}" destId="{4C5029DE-B08E-4384-93B4-2E365138D822}" srcOrd="3" destOrd="0" parTransId="{9CC61824-F45B-4CAE-AEF1-0DB5CA45BF18}" sibTransId="{3B9D49A0-FC53-4221-9D18-9770A36C646C}"/>
    <dgm:cxn modelId="{D41D0FCB-83FF-41B6-90F3-C9A17B0ACDB1}" type="presOf" srcId="{9CA23DE5-4F3B-44F6-8ACA-7F59AEBBA75E}" destId="{9CA412DE-DBAA-4083-BD5E-BE50934860B1}" srcOrd="0" destOrd="0" presId="urn:microsoft.com/office/officeart/2005/8/layout/radial3"/>
    <dgm:cxn modelId="{CD0527CC-15C0-421C-9286-1E2C852135E5}" srcId="{9CA23DE5-4F3B-44F6-8ACA-7F59AEBBA75E}" destId="{967188BB-79CC-449D-B971-1ACDDD7DE9C5}" srcOrd="5" destOrd="0" parTransId="{7C193DCC-2161-4289-988C-65D4CCB0F8E2}" sibTransId="{64EA07BB-E2A9-4E51-8B56-BCB3889AB71B}"/>
    <dgm:cxn modelId="{03E6DBD4-E8FF-42BA-8AA8-F7DD36BC6958}" type="presOf" srcId="{C33FCD4C-5AD8-4A71-A6DD-99DC374B29C3}" destId="{C5548267-C377-4813-8078-270ABD68ABEE}" srcOrd="0" destOrd="0" presId="urn:microsoft.com/office/officeart/2005/8/layout/radial3"/>
    <dgm:cxn modelId="{EB7A0ADF-901F-4675-9B13-AFD5188074A4}" srcId="{9CA23DE5-4F3B-44F6-8ACA-7F59AEBBA75E}" destId="{32E658D1-DD6D-48E2-B171-F33428603A31}" srcOrd="2" destOrd="0" parTransId="{49B07209-EB27-4B26-9B98-B7E11E99BA71}" sibTransId="{6E11EA01-B4F0-47A1-B56D-998F1346DE9D}"/>
    <dgm:cxn modelId="{AF7B1799-20FC-43FE-9CBD-7AD21061221D}" type="presParOf" srcId="{097699A2-84B0-41FB-B458-9376775939CA}" destId="{90E5A6E0-77BD-4BAA-9684-961A46422C34}" srcOrd="0" destOrd="0" presId="urn:microsoft.com/office/officeart/2005/8/layout/radial3"/>
    <dgm:cxn modelId="{9DC160A3-B571-4C27-B00E-2493783C6597}" type="presParOf" srcId="{90E5A6E0-77BD-4BAA-9684-961A46422C34}" destId="{9CA412DE-DBAA-4083-BD5E-BE50934860B1}" srcOrd="0" destOrd="0" presId="urn:microsoft.com/office/officeart/2005/8/layout/radial3"/>
    <dgm:cxn modelId="{133B744E-8234-4297-91B3-CB257A751598}" type="presParOf" srcId="{90E5A6E0-77BD-4BAA-9684-961A46422C34}" destId="{54E81F6C-764D-44BC-BE61-566166F9B0AF}" srcOrd="1" destOrd="0" presId="urn:microsoft.com/office/officeart/2005/8/layout/radial3"/>
    <dgm:cxn modelId="{A38521FF-1875-40AC-A8DE-CD87D95396B2}" type="presParOf" srcId="{90E5A6E0-77BD-4BAA-9684-961A46422C34}" destId="{24F2252C-0D1C-419A-9933-4661656EDEFF}" srcOrd="2" destOrd="0" presId="urn:microsoft.com/office/officeart/2005/8/layout/radial3"/>
    <dgm:cxn modelId="{C1BCE293-C22B-41DE-A57B-4CE22499D2E8}" type="presParOf" srcId="{90E5A6E0-77BD-4BAA-9684-961A46422C34}" destId="{316137C3-1608-4DD4-B56A-B1286E8F8E99}" srcOrd="3" destOrd="0" presId="urn:microsoft.com/office/officeart/2005/8/layout/radial3"/>
    <dgm:cxn modelId="{0A24C3E3-A2B4-44D2-9B28-55E8100C251F}" type="presParOf" srcId="{90E5A6E0-77BD-4BAA-9684-961A46422C34}" destId="{93648309-CFF0-425C-9BAB-E0C78A86616E}" srcOrd="4" destOrd="0" presId="urn:microsoft.com/office/officeart/2005/8/layout/radial3"/>
    <dgm:cxn modelId="{D1AE1A84-781C-4EE0-A063-AF4AE3E610C7}" type="presParOf" srcId="{90E5A6E0-77BD-4BAA-9684-961A46422C34}" destId="{C5548267-C377-4813-8078-270ABD68ABEE}" srcOrd="5" destOrd="0" presId="urn:microsoft.com/office/officeart/2005/8/layout/radial3"/>
    <dgm:cxn modelId="{A4599679-40B5-451C-80E8-E953E2B38758}" type="presParOf" srcId="{90E5A6E0-77BD-4BAA-9684-961A46422C34}" destId="{AB86C8D9-03B8-4E80-9AA6-310F2CD850A2}" srcOrd="6" destOrd="0" presId="urn:microsoft.com/office/officeart/2005/8/layout/radial3"/>
    <dgm:cxn modelId="{3124911F-0BBF-4C99-95CE-09F5B4C9AB36}" type="presParOf" srcId="{90E5A6E0-77BD-4BAA-9684-961A46422C34}" destId="{5102791D-8B23-45CE-8FCC-CC689B514EA4}" srcOrd="7"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5393FD8-BDAA-4EBA-9EE3-BBE92B4BC8FD}" type="doc">
      <dgm:prSet loTypeId="urn:microsoft.com/office/officeart/2005/8/layout/rings+Icon" loCatId="relationship" qsTypeId="urn:microsoft.com/office/officeart/2005/8/quickstyle/simple1" qsCatId="simple" csTypeId="urn:microsoft.com/office/officeart/2005/8/colors/accent1_2" csCatId="accent1" phldr="1"/>
      <dgm:spPr/>
      <dgm:t>
        <a:bodyPr/>
        <a:lstStyle/>
        <a:p>
          <a:endParaRPr lang="en-US"/>
        </a:p>
      </dgm:t>
    </dgm:pt>
    <dgm:pt modelId="{42CC8909-910F-463C-9752-EB04F3F8477D}" type="pres">
      <dgm:prSet presAssocID="{E5393FD8-BDAA-4EBA-9EE3-BBE92B4BC8FD}" presName="Name0" presStyleCnt="0">
        <dgm:presLayoutVars>
          <dgm:chMax val="7"/>
          <dgm:dir/>
          <dgm:resizeHandles val="exact"/>
        </dgm:presLayoutVars>
      </dgm:prSet>
      <dgm:spPr/>
    </dgm:pt>
  </dgm:ptLst>
  <dgm:cxnLst>
    <dgm:cxn modelId="{6A032995-AF12-4A04-A8BB-D4A909FC5ADC}" type="presOf" srcId="{E5393FD8-BDAA-4EBA-9EE3-BBE92B4BC8FD}" destId="{42CC8909-910F-463C-9752-EB04F3F8477D}" srcOrd="0"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3073C9B-D953-4504-9B06-E65B515EEBBF}" type="doc">
      <dgm:prSet loTypeId="urn:microsoft.com/office/officeart/2018/5/layout/IconLeafLabelList" loCatId="icon" qsTypeId="urn:microsoft.com/office/officeart/2005/8/quickstyle/simple1" qsCatId="simple" csTypeId="urn:microsoft.com/office/officeart/2005/8/colors/accent1_2" csCatId="accent1" phldr="1"/>
      <dgm:spPr/>
      <dgm:t>
        <a:bodyPr/>
        <a:lstStyle/>
        <a:p>
          <a:endParaRPr lang="en-US"/>
        </a:p>
      </dgm:t>
    </dgm:pt>
    <dgm:pt modelId="{C1C45FA9-AA13-4C73-8EA9-FAC0D441BD0D}">
      <dgm:prSet/>
      <dgm:spPr/>
      <dgm:t>
        <a:bodyPr/>
        <a:lstStyle/>
        <a:p>
          <a:pPr>
            <a:lnSpc>
              <a:spcPct val="100000"/>
            </a:lnSpc>
            <a:defRPr cap="all"/>
          </a:pPr>
          <a:r>
            <a:rPr lang="en-US"/>
            <a:t>Any questions?</a:t>
          </a:r>
        </a:p>
      </dgm:t>
    </dgm:pt>
    <dgm:pt modelId="{2D863FD2-8297-445B-8045-8D71C588FAFB}" type="parTrans" cxnId="{92EF1BD5-503D-491B-9FBD-6755BEE57DD6}">
      <dgm:prSet/>
      <dgm:spPr/>
      <dgm:t>
        <a:bodyPr/>
        <a:lstStyle/>
        <a:p>
          <a:endParaRPr lang="en-US"/>
        </a:p>
      </dgm:t>
    </dgm:pt>
    <dgm:pt modelId="{53A1670C-DAA6-4C68-9E6D-25F17016515B}" type="sibTrans" cxnId="{92EF1BD5-503D-491B-9FBD-6755BEE57DD6}">
      <dgm:prSet/>
      <dgm:spPr/>
      <dgm:t>
        <a:bodyPr/>
        <a:lstStyle/>
        <a:p>
          <a:endParaRPr lang="en-US"/>
        </a:p>
      </dgm:t>
    </dgm:pt>
    <dgm:pt modelId="{259BB6B0-7F5F-48BC-8858-66F5443B54AB}">
      <dgm:prSet/>
      <dgm:spPr/>
      <dgm:t>
        <a:bodyPr/>
        <a:lstStyle/>
        <a:p>
          <a:pPr>
            <a:lnSpc>
              <a:spcPct val="100000"/>
            </a:lnSpc>
            <a:defRPr cap="all"/>
          </a:pPr>
          <a:r>
            <a:rPr lang="en-US"/>
            <a:t>Contact ASCCC anytime at info@asccc.org</a:t>
          </a:r>
        </a:p>
      </dgm:t>
    </dgm:pt>
    <dgm:pt modelId="{AB13D02F-F8CD-4C4E-A34E-29116E76D0DB}" type="parTrans" cxnId="{312DDE0E-606A-425B-B5F1-4EF8429211BD}">
      <dgm:prSet/>
      <dgm:spPr/>
      <dgm:t>
        <a:bodyPr/>
        <a:lstStyle/>
        <a:p>
          <a:endParaRPr lang="en-US"/>
        </a:p>
      </dgm:t>
    </dgm:pt>
    <dgm:pt modelId="{B1688651-96E1-408A-8F9E-9ABF54F0669A}" type="sibTrans" cxnId="{312DDE0E-606A-425B-B5F1-4EF8429211BD}">
      <dgm:prSet/>
      <dgm:spPr/>
      <dgm:t>
        <a:bodyPr/>
        <a:lstStyle/>
        <a:p>
          <a:endParaRPr lang="en-US"/>
        </a:p>
      </dgm:t>
    </dgm:pt>
    <dgm:pt modelId="{1C81257E-413A-445D-82B5-5A86C3EB3201}" type="pres">
      <dgm:prSet presAssocID="{33073C9B-D953-4504-9B06-E65B515EEBBF}" presName="root" presStyleCnt="0">
        <dgm:presLayoutVars>
          <dgm:dir/>
          <dgm:resizeHandles val="exact"/>
        </dgm:presLayoutVars>
      </dgm:prSet>
      <dgm:spPr/>
    </dgm:pt>
    <dgm:pt modelId="{D52DF310-9BEA-4A91-86EC-A5D8BFD046A3}" type="pres">
      <dgm:prSet presAssocID="{C1C45FA9-AA13-4C73-8EA9-FAC0D441BD0D}" presName="compNode" presStyleCnt="0"/>
      <dgm:spPr/>
    </dgm:pt>
    <dgm:pt modelId="{4B71AA52-56EF-4048-8948-663B3C7B34E0}" type="pres">
      <dgm:prSet presAssocID="{C1C45FA9-AA13-4C73-8EA9-FAC0D441BD0D}" presName="iconBgRect" presStyleLbl="bgShp" presStyleIdx="0" presStyleCnt="2"/>
      <dgm:spPr>
        <a:prstGeom prst="round2DiagRect">
          <a:avLst>
            <a:gd name="adj1" fmla="val 29727"/>
            <a:gd name="adj2" fmla="val 0"/>
          </a:avLst>
        </a:prstGeom>
      </dgm:spPr>
    </dgm:pt>
    <dgm:pt modelId="{311E8D07-485B-4274-9AB2-D178BB5EA887}" type="pres">
      <dgm:prSet presAssocID="{C1C45FA9-AA13-4C73-8EA9-FAC0D441BD0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Question mark"/>
        </a:ext>
      </dgm:extLst>
    </dgm:pt>
    <dgm:pt modelId="{F409A193-57EF-4696-941E-2BD0FB2CF2F5}" type="pres">
      <dgm:prSet presAssocID="{C1C45FA9-AA13-4C73-8EA9-FAC0D441BD0D}" presName="spaceRect" presStyleCnt="0"/>
      <dgm:spPr/>
    </dgm:pt>
    <dgm:pt modelId="{865F5619-E45C-4728-BF52-A54976CC22EB}" type="pres">
      <dgm:prSet presAssocID="{C1C45FA9-AA13-4C73-8EA9-FAC0D441BD0D}" presName="textRect" presStyleLbl="revTx" presStyleIdx="0" presStyleCnt="2">
        <dgm:presLayoutVars>
          <dgm:chMax val="1"/>
          <dgm:chPref val="1"/>
        </dgm:presLayoutVars>
      </dgm:prSet>
      <dgm:spPr/>
    </dgm:pt>
    <dgm:pt modelId="{09D2225D-1D50-4D6A-9058-0D82EFD9888D}" type="pres">
      <dgm:prSet presAssocID="{53A1670C-DAA6-4C68-9E6D-25F17016515B}" presName="sibTrans" presStyleCnt="0"/>
      <dgm:spPr/>
    </dgm:pt>
    <dgm:pt modelId="{11AC058A-79F4-43B8-8BE2-037C064B6755}" type="pres">
      <dgm:prSet presAssocID="{259BB6B0-7F5F-48BC-8858-66F5443B54AB}" presName="compNode" presStyleCnt="0"/>
      <dgm:spPr/>
    </dgm:pt>
    <dgm:pt modelId="{F833A21A-5833-4B02-8506-218BFD6840AB}" type="pres">
      <dgm:prSet presAssocID="{259BB6B0-7F5F-48BC-8858-66F5443B54AB}" presName="iconBgRect" presStyleLbl="bgShp" presStyleIdx="1" presStyleCnt="2"/>
      <dgm:spPr>
        <a:prstGeom prst="round2DiagRect">
          <a:avLst>
            <a:gd name="adj1" fmla="val 29727"/>
            <a:gd name="adj2" fmla="val 0"/>
          </a:avLst>
        </a:prstGeom>
      </dgm:spPr>
    </dgm:pt>
    <dgm:pt modelId="{D79FC756-FB67-42FD-A12B-A5B5D4BCE4BF}" type="pres">
      <dgm:prSet presAssocID="{259BB6B0-7F5F-48BC-8858-66F5443B54A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mail"/>
        </a:ext>
      </dgm:extLst>
    </dgm:pt>
    <dgm:pt modelId="{60564E08-AA16-48B1-AFCC-A2622D737B0B}" type="pres">
      <dgm:prSet presAssocID="{259BB6B0-7F5F-48BC-8858-66F5443B54AB}" presName="spaceRect" presStyleCnt="0"/>
      <dgm:spPr/>
    </dgm:pt>
    <dgm:pt modelId="{9BEC8E95-4ED1-4F8B-8220-70CD37CE14BF}" type="pres">
      <dgm:prSet presAssocID="{259BB6B0-7F5F-48BC-8858-66F5443B54AB}" presName="textRect" presStyleLbl="revTx" presStyleIdx="1" presStyleCnt="2">
        <dgm:presLayoutVars>
          <dgm:chMax val="1"/>
          <dgm:chPref val="1"/>
        </dgm:presLayoutVars>
      </dgm:prSet>
      <dgm:spPr/>
    </dgm:pt>
  </dgm:ptLst>
  <dgm:cxnLst>
    <dgm:cxn modelId="{312DDE0E-606A-425B-B5F1-4EF8429211BD}" srcId="{33073C9B-D953-4504-9B06-E65B515EEBBF}" destId="{259BB6B0-7F5F-48BC-8858-66F5443B54AB}" srcOrd="1" destOrd="0" parTransId="{AB13D02F-F8CD-4C4E-A34E-29116E76D0DB}" sibTransId="{B1688651-96E1-408A-8F9E-9ABF54F0669A}"/>
    <dgm:cxn modelId="{186E402B-6A36-4101-AF2B-4314844FE308}" type="presOf" srcId="{33073C9B-D953-4504-9B06-E65B515EEBBF}" destId="{1C81257E-413A-445D-82B5-5A86C3EB3201}" srcOrd="0" destOrd="0" presId="urn:microsoft.com/office/officeart/2018/5/layout/IconLeafLabelList"/>
    <dgm:cxn modelId="{76DEE8C2-8A1E-4B4D-AAF0-6F83278339D6}" type="presOf" srcId="{259BB6B0-7F5F-48BC-8858-66F5443B54AB}" destId="{9BEC8E95-4ED1-4F8B-8220-70CD37CE14BF}" srcOrd="0" destOrd="0" presId="urn:microsoft.com/office/officeart/2018/5/layout/IconLeafLabelList"/>
    <dgm:cxn modelId="{92EF1BD5-503D-491B-9FBD-6755BEE57DD6}" srcId="{33073C9B-D953-4504-9B06-E65B515EEBBF}" destId="{C1C45FA9-AA13-4C73-8EA9-FAC0D441BD0D}" srcOrd="0" destOrd="0" parTransId="{2D863FD2-8297-445B-8045-8D71C588FAFB}" sibTransId="{53A1670C-DAA6-4C68-9E6D-25F17016515B}"/>
    <dgm:cxn modelId="{2A5FCCFA-898F-43F2-A576-EDFA602A95C8}" type="presOf" srcId="{C1C45FA9-AA13-4C73-8EA9-FAC0D441BD0D}" destId="{865F5619-E45C-4728-BF52-A54976CC22EB}" srcOrd="0" destOrd="0" presId="urn:microsoft.com/office/officeart/2018/5/layout/IconLeafLabelList"/>
    <dgm:cxn modelId="{C2D18E9B-0C5B-41A5-8E8E-26C37E6B23A7}" type="presParOf" srcId="{1C81257E-413A-445D-82B5-5A86C3EB3201}" destId="{D52DF310-9BEA-4A91-86EC-A5D8BFD046A3}" srcOrd="0" destOrd="0" presId="urn:microsoft.com/office/officeart/2018/5/layout/IconLeafLabelList"/>
    <dgm:cxn modelId="{BC853D77-5B3A-4B8C-B179-57D7873052CF}" type="presParOf" srcId="{D52DF310-9BEA-4A91-86EC-A5D8BFD046A3}" destId="{4B71AA52-56EF-4048-8948-663B3C7B34E0}" srcOrd="0" destOrd="0" presId="urn:microsoft.com/office/officeart/2018/5/layout/IconLeafLabelList"/>
    <dgm:cxn modelId="{F28EDC3D-0B40-437A-9BE8-AA2F5C353FC7}" type="presParOf" srcId="{D52DF310-9BEA-4A91-86EC-A5D8BFD046A3}" destId="{311E8D07-485B-4274-9AB2-D178BB5EA887}" srcOrd="1" destOrd="0" presId="urn:microsoft.com/office/officeart/2018/5/layout/IconLeafLabelList"/>
    <dgm:cxn modelId="{AA1C6453-83AB-41D2-BEDF-E7AF006B048E}" type="presParOf" srcId="{D52DF310-9BEA-4A91-86EC-A5D8BFD046A3}" destId="{F409A193-57EF-4696-941E-2BD0FB2CF2F5}" srcOrd="2" destOrd="0" presId="urn:microsoft.com/office/officeart/2018/5/layout/IconLeafLabelList"/>
    <dgm:cxn modelId="{DF9AF28D-D6DD-42D0-93D2-90388ED0DEDA}" type="presParOf" srcId="{D52DF310-9BEA-4A91-86EC-A5D8BFD046A3}" destId="{865F5619-E45C-4728-BF52-A54976CC22EB}" srcOrd="3" destOrd="0" presId="urn:microsoft.com/office/officeart/2018/5/layout/IconLeafLabelList"/>
    <dgm:cxn modelId="{05F20657-7AD6-4CB6-A72F-A65DB2E7888A}" type="presParOf" srcId="{1C81257E-413A-445D-82B5-5A86C3EB3201}" destId="{09D2225D-1D50-4D6A-9058-0D82EFD9888D}" srcOrd="1" destOrd="0" presId="urn:microsoft.com/office/officeart/2018/5/layout/IconLeafLabelList"/>
    <dgm:cxn modelId="{C031F26A-8612-468F-B1DF-2DC713DEC305}" type="presParOf" srcId="{1C81257E-413A-445D-82B5-5A86C3EB3201}" destId="{11AC058A-79F4-43B8-8BE2-037C064B6755}" srcOrd="2" destOrd="0" presId="urn:microsoft.com/office/officeart/2018/5/layout/IconLeafLabelList"/>
    <dgm:cxn modelId="{A4762D5E-FEE1-4341-9963-18EFC112B245}" type="presParOf" srcId="{11AC058A-79F4-43B8-8BE2-037C064B6755}" destId="{F833A21A-5833-4B02-8506-218BFD6840AB}" srcOrd="0" destOrd="0" presId="urn:microsoft.com/office/officeart/2018/5/layout/IconLeafLabelList"/>
    <dgm:cxn modelId="{B27DCB74-B95E-4E95-97A0-6537A50776AA}" type="presParOf" srcId="{11AC058A-79F4-43B8-8BE2-037C064B6755}" destId="{D79FC756-FB67-42FD-A12B-A5B5D4BCE4BF}" srcOrd="1" destOrd="0" presId="urn:microsoft.com/office/officeart/2018/5/layout/IconLeafLabelList"/>
    <dgm:cxn modelId="{0AFD65F7-63C3-4229-ABB0-7480DBC18BF5}" type="presParOf" srcId="{11AC058A-79F4-43B8-8BE2-037C064B6755}" destId="{60564E08-AA16-48B1-AFCC-A2622D737B0B}" srcOrd="2" destOrd="0" presId="urn:microsoft.com/office/officeart/2018/5/layout/IconLeafLabelList"/>
    <dgm:cxn modelId="{7076AA8D-1633-4541-9927-3FAED391C1D5}" type="presParOf" srcId="{11AC058A-79F4-43B8-8BE2-037C064B6755}" destId="{9BEC8E95-4ED1-4F8B-8220-70CD37CE14BF}"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7F631A-CF45-4036-B5F6-EBCC0D1CE13E}">
      <dsp:nvSpPr>
        <dsp:cNvPr id="0" name=""/>
        <dsp:cNvSpPr/>
      </dsp:nvSpPr>
      <dsp:spPr>
        <a:xfrm>
          <a:off x="0" y="99504"/>
          <a:ext cx="10523806"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Umoja Community Education Foundation, Executive Director Nzingha Dugas</a:t>
          </a:r>
        </a:p>
      </dsp:txBody>
      <dsp:txXfrm>
        <a:off x="21704" y="121208"/>
        <a:ext cx="10480398" cy="401192"/>
      </dsp:txXfrm>
    </dsp:sp>
    <dsp:sp modelId="{D260DCE0-353E-4915-90DC-5F3709C645F7}">
      <dsp:nvSpPr>
        <dsp:cNvPr id="0" name=""/>
        <dsp:cNvSpPr/>
      </dsp:nvSpPr>
      <dsp:spPr>
        <a:xfrm>
          <a:off x="0" y="598824"/>
          <a:ext cx="10523806"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Puente Project, Executive Director Julia Vergara</a:t>
          </a:r>
        </a:p>
      </dsp:txBody>
      <dsp:txXfrm>
        <a:off x="21704" y="620528"/>
        <a:ext cx="10480398" cy="401192"/>
      </dsp:txXfrm>
    </dsp:sp>
    <dsp:sp modelId="{C6055009-5C6B-46A4-95C7-3C48FF4E8EF2}">
      <dsp:nvSpPr>
        <dsp:cNvPr id="0" name=""/>
        <dsp:cNvSpPr/>
      </dsp:nvSpPr>
      <dsp:spPr>
        <a:xfrm>
          <a:off x="0" y="1098144"/>
          <a:ext cx="10523806"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United Southeast Asian American Academic Program, </a:t>
          </a:r>
          <a:r>
            <a:rPr lang="en-US" sz="1900" kern="1200" dirty="0">
              <a:solidFill>
                <a:schemeClr val="bg1"/>
              </a:solidFill>
            </a:rPr>
            <a:t>Kami </a:t>
          </a:r>
          <a:r>
            <a:rPr lang="en-US" sz="1900" kern="1200" dirty="0" err="1">
              <a:solidFill>
                <a:schemeClr val="bg1"/>
              </a:solidFill>
            </a:rPr>
            <a:t>Thepphavong</a:t>
          </a:r>
          <a:r>
            <a:rPr lang="en-US" sz="1900" kern="1200" dirty="0">
              <a:solidFill>
                <a:schemeClr val="bg1"/>
              </a:solidFill>
            </a:rPr>
            <a:t> and </a:t>
          </a:r>
          <a:r>
            <a:rPr lang="en-US" sz="1900" kern="1200" dirty="0"/>
            <a:t>Karen Crocket</a:t>
          </a:r>
        </a:p>
      </dsp:txBody>
      <dsp:txXfrm>
        <a:off x="21704" y="1119848"/>
        <a:ext cx="10480398" cy="401192"/>
      </dsp:txXfrm>
    </dsp:sp>
    <dsp:sp modelId="{90716BEF-7AAD-40C7-B86C-621E196F2EFC}">
      <dsp:nvSpPr>
        <dsp:cNvPr id="0" name=""/>
        <dsp:cNvSpPr/>
      </dsp:nvSpPr>
      <dsp:spPr>
        <a:xfrm>
          <a:off x="0" y="1597464"/>
          <a:ext cx="10523806"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baseline="0" dirty="0"/>
            <a:t>E</a:t>
          </a:r>
          <a:r>
            <a:rPr lang="en-US" sz="1900" b="0" kern="1200" dirty="0"/>
            <a:t>ach will share . . . </a:t>
          </a:r>
        </a:p>
      </dsp:txBody>
      <dsp:txXfrm>
        <a:off x="21704" y="1619168"/>
        <a:ext cx="10480398" cy="401192"/>
      </dsp:txXfrm>
    </dsp:sp>
    <dsp:sp modelId="{E23304A8-6205-4C27-BBA9-4BCD1C4DE19B}">
      <dsp:nvSpPr>
        <dsp:cNvPr id="0" name=""/>
        <dsp:cNvSpPr/>
      </dsp:nvSpPr>
      <dsp:spPr>
        <a:xfrm>
          <a:off x="0" y="2042064"/>
          <a:ext cx="10523806" cy="983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4131"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b="0" i="0" kern="1200" baseline="0" dirty="0"/>
            <a:t>Program history</a:t>
          </a:r>
          <a:endParaRPr lang="en-US" sz="1500" kern="1200" dirty="0"/>
        </a:p>
        <a:p>
          <a:pPr marL="114300" lvl="1" indent="-114300" algn="l" defTabSz="666750">
            <a:lnSpc>
              <a:spcPct val="90000"/>
            </a:lnSpc>
            <a:spcBef>
              <a:spcPct val="0"/>
            </a:spcBef>
            <a:spcAft>
              <a:spcPct val="20000"/>
            </a:spcAft>
            <a:buChar char="•"/>
          </a:pPr>
          <a:r>
            <a:rPr lang="en-US" sz="1500" kern="1200" dirty="0"/>
            <a:t>Success and transfer data</a:t>
          </a:r>
        </a:p>
        <a:p>
          <a:pPr marL="114300" lvl="1" indent="-114300" algn="l" defTabSz="666750">
            <a:lnSpc>
              <a:spcPct val="90000"/>
            </a:lnSpc>
            <a:spcBef>
              <a:spcPct val="0"/>
            </a:spcBef>
            <a:spcAft>
              <a:spcPct val="20000"/>
            </a:spcAft>
            <a:buChar char="•"/>
          </a:pPr>
          <a:r>
            <a:rPr lang="en-US" sz="1500" b="0" i="0" kern="1200" baseline="0" dirty="0"/>
            <a:t>What makes students feel cared for and connected </a:t>
          </a:r>
          <a:endParaRPr lang="en-US" sz="1500" kern="1200" dirty="0"/>
        </a:p>
        <a:p>
          <a:pPr marL="114300" lvl="1" indent="-114300" algn="l" defTabSz="666750">
            <a:lnSpc>
              <a:spcPct val="90000"/>
            </a:lnSpc>
            <a:spcBef>
              <a:spcPct val="0"/>
            </a:spcBef>
            <a:spcAft>
              <a:spcPct val="20000"/>
            </a:spcAft>
            <a:buChar char="•"/>
          </a:pPr>
          <a:r>
            <a:rPr lang="en-US" sz="1500" b="0" i="0" kern="1200" baseline="0" dirty="0"/>
            <a:t>How to start your program on local campuses</a:t>
          </a:r>
          <a:endParaRPr lang="en-US" sz="1500" kern="1200" dirty="0"/>
        </a:p>
      </dsp:txBody>
      <dsp:txXfrm>
        <a:off x="0" y="2042064"/>
        <a:ext cx="10523806" cy="983250"/>
      </dsp:txXfrm>
    </dsp:sp>
    <dsp:sp modelId="{372554F2-B91D-48D8-B1D0-DF5E37027B3D}">
      <dsp:nvSpPr>
        <dsp:cNvPr id="0" name=""/>
        <dsp:cNvSpPr/>
      </dsp:nvSpPr>
      <dsp:spPr>
        <a:xfrm>
          <a:off x="0" y="3025314"/>
          <a:ext cx="10523806"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baseline="0"/>
            <a:t>Testimonials and Q&amp;A</a:t>
          </a:r>
          <a:endParaRPr lang="en-US" sz="1900" kern="1200"/>
        </a:p>
      </dsp:txBody>
      <dsp:txXfrm>
        <a:off x="21704" y="3047018"/>
        <a:ext cx="10480398" cy="4011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B130A6-B02A-124A-87F3-117C07615163}">
      <dsp:nvSpPr>
        <dsp:cNvPr id="0" name=""/>
        <dsp:cNvSpPr/>
      </dsp:nvSpPr>
      <dsp:spPr>
        <a:xfrm>
          <a:off x="0" y="832810"/>
          <a:ext cx="4657922" cy="297576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507" tIns="853948" rIns="361507" bIns="184912"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Historically Underserved</a:t>
          </a:r>
        </a:p>
        <a:p>
          <a:pPr marL="228600" lvl="1" indent="-228600" algn="l" defTabSz="1155700">
            <a:lnSpc>
              <a:spcPct val="90000"/>
            </a:lnSpc>
            <a:spcBef>
              <a:spcPct val="0"/>
            </a:spcBef>
            <a:spcAft>
              <a:spcPct val="15000"/>
            </a:spcAft>
            <a:buChar char="•"/>
          </a:pPr>
          <a:r>
            <a:rPr lang="en-US" sz="2600" kern="1200" dirty="0"/>
            <a:t>First Generation</a:t>
          </a:r>
        </a:p>
        <a:p>
          <a:pPr marL="228600" lvl="1" indent="-228600" algn="l" defTabSz="1155700">
            <a:lnSpc>
              <a:spcPct val="90000"/>
            </a:lnSpc>
            <a:spcBef>
              <a:spcPct val="0"/>
            </a:spcBef>
            <a:spcAft>
              <a:spcPct val="15000"/>
            </a:spcAft>
            <a:buChar char="•"/>
          </a:pPr>
          <a:r>
            <a:rPr lang="en-US" sz="2600" kern="1200" dirty="0"/>
            <a:t>Low Income</a:t>
          </a:r>
        </a:p>
        <a:p>
          <a:pPr marL="228600" lvl="1" indent="-228600" algn="l" defTabSz="1155700">
            <a:lnSpc>
              <a:spcPct val="90000"/>
            </a:lnSpc>
            <a:spcBef>
              <a:spcPct val="0"/>
            </a:spcBef>
            <a:spcAft>
              <a:spcPct val="15000"/>
            </a:spcAft>
            <a:buChar char="•"/>
          </a:pPr>
          <a:r>
            <a:rPr lang="en-US" sz="2600" kern="1200" dirty="0"/>
            <a:t>Formerly Incarcerated</a:t>
          </a:r>
        </a:p>
        <a:p>
          <a:pPr marL="228600" lvl="1" indent="-228600" algn="l" defTabSz="1155700">
            <a:lnSpc>
              <a:spcPct val="90000"/>
            </a:lnSpc>
            <a:spcBef>
              <a:spcPct val="0"/>
            </a:spcBef>
            <a:spcAft>
              <a:spcPct val="15000"/>
            </a:spcAft>
            <a:buChar char="•"/>
          </a:pPr>
          <a:r>
            <a:rPr lang="en-US" sz="2600" kern="1200" dirty="0"/>
            <a:t>Families</a:t>
          </a:r>
        </a:p>
      </dsp:txBody>
      <dsp:txXfrm>
        <a:off x="0" y="832810"/>
        <a:ext cx="4657922" cy="2975762"/>
      </dsp:txXfrm>
    </dsp:sp>
    <dsp:sp modelId="{D638931C-DC0E-1043-9CC3-B73BBCA675E8}">
      <dsp:nvSpPr>
        <dsp:cNvPr id="0" name=""/>
        <dsp:cNvSpPr/>
      </dsp:nvSpPr>
      <dsp:spPr>
        <a:xfrm>
          <a:off x="232896" y="358600"/>
          <a:ext cx="4215852" cy="115094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3241" tIns="0" rIns="123241" bIns="0" numCol="1" spcCol="1270" anchor="ctr" anchorCtr="0">
          <a:noAutofit/>
        </a:bodyPr>
        <a:lstStyle/>
        <a:p>
          <a:pPr marL="0" lvl="0" indent="0" algn="l" defTabSz="1333500">
            <a:lnSpc>
              <a:spcPct val="90000"/>
            </a:lnSpc>
            <a:spcBef>
              <a:spcPct val="0"/>
            </a:spcBef>
            <a:spcAft>
              <a:spcPct val="35000"/>
            </a:spcAft>
            <a:buNone/>
          </a:pPr>
          <a:r>
            <a:rPr lang="en-US" sz="3000" b="1" kern="1200" dirty="0"/>
            <a:t>Umoja Student Demographics:</a:t>
          </a:r>
          <a:endParaRPr lang="en-US" sz="3000" kern="1200" dirty="0"/>
        </a:p>
      </dsp:txBody>
      <dsp:txXfrm>
        <a:off x="289081" y="414785"/>
        <a:ext cx="4103482" cy="10385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B130A6-B02A-124A-87F3-117C07615163}">
      <dsp:nvSpPr>
        <dsp:cNvPr id="0" name=""/>
        <dsp:cNvSpPr/>
      </dsp:nvSpPr>
      <dsp:spPr>
        <a:xfrm>
          <a:off x="0" y="795707"/>
          <a:ext cx="4922537" cy="298440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2044" tIns="978916" rIns="382044" bIns="199136" numCol="1" spcCol="1270" anchor="t" anchorCtr="0">
          <a:noAutofit/>
        </a:bodyPr>
        <a:lstStyle/>
        <a:p>
          <a:pPr marL="285750" lvl="1" indent="-285750" algn="l" defTabSz="1244600">
            <a:lnSpc>
              <a:spcPct val="90000"/>
            </a:lnSpc>
            <a:spcBef>
              <a:spcPct val="0"/>
            </a:spcBef>
            <a:spcAft>
              <a:spcPct val="15000"/>
            </a:spcAft>
            <a:buNone/>
          </a:pPr>
          <a:r>
            <a:rPr lang="en-US" sz="2800" i="1" kern="1200" dirty="0">
              <a:solidFill>
                <a:schemeClr val="tx2"/>
              </a:solidFill>
              <a:latin typeface="Palatino" pitchFamily="2" charset="77"/>
              <a:ea typeface="Palatino" pitchFamily="2" charset="77"/>
              <a:cs typeface="Palatino" pitchFamily="2" charset="77"/>
            </a:rPr>
            <a:t>	Annual trainings, professional development and webinars for over 500 faculty, counselors and professional staff.</a:t>
          </a:r>
          <a:endParaRPr lang="en-US" sz="2800" kern="1200" dirty="0"/>
        </a:p>
      </dsp:txBody>
      <dsp:txXfrm>
        <a:off x="0" y="795707"/>
        <a:ext cx="4922537" cy="2984405"/>
      </dsp:txXfrm>
    </dsp:sp>
    <dsp:sp modelId="{D638931C-DC0E-1043-9CC3-B73BBCA675E8}">
      <dsp:nvSpPr>
        <dsp:cNvPr id="0" name=""/>
        <dsp:cNvSpPr/>
      </dsp:nvSpPr>
      <dsp:spPr>
        <a:xfrm>
          <a:off x="245886" y="351858"/>
          <a:ext cx="4674621" cy="127819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0242" tIns="0" rIns="130242" bIns="0" numCol="1" spcCol="1270" anchor="ctr" anchorCtr="0">
          <a:noAutofit/>
        </a:bodyPr>
        <a:lstStyle/>
        <a:p>
          <a:pPr marL="0" lvl="0" indent="0" algn="l" defTabSz="1333500">
            <a:lnSpc>
              <a:spcPct val="90000"/>
            </a:lnSpc>
            <a:spcBef>
              <a:spcPct val="0"/>
            </a:spcBef>
            <a:spcAft>
              <a:spcPct val="35000"/>
            </a:spcAft>
            <a:buNone/>
          </a:pPr>
          <a:r>
            <a:rPr lang="en-US" sz="3000" b="1" kern="1200" dirty="0"/>
            <a:t>Faculty Professional Development:</a:t>
          </a:r>
          <a:endParaRPr lang="en-US" sz="3000" kern="1200" dirty="0"/>
        </a:p>
      </dsp:txBody>
      <dsp:txXfrm>
        <a:off x="308282" y="414254"/>
        <a:ext cx="4549829" cy="11534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E122D2-138F-425A-8D82-DB4789DFBE79}">
      <dsp:nvSpPr>
        <dsp:cNvPr id="0" name=""/>
        <dsp:cNvSpPr/>
      </dsp:nvSpPr>
      <dsp:spPr>
        <a:xfrm>
          <a:off x="0" y="31172"/>
          <a:ext cx="8215313" cy="11027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0" i="0" kern="1200"/>
            <a:t>Your name/nickname</a:t>
          </a:r>
          <a:endParaRPr lang="en-US" sz="2900" kern="1200"/>
        </a:p>
      </dsp:txBody>
      <dsp:txXfrm>
        <a:off x="53831" y="85003"/>
        <a:ext cx="8107651" cy="995063"/>
      </dsp:txXfrm>
    </dsp:sp>
    <dsp:sp modelId="{64F8E338-82CB-4655-998D-633000540041}">
      <dsp:nvSpPr>
        <dsp:cNvPr id="0" name=""/>
        <dsp:cNvSpPr/>
      </dsp:nvSpPr>
      <dsp:spPr>
        <a:xfrm>
          <a:off x="0" y="1217417"/>
          <a:ext cx="8215313" cy="11027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0" i="0" kern="1200" dirty="0"/>
            <a:t>A book you recently read</a:t>
          </a:r>
          <a:endParaRPr lang="en-US" sz="2900" kern="1200" dirty="0"/>
        </a:p>
      </dsp:txBody>
      <dsp:txXfrm>
        <a:off x="53831" y="1271248"/>
        <a:ext cx="8107651" cy="995063"/>
      </dsp:txXfrm>
    </dsp:sp>
    <dsp:sp modelId="{CC9BD4D3-1AF1-4488-A92A-958569FC7D9E}">
      <dsp:nvSpPr>
        <dsp:cNvPr id="0" name=""/>
        <dsp:cNvSpPr/>
      </dsp:nvSpPr>
      <dsp:spPr>
        <a:xfrm>
          <a:off x="0" y="2403662"/>
          <a:ext cx="8215313" cy="11027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0" i="0" kern="1200" dirty="0"/>
            <a:t>A mentor</a:t>
          </a:r>
          <a:endParaRPr lang="en-US" sz="2900" kern="1200" dirty="0"/>
        </a:p>
      </dsp:txBody>
      <dsp:txXfrm>
        <a:off x="53831" y="2457493"/>
        <a:ext cx="8107651" cy="995063"/>
      </dsp:txXfrm>
    </dsp:sp>
    <dsp:sp modelId="{F2B46725-A006-4CE5-94E3-DC6370522225}">
      <dsp:nvSpPr>
        <dsp:cNvPr id="0" name=""/>
        <dsp:cNvSpPr/>
      </dsp:nvSpPr>
      <dsp:spPr>
        <a:xfrm>
          <a:off x="0" y="3589907"/>
          <a:ext cx="8215313" cy="11027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0" i="0" kern="1200"/>
            <a:t>One word that describes an aspect of your identity</a:t>
          </a:r>
          <a:endParaRPr lang="en-US" sz="2900" kern="1200"/>
        </a:p>
      </dsp:txBody>
      <dsp:txXfrm>
        <a:off x="53831" y="3643738"/>
        <a:ext cx="8107651" cy="99506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412DE-DBAA-4083-BD5E-BE50934860B1}">
      <dsp:nvSpPr>
        <dsp:cNvPr id="0" name=""/>
        <dsp:cNvSpPr/>
      </dsp:nvSpPr>
      <dsp:spPr>
        <a:xfrm>
          <a:off x="1838093" y="1142410"/>
          <a:ext cx="2534235" cy="2438108"/>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latin typeface="Aharoni" panose="02010803020104030203" pitchFamily="2" charset="-79"/>
              <a:cs typeface="Aharoni" panose="02010803020104030203" pitchFamily="2" charset="-79"/>
            </a:rPr>
            <a:t>USEAA Program Benefits</a:t>
          </a:r>
        </a:p>
      </dsp:txBody>
      <dsp:txXfrm>
        <a:off x="2209223" y="1499463"/>
        <a:ext cx="1791975" cy="1724002"/>
      </dsp:txXfrm>
    </dsp:sp>
    <dsp:sp modelId="{54E81F6C-764D-44BC-BE61-566166F9B0AF}">
      <dsp:nvSpPr>
        <dsp:cNvPr id="0" name=""/>
        <dsp:cNvSpPr/>
      </dsp:nvSpPr>
      <dsp:spPr>
        <a:xfrm>
          <a:off x="2219108" y="-122456"/>
          <a:ext cx="1767745" cy="1658766"/>
        </a:xfrm>
        <a:prstGeom prst="ellipse">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a:t>CSU/UC Campus Visits</a:t>
          </a:r>
        </a:p>
      </dsp:txBody>
      <dsp:txXfrm>
        <a:off x="2477988" y="120465"/>
        <a:ext cx="1249985" cy="1172924"/>
      </dsp:txXfrm>
    </dsp:sp>
    <dsp:sp modelId="{24F2252C-0D1C-419A-9933-4661656EDEFF}">
      <dsp:nvSpPr>
        <dsp:cNvPr id="0" name=""/>
        <dsp:cNvSpPr/>
      </dsp:nvSpPr>
      <dsp:spPr>
        <a:xfrm>
          <a:off x="673689" y="407920"/>
          <a:ext cx="1825584" cy="1682871"/>
        </a:xfrm>
        <a:prstGeom prst="ellipse">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a:t>Motivational Guest Speakers and Community Service Opportunities</a:t>
          </a:r>
        </a:p>
      </dsp:txBody>
      <dsp:txXfrm>
        <a:off x="941040" y="654371"/>
        <a:ext cx="1290882" cy="1189969"/>
      </dsp:txXfrm>
    </dsp:sp>
    <dsp:sp modelId="{316137C3-1608-4DD4-B56A-B1286E8F8E99}">
      <dsp:nvSpPr>
        <dsp:cNvPr id="0" name=""/>
        <dsp:cNvSpPr/>
      </dsp:nvSpPr>
      <dsp:spPr>
        <a:xfrm>
          <a:off x="3963923" y="1778634"/>
          <a:ext cx="1982374" cy="1873967"/>
        </a:xfrm>
        <a:prstGeom prst="ellipse">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a:t>Designated</a:t>
          </a:r>
        </a:p>
        <a:p>
          <a:pPr marL="0" lvl="0" indent="0" algn="ctr" defTabSz="577850">
            <a:lnSpc>
              <a:spcPct val="90000"/>
            </a:lnSpc>
            <a:spcBef>
              <a:spcPct val="0"/>
            </a:spcBef>
            <a:spcAft>
              <a:spcPct val="35000"/>
            </a:spcAft>
            <a:buNone/>
          </a:pPr>
          <a:r>
            <a:rPr lang="en-US" sz="1300" b="1" kern="1200"/>
            <a:t>English 1A &amp; 205, Asian American Studies, and Counseling Courses</a:t>
          </a:r>
        </a:p>
      </dsp:txBody>
      <dsp:txXfrm>
        <a:off x="4254235" y="2053070"/>
        <a:ext cx="1401750" cy="1325095"/>
      </dsp:txXfrm>
    </dsp:sp>
    <dsp:sp modelId="{93648309-CFF0-425C-9BAB-E0C78A86616E}">
      <dsp:nvSpPr>
        <dsp:cNvPr id="0" name=""/>
        <dsp:cNvSpPr/>
      </dsp:nvSpPr>
      <dsp:spPr>
        <a:xfrm>
          <a:off x="2972003" y="2934611"/>
          <a:ext cx="1765241" cy="1777440"/>
        </a:xfrm>
        <a:prstGeom prst="ellipse">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a:t>Assigned Program Counselor</a:t>
          </a:r>
        </a:p>
      </dsp:txBody>
      <dsp:txXfrm>
        <a:off x="3230517" y="3194911"/>
        <a:ext cx="1248213" cy="1256840"/>
      </dsp:txXfrm>
    </dsp:sp>
    <dsp:sp modelId="{C5548267-C377-4813-8078-270ABD68ABEE}">
      <dsp:nvSpPr>
        <dsp:cNvPr id="0" name=""/>
        <dsp:cNvSpPr/>
      </dsp:nvSpPr>
      <dsp:spPr>
        <a:xfrm>
          <a:off x="3663232" y="270387"/>
          <a:ext cx="1986076" cy="1804489"/>
        </a:xfrm>
        <a:prstGeom prst="ellipse">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a:t>A Learning Community that fosters peer and faculty support </a:t>
          </a:r>
        </a:p>
      </dsp:txBody>
      <dsp:txXfrm>
        <a:off x="3954086" y="534648"/>
        <a:ext cx="1404368" cy="1275967"/>
      </dsp:txXfrm>
    </dsp:sp>
    <dsp:sp modelId="{AB86C8D9-03B8-4E80-9AA6-310F2CD850A2}">
      <dsp:nvSpPr>
        <dsp:cNvPr id="0" name=""/>
        <dsp:cNvSpPr/>
      </dsp:nvSpPr>
      <dsp:spPr>
        <a:xfrm>
          <a:off x="1417263" y="2915960"/>
          <a:ext cx="1812240" cy="1796085"/>
        </a:xfrm>
        <a:prstGeom prst="ellipse">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a:t>Mentoring Component</a:t>
          </a:r>
          <a:endParaRPr lang="en-US" sz="1300" kern="1200"/>
        </a:p>
      </dsp:txBody>
      <dsp:txXfrm>
        <a:off x="1682659" y="3178991"/>
        <a:ext cx="1281448" cy="1270023"/>
      </dsp:txXfrm>
    </dsp:sp>
    <dsp:sp modelId="{5102791D-8B23-45CE-8FCC-CC689B514EA4}">
      <dsp:nvSpPr>
        <dsp:cNvPr id="0" name=""/>
        <dsp:cNvSpPr/>
      </dsp:nvSpPr>
      <dsp:spPr>
        <a:xfrm>
          <a:off x="335712" y="1827473"/>
          <a:ext cx="1876365" cy="1804968"/>
        </a:xfrm>
        <a:prstGeom prst="ellipse">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a:t>Access to P.A.S.S Services for Reading and Writing Skills</a:t>
          </a:r>
        </a:p>
      </dsp:txBody>
      <dsp:txXfrm>
        <a:off x="610499" y="2091804"/>
        <a:ext cx="1326791" cy="12763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71AA52-56EF-4048-8948-663B3C7B34E0}">
      <dsp:nvSpPr>
        <dsp:cNvPr id="0" name=""/>
        <dsp:cNvSpPr/>
      </dsp:nvSpPr>
      <dsp:spPr>
        <a:xfrm>
          <a:off x="2099106" y="7209"/>
          <a:ext cx="2161687" cy="2161687"/>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1E8D07-485B-4274-9AB2-D178BB5EA887}">
      <dsp:nvSpPr>
        <dsp:cNvPr id="0" name=""/>
        <dsp:cNvSpPr/>
      </dsp:nvSpPr>
      <dsp:spPr>
        <a:xfrm>
          <a:off x="2559793" y="467896"/>
          <a:ext cx="1240312" cy="12403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5F5619-E45C-4728-BF52-A54976CC22EB}">
      <dsp:nvSpPr>
        <dsp:cNvPr id="0" name=""/>
        <dsp:cNvSpPr/>
      </dsp:nvSpPr>
      <dsp:spPr>
        <a:xfrm>
          <a:off x="1408074" y="2842209"/>
          <a:ext cx="354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defRPr cap="all"/>
          </a:pPr>
          <a:r>
            <a:rPr lang="en-US" sz="2100" kern="1200"/>
            <a:t>Any questions?</a:t>
          </a:r>
        </a:p>
      </dsp:txBody>
      <dsp:txXfrm>
        <a:off x="1408074" y="2842209"/>
        <a:ext cx="3543750" cy="720000"/>
      </dsp:txXfrm>
    </dsp:sp>
    <dsp:sp modelId="{F833A21A-5833-4B02-8506-218BFD6840AB}">
      <dsp:nvSpPr>
        <dsp:cNvPr id="0" name=""/>
        <dsp:cNvSpPr/>
      </dsp:nvSpPr>
      <dsp:spPr>
        <a:xfrm>
          <a:off x="6263012" y="7209"/>
          <a:ext cx="2161687" cy="2161687"/>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9FC756-FB67-42FD-A12B-A5B5D4BCE4BF}">
      <dsp:nvSpPr>
        <dsp:cNvPr id="0" name=""/>
        <dsp:cNvSpPr/>
      </dsp:nvSpPr>
      <dsp:spPr>
        <a:xfrm>
          <a:off x="6723699" y="467896"/>
          <a:ext cx="1240312" cy="12403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EC8E95-4ED1-4F8B-8220-70CD37CE14BF}">
      <dsp:nvSpPr>
        <dsp:cNvPr id="0" name=""/>
        <dsp:cNvSpPr/>
      </dsp:nvSpPr>
      <dsp:spPr>
        <a:xfrm>
          <a:off x="5571981" y="2842209"/>
          <a:ext cx="354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defRPr cap="all"/>
          </a:pPr>
          <a:r>
            <a:rPr lang="en-US" sz="2100" kern="1200"/>
            <a:t>Contact ASCCC anytime at info@asccc.org</a:t>
          </a:r>
        </a:p>
      </dsp:txBody>
      <dsp:txXfrm>
        <a:off x="5571981" y="2842209"/>
        <a:ext cx="354375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7.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5CB547-D8BB-5C48-8462-FD0CB901A9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42683E5D-00DF-F041-A84B-D6F1E6295ED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CCC4D2D-8C89-0644-B639-64734A9AF3D2}" type="datetimeFigureOut">
              <a:rPr lang="en-US"/>
              <a:pPr>
                <a:defRPr/>
              </a:pPr>
              <a:t>10/5/2021</a:t>
            </a:fld>
            <a:endParaRPr lang="en-US"/>
          </a:p>
        </p:txBody>
      </p:sp>
      <p:sp>
        <p:nvSpPr>
          <p:cNvPr id="4" name="Footer Placeholder 3">
            <a:extLst>
              <a:ext uri="{FF2B5EF4-FFF2-40B4-BE49-F238E27FC236}">
                <a16:creationId xmlns:a16="http://schemas.microsoft.com/office/drawing/2014/main" id="{6E55CACD-274B-DE4E-99EE-46077CD0BC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a:t>ASCCC Academic Academy 2020</a:t>
            </a:r>
          </a:p>
        </p:txBody>
      </p:sp>
      <p:sp>
        <p:nvSpPr>
          <p:cNvPr id="5" name="Slide Number Placeholder 4">
            <a:extLst>
              <a:ext uri="{FF2B5EF4-FFF2-40B4-BE49-F238E27FC236}">
                <a16:creationId xmlns:a16="http://schemas.microsoft.com/office/drawing/2014/main" id="{EF1FC012-AC68-714B-9724-7A479BC42B14}"/>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41355F52-F447-F54A-961B-8E00CCF7250F}"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915D97-8592-FF4E-9875-358BF4973DD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BFF2FB98-4577-9543-8172-332ACAD91FC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0A2E8F5-E4C1-6249-8084-6F16D0B19D74}" type="datetimeFigureOut">
              <a:rPr lang="en-US"/>
              <a:pPr>
                <a:defRPr/>
              </a:pPr>
              <a:t>10/5/2021</a:t>
            </a:fld>
            <a:endParaRPr lang="en-US"/>
          </a:p>
        </p:txBody>
      </p:sp>
      <p:sp>
        <p:nvSpPr>
          <p:cNvPr id="4" name="Slide Image Placeholder 3">
            <a:extLst>
              <a:ext uri="{FF2B5EF4-FFF2-40B4-BE49-F238E27FC236}">
                <a16:creationId xmlns:a16="http://schemas.microsoft.com/office/drawing/2014/main" id="{6F9F6430-99A5-C04A-A795-F657A572726D}"/>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B1A5CFA7-3E9F-FA48-842F-93F2B10560D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10F7AEB-216D-7346-A3DF-4423C420B269}"/>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a:t>ASCCC Academic Academy 2020</a:t>
            </a:r>
          </a:p>
        </p:txBody>
      </p:sp>
      <p:sp>
        <p:nvSpPr>
          <p:cNvPr id="7" name="Slide Number Placeholder 6">
            <a:extLst>
              <a:ext uri="{FF2B5EF4-FFF2-40B4-BE49-F238E27FC236}">
                <a16:creationId xmlns:a16="http://schemas.microsoft.com/office/drawing/2014/main" id="{2EF5396A-B27A-3E44-8659-67897C8AAD3C}"/>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D900586E-ECDB-F44A-B6A8-2831118B7B4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native-land.ca/"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native-land.ca/"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dirty="0">
                <a:solidFill>
                  <a:srgbClr val="404040"/>
                </a:solidFill>
                <a:effectLst/>
                <a:latin typeface="Arial" panose="020B0604020202020204" pitchFamily="34" charset="0"/>
              </a:rPr>
              <a:t>We invite you to research your area by t</a:t>
            </a:r>
            <a:r>
              <a:rPr lang="en-US" sz="1200" b="0" i="0" u="none" strike="noStrike" dirty="0">
                <a:solidFill>
                  <a:srgbClr val="000000"/>
                </a:solidFill>
                <a:effectLst/>
                <a:latin typeface="Arial" panose="020B0604020202020204" pitchFamily="34" charset="0"/>
              </a:rPr>
              <a:t>exting this number (907 312 5085) with your city and state to see the Indigenous tribes and information about land acknowledgment or find your area at </a:t>
            </a:r>
            <a:r>
              <a:rPr lang="en-US" sz="1200" b="0" i="0" u="sng" strike="noStrike" dirty="0">
                <a:solidFill>
                  <a:srgbClr val="1155CC"/>
                </a:solidFill>
                <a:effectLst/>
                <a:latin typeface="Arial" panose="020B0604020202020204" pitchFamily="34" charset="0"/>
                <a:hlinkClick r:id="rId3"/>
              </a:rPr>
              <a:t>https://native-land.ca</a:t>
            </a:r>
            <a:r>
              <a:rPr lang="en-US" sz="1200" b="0" i="0" u="none" strike="noStrike" dirty="0">
                <a:solidFill>
                  <a:srgbClr val="000000"/>
                </a:solidFill>
                <a:effectLst/>
                <a:latin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dirty="0">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dirty="0">
                <a:solidFill>
                  <a:srgbClr val="000000"/>
                </a:solidFill>
                <a:effectLst/>
                <a:latin typeface="Arial" panose="020B0604020202020204" pitchFamily="34" charset="0"/>
              </a:rPr>
              <a:t>Touching the soul (Michelle):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dirty="0">
                <a:solidFill>
                  <a:srgbClr val="000000"/>
                </a:solidFill>
                <a:effectLst/>
                <a:latin typeface="Arial" panose="020B0604020202020204" pitchFamily="34" charset="0"/>
              </a:rPr>
              <a:t>Play indigenous music and open the space with heart </a:t>
            </a:r>
            <a:r>
              <a:rPr kumimoji="0" lang="en-US"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acknowledging </a:t>
            </a:r>
            <a:r>
              <a:rPr kumimoji="0" lang="en-US"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a:t>
            </a:r>
            <a:r>
              <a:rPr kumimoji="0" lang="en-US" altLang="en-US"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omunidad</a:t>
            </a:r>
            <a:r>
              <a:rPr kumimoji="0" lang="en-US" altLang="en-US"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music/indigenous drums.</a:t>
            </a:r>
            <a:endParaRPr lang="en-US" b="0" dirty="0">
              <a:effectLst/>
            </a:endParaRPr>
          </a:p>
          <a:p>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D900586E-ECDB-F44A-B6A8-2831118B7B4F}" type="slidenum">
              <a:rPr lang="en-US" altLang="en-US" smtClean="0"/>
              <a:pPr>
                <a:defRPr/>
              </a:pPr>
              <a:t>3</a:t>
            </a:fld>
            <a:endParaRPr lang="en-US" altLang="en-US"/>
          </a:p>
        </p:txBody>
      </p:sp>
    </p:spTree>
    <p:extLst>
      <p:ext uri="{BB962C8B-B14F-4D97-AF65-F5344CB8AC3E}">
        <p14:creationId xmlns:p14="http://schemas.microsoft.com/office/powerpoint/2010/main" val="1120639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This optional </a:t>
            </a:r>
            <a:endParaRPr/>
          </a:p>
        </p:txBody>
      </p:sp>
      <p:sp>
        <p:nvSpPr>
          <p:cNvPr id="116" name="Google Shape;11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dirty="0">
                <a:solidFill>
                  <a:srgbClr val="404040"/>
                </a:solidFill>
                <a:effectLst/>
                <a:latin typeface="Arial" panose="020B0604020202020204" pitchFamily="34" charset="0"/>
              </a:rPr>
              <a:t>We invite you to research your area by t</a:t>
            </a:r>
            <a:r>
              <a:rPr lang="en-US" sz="1200" b="0" i="0" u="none" strike="noStrike" dirty="0">
                <a:solidFill>
                  <a:srgbClr val="000000"/>
                </a:solidFill>
                <a:effectLst/>
                <a:latin typeface="Arial" panose="020B0604020202020204" pitchFamily="34" charset="0"/>
              </a:rPr>
              <a:t>exting this number (907 312 5085) with your city and state to see the Indigenous tribes and information about land acknowledgment or find your area at </a:t>
            </a:r>
            <a:r>
              <a:rPr lang="en-US" sz="1200" b="0" i="0" u="sng" strike="noStrike" dirty="0">
                <a:solidFill>
                  <a:srgbClr val="1155CC"/>
                </a:solidFill>
                <a:effectLst/>
                <a:latin typeface="Arial" panose="020B0604020202020204" pitchFamily="34" charset="0"/>
                <a:hlinkClick r:id="rId3"/>
              </a:rPr>
              <a:t>https://native-land.ca</a:t>
            </a:r>
            <a:r>
              <a:rPr lang="en-US" sz="1200" b="0" i="0" u="none" strike="noStrike" dirty="0">
                <a:solidFill>
                  <a:srgbClr val="000000"/>
                </a:solidFill>
                <a:effectLst/>
                <a:latin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dirty="0">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dirty="0">
                <a:solidFill>
                  <a:srgbClr val="000000"/>
                </a:solidFill>
                <a:effectLst/>
                <a:latin typeface="Arial" panose="020B0604020202020204" pitchFamily="34" charset="0"/>
              </a:rPr>
              <a:t>Touching the soul (Michelle):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dirty="0">
                <a:solidFill>
                  <a:srgbClr val="000000"/>
                </a:solidFill>
                <a:effectLst/>
                <a:latin typeface="Arial" panose="020B0604020202020204" pitchFamily="34" charset="0"/>
              </a:rPr>
              <a:t>Play indigenous music and open the space with heart </a:t>
            </a:r>
            <a:r>
              <a:rPr kumimoji="0" lang="en-US"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acknowledging </a:t>
            </a:r>
            <a:r>
              <a:rPr kumimoji="0" lang="en-US"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a:t>
            </a:r>
            <a:r>
              <a:rPr kumimoji="0" lang="en-US" altLang="en-US"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omunidad</a:t>
            </a:r>
            <a:r>
              <a:rPr kumimoji="0" lang="en-US" altLang="en-US"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music/indigenous drums.</a:t>
            </a:r>
            <a:endParaRPr lang="en-US" b="0" dirty="0">
              <a:effectLst/>
            </a:endParaRPr>
          </a:p>
          <a:p>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D900586E-ECDB-F44A-B6A8-2831118B7B4F}" type="slidenum">
              <a:rPr lang="en-US" altLang="en-US" smtClean="0"/>
              <a:pPr>
                <a:defRPr/>
              </a:pPr>
              <a:t>4</a:t>
            </a:fld>
            <a:endParaRPr lang="en-US" altLang="en-US"/>
          </a:p>
        </p:txBody>
      </p:sp>
    </p:spTree>
    <p:extLst>
      <p:ext uri="{BB962C8B-B14F-4D97-AF65-F5344CB8AC3E}">
        <p14:creationId xmlns:p14="http://schemas.microsoft.com/office/powerpoint/2010/main" val="36965150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25721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Introductions (Michelle)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We will end today with OPP for participants share testimonials--if you were a teacher or student in one of these programs</a:t>
            </a:r>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D900586E-ECDB-F44A-B6A8-2831118B7B4F}" type="slidenum">
              <a:rPr lang="en-US" altLang="en-US" smtClean="0"/>
              <a:pPr>
                <a:defRPr/>
              </a:pPr>
              <a:t>5</a:t>
            </a:fld>
            <a:endParaRPr lang="en-US" altLang="en-US"/>
          </a:p>
        </p:txBody>
      </p:sp>
    </p:spTree>
    <p:extLst>
      <p:ext uri="{BB962C8B-B14F-4D97-AF65-F5344CB8AC3E}">
        <p14:creationId xmlns:p14="http://schemas.microsoft.com/office/powerpoint/2010/main" val="3266917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0" i="0" baseline="0" dirty="0"/>
              <a:t>Program history</a:t>
            </a:r>
            <a:endParaRPr lang="en-US" dirty="0"/>
          </a:p>
          <a:p>
            <a:pPr lvl="0"/>
            <a:r>
              <a:rPr lang="en-US" dirty="0"/>
              <a:t>Success and transfer data</a:t>
            </a:r>
          </a:p>
          <a:p>
            <a:pPr lvl="0"/>
            <a:r>
              <a:rPr lang="en-US" b="0" i="0" baseline="0" dirty="0"/>
              <a:t>What makes students feel cared for and connected </a:t>
            </a:r>
            <a:endParaRPr lang="en-US" dirty="0"/>
          </a:p>
          <a:p>
            <a:pPr lvl="0"/>
            <a:r>
              <a:rPr lang="en-US" b="0" i="0" baseline="0" dirty="0"/>
              <a:t>How to start your program on local campuses</a:t>
            </a:r>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D900586E-ECDB-F44A-B6A8-2831118B7B4F}" type="slidenum">
              <a:rPr lang="en-US" altLang="en-US" smtClean="0"/>
              <a:pPr>
                <a:defRPr/>
              </a:pPr>
              <a:t>6</a:t>
            </a:fld>
            <a:endParaRPr lang="en-US" altLang="en-US"/>
          </a:p>
        </p:txBody>
      </p:sp>
    </p:spTree>
    <p:extLst>
      <p:ext uri="{BB962C8B-B14F-4D97-AF65-F5344CB8AC3E}">
        <p14:creationId xmlns:p14="http://schemas.microsoft.com/office/powerpoint/2010/main" val="87263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OPTIONAL </a:t>
            </a:r>
            <a:endParaRPr/>
          </a:p>
        </p:txBody>
      </p:sp>
      <p:sp>
        <p:nvSpPr>
          <p:cNvPr id="74" name="Google Shape;7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 name="Google Shape;8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959005" y="4683512"/>
            <a:ext cx="10432249" cy="1736660"/>
          </a:xfrm>
        </p:spPr>
        <p:txBody>
          <a:bodyPr anchor="t">
            <a:normAutofit/>
          </a:bodyPr>
          <a:lstStyle>
            <a:lvl1pPr algn="ctr">
              <a:lnSpc>
                <a:spcPct val="100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535617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mp; Bullets" type="tx">
  <p:cSld name="Title &amp; Bullets">
    <p:spTree>
      <p:nvGrpSpPr>
        <p:cNvPr id="1" name="Shape 13"/>
        <p:cNvGrpSpPr/>
        <p:nvPr/>
      </p:nvGrpSpPr>
      <p:grpSpPr>
        <a:xfrm>
          <a:off x="0" y="0"/>
          <a:ext cx="0" cy="0"/>
          <a:chOff x="0" y="0"/>
          <a:chExt cx="0" cy="0"/>
        </a:xfrm>
      </p:grpSpPr>
      <p:sp>
        <p:nvSpPr>
          <p:cNvPr id="14" name="Google Shape;14;p25"/>
          <p:cNvSpPr txBox="1">
            <a:spLocks noGrp="1"/>
          </p:cNvSpPr>
          <p:nvPr>
            <p:ph type="title"/>
          </p:nvPr>
        </p:nvSpPr>
        <p:spPr>
          <a:xfrm>
            <a:off x="619125" y="428625"/>
            <a:ext cx="10953750" cy="1000125"/>
          </a:xfrm>
          <a:prstGeom prst="rect">
            <a:avLst/>
          </a:prstGeom>
          <a:noFill/>
          <a:ln>
            <a:noFill/>
          </a:ln>
        </p:spPr>
        <p:txBody>
          <a:bodyPr spcFirstLastPara="1" wrap="square" lIns="50800" tIns="50800" rIns="50800" bIns="50800" anchor="t" anchorCtr="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15" name="Google Shape;15;p25"/>
          <p:cNvSpPr txBox="1">
            <a:spLocks noGrp="1"/>
          </p:cNvSpPr>
          <p:nvPr>
            <p:ph type="body" idx="1"/>
          </p:nvPr>
        </p:nvSpPr>
        <p:spPr>
          <a:xfrm>
            <a:off x="619125" y="1419820"/>
            <a:ext cx="10953750" cy="4723805"/>
          </a:xfrm>
          <a:prstGeom prst="rect">
            <a:avLst/>
          </a:prstGeom>
          <a:noFill/>
          <a:ln>
            <a:noFill/>
          </a:ln>
        </p:spPr>
        <p:txBody>
          <a:bodyPr spcFirstLastPara="1" wrap="square" lIns="50800" tIns="50800" rIns="50800" bIns="50800" anchor="ctr" anchorCtr="0">
            <a:normAutofit/>
          </a:bodyPr>
          <a:lstStyle>
            <a:lvl1pPr marL="321457" lvl="0" indent="-233057" algn="l">
              <a:lnSpc>
                <a:spcPct val="100000"/>
              </a:lnSpc>
              <a:spcBef>
                <a:spcPts val="2953"/>
              </a:spcBef>
              <a:spcAft>
                <a:spcPts val="0"/>
              </a:spcAft>
              <a:buSzPts val="1620"/>
              <a:buChar char="•"/>
              <a:defRPr/>
            </a:lvl1pPr>
            <a:lvl2pPr marL="642915" lvl="1" indent="-233056" algn="l">
              <a:lnSpc>
                <a:spcPct val="100000"/>
              </a:lnSpc>
              <a:spcBef>
                <a:spcPts val="2953"/>
              </a:spcBef>
              <a:spcAft>
                <a:spcPts val="0"/>
              </a:spcAft>
              <a:buSzPts val="1620"/>
              <a:buChar char="•"/>
              <a:defRPr/>
            </a:lvl2pPr>
            <a:lvl3pPr marL="964372" lvl="2" indent="-233056" algn="l">
              <a:lnSpc>
                <a:spcPct val="100000"/>
              </a:lnSpc>
              <a:spcBef>
                <a:spcPts val="2953"/>
              </a:spcBef>
              <a:spcAft>
                <a:spcPts val="0"/>
              </a:spcAft>
              <a:buSzPts val="1620"/>
              <a:buChar char="•"/>
              <a:defRPr/>
            </a:lvl3pPr>
            <a:lvl4pPr marL="1285829" lvl="3" indent="-233056" algn="l">
              <a:lnSpc>
                <a:spcPct val="100000"/>
              </a:lnSpc>
              <a:spcBef>
                <a:spcPts val="2953"/>
              </a:spcBef>
              <a:spcAft>
                <a:spcPts val="0"/>
              </a:spcAft>
              <a:buSzPts val="1620"/>
              <a:buChar char="•"/>
              <a:defRPr/>
            </a:lvl4pPr>
            <a:lvl5pPr marL="1607287" lvl="4" indent="-233057" algn="l">
              <a:lnSpc>
                <a:spcPct val="100000"/>
              </a:lnSpc>
              <a:spcBef>
                <a:spcPts val="2953"/>
              </a:spcBef>
              <a:spcAft>
                <a:spcPts val="0"/>
              </a:spcAft>
              <a:buSzPts val="1620"/>
              <a:buChar char="•"/>
              <a:defRPr/>
            </a:lvl5pPr>
            <a:lvl6pPr marL="1928744" lvl="5" indent="-233057" algn="l">
              <a:lnSpc>
                <a:spcPct val="100000"/>
              </a:lnSpc>
              <a:spcBef>
                <a:spcPts val="2953"/>
              </a:spcBef>
              <a:spcAft>
                <a:spcPts val="0"/>
              </a:spcAft>
              <a:buSzPts val="1620"/>
              <a:buChar char="•"/>
              <a:defRPr/>
            </a:lvl6pPr>
            <a:lvl7pPr marL="2250201" lvl="6" indent="-233057" algn="l">
              <a:lnSpc>
                <a:spcPct val="100000"/>
              </a:lnSpc>
              <a:spcBef>
                <a:spcPts val="2953"/>
              </a:spcBef>
              <a:spcAft>
                <a:spcPts val="0"/>
              </a:spcAft>
              <a:buSzPts val="1620"/>
              <a:buChar char="•"/>
              <a:defRPr/>
            </a:lvl7pPr>
            <a:lvl8pPr marL="2571659" lvl="7" indent="-233057" algn="l">
              <a:lnSpc>
                <a:spcPct val="100000"/>
              </a:lnSpc>
              <a:spcBef>
                <a:spcPts val="2953"/>
              </a:spcBef>
              <a:spcAft>
                <a:spcPts val="0"/>
              </a:spcAft>
              <a:buSzPts val="1620"/>
              <a:buChar char="•"/>
              <a:defRPr/>
            </a:lvl8pPr>
            <a:lvl9pPr marL="2893116" lvl="8" indent="-233057" algn="l">
              <a:lnSpc>
                <a:spcPct val="100000"/>
              </a:lnSpc>
              <a:spcBef>
                <a:spcPts val="2953"/>
              </a:spcBef>
              <a:spcAft>
                <a:spcPts val="0"/>
              </a:spcAft>
              <a:buSzPts val="1620"/>
              <a:buChar char="•"/>
              <a:defRPr/>
            </a:lvl9pPr>
          </a:lstStyle>
          <a:p>
            <a:endParaRPr/>
          </a:p>
        </p:txBody>
      </p:sp>
      <p:sp>
        <p:nvSpPr>
          <p:cNvPr id="16" name="Google Shape;16;p25"/>
          <p:cNvSpPr txBox="1">
            <a:spLocks noGrp="1"/>
          </p:cNvSpPr>
          <p:nvPr>
            <p:ph type="sldNum" idx="12"/>
          </p:nvPr>
        </p:nvSpPr>
        <p:spPr>
          <a:xfrm>
            <a:off x="5917404" y="6508388"/>
            <a:ext cx="330042" cy="297389"/>
          </a:xfrm>
          <a:prstGeom prst="rect">
            <a:avLst/>
          </a:prstGeom>
          <a:noFill/>
          <a:ln>
            <a:noFill/>
          </a:ln>
        </p:spPr>
        <p:txBody>
          <a:bodyPr spcFirstLastPara="1" wrap="square" lIns="50800" tIns="50800" rIns="50800" bIns="50800" anchor="ctr" anchorCtr="0">
            <a:spAutoFit/>
          </a:bodyPr>
          <a:lstStyle>
            <a:lvl1pPr marL="0" lvl="0" indent="0" algn="ctr">
              <a:lnSpc>
                <a:spcPct val="100000"/>
              </a:lnSpc>
              <a:spcBef>
                <a:spcPts val="0"/>
              </a:spcBef>
              <a:spcAft>
                <a:spcPts val="0"/>
              </a:spcAft>
              <a:buClr>
                <a:srgbClr val="FFFFFF"/>
              </a:buClr>
              <a:buSzPts val="1800"/>
              <a:buFont typeface="Avenir"/>
              <a:buNone/>
              <a:defRPr sz="1266">
                <a:solidFill>
                  <a:srgbClr val="FFFFFF"/>
                </a:solidFill>
              </a:defRPr>
            </a:lvl1pPr>
            <a:lvl2pPr marL="0" lvl="1" indent="0" algn="ctr">
              <a:lnSpc>
                <a:spcPct val="100000"/>
              </a:lnSpc>
              <a:spcBef>
                <a:spcPts val="0"/>
              </a:spcBef>
              <a:spcAft>
                <a:spcPts val="0"/>
              </a:spcAft>
              <a:buClr>
                <a:srgbClr val="FFFFFF"/>
              </a:buClr>
              <a:buSzPts val="1800"/>
              <a:buFont typeface="Avenir"/>
              <a:buNone/>
              <a:defRPr sz="1266">
                <a:solidFill>
                  <a:srgbClr val="FFFFFF"/>
                </a:solidFill>
              </a:defRPr>
            </a:lvl2pPr>
            <a:lvl3pPr marL="0" lvl="2" indent="0" algn="ctr">
              <a:lnSpc>
                <a:spcPct val="100000"/>
              </a:lnSpc>
              <a:spcBef>
                <a:spcPts val="0"/>
              </a:spcBef>
              <a:spcAft>
                <a:spcPts val="0"/>
              </a:spcAft>
              <a:buClr>
                <a:srgbClr val="FFFFFF"/>
              </a:buClr>
              <a:buSzPts val="1800"/>
              <a:buFont typeface="Avenir"/>
              <a:buNone/>
              <a:defRPr sz="1266">
                <a:solidFill>
                  <a:srgbClr val="FFFFFF"/>
                </a:solidFill>
              </a:defRPr>
            </a:lvl3pPr>
            <a:lvl4pPr marL="0" lvl="3" indent="0" algn="ctr">
              <a:lnSpc>
                <a:spcPct val="100000"/>
              </a:lnSpc>
              <a:spcBef>
                <a:spcPts val="0"/>
              </a:spcBef>
              <a:spcAft>
                <a:spcPts val="0"/>
              </a:spcAft>
              <a:buClr>
                <a:srgbClr val="FFFFFF"/>
              </a:buClr>
              <a:buSzPts val="1800"/>
              <a:buFont typeface="Avenir"/>
              <a:buNone/>
              <a:defRPr sz="1266">
                <a:solidFill>
                  <a:srgbClr val="FFFFFF"/>
                </a:solidFill>
              </a:defRPr>
            </a:lvl4pPr>
            <a:lvl5pPr marL="0" lvl="4" indent="0" algn="ctr">
              <a:lnSpc>
                <a:spcPct val="100000"/>
              </a:lnSpc>
              <a:spcBef>
                <a:spcPts val="0"/>
              </a:spcBef>
              <a:spcAft>
                <a:spcPts val="0"/>
              </a:spcAft>
              <a:buClr>
                <a:srgbClr val="FFFFFF"/>
              </a:buClr>
              <a:buSzPts val="1800"/>
              <a:buFont typeface="Avenir"/>
              <a:buNone/>
              <a:defRPr sz="1266">
                <a:solidFill>
                  <a:srgbClr val="FFFFFF"/>
                </a:solidFill>
              </a:defRPr>
            </a:lvl5pPr>
            <a:lvl6pPr marL="0" lvl="5" indent="0" algn="ctr">
              <a:lnSpc>
                <a:spcPct val="100000"/>
              </a:lnSpc>
              <a:spcBef>
                <a:spcPts val="0"/>
              </a:spcBef>
              <a:spcAft>
                <a:spcPts val="0"/>
              </a:spcAft>
              <a:buClr>
                <a:srgbClr val="FFFFFF"/>
              </a:buClr>
              <a:buSzPts val="1800"/>
              <a:buFont typeface="Avenir"/>
              <a:buNone/>
              <a:defRPr sz="1266">
                <a:solidFill>
                  <a:srgbClr val="FFFFFF"/>
                </a:solidFill>
              </a:defRPr>
            </a:lvl6pPr>
            <a:lvl7pPr marL="0" lvl="6" indent="0" algn="ctr">
              <a:lnSpc>
                <a:spcPct val="100000"/>
              </a:lnSpc>
              <a:spcBef>
                <a:spcPts val="0"/>
              </a:spcBef>
              <a:spcAft>
                <a:spcPts val="0"/>
              </a:spcAft>
              <a:buClr>
                <a:srgbClr val="FFFFFF"/>
              </a:buClr>
              <a:buSzPts val="1800"/>
              <a:buFont typeface="Avenir"/>
              <a:buNone/>
              <a:defRPr sz="1266">
                <a:solidFill>
                  <a:srgbClr val="FFFFFF"/>
                </a:solidFill>
              </a:defRPr>
            </a:lvl7pPr>
            <a:lvl8pPr marL="0" lvl="7" indent="0" algn="ctr">
              <a:lnSpc>
                <a:spcPct val="100000"/>
              </a:lnSpc>
              <a:spcBef>
                <a:spcPts val="0"/>
              </a:spcBef>
              <a:spcAft>
                <a:spcPts val="0"/>
              </a:spcAft>
              <a:buClr>
                <a:srgbClr val="FFFFFF"/>
              </a:buClr>
              <a:buSzPts val="1800"/>
              <a:buFont typeface="Avenir"/>
              <a:buNone/>
              <a:defRPr sz="1266">
                <a:solidFill>
                  <a:srgbClr val="FFFFFF"/>
                </a:solidFill>
              </a:defRPr>
            </a:lvl8pPr>
            <a:lvl9pPr marL="0" lvl="8" indent="0" algn="ctr">
              <a:lnSpc>
                <a:spcPct val="100000"/>
              </a:lnSpc>
              <a:spcBef>
                <a:spcPts val="0"/>
              </a:spcBef>
              <a:spcAft>
                <a:spcPts val="0"/>
              </a:spcAft>
              <a:buClr>
                <a:srgbClr val="FFFFFF"/>
              </a:buClr>
              <a:buSzPts val="1800"/>
              <a:buFont typeface="Avenir"/>
              <a:buNone/>
              <a:defRPr sz="1266">
                <a:solidFill>
                  <a:srgbClr val="FFFFFF"/>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87098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17"/>
        <p:cNvGrpSpPr/>
        <p:nvPr/>
      </p:nvGrpSpPr>
      <p:grpSpPr>
        <a:xfrm>
          <a:off x="0" y="0"/>
          <a:ext cx="0" cy="0"/>
          <a:chOff x="0" y="0"/>
          <a:chExt cx="0" cy="0"/>
        </a:xfrm>
      </p:grpSpPr>
      <p:sp>
        <p:nvSpPr>
          <p:cNvPr id="18" name="Google Shape;18;p26"/>
          <p:cNvSpPr>
            <a:spLocks noGrp="1"/>
          </p:cNvSpPr>
          <p:nvPr>
            <p:ph type="pic" idx="2"/>
          </p:nvPr>
        </p:nvSpPr>
        <p:spPr>
          <a:xfrm>
            <a:off x="6096000" y="0"/>
            <a:ext cx="6096000" cy="6858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1pPr>
            <a:lvl2pPr marR="0" lvl="1"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2pPr>
            <a:lvl3pPr marR="0" lvl="2"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3pPr>
            <a:lvl4pPr marR="0" lvl="3"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4pPr>
            <a:lvl5pPr marR="0" lvl="4"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5pPr>
            <a:lvl6pPr marR="0" lvl="5"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6pPr>
            <a:lvl7pPr marR="0" lvl="6"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7pPr>
            <a:lvl8pPr marR="0" lvl="7"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8pPr>
            <a:lvl9pPr marR="0" lvl="8"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9pPr>
          </a:lstStyle>
          <a:p>
            <a:endParaRPr/>
          </a:p>
        </p:txBody>
      </p:sp>
      <p:sp>
        <p:nvSpPr>
          <p:cNvPr id="19" name="Google Shape;19;p26"/>
          <p:cNvSpPr txBox="1">
            <a:spLocks noGrp="1"/>
          </p:cNvSpPr>
          <p:nvPr>
            <p:ph type="title"/>
          </p:nvPr>
        </p:nvSpPr>
        <p:spPr>
          <a:xfrm>
            <a:off x="619125" y="428625"/>
            <a:ext cx="4762500" cy="1303734"/>
          </a:xfrm>
          <a:prstGeom prst="rect">
            <a:avLst/>
          </a:prstGeom>
          <a:noFill/>
          <a:ln>
            <a:noFill/>
          </a:ln>
        </p:spPr>
        <p:txBody>
          <a:bodyPr spcFirstLastPara="1" wrap="square" lIns="50800" tIns="50800" rIns="50800" bIns="50800" anchor="t" anchorCtr="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20" name="Google Shape;20;p26"/>
          <p:cNvSpPr txBox="1">
            <a:spLocks noGrp="1"/>
          </p:cNvSpPr>
          <p:nvPr>
            <p:ph type="body" idx="1"/>
          </p:nvPr>
        </p:nvSpPr>
        <p:spPr>
          <a:xfrm>
            <a:off x="619125" y="1982391"/>
            <a:ext cx="4762500" cy="4259461"/>
          </a:xfrm>
          <a:prstGeom prst="rect">
            <a:avLst/>
          </a:prstGeom>
          <a:noFill/>
          <a:ln>
            <a:noFill/>
          </a:ln>
        </p:spPr>
        <p:txBody>
          <a:bodyPr spcFirstLastPara="1" wrap="square" lIns="50800" tIns="50800" rIns="50800" bIns="50800" anchor="ctr" anchorCtr="0">
            <a:normAutofit/>
          </a:bodyPr>
          <a:lstStyle>
            <a:lvl1pPr marL="321457" lvl="0" indent="-281275" algn="l">
              <a:lnSpc>
                <a:spcPct val="100000"/>
              </a:lnSpc>
              <a:spcBef>
                <a:spcPts val="2250"/>
              </a:spcBef>
              <a:spcAft>
                <a:spcPts val="0"/>
              </a:spcAft>
              <a:buSzPts val="2700"/>
              <a:buFont typeface="Avenir"/>
              <a:buChar char="•"/>
              <a:defRPr sz="2109"/>
            </a:lvl1pPr>
            <a:lvl2pPr marL="642915" lvl="1" indent="-281275" algn="l">
              <a:lnSpc>
                <a:spcPct val="100000"/>
              </a:lnSpc>
              <a:spcBef>
                <a:spcPts val="2250"/>
              </a:spcBef>
              <a:spcAft>
                <a:spcPts val="0"/>
              </a:spcAft>
              <a:buSzPts val="2700"/>
              <a:buFont typeface="Avenir"/>
              <a:buChar char="•"/>
              <a:defRPr sz="2109"/>
            </a:lvl2pPr>
            <a:lvl3pPr marL="964372" lvl="2" indent="-281275" algn="l">
              <a:lnSpc>
                <a:spcPct val="100000"/>
              </a:lnSpc>
              <a:spcBef>
                <a:spcPts val="2250"/>
              </a:spcBef>
              <a:spcAft>
                <a:spcPts val="0"/>
              </a:spcAft>
              <a:buSzPts val="2700"/>
              <a:buFont typeface="Avenir"/>
              <a:buChar char="•"/>
              <a:defRPr sz="2109"/>
            </a:lvl3pPr>
            <a:lvl4pPr marL="1285829" lvl="3" indent="-281275" algn="l">
              <a:lnSpc>
                <a:spcPct val="100000"/>
              </a:lnSpc>
              <a:spcBef>
                <a:spcPts val="2250"/>
              </a:spcBef>
              <a:spcAft>
                <a:spcPts val="0"/>
              </a:spcAft>
              <a:buSzPts val="2700"/>
              <a:buFont typeface="Avenir"/>
              <a:buChar char="•"/>
              <a:defRPr sz="2109"/>
            </a:lvl4pPr>
            <a:lvl5pPr marL="1607287" lvl="4" indent="-281275" algn="l">
              <a:lnSpc>
                <a:spcPct val="100000"/>
              </a:lnSpc>
              <a:spcBef>
                <a:spcPts val="2250"/>
              </a:spcBef>
              <a:spcAft>
                <a:spcPts val="0"/>
              </a:spcAft>
              <a:buSzPts val="2700"/>
              <a:buFont typeface="Avenir"/>
              <a:buChar char="•"/>
              <a:defRPr sz="2109"/>
            </a:lvl5pPr>
            <a:lvl6pPr marL="1928744" lvl="5" indent="-233057" algn="l">
              <a:lnSpc>
                <a:spcPct val="100000"/>
              </a:lnSpc>
              <a:spcBef>
                <a:spcPts val="2953"/>
              </a:spcBef>
              <a:spcAft>
                <a:spcPts val="0"/>
              </a:spcAft>
              <a:buSzPts val="1620"/>
              <a:buChar char="•"/>
              <a:defRPr/>
            </a:lvl6pPr>
            <a:lvl7pPr marL="2250201" lvl="6" indent="-233057" algn="l">
              <a:lnSpc>
                <a:spcPct val="100000"/>
              </a:lnSpc>
              <a:spcBef>
                <a:spcPts val="2953"/>
              </a:spcBef>
              <a:spcAft>
                <a:spcPts val="0"/>
              </a:spcAft>
              <a:buSzPts val="1620"/>
              <a:buChar char="•"/>
              <a:defRPr/>
            </a:lvl7pPr>
            <a:lvl8pPr marL="2571659" lvl="7" indent="-233057" algn="l">
              <a:lnSpc>
                <a:spcPct val="100000"/>
              </a:lnSpc>
              <a:spcBef>
                <a:spcPts val="2953"/>
              </a:spcBef>
              <a:spcAft>
                <a:spcPts val="0"/>
              </a:spcAft>
              <a:buSzPts val="1620"/>
              <a:buChar char="•"/>
              <a:defRPr/>
            </a:lvl8pPr>
            <a:lvl9pPr marL="2893116" lvl="8" indent="-233057" algn="l">
              <a:lnSpc>
                <a:spcPct val="100000"/>
              </a:lnSpc>
              <a:spcBef>
                <a:spcPts val="2953"/>
              </a:spcBef>
              <a:spcAft>
                <a:spcPts val="0"/>
              </a:spcAft>
              <a:buSzPts val="1620"/>
              <a:buChar char="•"/>
              <a:defRPr/>
            </a:lvl9pPr>
          </a:lstStyle>
          <a:p>
            <a:endParaRPr/>
          </a:p>
        </p:txBody>
      </p:sp>
      <p:sp>
        <p:nvSpPr>
          <p:cNvPr id="21" name="Google Shape;21;p26"/>
          <p:cNvSpPr txBox="1">
            <a:spLocks noGrp="1"/>
          </p:cNvSpPr>
          <p:nvPr>
            <p:ph type="sldNum" idx="12"/>
          </p:nvPr>
        </p:nvSpPr>
        <p:spPr>
          <a:xfrm>
            <a:off x="5917404" y="6508388"/>
            <a:ext cx="330042" cy="297389"/>
          </a:xfrm>
          <a:prstGeom prst="rect">
            <a:avLst/>
          </a:prstGeom>
          <a:noFill/>
          <a:ln>
            <a:noFill/>
          </a:ln>
        </p:spPr>
        <p:txBody>
          <a:bodyPr spcFirstLastPara="1" wrap="square" lIns="50800" tIns="50800" rIns="50800" bIns="50800" anchor="ctr" anchorCtr="0">
            <a:spAutoFit/>
          </a:bodyPr>
          <a:lstStyle>
            <a:lvl1pPr marL="0" lvl="0" indent="0" algn="ctr">
              <a:lnSpc>
                <a:spcPct val="100000"/>
              </a:lnSpc>
              <a:spcBef>
                <a:spcPts val="0"/>
              </a:spcBef>
              <a:spcAft>
                <a:spcPts val="0"/>
              </a:spcAft>
              <a:buClr>
                <a:srgbClr val="FFFFFF"/>
              </a:buClr>
              <a:buSzPts val="1800"/>
              <a:buFont typeface="Avenir"/>
              <a:buNone/>
              <a:defRPr sz="1266">
                <a:solidFill>
                  <a:srgbClr val="FFFFFF"/>
                </a:solidFill>
              </a:defRPr>
            </a:lvl1pPr>
            <a:lvl2pPr marL="0" lvl="1" indent="0" algn="ctr">
              <a:lnSpc>
                <a:spcPct val="100000"/>
              </a:lnSpc>
              <a:spcBef>
                <a:spcPts val="0"/>
              </a:spcBef>
              <a:spcAft>
                <a:spcPts val="0"/>
              </a:spcAft>
              <a:buClr>
                <a:srgbClr val="FFFFFF"/>
              </a:buClr>
              <a:buSzPts val="1800"/>
              <a:buFont typeface="Avenir"/>
              <a:buNone/>
              <a:defRPr sz="1266">
                <a:solidFill>
                  <a:srgbClr val="FFFFFF"/>
                </a:solidFill>
              </a:defRPr>
            </a:lvl2pPr>
            <a:lvl3pPr marL="0" lvl="2" indent="0" algn="ctr">
              <a:lnSpc>
                <a:spcPct val="100000"/>
              </a:lnSpc>
              <a:spcBef>
                <a:spcPts val="0"/>
              </a:spcBef>
              <a:spcAft>
                <a:spcPts val="0"/>
              </a:spcAft>
              <a:buClr>
                <a:srgbClr val="FFFFFF"/>
              </a:buClr>
              <a:buSzPts val="1800"/>
              <a:buFont typeface="Avenir"/>
              <a:buNone/>
              <a:defRPr sz="1266">
                <a:solidFill>
                  <a:srgbClr val="FFFFFF"/>
                </a:solidFill>
              </a:defRPr>
            </a:lvl3pPr>
            <a:lvl4pPr marL="0" lvl="3" indent="0" algn="ctr">
              <a:lnSpc>
                <a:spcPct val="100000"/>
              </a:lnSpc>
              <a:spcBef>
                <a:spcPts val="0"/>
              </a:spcBef>
              <a:spcAft>
                <a:spcPts val="0"/>
              </a:spcAft>
              <a:buClr>
                <a:srgbClr val="FFFFFF"/>
              </a:buClr>
              <a:buSzPts val="1800"/>
              <a:buFont typeface="Avenir"/>
              <a:buNone/>
              <a:defRPr sz="1266">
                <a:solidFill>
                  <a:srgbClr val="FFFFFF"/>
                </a:solidFill>
              </a:defRPr>
            </a:lvl4pPr>
            <a:lvl5pPr marL="0" lvl="4" indent="0" algn="ctr">
              <a:lnSpc>
                <a:spcPct val="100000"/>
              </a:lnSpc>
              <a:spcBef>
                <a:spcPts val="0"/>
              </a:spcBef>
              <a:spcAft>
                <a:spcPts val="0"/>
              </a:spcAft>
              <a:buClr>
                <a:srgbClr val="FFFFFF"/>
              </a:buClr>
              <a:buSzPts val="1800"/>
              <a:buFont typeface="Avenir"/>
              <a:buNone/>
              <a:defRPr sz="1266">
                <a:solidFill>
                  <a:srgbClr val="FFFFFF"/>
                </a:solidFill>
              </a:defRPr>
            </a:lvl5pPr>
            <a:lvl6pPr marL="0" lvl="5" indent="0" algn="ctr">
              <a:lnSpc>
                <a:spcPct val="100000"/>
              </a:lnSpc>
              <a:spcBef>
                <a:spcPts val="0"/>
              </a:spcBef>
              <a:spcAft>
                <a:spcPts val="0"/>
              </a:spcAft>
              <a:buClr>
                <a:srgbClr val="FFFFFF"/>
              </a:buClr>
              <a:buSzPts val="1800"/>
              <a:buFont typeface="Avenir"/>
              <a:buNone/>
              <a:defRPr sz="1266">
                <a:solidFill>
                  <a:srgbClr val="FFFFFF"/>
                </a:solidFill>
              </a:defRPr>
            </a:lvl6pPr>
            <a:lvl7pPr marL="0" lvl="6" indent="0" algn="ctr">
              <a:lnSpc>
                <a:spcPct val="100000"/>
              </a:lnSpc>
              <a:spcBef>
                <a:spcPts val="0"/>
              </a:spcBef>
              <a:spcAft>
                <a:spcPts val="0"/>
              </a:spcAft>
              <a:buClr>
                <a:srgbClr val="FFFFFF"/>
              </a:buClr>
              <a:buSzPts val="1800"/>
              <a:buFont typeface="Avenir"/>
              <a:buNone/>
              <a:defRPr sz="1266">
                <a:solidFill>
                  <a:srgbClr val="FFFFFF"/>
                </a:solidFill>
              </a:defRPr>
            </a:lvl7pPr>
            <a:lvl8pPr marL="0" lvl="7" indent="0" algn="ctr">
              <a:lnSpc>
                <a:spcPct val="100000"/>
              </a:lnSpc>
              <a:spcBef>
                <a:spcPts val="0"/>
              </a:spcBef>
              <a:spcAft>
                <a:spcPts val="0"/>
              </a:spcAft>
              <a:buClr>
                <a:srgbClr val="FFFFFF"/>
              </a:buClr>
              <a:buSzPts val="1800"/>
              <a:buFont typeface="Avenir"/>
              <a:buNone/>
              <a:defRPr sz="1266">
                <a:solidFill>
                  <a:srgbClr val="FFFFFF"/>
                </a:solidFill>
              </a:defRPr>
            </a:lvl8pPr>
            <a:lvl9pPr marL="0" lvl="8" indent="0" algn="ctr">
              <a:lnSpc>
                <a:spcPct val="100000"/>
              </a:lnSpc>
              <a:spcBef>
                <a:spcPts val="0"/>
              </a:spcBef>
              <a:spcAft>
                <a:spcPts val="0"/>
              </a:spcAft>
              <a:buClr>
                <a:srgbClr val="FFFFFF"/>
              </a:buClr>
              <a:buSzPts val="1800"/>
              <a:buFont typeface="Avenir"/>
              <a:buNone/>
              <a:defRPr sz="1266">
                <a:solidFill>
                  <a:srgbClr val="FFFFFF"/>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61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22"/>
        <p:cNvGrpSpPr/>
        <p:nvPr/>
      </p:nvGrpSpPr>
      <p:grpSpPr>
        <a:xfrm>
          <a:off x="0" y="0"/>
          <a:ext cx="0" cy="0"/>
          <a:chOff x="0" y="0"/>
          <a:chExt cx="0" cy="0"/>
        </a:xfrm>
      </p:grpSpPr>
      <p:sp>
        <p:nvSpPr>
          <p:cNvPr id="23" name="Google Shape;23;p27"/>
          <p:cNvSpPr>
            <a:spLocks noGrp="1"/>
          </p:cNvSpPr>
          <p:nvPr>
            <p:ph type="pic" idx="2"/>
          </p:nvPr>
        </p:nvSpPr>
        <p:spPr>
          <a:xfrm>
            <a:off x="6096000" y="3430584"/>
            <a:ext cx="6096000" cy="342900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1pPr>
            <a:lvl2pPr marR="0" lvl="1"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2pPr>
            <a:lvl3pPr marR="0" lvl="2"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3pPr>
            <a:lvl4pPr marR="0" lvl="3"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4pPr>
            <a:lvl5pPr marR="0" lvl="4"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5pPr>
            <a:lvl6pPr marR="0" lvl="5"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6pPr>
            <a:lvl7pPr marR="0" lvl="6"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7pPr>
            <a:lvl8pPr marR="0" lvl="7"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8pPr>
            <a:lvl9pPr marR="0" lvl="8"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9pPr>
          </a:lstStyle>
          <a:p>
            <a:endParaRPr/>
          </a:p>
        </p:txBody>
      </p:sp>
      <p:sp>
        <p:nvSpPr>
          <p:cNvPr id="24" name="Google Shape;24;p27"/>
          <p:cNvSpPr>
            <a:spLocks noGrp="1"/>
          </p:cNvSpPr>
          <p:nvPr>
            <p:ph type="pic" idx="3"/>
          </p:nvPr>
        </p:nvSpPr>
        <p:spPr>
          <a:xfrm>
            <a:off x="6096000" y="0"/>
            <a:ext cx="6096000" cy="3429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1pPr>
            <a:lvl2pPr marR="0" lvl="1"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2pPr>
            <a:lvl3pPr marR="0" lvl="2"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3pPr>
            <a:lvl4pPr marR="0" lvl="3"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4pPr>
            <a:lvl5pPr marR="0" lvl="4"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5pPr>
            <a:lvl6pPr marR="0" lvl="5"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6pPr>
            <a:lvl7pPr marR="0" lvl="6"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7pPr>
            <a:lvl8pPr marR="0" lvl="7"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8pPr>
            <a:lvl9pPr marR="0" lvl="8"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9pPr>
          </a:lstStyle>
          <a:p>
            <a:endParaRPr/>
          </a:p>
        </p:txBody>
      </p:sp>
      <p:sp>
        <p:nvSpPr>
          <p:cNvPr id="25" name="Google Shape;25;p27"/>
          <p:cNvSpPr>
            <a:spLocks noGrp="1"/>
          </p:cNvSpPr>
          <p:nvPr>
            <p:ph type="pic" idx="4"/>
          </p:nvPr>
        </p:nvSpPr>
        <p:spPr>
          <a:xfrm>
            <a:off x="0" y="0"/>
            <a:ext cx="6096000" cy="6858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1pPr>
            <a:lvl2pPr marR="0" lvl="1"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2pPr>
            <a:lvl3pPr marR="0" lvl="2"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3pPr>
            <a:lvl4pPr marR="0" lvl="3"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4pPr>
            <a:lvl5pPr marR="0" lvl="4"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5pPr>
            <a:lvl6pPr marR="0" lvl="5"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6pPr>
            <a:lvl7pPr marR="0" lvl="6"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7pPr>
            <a:lvl8pPr marR="0" lvl="7"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8pPr>
            <a:lvl9pPr marR="0" lvl="8"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9pPr>
          </a:lstStyle>
          <a:p>
            <a:endParaRPr/>
          </a:p>
        </p:txBody>
      </p:sp>
      <p:sp>
        <p:nvSpPr>
          <p:cNvPr id="26" name="Google Shape;26;p27"/>
          <p:cNvSpPr txBox="1">
            <a:spLocks noGrp="1"/>
          </p:cNvSpPr>
          <p:nvPr>
            <p:ph type="sldNum" idx="12"/>
          </p:nvPr>
        </p:nvSpPr>
        <p:spPr>
          <a:xfrm>
            <a:off x="5917404" y="6508388"/>
            <a:ext cx="330042" cy="297389"/>
          </a:xfrm>
          <a:prstGeom prst="rect">
            <a:avLst/>
          </a:prstGeom>
          <a:noFill/>
          <a:ln>
            <a:noFill/>
          </a:ln>
        </p:spPr>
        <p:txBody>
          <a:bodyPr spcFirstLastPara="1" wrap="square" lIns="50800" tIns="50800" rIns="50800" bIns="50800" anchor="ctr" anchorCtr="0">
            <a:spAutoFit/>
          </a:bodyPr>
          <a:lstStyle>
            <a:lvl1pPr marL="0" lvl="0" indent="0" algn="ctr">
              <a:lnSpc>
                <a:spcPct val="100000"/>
              </a:lnSpc>
              <a:spcBef>
                <a:spcPts val="0"/>
              </a:spcBef>
              <a:spcAft>
                <a:spcPts val="0"/>
              </a:spcAft>
              <a:buClr>
                <a:srgbClr val="FFFFFF"/>
              </a:buClr>
              <a:buSzPts val="1800"/>
              <a:buFont typeface="Avenir"/>
              <a:buNone/>
              <a:defRPr sz="1266">
                <a:solidFill>
                  <a:srgbClr val="FFFFFF"/>
                </a:solidFill>
              </a:defRPr>
            </a:lvl1pPr>
            <a:lvl2pPr marL="0" lvl="1" indent="0" algn="ctr">
              <a:lnSpc>
                <a:spcPct val="100000"/>
              </a:lnSpc>
              <a:spcBef>
                <a:spcPts val="0"/>
              </a:spcBef>
              <a:spcAft>
                <a:spcPts val="0"/>
              </a:spcAft>
              <a:buClr>
                <a:srgbClr val="FFFFFF"/>
              </a:buClr>
              <a:buSzPts val="1800"/>
              <a:buFont typeface="Avenir"/>
              <a:buNone/>
              <a:defRPr sz="1266">
                <a:solidFill>
                  <a:srgbClr val="FFFFFF"/>
                </a:solidFill>
              </a:defRPr>
            </a:lvl2pPr>
            <a:lvl3pPr marL="0" lvl="2" indent="0" algn="ctr">
              <a:lnSpc>
                <a:spcPct val="100000"/>
              </a:lnSpc>
              <a:spcBef>
                <a:spcPts val="0"/>
              </a:spcBef>
              <a:spcAft>
                <a:spcPts val="0"/>
              </a:spcAft>
              <a:buClr>
                <a:srgbClr val="FFFFFF"/>
              </a:buClr>
              <a:buSzPts val="1800"/>
              <a:buFont typeface="Avenir"/>
              <a:buNone/>
              <a:defRPr sz="1266">
                <a:solidFill>
                  <a:srgbClr val="FFFFFF"/>
                </a:solidFill>
              </a:defRPr>
            </a:lvl3pPr>
            <a:lvl4pPr marL="0" lvl="3" indent="0" algn="ctr">
              <a:lnSpc>
                <a:spcPct val="100000"/>
              </a:lnSpc>
              <a:spcBef>
                <a:spcPts val="0"/>
              </a:spcBef>
              <a:spcAft>
                <a:spcPts val="0"/>
              </a:spcAft>
              <a:buClr>
                <a:srgbClr val="FFFFFF"/>
              </a:buClr>
              <a:buSzPts val="1800"/>
              <a:buFont typeface="Avenir"/>
              <a:buNone/>
              <a:defRPr sz="1266">
                <a:solidFill>
                  <a:srgbClr val="FFFFFF"/>
                </a:solidFill>
              </a:defRPr>
            </a:lvl4pPr>
            <a:lvl5pPr marL="0" lvl="4" indent="0" algn="ctr">
              <a:lnSpc>
                <a:spcPct val="100000"/>
              </a:lnSpc>
              <a:spcBef>
                <a:spcPts val="0"/>
              </a:spcBef>
              <a:spcAft>
                <a:spcPts val="0"/>
              </a:spcAft>
              <a:buClr>
                <a:srgbClr val="FFFFFF"/>
              </a:buClr>
              <a:buSzPts val="1800"/>
              <a:buFont typeface="Avenir"/>
              <a:buNone/>
              <a:defRPr sz="1266">
                <a:solidFill>
                  <a:srgbClr val="FFFFFF"/>
                </a:solidFill>
              </a:defRPr>
            </a:lvl5pPr>
            <a:lvl6pPr marL="0" lvl="5" indent="0" algn="ctr">
              <a:lnSpc>
                <a:spcPct val="100000"/>
              </a:lnSpc>
              <a:spcBef>
                <a:spcPts val="0"/>
              </a:spcBef>
              <a:spcAft>
                <a:spcPts val="0"/>
              </a:spcAft>
              <a:buClr>
                <a:srgbClr val="FFFFFF"/>
              </a:buClr>
              <a:buSzPts val="1800"/>
              <a:buFont typeface="Avenir"/>
              <a:buNone/>
              <a:defRPr sz="1266">
                <a:solidFill>
                  <a:srgbClr val="FFFFFF"/>
                </a:solidFill>
              </a:defRPr>
            </a:lvl6pPr>
            <a:lvl7pPr marL="0" lvl="6" indent="0" algn="ctr">
              <a:lnSpc>
                <a:spcPct val="100000"/>
              </a:lnSpc>
              <a:spcBef>
                <a:spcPts val="0"/>
              </a:spcBef>
              <a:spcAft>
                <a:spcPts val="0"/>
              </a:spcAft>
              <a:buClr>
                <a:srgbClr val="FFFFFF"/>
              </a:buClr>
              <a:buSzPts val="1800"/>
              <a:buFont typeface="Avenir"/>
              <a:buNone/>
              <a:defRPr sz="1266">
                <a:solidFill>
                  <a:srgbClr val="FFFFFF"/>
                </a:solidFill>
              </a:defRPr>
            </a:lvl7pPr>
            <a:lvl8pPr marL="0" lvl="7" indent="0" algn="ctr">
              <a:lnSpc>
                <a:spcPct val="100000"/>
              </a:lnSpc>
              <a:spcBef>
                <a:spcPts val="0"/>
              </a:spcBef>
              <a:spcAft>
                <a:spcPts val="0"/>
              </a:spcAft>
              <a:buClr>
                <a:srgbClr val="FFFFFF"/>
              </a:buClr>
              <a:buSzPts val="1800"/>
              <a:buFont typeface="Avenir"/>
              <a:buNone/>
              <a:defRPr sz="1266">
                <a:solidFill>
                  <a:srgbClr val="FFFFFF"/>
                </a:solidFill>
              </a:defRPr>
            </a:lvl8pPr>
            <a:lvl9pPr marL="0" lvl="8" indent="0" algn="ctr">
              <a:lnSpc>
                <a:spcPct val="100000"/>
              </a:lnSpc>
              <a:spcBef>
                <a:spcPts val="0"/>
              </a:spcBef>
              <a:spcAft>
                <a:spcPts val="0"/>
              </a:spcAft>
              <a:buClr>
                <a:srgbClr val="FFFFFF"/>
              </a:buClr>
              <a:buSzPts val="1800"/>
              <a:buFont typeface="Avenir"/>
              <a:buNone/>
              <a:defRPr sz="1266">
                <a:solidFill>
                  <a:srgbClr val="FFFFFF"/>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33006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27"/>
        <p:cNvGrpSpPr/>
        <p:nvPr/>
      </p:nvGrpSpPr>
      <p:grpSpPr>
        <a:xfrm>
          <a:off x="0" y="0"/>
          <a:ext cx="0" cy="0"/>
          <a:chOff x="0" y="0"/>
          <a:chExt cx="0" cy="0"/>
        </a:xfrm>
      </p:grpSpPr>
      <p:sp>
        <p:nvSpPr>
          <p:cNvPr id="28" name="Google Shape;28;p28"/>
          <p:cNvSpPr txBox="1">
            <a:spLocks noGrp="1"/>
          </p:cNvSpPr>
          <p:nvPr>
            <p:ph type="title"/>
          </p:nvPr>
        </p:nvSpPr>
        <p:spPr>
          <a:xfrm>
            <a:off x="619125" y="428625"/>
            <a:ext cx="10953750" cy="1000125"/>
          </a:xfrm>
          <a:prstGeom prst="rect">
            <a:avLst/>
          </a:prstGeom>
          <a:noFill/>
          <a:ln>
            <a:noFill/>
          </a:ln>
        </p:spPr>
        <p:txBody>
          <a:bodyPr spcFirstLastPara="1" wrap="square" lIns="50800" tIns="50800" rIns="50800" bIns="50800" anchor="t" anchorCtr="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29" name="Google Shape;29;p28"/>
          <p:cNvSpPr txBox="1">
            <a:spLocks noGrp="1"/>
          </p:cNvSpPr>
          <p:nvPr>
            <p:ph type="sldNum" idx="12"/>
          </p:nvPr>
        </p:nvSpPr>
        <p:spPr>
          <a:xfrm>
            <a:off x="5917404" y="6508388"/>
            <a:ext cx="330042" cy="297389"/>
          </a:xfrm>
          <a:prstGeom prst="rect">
            <a:avLst/>
          </a:prstGeom>
          <a:noFill/>
          <a:ln>
            <a:noFill/>
          </a:ln>
        </p:spPr>
        <p:txBody>
          <a:bodyPr spcFirstLastPara="1" wrap="square" lIns="50800" tIns="50800" rIns="50800" bIns="50800" anchor="ctr" anchorCtr="0">
            <a:spAutoFit/>
          </a:bodyPr>
          <a:lstStyle>
            <a:lvl1pPr marL="0" lvl="0" indent="0" algn="ctr">
              <a:lnSpc>
                <a:spcPct val="100000"/>
              </a:lnSpc>
              <a:spcBef>
                <a:spcPts val="0"/>
              </a:spcBef>
              <a:spcAft>
                <a:spcPts val="0"/>
              </a:spcAft>
              <a:buClr>
                <a:srgbClr val="FFFFFF"/>
              </a:buClr>
              <a:buSzPts val="1800"/>
              <a:buFont typeface="Avenir"/>
              <a:buNone/>
              <a:defRPr sz="1266">
                <a:solidFill>
                  <a:srgbClr val="FFFFFF"/>
                </a:solidFill>
              </a:defRPr>
            </a:lvl1pPr>
            <a:lvl2pPr marL="0" lvl="1" indent="0" algn="ctr">
              <a:lnSpc>
                <a:spcPct val="100000"/>
              </a:lnSpc>
              <a:spcBef>
                <a:spcPts val="0"/>
              </a:spcBef>
              <a:spcAft>
                <a:spcPts val="0"/>
              </a:spcAft>
              <a:buClr>
                <a:srgbClr val="FFFFFF"/>
              </a:buClr>
              <a:buSzPts val="1800"/>
              <a:buFont typeface="Avenir"/>
              <a:buNone/>
              <a:defRPr sz="1266">
                <a:solidFill>
                  <a:srgbClr val="FFFFFF"/>
                </a:solidFill>
              </a:defRPr>
            </a:lvl2pPr>
            <a:lvl3pPr marL="0" lvl="2" indent="0" algn="ctr">
              <a:lnSpc>
                <a:spcPct val="100000"/>
              </a:lnSpc>
              <a:spcBef>
                <a:spcPts val="0"/>
              </a:spcBef>
              <a:spcAft>
                <a:spcPts val="0"/>
              </a:spcAft>
              <a:buClr>
                <a:srgbClr val="FFFFFF"/>
              </a:buClr>
              <a:buSzPts val="1800"/>
              <a:buFont typeface="Avenir"/>
              <a:buNone/>
              <a:defRPr sz="1266">
                <a:solidFill>
                  <a:srgbClr val="FFFFFF"/>
                </a:solidFill>
              </a:defRPr>
            </a:lvl3pPr>
            <a:lvl4pPr marL="0" lvl="3" indent="0" algn="ctr">
              <a:lnSpc>
                <a:spcPct val="100000"/>
              </a:lnSpc>
              <a:spcBef>
                <a:spcPts val="0"/>
              </a:spcBef>
              <a:spcAft>
                <a:spcPts val="0"/>
              </a:spcAft>
              <a:buClr>
                <a:srgbClr val="FFFFFF"/>
              </a:buClr>
              <a:buSzPts val="1800"/>
              <a:buFont typeface="Avenir"/>
              <a:buNone/>
              <a:defRPr sz="1266">
                <a:solidFill>
                  <a:srgbClr val="FFFFFF"/>
                </a:solidFill>
              </a:defRPr>
            </a:lvl4pPr>
            <a:lvl5pPr marL="0" lvl="4" indent="0" algn="ctr">
              <a:lnSpc>
                <a:spcPct val="100000"/>
              </a:lnSpc>
              <a:spcBef>
                <a:spcPts val="0"/>
              </a:spcBef>
              <a:spcAft>
                <a:spcPts val="0"/>
              </a:spcAft>
              <a:buClr>
                <a:srgbClr val="FFFFFF"/>
              </a:buClr>
              <a:buSzPts val="1800"/>
              <a:buFont typeface="Avenir"/>
              <a:buNone/>
              <a:defRPr sz="1266">
                <a:solidFill>
                  <a:srgbClr val="FFFFFF"/>
                </a:solidFill>
              </a:defRPr>
            </a:lvl5pPr>
            <a:lvl6pPr marL="0" lvl="5" indent="0" algn="ctr">
              <a:lnSpc>
                <a:spcPct val="100000"/>
              </a:lnSpc>
              <a:spcBef>
                <a:spcPts val="0"/>
              </a:spcBef>
              <a:spcAft>
                <a:spcPts val="0"/>
              </a:spcAft>
              <a:buClr>
                <a:srgbClr val="FFFFFF"/>
              </a:buClr>
              <a:buSzPts val="1800"/>
              <a:buFont typeface="Avenir"/>
              <a:buNone/>
              <a:defRPr sz="1266">
                <a:solidFill>
                  <a:srgbClr val="FFFFFF"/>
                </a:solidFill>
              </a:defRPr>
            </a:lvl6pPr>
            <a:lvl7pPr marL="0" lvl="6" indent="0" algn="ctr">
              <a:lnSpc>
                <a:spcPct val="100000"/>
              </a:lnSpc>
              <a:spcBef>
                <a:spcPts val="0"/>
              </a:spcBef>
              <a:spcAft>
                <a:spcPts val="0"/>
              </a:spcAft>
              <a:buClr>
                <a:srgbClr val="FFFFFF"/>
              </a:buClr>
              <a:buSzPts val="1800"/>
              <a:buFont typeface="Avenir"/>
              <a:buNone/>
              <a:defRPr sz="1266">
                <a:solidFill>
                  <a:srgbClr val="FFFFFF"/>
                </a:solidFill>
              </a:defRPr>
            </a:lvl7pPr>
            <a:lvl8pPr marL="0" lvl="7" indent="0" algn="ctr">
              <a:lnSpc>
                <a:spcPct val="100000"/>
              </a:lnSpc>
              <a:spcBef>
                <a:spcPts val="0"/>
              </a:spcBef>
              <a:spcAft>
                <a:spcPts val="0"/>
              </a:spcAft>
              <a:buClr>
                <a:srgbClr val="FFFFFF"/>
              </a:buClr>
              <a:buSzPts val="1800"/>
              <a:buFont typeface="Avenir"/>
              <a:buNone/>
              <a:defRPr sz="1266">
                <a:solidFill>
                  <a:srgbClr val="FFFFFF"/>
                </a:solidFill>
              </a:defRPr>
            </a:lvl8pPr>
            <a:lvl9pPr marL="0" lvl="8" indent="0" algn="ctr">
              <a:lnSpc>
                <a:spcPct val="100000"/>
              </a:lnSpc>
              <a:spcBef>
                <a:spcPts val="0"/>
              </a:spcBef>
              <a:spcAft>
                <a:spcPts val="0"/>
              </a:spcAft>
              <a:buClr>
                <a:srgbClr val="FFFFFF"/>
              </a:buClr>
              <a:buSzPts val="1800"/>
              <a:buFont typeface="Avenir"/>
              <a:buNone/>
              <a:defRPr sz="1266">
                <a:solidFill>
                  <a:srgbClr val="FFFFFF"/>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13836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hoto - Horizontal">
  <p:cSld name="Photo - Horizontal">
    <p:spTree>
      <p:nvGrpSpPr>
        <p:cNvPr id="1" name="Shape 30"/>
        <p:cNvGrpSpPr/>
        <p:nvPr/>
      </p:nvGrpSpPr>
      <p:grpSpPr>
        <a:xfrm>
          <a:off x="0" y="0"/>
          <a:ext cx="0" cy="0"/>
          <a:chOff x="0" y="0"/>
          <a:chExt cx="0" cy="0"/>
        </a:xfrm>
      </p:grpSpPr>
      <p:sp>
        <p:nvSpPr>
          <p:cNvPr id="31" name="Google Shape;31;p29"/>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1pPr>
            <a:lvl2pPr marR="0" lvl="1"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2pPr>
            <a:lvl3pPr marR="0" lvl="2"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3pPr>
            <a:lvl4pPr marR="0" lvl="3"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4pPr>
            <a:lvl5pPr marR="0" lvl="4"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5pPr>
            <a:lvl6pPr marR="0" lvl="5"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6pPr>
            <a:lvl7pPr marR="0" lvl="6"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7pPr>
            <a:lvl8pPr marR="0" lvl="7"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8pPr>
            <a:lvl9pPr marR="0" lvl="8"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9pPr>
          </a:lstStyle>
          <a:p>
            <a:endParaRPr/>
          </a:p>
        </p:txBody>
      </p:sp>
      <p:sp>
        <p:nvSpPr>
          <p:cNvPr id="32" name="Google Shape;32;p29"/>
          <p:cNvSpPr txBox="1">
            <a:spLocks noGrp="1"/>
          </p:cNvSpPr>
          <p:nvPr>
            <p:ph type="title"/>
          </p:nvPr>
        </p:nvSpPr>
        <p:spPr>
          <a:xfrm>
            <a:off x="619125" y="705445"/>
            <a:ext cx="10953750" cy="1026914"/>
          </a:xfrm>
          <a:prstGeom prst="rect">
            <a:avLst/>
          </a:prstGeom>
          <a:noFill/>
          <a:ln>
            <a:noFill/>
          </a:ln>
        </p:spPr>
        <p:txBody>
          <a:bodyPr spcFirstLastPara="1" wrap="square" lIns="50800" tIns="50800" rIns="50800" bIns="50800" anchor="t" anchorCtr="0">
            <a:normAutofit/>
          </a:bodyPr>
          <a:lstStyle>
            <a:lvl1pPr lvl="0" algn="l">
              <a:lnSpc>
                <a:spcPct val="100000"/>
              </a:lnSpc>
              <a:spcBef>
                <a:spcPts val="0"/>
              </a:spcBef>
              <a:spcAft>
                <a:spcPts val="0"/>
              </a:spcAft>
              <a:buClr>
                <a:srgbClr val="FFFFFF"/>
              </a:buClr>
              <a:buSzPts val="6200"/>
              <a:buFont typeface="Avenir"/>
              <a:buNone/>
              <a:defRPr sz="4359"/>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33" name="Google Shape;33;p29"/>
          <p:cNvSpPr txBox="1">
            <a:spLocks noGrp="1"/>
          </p:cNvSpPr>
          <p:nvPr>
            <p:ph type="body" idx="1"/>
          </p:nvPr>
        </p:nvSpPr>
        <p:spPr>
          <a:xfrm>
            <a:off x="619125" y="357187"/>
            <a:ext cx="10953750" cy="357188"/>
          </a:xfrm>
          <a:prstGeom prst="rect">
            <a:avLst/>
          </a:prstGeom>
          <a:noFill/>
          <a:ln>
            <a:noFill/>
          </a:ln>
        </p:spPr>
        <p:txBody>
          <a:bodyPr spcFirstLastPara="1" wrap="square" lIns="50800" tIns="50800" rIns="50800" bIns="50800" anchor="ctr" anchorCtr="0">
            <a:normAutofit/>
          </a:bodyPr>
          <a:lstStyle>
            <a:lvl1pPr marL="321457" lvl="0" indent="-160729" algn="l">
              <a:lnSpc>
                <a:spcPct val="100000"/>
              </a:lnSpc>
              <a:spcBef>
                <a:spcPts val="0"/>
              </a:spcBef>
              <a:spcAft>
                <a:spcPts val="0"/>
              </a:spcAft>
              <a:buClr>
                <a:srgbClr val="FFFFFF"/>
              </a:buClr>
              <a:buSzPts val="2400"/>
              <a:buFont typeface="Avenir"/>
              <a:buNone/>
              <a:defRPr sz="1687" cap="none">
                <a:latin typeface="Avenir"/>
                <a:ea typeface="Avenir"/>
                <a:cs typeface="Avenir"/>
                <a:sym typeface="Avenir"/>
              </a:defRPr>
            </a:lvl1pPr>
            <a:lvl2pPr marL="642915" lvl="1" indent="-160729" algn="l">
              <a:lnSpc>
                <a:spcPct val="100000"/>
              </a:lnSpc>
              <a:spcBef>
                <a:spcPts val="0"/>
              </a:spcBef>
              <a:spcAft>
                <a:spcPts val="0"/>
              </a:spcAft>
              <a:buClr>
                <a:srgbClr val="FFFFFF"/>
              </a:buClr>
              <a:buSzPts val="2400"/>
              <a:buFont typeface="Avenir"/>
              <a:buNone/>
              <a:defRPr sz="1687" cap="none">
                <a:latin typeface="Avenir"/>
                <a:ea typeface="Avenir"/>
                <a:cs typeface="Avenir"/>
                <a:sym typeface="Avenir"/>
              </a:defRPr>
            </a:lvl2pPr>
            <a:lvl3pPr marL="964372" lvl="2" indent="-160729" algn="l">
              <a:lnSpc>
                <a:spcPct val="100000"/>
              </a:lnSpc>
              <a:spcBef>
                <a:spcPts val="0"/>
              </a:spcBef>
              <a:spcAft>
                <a:spcPts val="0"/>
              </a:spcAft>
              <a:buClr>
                <a:srgbClr val="FFFFFF"/>
              </a:buClr>
              <a:buSzPts val="2400"/>
              <a:buFont typeface="Avenir"/>
              <a:buNone/>
              <a:defRPr sz="1687" cap="none">
                <a:latin typeface="Avenir"/>
                <a:ea typeface="Avenir"/>
                <a:cs typeface="Avenir"/>
                <a:sym typeface="Avenir"/>
              </a:defRPr>
            </a:lvl3pPr>
            <a:lvl4pPr marL="1285829" lvl="3" indent="-160729" algn="l">
              <a:lnSpc>
                <a:spcPct val="100000"/>
              </a:lnSpc>
              <a:spcBef>
                <a:spcPts val="0"/>
              </a:spcBef>
              <a:spcAft>
                <a:spcPts val="0"/>
              </a:spcAft>
              <a:buClr>
                <a:srgbClr val="FFFFFF"/>
              </a:buClr>
              <a:buSzPts val="2400"/>
              <a:buFont typeface="Avenir"/>
              <a:buNone/>
              <a:defRPr sz="1687" cap="none">
                <a:latin typeface="Avenir"/>
                <a:ea typeface="Avenir"/>
                <a:cs typeface="Avenir"/>
                <a:sym typeface="Avenir"/>
              </a:defRPr>
            </a:lvl4pPr>
            <a:lvl5pPr marL="1607287" lvl="4" indent="-160729" algn="l">
              <a:lnSpc>
                <a:spcPct val="100000"/>
              </a:lnSpc>
              <a:spcBef>
                <a:spcPts val="0"/>
              </a:spcBef>
              <a:spcAft>
                <a:spcPts val="0"/>
              </a:spcAft>
              <a:buClr>
                <a:srgbClr val="FFFFFF"/>
              </a:buClr>
              <a:buSzPts val="2400"/>
              <a:buFont typeface="Avenir"/>
              <a:buNone/>
              <a:defRPr sz="1687" cap="none">
                <a:latin typeface="Avenir"/>
                <a:ea typeface="Avenir"/>
                <a:cs typeface="Avenir"/>
                <a:sym typeface="Avenir"/>
              </a:defRPr>
            </a:lvl5pPr>
            <a:lvl6pPr marL="1928744" lvl="5" indent="-233057" algn="l">
              <a:lnSpc>
                <a:spcPct val="100000"/>
              </a:lnSpc>
              <a:spcBef>
                <a:spcPts val="2953"/>
              </a:spcBef>
              <a:spcAft>
                <a:spcPts val="0"/>
              </a:spcAft>
              <a:buSzPts val="1620"/>
              <a:buChar char="•"/>
              <a:defRPr/>
            </a:lvl6pPr>
            <a:lvl7pPr marL="2250201" lvl="6" indent="-233057" algn="l">
              <a:lnSpc>
                <a:spcPct val="100000"/>
              </a:lnSpc>
              <a:spcBef>
                <a:spcPts val="2953"/>
              </a:spcBef>
              <a:spcAft>
                <a:spcPts val="0"/>
              </a:spcAft>
              <a:buSzPts val="1620"/>
              <a:buChar char="•"/>
              <a:defRPr/>
            </a:lvl7pPr>
            <a:lvl8pPr marL="2571659" lvl="7" indent="-233057" algn="l">
              <a:lnSpc>
                <a:spcPct val="100000"/>
              </a:lnSpc>
              <a:spcBef>
                <a:spcPts val="2953"/>
              </a:spcBef>
              <a:spcAft>
                <a:spcPts val="0"/>
              </a:spcAft>
              <a:buSzPts val="1620"/>
              <a:buChar char="•"/>
              <a:defRPr/>
            </a:lvl8pPr>
            <a:lvl9pPr marL="2893116" lvl="8" indent="-233057" algn="l">
              <a:lnSpc>
                <a:spcPct val="100000"/>
              </a:lnSpc>
              <a:spcBef>
                <a:spcPts val="2953"/>
              </a:spcBef>
              <a:spcAft>
                <a:spcPts val="0"/>
              </a:spcAft>
              <a:buSzPts val="1620"/>
              <a:buChar char="•"/>
              <a:defRPr/>
            </a:lvl9pPr>
          </a:lstStyle>
          <a:p>
            <a:endParaRPr/>
          </a:p>
        </p:txBody>
      </p:sp>
      <p:sp>
        <p:nvSpPr>
          <p:cNvPr id="34" name="Google Shape;34;p29"/>
          <p:cNvSpPr txBox="1">
            <a:spLocks noGrp="1"/>
          </p:cNvSpPr>
          <p:nvPr>
            <p:ph type="sldNum" idx="12"/>
          </p:nvPr>
        </p:nvSpPr>
        <p:spPr>
          <a:xfrm>
            <a:off x="5917404" y="6508388"/>
            <a:ext cx="330042" cy="297389"/>
          </a:xfrm>
          <a:prstGeom prst="rect">
            <a:avLst/>
          </a:prstGeom>
          <a:noFill/>
          <a:ln>
            <a:noFill/>
          </a:ln>
        </p:spPr>
        <p:txBody>
          <a:bodyPr spcFirstLastPara="1" wrap="square" lIns="50800" tIns="50800" rIns="50800" bIns="50800" anchor="ctr" anchorCtr="0">
            <a:spAutoFit/>
          </a:bodyPr>
          <a:lstStyle>
            <a:lvl1pPr marL="0" lvl="0" indent="0" algn="ctr">
              <a:lnSpc>
                <a:spcPct val="100000"/>
              </a:lnSpc>
              <a:spcBef>
                <a:spcPts val="0"/>
              </a:spcBef>
              <a:spcAft>
                <a:spcPts val="0"/>
              </a:spcAft>
              <a:buClr>
                <a:srgbClr val="FFFFFF"/>
              </a:buClr>
              <a:buSzPts val="1800"/>
              <a:buFont typeface="Avenir"/>
              <a:buNone/>
              <a:defRPr sz="1266">
                <a:solidFill>
                  <a:srgbClr val="FFFFFF"/>
                </a:solidFill>
              </a:defRPr>
            </a:lvl1pPr>
            <a:lvl2pPr marL="0" lvl="1" indent="0" algn="ctr">
              <a:lnSpc>
                <a:spcPct val="100000"/>
              </a:lnSpc>
              <a:spcBef>
                <a:spcPts val="0"/>
              </a:spcBef>
              <a:spcAft>
                <a:spcPts val="0"/>
              </a:spcAft>
              <a:buClr>
                <a:srgbClr val="FFFFFF"/>
              </a:buClr>
              <a:buSzPts val="1800"/>
              <a:buFont typeface="Avenir"/>
              <a:buNone/>
              <a:defRPr sz="1266">
                <a:solidFill>
                  <a:srgbClr val="FFFFFF"/>
                </a:solidFill>
              </a:defRPr>
            </a:lvl2pPr>
            <a:lvl3pPr marL="0" lvl="2" indent="0" algn="ctr">
              <a:lnSpc>
                <a:spcPct val="100000"/>
              </a:lnSpc>
              <a:spcBef>
                <a:spcPts val="0"/>
              </a:spcBef>
              <a:spcAft>
                <a:spcPts val="0"/>
              </a:spcAft>
              <a:buClr>
                <a:srgbClr val="FFFFFF"/>
              </a:buClr>
              <a:buSzPts val="1800"/>
              <a:buFont typeface="Avenir"/>
              <a:buNone/>
              <a:defRPr sz="1266">
                <a:solidFill>
                  <a:srgbClr val="FFFFFF"/>
                </a:solidFill>
              </a:defRPr>
            </a:lvl3pPr>
            <a:lvl4pPr marL="0" lvl="3" indent="0" algn="ctr">
              <a:lnSpc>
                <a:spcPct val="100000"/>
              </a:lnSpc>
              <a:spcBef>
                <a:spcPts val="0"/>
              </a:spcBef>
              <a:spcAft>
                <a:spcPts val="0"/>
              </a:spcAft>
              <a:buClr>
                <a:srgbClr val="FFFFFF"/>
              </a:buClr>
              <a:buSzPts val="1800"/>
              <a:buFont typeface="Avenir"/>
              <a:buNone/>
              <a:defRPr sz="1266">
                <a:solidFill>
                  <a:srgbClr val="FFFFFF"/>
                </a:solidFill>
              </a:defRPr>
            </a:lvl4pPr>
            <a:lvl5pPr marL="0" lvl="4" indent="0" algn="ctr">
              <a:lnSpc>
                <a:spcPct val="100000"/>
              </a:lnSpc>
              <a:spcBef>
                <a:spcPts val="0"/>
              </a:spcBef>
              <a:spcAft>
                <a:spcPts val="0"/>
              </a:spcAft>
              <a:buClr>
                <a:srgbClr val="FFFFFF"/>
              </a:buClr>
              <a:buSzPts val="1800"/>
              <a:buFont typeface="Avenir"/>
              <a:buNone/>
              <a:defRPr sz="1266">
                <a:solidFill>
                  <a:srgbClr val="FFFFFF"/>
                </a:solidFill>
              </a:defRPr>
            </a:lvl5pPr>
            <a:lvl6pPr marL="0" lvl="5" indent="0" algn="ctr">
              <a:lnSpc>
                <a:spcPct val="100000"/>
              </a:lnSpc>
              <a:spcBef>
                <a:spcPts val="0"/>
              </a:spcBef>
              <a:spcAft>
                <a:spcPts val="0"/>
              </a:spcAft>
              <a:buClr>
                <a:srgbClr val="FFFFFF"/>
              </a:buClr>
              <a:buSzPts val="1800"/>
              <a:buFont typeface="Avenir"/>
              <a:buNone/>
              <a:defRPr sz="1266">
                <a:solidFill>
                  <a:srgbClr val="FFFFFF"/>
                </a:solidFill>
              </a:defRPr>
            </a:lvl6pPr>
            <a:lvl7pPr marL="0" lvl="6" indent="0" algn="ctr">
              <a:lnSpc>
                <a:spcPct val="100000"/>
              </a:lnSpc>
              <a:spcBef>
                <a:spcPts val="0"/>
              </a:spcBef>
              <a:spcAft>
                <a:spcPts val="0"/>
              </a:spcAft>
              <a:buClr>
                <a:srgbClr val="FFFFFF"/>
              </a:buClr>
              <a:buSzPts val="1800"/>
              <a:buFont typeface="Avenir"/>
              <a:buNone/>
              <a:defRPr sz="1266">
                <a:solidFill>
                  <a:srgbClr val="FFFFFF"/>
                </a:solidFill>
              </a:defRPr>
            </a:lvl7pPr>
            <a:lvl8pPr marL="0" lvl="7" indent="0" algn="ctr">
              <a:lnSpc>
                <a:spcPct val="100000"/>
              </a:lnSpc>
              <a:spcBef>
                <a:spcPts val="0"/>
              </a:spcBef>
              <a:spcAft>
                <a:spcPts val="0"/>
              </a:spcAft>
              <a:buClr>
                <a:srgbClr val="FFFFFF"/>
              </a:buClr>
              <a:buSzPts val="1800"/>
              <a:buFont typeface="Avenir"/>
              <a:buNone/>
              <a:defRPr sz="1266">
                <a:solidFill>
                  <a:srgbClr val="FFFFFF"/>
                </a:solidFill>
              </a:defRPr>
            </a:lvl8pPr>
            <a:lvl9pPr marL="0" lvl="8" indent="0" algn="ctr">
              <a:lnSpc>
                <a:spcPct val="100000"/>
              </a:lnSpc>
              <a:spcBef>
                <a:spcPts val="0"/>
              </a:spcBef>
              <a:spcAft>
                <a:spcPts val="0"/>
              </a:spcAft>
              <a:buClr>
                <a:srgbClr val="FFFFFF"/>
              </a:buClr>
              <a:buSzPts val="1800"/>
              <a:buFont typeface="Avenir"/>
              <a:buNone/>
              <a:defRPr sz="1266">
                <a:solidFill>
                  <a:srgbClr val="FFFFFF"/>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05749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hoto - Horizontal Alt">
  <p:cSld name="Photo - Horizontal Alt">
    <p:spTree>
      <p:nvGrpSpPr>
        <p:cNvPr id="1" name="Shape 35"/>
        <p:cNvGrpSpPr/>
        <p:nvPr/>
      </p:nvGrpSpPr>
      <p:grpSpPr>
        <a:xfrm>
          <a:off x="0" y="0"/>
          <a:ext cx="0" cy="0"/>
          <a:chOff x="0" y="0"/>
          <a:chExt cx="0" cy="0"/>
        </a:xfrm>
      </p:grpSpPr>
      <p:sp>
        <p:nvSpPr>
          <p:cNvPr id="36" name="Google Shape;36;p30"/>
          <p:cNvSpPr>
            <a:spLocks noGrp="1"/>
          </p:cNvSpPr>
          <p:nvPr>
            <p:ph type="pic" idx="2"/>
          </p:nvPr>
        </p:nvSpPr>
        <p:spPr>
          <a:xfrm>
            <a:off x="0" y="1910953"/>
            <a:ext cx="12192000" cy="494704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1pPr>
            <a:lvl2pPr marR="0" lvl="1"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2pPr>
            <a:lvl3pPr marR="0" lvl="2"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3pPr>
            <a:lvl4pPr marR="0" lvl="3"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4pPr>
            <a:lvl5pPr marR="0" lvl="4"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5pPr>
            <a:lvl6pPr marR="0" lvl="5"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6pPr>
            <a:lvl7pPr marR="0" lvl="6"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7pPr>
            <a:lvl8pPr marR="0" lvl="7"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8pPr>
            <a:lvl9pPr marR="0" lvl="8"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9pPr>
          </a:lstStyle>
          <a:p>
            <a:endParaRPr/>
          </a:p>
        </p:txBody>
      </p:sp>
      <p:sp>
        <p:nvSpPr>
          <p:cNvPr id="37" name="Google Shape;37;p30"/>
          <p:cNvSpPr txBox="1">
            <a:spLocks noGrp="1"/>
          </p:cNvSpPr>
          <p:nvPr>
            <p:ph type="title"/>
          </p:nvPr>
        </p:nvSpPr>
        <p:spPr>
          <a:xfrm>
            <a:off x="619125" y="705445"/>
            <a:ext cx="10953750" cy="1026914"/>
          </a:xfrm>
          <a:prstGeom prst="rect">
            <a:avLst/>
          </a:prstGeom>
          <a:noFill/>
          <a:ln>
            <a:noFill/>
          </a:ln>
        </p:spPr>
        <p:txBody>
          <a:bodyPr spcFirstLastPara="1" wrap="square" lIns="50800" tIns="50800" rIns="50800" bIns="50800" anchor="t" anchorCtr="0">
            <a:normAutofit/>
          </a:bodyPr>
          <a:lstStyle>
            <a:lvl1pPr lvl="0" algn="l">
              <a:lnSpc>
                <a:spcPct val="100000"/>
              </a:lnSpc>
              <a:spcBef>
                <a:spcPts val="0"/>
              </a:spcBef>
              <a:spcAft>
                <a:spcPts val="0"/>
              </a:spcAft>
              <a:buClr>
                <a:srgbClr val="FFFFFF"/>
              </a:buClr>
              <a:buSzPts val="6200"/>
              <a:buFont typeface="Avenir"/>
              <a:buNone/>
              <a:defRPr sz="4359"/>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38" name="Google Shape;38;p30"/>
          <p:cNvSpPr txBox="1">
            <a:spLocks noGrp="1"/>
          </p:cNvSpPr>
          <p:nvPr>
            <p:ph type="body" idx="1"/>
          </p:nvPr>
        </p:nvSpPr>
        <p:spPr>
          <a:xfrm>
            <a:off x="619125" y="357187"/>
            <a:ext cx="10953750" cy="357188"/>
          </a:xfrm>
          <a:prstGeom prst="rect">
            <a:avLst/>
          </a:prstGeom>
          <a:noFill/>
          <a:ln>
            <a:noFill/>
          </a:ln>
        </p:spPr>
        <p:txBody>
          <a:bodyPr spcFirstLastPara="1" wrap="square" lIns="50800" tIns="50800" rIns="50800" bIns="50800" anchor="ctr" anchorCtr="0">
            <a:normAutofit/>
          </a:bodyPr>
          <a:lstStyle>
            <a:lvl1pPr marL="321457" lvl="0" indent="-160729" algn="l">
              <a:lnSpc>
                <a:spcPct val="100000"/>
              </a:lnSpc>
              <a:spcBef>
                <a:spcPts val="0"/>
              </a:spcBef>
              <a:spcAft>
                <a:spcPts val="0"/>
              </a:spcAft>
              <a:buClr>
                <a:srgbClr val="FFFFFF"/>
              </a:buClr>
              <a:buSzPts val="2400"/>
              <a:buFont typeface="Avenir"/>
              <a:buNone/>
              <a:defRPr sz="1687" cap="none">
                <a:latin typeface="Avenir"/>
                <a:ea typeface="Avenir"/>
                <a:cs typeface="Avenir"/>
                <a:sym typeface="Avenir"/>
              </a:defRPr>
            </a:lvl1pPr>
            <a:lvl2pPr marL="642915" lvl="1" indent="-160729" algn="l">
              <a:lnSpc>
                <a:spcPct val="100000"/>
              </a:lnSpc>
              <a:spcBef>
                <a:spcPts val="0"/>
              </a:spcBef>
              <a:spcAft>
                <a:spcPts val="0"/>
              </a:spcAft>
              <a:buClr>
                <a:srgbClr val="FFFFFF"/>
              </a:buClr>
              <a:buSzPts val="2400"/>
              <a:buFont typeface="Avenir"/>
              <a:buNone/>
              <a:defRPr sz="1687" cap="none">
                <a:latin typeface="Avenir"/>
                <a:ea typeface="Avenir"/>
                <a:cs typeface="Avenir"/>
                <a:sym typeface="Avenir"/>
              </a:defRPr>
            </a:lvl2pPr>
            <a:lvl3pPr marL="964372" lvl="2" indent="-160729" algn="l">
              <a:lnSpc>
                <a:spcPct val="100000"/>
              </a:lnSpc>
              <a:spcBef>
                <a:spcPts val="0"/>
              </a:spcBef>
              <a:spcAft>
                <a:spcPts val="0"/>
              </a:spcAft>
              <a:buClr>
                <a:srgbClr val="FFFFFF"/>
              </a:buClr>
              <a:buSzPts val="2400"/>
              <a:buFont typeface="Avenir"/>
              <a:buNone/>
              <a:defRPr sz="1687" cap="none">
                <a:latin typeface="Avenir"/>
                <a:ea typeface="Avenir"/>
                <a:cs typeface="Avenir"/>
                <a:sym typeface="Avenir"/>
              </a:defRPr>
            </a:lvl3pPr>
            <a:lvl4pPr marL="1285829" lvl="3" indent="-160729" algn="l">
              <a:lnSpc>
                <a:spcPct val="100000"/>
              </a:lnSpc>
              <a:spcBef>
                <a:spcPts val="0"/>
              </a:spcBef>
              <a:spcAft>
                <a:spcPts val="0"/>
              </a:spcAft>
              <a:buClr>
                <a:srgbClr val="FFFFFF"/>
              </a:buClr>
              <a:buSzPts val="2400"/>
              <a:buFont typeface="Avenir"/>
              <a:buNone/>
              <a:defRPr sz="1687" cap="none">
                <a:latin typeface="Avenir"/>
                <a:ea typeface="Avenir"/>
                <a:cs typeface="Avenir"/>
                <a:sym typeface="Avenir"/>
              </a:defRPr>
            </a:lvl4pPr>
            <a:lvl5pPr marL="1607287" lvl="4" indent="-160729" algn="l">
              <a:lnSpc>
                <a:spcPct val="100000"/>
              </a:lnSpc>
              <a:spcBef>
                <a:spcPts val="0"/>
              </a:spcBef>
              <a:spcAft>
                <a:spcPts val="0"/>
              </a:spcAft>
              <a:buClr>
                <a:srgbClr val="FFFFFF"/>
              </a:buClr>
              <a:buSzPts val="2400"/>
              <a:buFont typeface="Avenir"/>
              <a:buNone/>
              <a:defRPr sz="1687" cap="none">
                <a:latin typeface="Avenir"/>
                <a:ea typeface="Avenir"/>
                <a:cs typeface="Avenir"/>
                <a:sym typeface="Avenir"/>
              </a:defRPr>
            </a:lvl5pPr>
            <a:lvl6pPr marL="1928744" lvl="5" indent="-233057" algn="l">
              <a:lnSpc>
                <a:spcPct val="100000"/>
              </a:lnSpc>
              <a:spcBef>
                <a:spcPts val="2953"/>
              </a:spcBef>
              <a:spcAft>
                <a:spcPts val="0"/>
              </a:spcAft>
              <a:buSzPts val="1620"/>
              <a:buChar char="•"/>
              <a:defRPr/>
            </a:lvl6pPr>
            <a:lvl7pPr marL="2250201" lvl="6" indent="-233057" algn="l">
              <a:lnSpc>
                <a:spcPct val="100000"/>
              </a:lnSpc>
              <a:spcBef>
                <a:spcPts val="2953"/>
              </a:spcBef>
              <a:spcAft>
                <a:spcPts val="0"/>
              </a:spcAft>
              <a:buSzPts val="1620"/>
              <a:buChar char="•"/>
              <a:defRPr/>
            </a:lvl7pPr>
            <a:lvl8pPr marL="2571659" lvl="7" indent="-233057" algn="l">
              <a:lnSpc>
                <a:spcPct val="100000"/>
              </a:lnSpc>
              <a:spcBef>
                <a:spcPts val="2953"/>
              </a:spcBef>
              <a:spcAft>
                <a:spcPts val="0"/>
              </a:spcAft>
              <a:buSzPts val="1620"/>
              <a:buChar char="•"/>
              <a:defRPr/>
            </a:lvl8pPr>
            <a:lvl9pPr marL="2893116" lvl="8" indent="-233057" algn="l">
              <a:lnSpc>
                <a:spcPct val="100000"/>
              </a:lnSpc>
              <a:spcBef>
                <a:spcPts val="2953"/>
              </a:spcBef>
              <a:spcAft>
                <a:spcPts val="0"/>
              </a:spcAft>
              <a:buSzPts val="1620"/>
              <a:buChar char="•"/>
              <a:defRPr/>
            </a:lvl9pPr>
          </a:lstStyle>
          <a:p>
            <a:endParaRPr/>
          </a:p>
        </p:txBody>
      </p:sp>
      <p:sp>
        <p:nvSpPr>
          <p:cNvPr id="39" name="Google Shape;39;p30"/>
          <p:cNvSpPr txBox="1">
            <a:spLocks noGrp="1"/>
          </p:cNvSpPr>
          <p:nvPr>
            <p:ph type="sldNum" idx="12"/>
          </p:nvPr>
        </p:nvSpPr>
        <p:spPr>
          <a:xfrm>
            <a:off x="5917404" y="6508388"/>
            <a:ext cx="330042" cy="297389"/>
          </a:xfrm>
          <a:prstGeom prst="rect">
            <a:avLst/>
          </a:prstGeom>
          <a:noFill/>
          <a:ln>
            <a:noFill/>
          </a:ln>
        </p:spPr>
        <p:txBody>
          <a:bodyPr spcFirstLastPara="1" wrap="square" lIns="50800" tIns="50800" rIns="50800" bIns="50800" anchor="ctr" anchorCtr="0">
            <a:spAutoFit/>
          </a:bodyPr>
          <a:lstStyle>
            <a:lvl1pPr marL="0" lvl="0" indent="0" algn="ctr">
              <a:lnSpc>
                <a:spcPct val="100000"/>
              </a:lnSpc>
              <a:spcBef>
                <a:spcPts val="0"/>
              </a:spcBef>
              <a:spcAft>
                <a:spcPts val="0"/>
              </a:spcAft>
              <a:buClr>
                <a:srgbClr val="FFFFFF"/>
              </a:buClr>
              <a:buSzPts val="1800"/>
              <a:buFont typeface="Avenir"/>
              <a:buNone/>
              <a:defRPr sz="1266">
                <a:solidFill>
                  <a:srgbClr val="FFFFFF"/>
                </a:solidFill>
              </a:defRPr>
            </a:lvl1pPr>
            <a:lvl2pPr marL="0" lvl="1" indent="0" algn="ctr">
              <a:lnSpc>
                <a:spcPct val="100000"/>
              </a:lnSpc>
              <a:spcBef>
                <a:spcPts val="0"/>
              </a:spcBef>
              <a:spcAft>
                <a:spcPts val="0"/>
              </a:spcAft>
              <a:buClr>
                <a:srgbClr val="FFFFFF"/>
              </a:buClr>
              <a:buSzPts val="1800"/>
              <a:buFont typeface="Avenir"/>
              <a:buNone/>
              <a:defRPr sz="1266">
                <a:solidFill>
                  <a:srgbClr val="FFFFFF"/>
                </a:solidFill>
              </a:defRPr>
            </a:lvl2pPr>
            <a:lvl3pPr marL="0" lvl="2" indent="0" algn="ctr">
              <a:lnSpc>
                <a:spcPct val="100000"/>
              </a:lnSpc>
              <a:spcBef>
                <a:spcPts val="0"/>
              </a:spcBef>
              <a:spcAft>
                <a:spcPts val="0"/>
              </a:spcAft>
              <a:buClr>
                <a:srgbClr val="FFFFFF"/>
              </a:buClr>
              <a:buSzPts val="1800"/>
              <a:buFont typeface="Avenir"/>
              <a:buNone/>
              <a:defRPr sz="1266">
                <a:solidFill>
                  <a:srgbClr val="FFFFFF"/>
                </a:solidFill>
              </a:defRPr>
            </a:lvl3pPr>
            <a:lvl4pPr marL="0" lvl="3" indent="0" algn="ctr">
              <a:lnSpc>
                <a:spcPct val="100000"/>
              </a:lnSpc>
              <a:spcBef>
                <a:spcPts val="0"/>
              </a:spcBef>
              <a:spcAft>
                <a:spcPts val="0"/>
              </a:spcAft>
              <a:buClr>
                <a:srgbClr val="FFFFFF"/>
              </a:buClr>
              <a:buSzPts val="1800"/>
              <a:buFont typeface="Avenir"/>
              <a:buNone/>
              <a:defRPr sz="1266">
                <a:solidFill>
                  <a:srgbClr val="FFFFFF"/>
                </a:solidFill>
              </a:defRPr>
            </a:lvl4pPr>
            <a:lvl5pPr marL="0" lvl="4" indent="0" algn="ctr">
              <a:lnSpc>
                <a:spcPct val="100000"/>
              </a:lnSpc>
              <a:spcBef>
                <a:spcPts val="0"/>
              </a:spcBef>
              <a:spcAft>
                <a:spcPts val="0"/>
              </a:spcAft>
              <a:buClr>
                <a:srgbClr val="FFFFFF"/>
              </a:buClr>
              <a:buSzPts val="1800"/>
              <a:buFont typeface="Avenir"/>
              <a:buNone/>
              <a:defRPr sz="1266">
                <a:solidFill>
                  <a:srgbClr val="FFFFFF"/>
                </a:solidFill>
              </a:defRPr>
            </a:lvl5pPr>
            <a:lvl6pPr marL="0" lvl="5" indent="0" algn="ctr">
              <a:lnSpc>
                <a:spcPct val="100000"/>
              </a:lnSpc>
              <a:spcBef>
                <a:spcPts val="0"/>
              </a:spcBef>
              <a:spcAft>
                <a:spcPts val="0"/>
              </a:spcAft>
              <a:buClr>
                <a:srgbClr val="FFFFFF"/>
              </a:buClr>
              <a:buSzPts val="1800"/>
              <a:buFont typeface="Avenir"/>
              <a:buNone/>
              <a:defRPr sz="1266">
                <a:solidFill>
                  <a:srgbClr val="FFFFFF"/>
                </a:solidFill>
              </a:defRPr>
            </a:lvl6pPr>
            <a:lvl7pPr marL="0" lvl="6" indent="0" algn="ctr">
              <a:lnSpc>
                <a:spcPct val="100000"/>
              </a:lnSpc>
              <a:spcBef>
                <a:spcPts val="0"/>
              </a:spcBef>
              <a:spcAft>
                <a:spcPts val="0"/>
              </a:spcAft>
              <a:buClr>
                <a:srgbClr val="FFFFFF"/>
              </a:buClr>
              <a:buSzPts val="1800"/>
              <a:buFont typeface="Avenir"/>
              <a:buNone/>
              <a:defRPr sz="1266">
                <a:solidFill>
                  <a:srgbClr val="FFFFFF"/>
                </a:solidFill>
              </a:defRPr>
            </a:lvl7pPr>
            <a:lvl8pPr marL="0" lvl="7" indent="0" algn="ctr">
              <a:lnSpc>
                <a:spcPct val="100000"/>
              </a:lnSpc>
              <a:spcBef>
                <a:spcPts val="0"/>
              </a:spcBef>
              <a:spcAft>
                <a:spcPts val="0"/>
              </a:spcAft>
              <a:buClr>
                <a:srgbClr val="FFFFFF"/>
              </a:buClr>
              <a:buSzPts val="1800"/>
              <a:buFont typeface="Avenir"/>
              <a:buNone/>
              <a:defRPr sz="1266">
                <a:solidFill>
                  <a:srgbClr val="FFFFFF"/>
                </a:solidFill>
              </a:defRPr>
            </a:lvl8pPr>
            <a:lvl9pPr marL="0" lvl="8" indent="0" algn="ctr">
              <a:lnSpc>
                <a:spcPct val="100000"/>
              </a:lnSpc>
              <a:spcBef>
                <a:spcPts val="0"/>
              </a:spcBef>
              <a:spcAft>
                <a:spcPts val="0"/>
              </a:spcAft>
              <a:buClr>
                <a:srgbClr val="FFFFFF"/>
              </a:buClr>
              <a:buSzPts val="1800"/>
              <a:buFont typeface="Avenir"/>
              <a:buNone/>
              <a:defRPr sz="1266">
                <a:solidFill>
                  <a:srgbClr val="FFFFFF"/>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58915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Center">
  <p:cSld name="Title - Center">
    <p:spTree>
      <p:nvGrpSpPr>
        <p:cNvPr id="1" name="Shape 40"/>
        <p:cNvGrpSpPr/>
        <p:nvPr/>
      </p:nvGrpSpPr>
      <p:grpSpPr>
        <a:xfrm>
          <a:off x="0" y="0"/>
          <a:ext cx="0" cy="0"/>
          <a:chOff x="0" y="0"/>
          <a:chExt cx="0" cy="0"/>
        </a:xfrm>
      </p:grpSpPr>
      <p:sp>
        <p:nvSpPr>
          <p:cNvPr id="41" name="Google Shape;41;p31"/>
          <p:cNvSpPr txBox="1">
            <a:spLocks noGrp="1"/>
          </p:cNvSpPr>
          <p:nvPr>
            <p:ph type="title"/>
          </p:nvPr>
        </p:nvSpPr>
        <p:spPr>
          <a:xfrm>
            <a:off x="619125" y="2643188"/>
            <a:ext cx="10953750" cy="1562695"/>
          </a:xfrm>
          <a:prstGeom prst="rect">
            <a:avLst/>
          </a:prstGeom>
          <a:noFill/>
          <a:ln>
            <a:noFill/>
          </a:ln>
        </p:spPr>
        <p:txBody>
          <a:bodyPr spcFirstLastPara="1" wrap="square" lIns="50800" tIns="50800" rIns="50800" bIns="50800" anchor="ctr" anchorCtr="0">
            <a:normAutofit/>
          </a:bodyPr>
          <a:lstStyle>
            <a:lvl1pPr lvl="0" algn="l">
              <a:lnSpc>
                <a:spcPct val="100000"/>
              </a:lnSpc>
              <a:spcBef>
                <a:spcPts val="0"/>
              </a:spcBef>
              <a:spcAft>
                <a:spcPts val="0"/>
              </a:spcAft>
              <a:buClr>
                <a:srgbClr val="FFFFFF"/>
              </a:buClr>
              <a:buSzPts val="6200"/>
              <a:buFont typeface="Avenir"/>
              <a:buNone/>
              <a:defRPr sz="4359"/>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42" name="Google Shape;42;p31"/>
          <p:cNvSpPr txBox="1">
            <a:spLocks noGrp="1"/>
          </p:cNvSpPr>
          <p:nvPr>
            <p:ph type="sldNum" idx="12"/>
          </p:nvPr>
        </p:nvSpPr>
        <p:spPr>
          <a:xfrm>
            <a:off x="5917404" y="6508388"/>
            <a:ext cx="330042" cy="297389"/>
          </a:xfrm>
          <a:prstGeom prst="rect">
            <a:avLst/>
          </a:prstGeom>
          <a:noFill/>
          <a:ln>
            <a:noFill/>
          </a:ln>
        </p:spPr>
        <p:txBody>
          <a:bodyPr spcFirstLastPara="1" wrap="square" lIns="50800" tIns="50800" rIns="50800" bIns="50800" anchor="ctr" anchorCtr="0">
            <a:spAutoFit/>
          </a:bodyPr>
          <a:lstStyle>
            <a:lvl1pPr marL="0" lvl="0" indent="0" algn="ctr">
              <a:lnSpc>
                <a:spcPct val="100000"/>
              </a:lnSpc>
              <a:spcBef>
                <a:spcPts val="0"/>
              </a:spcBef>
              <a:spcAft>
                <a:spcPts val="0"/>
              </a:spcAft>
              <a:buClr>
                <a:srgbClr val="FFFFFF"/>
              </a:buClr>
              <a:buSzPts val="1800"/>
              <a:buFont typeface="Avenir"/>
              <a:buNone/>
              <a:defRPr sz="1266">
                <a:solidFill>
                  <a:srgbClr val="FFFFFF"/>
                </a:solidFill>
              </a:defRPr>
            </a:lvl1pPr>
            <a:lvl2pPr marL="0" lvl="1" indent="0" algn="ctr">
              <a:lnSpc>
                <a:spcPct val="100000"/>
              </a:lnSpc>
              <a:spcBef>
                <a:spcPts val="0"/>
              </a:spcBef>
              <a:spcAft>
                <a:spcPts val="0"/>
              </a:spcAft>
              <a:buClr>
                <a:srgbClr val="FFFFFF"/>
              </a:buClr>
              <a:buSzPts val="1800"/>
              <a:buFont typeface="Avenir"/>
              <a:buNone/>
              <a:defRPr sz="1266">
                <a:solidFill>
                  <a:srgbClr val="FFFFFF"/>
                </a:solidFill>
              </a:defRPr>
            </a:lvl2pPr>
            <a:lvl3pPr marL="0" lvl="2" indent="0" algn="ctr">
              <a:lnSpc>
                <a:spcPct val="100000"/>
              </a:lnSpc>
              <a:spcBef>
                <a:spcPts val="0"/>
              </a:spcBef>
              <a:spcAft>
                <a:spcPts val="0"/>
              </a:spcAft>
              <a:buClr>
                <a:srgbClr val="FFFFFF"/>
              </a:buClr>
              <a:buSzPts val="1800"/>
              <a:buFont typeface="Avenir"/>
              <a:buNone/>
              <a:defRPr sz="1266">
                <a:solidFill>
                  <a:srgbClr val="FFFFFF"/>
                </a:solidFill>
              </a:defRPr>
            </a:lvl3pPr>
            <a:lvl4pPr marL="0" lvl="3" indent="0" algn="ctr">
              <a:lnSpc>
                <a:spcPct val="100000"/>
              </a:lnSpc>
              <a:spcBef>
                <a:spcPts val="0"/>
              </a:spcBef>
              <a:spcAft>
                <a:spcPts val="0"/>
              </a:spcAft>
              <a:buClr>
                <a:srgbClr val="FFFFFF"/>
              </a:buClr>
              <a:buSzPts val="1800"/>
              <a:buFont typeface="Avenir"/>
              <a:buNone/>
              <a:defRPr sz="1266">
                <a:solidFill>
                  <a:srgbClr val="FFFFFF"/>
                </a:solidFill>
              </a:defRPr>
            </a:lvl4pPr>
            <a:lvl5pPr marL="0" lvl="4" indent="0" algn="ctr">
              <a:lnSpc>
                <a:spcPct val="100000"/>
              </a:lnSpc>
              <a:spcBef>
                <a:spcPts val="0"/>
              </a:spcBef>
              <a:spcAft>
                <a:spcPts val="0"/>
              </a:spcAft>
              <a:buClr>
                <a:srgbClr val="FFFFFF"/>
              </a:buClr>
              <a:buSzPts val="1800"/>
              <a:buFont typeface="Avenir"/>
              <a:buNone/>
              <a:defRPr sz="1266">
                <a:solidFill>
                  <a:srgbClr val="FFFFFF"/>
                </a:solidFill>
              </a:defRPr>
            </a:lvl5pPr>
            <a:lvl6pPr marL="0" lvl="5" indent="0" algn="ctr">
              <a:lnSpc>
                <a:spcPct val="100000"/>
              </a:lnSpc>
              <a:spcBef>
                <a:spcPts val="0"/>
              </a:spcBef>
              <a:spcAft>
                <a:spcPts val="0"/>
              </a:spcAft>
              <a:buClr>
                <a:srgbClr val="FFFFFF"/>
              </a:buClr>
              <a:buSzPts val="1800"/>
              <a:buFont typeface="Avenir"/>
              <a:buNone/>
              <a:defRPr sz="1266">
                <a:solidFill>
                  <a:srgbClr val="FFFFFF"/>
                </a:solidFill>
              </a:defRPr>
            </a:lvl6pPr>
            <a:lvl7pPr marL="0" lvl="6" indent="0" algn="ctr">
              <a:lnSpc>
                <a:spcPct val="100000"/>
              </a:lnSpc>
              <a:spcBef>
                <a:spcPts val="0"/>
              </a:spcBef>
              <a:spcAft>
                <a:spcPts val="0"/>
              </a:spcAft>
              <a:buClr>
                <a:srgbClr val="FFFFFF"/>
              </a:buClr>
              <a:buSzPts val="1800"/>
              <a:buFont typeface="Avenir"/>
              <a:buNone/>
              <a:defRPr sz="1266">
                <a:solidFill>
                  <a:srgbClr val="FFFFFF"/>
                </a:solidFill>
              </a:defRPr>
            </a:lvl7pPr>
            <a:lvl8pPr marL="0" lvl="7" indent="0" algn="ctr">
              <a:lnSpc>
                <a:spcPct val="100000"/>
              </a:lnSpc>
              <a:spcBef>
                <a:spcPts val="0"/>
              </a:spcBef>
              <a:spcAft>
                <a:spcPts val="0"/>
              </a:spcAft>
              <a:buClr>
                <a:srgbClr val="FFFFFF"/>
              </a:buClr>
              <a:buSzPts val="1800"/>
              <a:buFont typeface="Avenir"/>
              <a:buNone/>
              <a:defRPr sz="1266">
                <a:solidFill>
                  <a:srgbClr val="FFFFFF"/>
                </a:solidFill>
              </a:defRPr>
            </a:lvl8pPr>
            <a:lvl9pPr marL="0" lvl="8" indent="0" algn="ctr">
              <a:lnSpc>
                <a:spcPct val="100000"/>
              </a:lnSpc>
              <a:spcBef>
                <a:spcPts val="0"/>
              </a:spcBef>
              <a:spcAft>
                <a:spcPts val="0"/>
              </a:spcAft>
              <a:buClr>
                <a:srgbClr val="FFFFFF"/>
              </a:buClr>
              <a:buSzPts val="1800"/>
              <a:buFont typeface="Avenir"/>
              <a:buNone/>
              <a:defRPr sz="1266">
                <a:solidFill>
                  <a:srgbClr val="FFFFFF"/>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99337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hoto - Vertical">
  <p:cSld name="Photo - Vertical">
    <p:spTree>
      <p:nvGrpSpPr>
        <p:cNvPr id="1" name="Shape 43"/>
        <p:cNvGrpSpPr/>
        <p:nvPr/>
      </p:nvGrpSpPr>
      <p:grpSpPr>
        <a:xfrm>
          <a:off x="0" y="0"/>
          <a:ext cx="0" cy="0"/>
          <a:chOff x="0" y="0"/>
          <a:chExt cx="0" cy="0"/>
        </a:xfrm>
      </p:grpSpPr>
      <p:sp>
        <p:nvSpPr>
          <p:cNvPr id="44" name="Google Shape;44;p32"/>
          <p:cNvSpPr>
            <a:spLocks noGrp="1"/>
          </p:cNvSpPr>
          <p:nvPr>
            <p:ph type="pic" idx="2"/>
          </p:nvPr>
        </p:nvSpPr>
        <p:spPr>
          <a:xfrm>
            <a:off x="6090047" y="4465"/>
            <a:ext cx="6096000" cy="6858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1pPr>
            <a:lvl2pPr marR="0" lvl="1"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2pPr>
            <a:lvl3pPr marR="0" lvl="2"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3pPr>
            <a:lvl4pPr marR="0" lvl="3"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4pPr>
            <a:lvl5pPr marR="0" lvl="4"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5pPr>
            <a:lvl6pPr marR="0" lvl="5"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6pPr>
            <a:lvl7pPr marR="0" lvl="6"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7pPr>
            <a:lvl8pPr marR="0" lvl="7"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8pPr>
            <a:lvl9pPr marR="0" lvl="8"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9pPr>
          </a:lstStyle>
          <a:p>
            <a:endParaRPr/>
          </a:p>
        </p:txBody>
      </p:sp>
      <p:sp>
        <p:nvSpPr>
          <p:cNvPr id="45" name="Google Shape;45;p32"/>
          <p:cNvSpPr txBox="1">
            <a:spLocks noGrp="1"/>
          </p:cNvSpPr>
          <p:nvPr>
            <p:ph type="title"/>
          </p:nvPr>
        </p:nvSpPr>
        <p:spPr>
          <a:xfrm>
            <a:off x="511969" y="3027164"/>
            <a:ext cx="5072063" cy="2098477"/>
          </a:xfrm>
          <a:prstGeom prst="rect">
            <a:avLst/>
          </a:prstGeom>
          <a:noFill/>
          <a:ln>
            <a:noFill/>
          </a:ln>
        </p:spPr>
        <p:txBody>
          <a:bodyPr spcFirstLastPara="1" wrap="square" lIns="50800" tIns="50800" rIns="50800" bIns="50800" anchor="t" anchorCtr="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46" name="Google Shape;46;p32"/>
          <p:cNvSpPr txBox="1">
            <a:spLocks noGrp="1"/>
          </p:cNvSpPr>
          <p:nvPr>
            <p:ph type="body" idx="1"/>
          </p:nvPr>
        </p:nvSpPr>
        <p:spPr>
          <a:xfrm>
            <a:off x="511969" y="2411016"/>
            <a:ext cx="5072063" cy="625078"/>
          </a:xfrm>
          <a:prstGeom prst="rect">
            <a:avLst/>
          </a:prstGeom>
          <a:noFill/>
          <a:ln>
            <a:noFill/>
          </a:ln>
        </p:spPr>
        <p:txBody>
          <a:bodyPr spcFirstLastPara="1" wrap="square" lIns="50800" tIns="50800" rIns="50800" bIns="50800" anchor="ctr" anchorCtr="0">
            <a:normAutofit/>
          </a:bodyPr>
          <a:lstStyle>
            <a:lvl1pPr marL="321457" lvl="0" indent="-160729" algn="l">
              <a:lnSpc>
                <a:spcPct val="100000"/>
              </a:lnSpc>
              <a:spcBef>
                <a:spcPts val="0"/>
              </a:spcBef>
              <a:spcAft>
                <a:spcPts val="0"/>
              </a:spcAft>
              <a:buClr>
                <a:srgbClr val="55D8FF"/>
              </a:buClr>
              <a:buSzPts val="2400"/>
              <a:buFont typeface="Avenir"/>
              <a:buNone/>
              <a:defRPr sz="1687" cap="none">
                <a:solidFill>
                  <a:srgbClr val="55D8FF"/>
                </a:solidFill>
                <a:latin typeface="Avenir"/>
                <a:ea typeface="Avenir"/>
                <a:cs typeface="Avenir"/>
                <a:sym typeface="Avenir"/>
              </a:defRPr>
            </a:lvl1pPr>
            <a:lvl2pPr marL="642915" lvl="1" indent="-160729" algn="l">
              <a:lnSpc>
                <a:spcPct val="100000"/>
              </a:lnSpc>
              <a:spcBef>
                <a:spcPts val="0"/>
              </a:spcBef>
              <a:spcAft>
                <a:spcPts val="0"/>
              </a:spcAft>
              <a:buClr>
                <a:srgbClr val="55D8FF"/>
              </a:buClr>
              <a:buSzPts val="2400"/>
              <a:buFont typeface="Avenir"/>
              <a:buNone/>
              <a:defRPr sz="1687" cap="none">
                <a:solidFill>
                  <a:srgbClr val="55D8FF"/>
                </a:solidFill>
                <a:latin typeface="Avenir"/>
                <a:ea typeface="Avenir"/>
                <a:cs typeface="Avenir"/>
                <a:sym typeface="Avenir"/>
              </a:defRPr>
            </a:lvl2pPr>
            <a:lvl3pPr marL="964372" lvl="2" indent="-160729" algn="l">
              <a:lnSpc>
                <a:spcPct val="100000"/>
              </a:lnSpc>
              <a:spcBef>
                <a:spcPts val="0"/>
              </a:spcBef>
              <a:spcAft>
                <a:spcPts val="0"/>
              </a:spcAft>
              <a:buClr>
                <a:srgbClr val="55D8FF"/>
              </a:buClr>
              <a:buSzPts val="2400"/>
              <a:buFont typeface="Avenir"/>
              <a:buNone/>
              <a:defRPr sz="1687" cap="none">
                <a:solidFill>
                  <a:srgbClr val="55D8FF"/>
                </a:solidFill>
                <a:latin typeface="Avenir"/>
                <a:ea typeface="Avenir"/>
                <a:cs typeface="Avenir"/>
                <a:sym typeface="Avenir"/>
              </a:defRPr>
            </a:lvl3pPr>
            <a:lvl4pPr marL="1285829" lvl="3" indent="-160729" algn="l">
              <a:lnSpc>
                <a:spcPct val="100000"/>
              </a:lnSpc>
              <a:spcBef>
                <a:spcPts val="0"/>
              </a:spcBef>
              <a:spcAft>
                <a:spcPts val="0"/>
              </a:spcAft>
              <a:buClr>
                <a:srgbClr val="55D8FF"/>
              </a:buClr>
              <a:buSzPts val="2400"/>
              <a:buFont typeface="Avenir"/>
              <a:buNone/>
              <a:defRPr sz="1687" cap="none">
                <a:solidFill>
                  <a:srgbClr val="55D8FF"/>
                </a:solidFill>
                <a:latin typeface="Avenir"/>
                <a:ea typeface="Avenir"/>
                <a:cs typeface="Avenir"/>
                <a:sym typeface="Avenir"/>
              </a:defRPr>
            </a:lvl4pPr>
            <a:lvl5pPr marL="1607287" lvl="4" indent="-160729" algn="l">
              <a:lnSpc>
                <a:spcPct val="100000"/>
              </a:lnSpc>
              <a:spcBef>
                <a:spcPts val="0"/>
              </a:spcBef>
              <a:spcAft>
                <a:spcPts val="0"/>
              </a:spcAft>
              <a:buClr>
                <a:srgbClr val="55D8FF"/>
              </a:buClr>
              <a:buSzPts val="2400"/>
              <a:buFont typeface="Avenir"/>
              <a:buNone/>
              <a:defRPr sz="1687" cap="none">
                <a:solidFill>
                  <a:srgbClr val="55D8FF"/>
                </a:solidFill>
                <a:latin typeface="Avenir"/>
                <a:ea typeface="Avenir"/>
                <a:cs typeface="Avenir"/>
                <a:sym typeface="Avenir"/>
              </a:defRPr>
            </a:lvl5pPr>
            <a:lvl6pPr marL="1928744" lvl="5" indent="-233057" algn="l">
              <a:lnSpc>
                <a:spcPct val="100000"/>
              </a:lnSpc>
              <a:spcBef>
                <a:spcPts val="2953"/>
              </a:spcBef>
              <a:spcAft>
                <a:spcPts val="0"/>
              </a:spcAft>
              <a:buSzPts val="1620"/>
              <a:buChar char="•"/>
              <a:defRPr/>
            </a:lvl6pPr>
            <a:lvl7pPr marL="2250201" lvl="6" indent="-233057" algn="l">
              <a:lnSpc>
                <a:spcPct val="100000"/>
              </a:lnSpc>
              <a:spcBef>
                <a:spcPts val="2953"/>
              </a:spcBef>
              <a:spcAft>
                <a:spcPts val="0"/>
              </a:spcAft>
              <a:buSzPts val="1620"/>
              <a:buChar char="•"/>
              <a:defRPr/>
            </a:lvl7pPr>
            <a:lvl8pPr marL="2571659" lvl="7" indent="-233057" algn="l">
              <a:lnSpc>
                <a:spcPct val="100000"/>
              </a:lnSpc>
              <a:spcBef>
                <a:spcPts val="2953"/>
              </a:spcBef>
              <a:spcAft>
                <a:spcPts val="0"/>
              </a:spcAft>
              <a:buSzPts val="1620"/>
              <a:buChar char="•"/>
              <a:defRPr/>
            </a:lvl8pPr>
            <a:lvl9pPr marL="2893116" lvl="8" indent="-233057" algn="l">
              <a:lnSpc>
                <a:spcPct val="100000"/>
              </a:lnSpc>
              <a:spcBef>
                <a:spcPts val="2953"/>
              </a:spcBef>
              <a:spcAft>
                <a:spcPts val="0"/>
              </a:spcAft>
              <a:buSzPts val="1620"/>
              <a:buChar char="•"/>
              <a:defRPr/>
            </a:lvl9pPr>
          </a:lstStyle>
          <a:p>
            <a:endParaRPr/>
          </a:p>
        </p:txBody>
      </p:sp>
      <p:sp>
        <p:nvSpPr>
          <p:cNvPr id="47" name="Google Shape;47;p32"/>
          <p:cNvSpPr txBox="1">
            <a:spLocks noGrp="1"/>
          </p:cNvSpPr>
          <p:nvPr>
            <p:ph type="sldNum" idx="12"/>
          </p:nvPr>
        </p:nvSpPr>
        <p:spPr>
          <a:xfrm>
            <a:off x="5917404" y="6508388"/>
            <a:ext cx="330042" cy="297389"/>
          </a:xfrm>
          <a:prstGeom prst="rect">
            <a:avLst/>
          </a:prstGeom>
          <a:noFill/>
          <a:ln>
            <a:noFill/>
          </a:ln>
        </p:spPr>
        <p:txBody>
          <a:bodyPr spcFirstLastPara="1" wrap="square" lIns="50800" tIns="50800" rIns="50800" bIns="50800" anchor="ctr" anchorCtr="0">
            <a:spAutoFit/>
          </a:bodyPr>
          <a:lstStyle>
            <a:lvl1pPr marL="0" lvl="0" indent="0" algn="ctr">
              <a:lnSpc>
                <a:spcPct val="100000"/>
              </a:lnSpc>
              <a:spcBef>
                <a:spcPts val="0"/>
              </a:spcBef>
              <a:spcAft>
                <a:spcPts val="0"/>
              </a:spcAft>
              <a:buClr>
                <a:srgbClr val="FFFFFF"/>
              </a:buClr>
              <a:buSzPts val="1800"/>
              <a:buFont typeface="Avenir"/>
              <a:buNone/>
              <a:defRPr sz="1266">
                <a:solidFill>
                  <a:srgbClr val="FFFFFF"/>
                </a:solidFill>
              </a:defRPr>
            </a:lvl1pPr>
            <a:lvl2pPr marL="0" lvl="1" indent="0" algn="ctr">
              <a:lnSpc>
                <a:spcPct val="100000"/>
              </a:lnSpc>
              <a:spcBef>
                <a:spcPts val="0"/>
              </a:spcBef>
              <a:spcAft>
                <a:spcPts val="0"/>
              </a:spcAft>
              <a:buClr>
                <a:srgbClr val="FFFFFF"/>
              </a:buClr>
              <a:buSzPts val="1800"/>
              <a:buFont typeface="Avenir"/>
              <a:buNone/>
              <a:defRPr sz="1266">
                <a:solidFill>
                  <a:srgbClr val="FFFFFF"/>
                </a:solidFill>
              </a:defRPr>
            </a:lvl2pPr>
            <a:lvl3pPr marL="0" lvl="2" indent="0" algn="ctr">
              <a:lnSpc>
                <a:spcPct val="100000"/>
              </a:lnSpc>
              <a:spcBef>
                <a:spcPts val="0"/>
              </a:spcBef>
              <a:spcAft>
                <a:spcPts val="0"/>
              </a:spcAft>
              <a:buClr>
                <a:srgbClr val="FFFFFF"/>
              </a:buClr>
              <a:buSzPts val="1800"/>
              <a:buFont typeface="Avenir"/>
              <a:buNone/>
              <a:defRPr sz="1266">
                <a:solidFill>
                  <a:srgbClr val="FFFFFF"/>
                </a:solidFill>
              </a:defRPr>
            </a:lvl3pPr>
            <a:lvl4pPr marL="0" lvl="3" indent="0" algn="ctr">
              <a:lnSpc>
                <a:spcPct val="100000"/>
              </a:lnSpc>
              <a:spcBef>
                <a:spcPts val="0"/>
              </a:spcBef>
              <a:spcAft>
                <a:spcPts val="0"/>
              </a:spcAft>
              <a:buClr>
                <a:srgbClr val="FFFFFF"/>
              </a:buClr>
              <a:buSzPts val="1800"/>
              <a:buFont typeface="Avenir"/>
              <a:buNone/>
              <a:defRPr sz="1266">
                <a:solidFill>
                  <a:srgbClr val="FFFFFF"/>
                </a:solidFill>
              </a:defRPr>
            </a:lvl4pPr>
            <a:lvl5pPr marL="0" lvl="4" indent="0" algn="ctr">
              <a:lnSpc>
                <a:spcPct val="100000"/>
              </a:lnSpc>
              <a:spcBef>
                <a:spcPts val="0"/>
              </a:spcBef>
              <a:spcAft>
                <a:spcPts val="0"/>
              </a:spcAft>
              <a:buClr>
                <a:srgbClr val="FFFFFF"/>
              </a:buClr>
              <a:buSzPts val="1800"/>
              <a:buFont typeface="Avenir"/>
              <a:buNone/>
              <a:defRPr sz="1266">
                <a:solidFill>
                  <a:srgbClr val="FFFFFF"/>
                </a:solidFill>
              </a:defRPr>
            </a:lvl5pPr>
            <a:lvl6pPr marL="0" lvl="5" indent="0" algn="ctr">
              <a:lnSpc>
                <a:spcPct val="100000"/>
              </a:lnSpc>
              <a:spcBef>
                <a:spcPts val="0"/>
              </a:spcBef>
              <a:spcAft>
                <a:spcPts val="0"/>
              </a:spcAft>
              <a:buClr>
                <a:srgbClr val="FFFFFF"/>
              </a:buClr>
              <a:buSzPts val="1800"/>
              <a:buFont typeface="Avenir"/>
              <a:buNone/>
              <a:defRPr sz="1266">
                <a:solidFill>
                  <a:srgbClr val="FFFFFF"/>
                </a:solidFill>
              </a:defRPr>
            </a:lvl6pPr>
            <a:lvl7pPr marL="0" lvl="6" indent="0" algn="ctr">
              <a:lnSpc>
                <a:spcPct val="100000"/>
              </a:lnSpc>
              <a:spcBef>
                <a:spcPts val="0"/>
              </a:spcBef>
              <a:spcAft>
                <a:spcPts val="0"/>
              </a:spcAft>
              <a:buClr>
                <a:srgbClr val="FFFFFF"/>
              </a:buClr>
              <a:buSzPts val="1800"/>
              <a:buFont typeface="Avenir"/>
              <a:buNone/>
              <a:defRPr sz="1266">
                <a:solidFill>
                  <a:srgbClr val="FFFFFF"/>
                </a:solidFill>
              </a:defRPr>
            </a:lvl7pPr>
            <a:lvl8pPr marL="0" lvl="7" indent="0" algn="ctr">
              <a:lnSpc>
                <a:spcPct val="100000"/>
              </a:lnSpc>
              <a:spcBef>
                <a:spcPts val="0"/>
              </a:spcBef>
              <a:spcAft>
                <a:spcPts val="0"/>
              </a:spcAft>
              <a:buClr>
                <a:srgbClr val="FFFFFF"/>
              </a:buClr>
              <a:buSzPts val="1800"/>
              <a:buFont typeface="Avenir"/>
              <a:buNone/>
              <a:defRPr sz="1266">
                <a:solidFill>
                  <a:srgbClr val="FFFFFF"/>
                </a:solidFill>
              </a:defRPr>
            </a:lvl8pPr>
            <a:lvl9pPr marL="0" lvl="8" indent="0" algn="ctr">
              <a:lnSpc>
                <a:spcPct val="100000"/>
              </a:lnSpc>
              <a:spcBef>
                <a:spcPts val="0"/>
              </a:spcBef>
              <a:spcAft>
                <a:spcPts val="0"/>
              </a:spcAft>
              <a:buClr>
                <a:srgbClr val="FFFFFF"/>
              </a:buClr>
              <a:buSzPts val="1800"/>
              <a:buFont typeface="Avenir"/>
              <a:buNone/>
              <a:defRPr sz="1266">
                <a:solidFill>
                  <a:srgbClr val="FFFFFF"/>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585893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48"/>
        <p:cNvGrpSpPr/>
        <p:nvPr/>
      </p:nvGrpSpPr>
      <p:grpSpPr>
        <a:xfrm>
          <a:off x="0" y="0"/>
          <a:ext cx="0" cy="0"/>
          <a:chOff x="0" y="0"/>
          <a:chExt cx="0" cy="0"/>
        </a:xfrm>
      </p:grpSpPr>
      <p:sp>
        <p:nvSpPr>
          <p:cNvPr id="49" name="Google Shape;49;p33"/>
          <p:cNvSpPr txBox="1">
            <a:spLocks noGrp="1"/>
          </p:cNvSpPr>
          <p:nvPr>
            <p:ph type="body" idx="1"/>
          </p:nvPr>
        </p:nvSpPr>
        <p:spPr>
          <a:xfrm>
            <a:off x="619125" y="1062633"/>
            <a:ext cx="10953750" cy="4723805"/>
          </a:xfrm>
          <a:prstGeom prst="rect">
            <a:avLst/>
          </a:prstGeom>
          <a:noFill/>
          <a:ln>
            <a:noFill/>
          </a:ln>
        </p:spPr>
        <p:txBody>
          <a:bodyPr spcFirstLastPara="1" wrap="square" lIns="50800" tIns="50800" rIns="50800" bIns="50800" anchor="ctr" anchorCtr="0">
            <a:normAutofit/>
          </a:bodyPr>
          <a:lstStyle>
            <a:lvl1pPr marL="321457" lvl="0" indent="-233057" algn="l">
              <a:lnSpc>
                <a:spcPct val="100000"/>
              </a:lnSpc>
              <a:spcBef>
                <a:spcPts val="2953"/>
              </a:spcBef>
              <a:spcAft>
                <a:spcPts val="0"/>
              </a:spcAft>
              <a:buSzPts val="1620"/>
              <a:buChar char="•"/>
              <a:defRPr/>
            </a:lvl1pPr>
            <a:lvl2pPr marL="642915" lvl="1" indent="-233056" algn="l">
              <a:lnSpc>
                <a:spcPct val="100000"/>
              </a:lnSpc>
              <a:spcBef>
                <a:spcPts val="2953"/>
              </a:spcBef>
              <a:spcAft>
                <a:spcPts val="0"/>
              </a:spcAft>
              <a:buSzPts val="1620"/>
              <a:buChar char="•"/>
              <a:defRPr/>
            </a:lvl2pPr>
            <a:lvl3pPr marL="964372" lvl="2" indent="-233056" algn="l">
              <a:lnSpc>
                <a:spcPct val="100000"/>
              </a:lnSpc>
              <a:spcBef>
                <a:spcPts val="2953"/>
              </a:spcBef>
              <a:spcAft>
                <a:spcPts val="0"/>
              </a:spcAft>
              <a:buSzPts val="1620"/>
              <a:buChar char="•"/>
              <a:defRPr/>
            </a:lvl3pPr>
            <a:lvl4pPr marL="1285829" lvl="3" indent="-233056" algn="l">
              <a:lnSpc>
                <a:spcPct val="100000"/>
              </a:lnSpc>
              <a:spcBef>
                <a:spcPts val="2953"/>
              </a:spcBef>
              <a:spcAft>
                <a:spcPts val="0"/>
              </a:spcAft>
              <a:buSzPts val="1620"/>
              <a:buChar char="•"/>
              <a:defRPr/>
            </a:lvl4pPr>
            <a:lvl5pPr marL="1607287" lvl="4" indent="-233057" algn="l">
              <a:lnSpc>
                <a:spcPct val="100000"/>
              </a:lnSpc>
              <a:spcBef>
                <a:spcPts val="2953"/>
              </a:spcBef>
              <a:spcAft>
                <a:spcPts val="0"/>
              </a:spcAft>
              <a:buSzPts val="1620"/>
              <a:buChar char="•"/>
              <a:defRPr/>
            </a:lvl5pPr>
            <a:lvl6pPr marL="1928744" lvl="5" indent="-233057" algn="l">
              <a:lnSpc>
                <a:spcPct val="100000"/>
              </a:lnSpc>
              <a:spcBef>
                <a:spcPts val="2953"/>
              </a:spcBef>
              <a:spcAft>
                <a:spcPts val="0"/>
              </a:spcAft>
              <a:buSzPts val="1620"/>
              <a:buChar char="•"/>
              <a:defRPr/>
            </a:lvl6pPr>
            <a:lvl7pPr marL="2250201" lvl="6" indent="-233057" algn="l">
              <a:lnSpc>
                <a:spcPct val="100000"/>
              </a:lnSpc>
              <a:spcBef>
                <a:spcPts val="2953"/>
              </a:spcBef>
              <a:spcAft>
                <a:spcPts val="0"/>
              </a:spcAft>
              <a:buSzPts val="1620"/>
              <a:buChar char="•"/>
              <a:defRPr/>
            </a:lvl7pPr>
            <a:lvl8pPr marL="2571659" lvl="7" indent="-233057" algn="l">
              <a:lnSpc>
                <a:spcPct val="100000"/>
              </a:lnSpc>
              <a:spcBef>
                <a:spcPts val="2953"/>
              </a:spcBef>
              <a:spcAft>
                <a:spcPts val="0"/>
              </a:spcAft>
              <a:buSzPts val="1620"/>
              <a:buChar char="•"/>
              <a:defRPr/>
            </a:lvl8pPr>
            <a:lvl9pPr marL="2893116" lvl="8" indent="-233057" algn="l">
              <a:lnSpc>
                <a:spcPct val="100000"/>
              </a:lnSpc>
              <a:spcBef>
                <a:spcPts val="2953"/>
              </a:spcBef>
              <a:spcAft>
                <a:spcPts val="0"/>
              </a:spcAft>
              <a:buSzPts val="1620"/>
              <a:buChar char="•"/>
              <a:defRPr/>
            </a:lvl9pPr>
          </a:lstStyle>
          <a:p>
            <a:endParaRPr/>
          </a:p>
        </p:txBody>
      </p:sp>
      <p:sp>
        <p:nvSpPr>
          <p:cNvPr id="50" name="Google Shape;50;p33"/>
          <p:cNvSpPr txBox="1">
            <a:spLocks noGrp="1"/>
          </p:cNvSpPr>
          <p:nvPr>
            <p:ph type="sldNum" idx="12"/>
          </p:nvPr>
        </p:nvSpPr>
        <p:spPr>
          <a:xfrm>
            <a:off x="5917404" y="6508388"/>
            <a:ext cx="330042" cy="297389"/>
          </a:xfrm>
          <a:prstGeom prst="rect">
            <a:avLst/>
          </a:prstGeom>
          <a:noFill/>
          <a:ln>
            <a:noFill/>
          </a:ln>
        </p:spPr>
        <p:txBody>
          <a:bodyPr spcFirstLastPara="1" wrap="square" lIns="50800" tIns="50800" rIns="50800" bIns="50800" anchor="ctr" anchorCtr="0">
            <a:spAutoFit/>
          </a:bodyPr>
          <a:lstStyle>
            <a:lvl1pPr marL="0" lvl="0" indent="0" algn="ctr">
              <a:lnSpc>
                <a:spcPct val="100000"/>
              </a:lnSpc>
              <a:spcBef>
                <a:spcPts val="0"/>
              </a:spcBef>
              <a:spcAft>
                <a:spcPts val="0"/>
              </a:spcAft>
              <a:buClr>
                <a:srgbClr val="FFFFFF"/>
              </a:buClr>
              <a:buSzPts val="1800"/>
              <a:buFont typeface="Avenir"/>
              <a:buNone/>
              <a:defRPr sz="1266">
                <a:solidFill>
                  <a:srgbClr val="FFFFFF"/>
                </a:solidFill>
              </a:defRPr>
            </a:lvl1pPr>
            <a:lvl2pPr marL="0" lvl="1" indent="0" algn="ctr">
              <a:lnSpc>
                <a:spcPct val="100000"/>
              </a:lnSpc>
              <a:spcBef>
                <a:spcPts val="0"/>
              </a:spcBef>
              <a:spcAft>
                <a:spcPts val="0"/>
              </a:spcAft>
              <a:buClr>
                <a:srgbClr val="FFFFFF"/>
              </a:buClr>
              <a:buSzPts val="1800"/>
              <a:buFont typeface="Avenir"/>
              <a:buNone/>
              <a:defRPr sz="1266">
                <a:solidFill>
                  <a:srgbClr val="FFFFFF"/>
                </a:solidFill>
              </a:defRPr>
            </a:lvl2pPr>
            <a:lvl3pPr marL="0" lvl="2" indent="0" algn="ctr">
              <a:lnSpc>
                <a:spcPct val="100000"/>
              </a:lnSpc>
              <a:spcBef>
                <a:spcPts val="0"/>
              </a:spcBef>
              <a:spcAft>
                <a:spcPts val="0"/>
              </a:spcAft>
              <a:buClr>
                <a:srgbClr val="FFFFFF"/>
              </a:buClr>
              <a:buSzPts val="1800"/>
              <a:buFont typeface="Avenir"/>
              <a:buNone/>
              <a:defRPr sz="1266">
                <a:solidFill>
                  <a:srgbClr val="FFFFFF"/>
                </a:solidFill>
              </a:defRPr>
            </a:lvl3pPr>
            <a:lvl4pPr marL="0" lvl="3" indent="0" algn="ctr">
              <a:lnSpc>
                <a:spcPct val="100000"/>
              </a:lnSpc>
              <a:spcBef>
                <a:spcPts val="0"/>
              </a:spcBef>
              <a:spcAft>
                <a:spcPts val="0"/>
              </a:spcAft>
              <a:buClr>
                <a:srgbClr val="FFFFFF"/>
              </a:buClr>
              <a:buSzPts val="1800"/>
              <a:buFont typeface="Avenir"/>
              <a:buNone/>
              <a:defRPr sz="1266">
                <a:solidFill>
                  <a:srgbClr val="FFFFFF"/>
                </a:solidFill>
              </a:defRPr>
            </a:lvl4pPr>
            <a:lvl5pPr marL="0" lvl="4" indent="0" algn="ctr">
              <a:lnSpc>
                <a:spcPct val="100000"/>
              </a:lnSpc>
              <a:spcBef>
                <a:spcPts val="0"/>
              </a:spcBef>
              <a:spcAft>
                <a:spcPts val="0"/>
              </a:spcAft>
              <a:buClr>
                <a:srgbClr val="FFFFFF"/>
              </a:buClr>
              <a:buSzPts val="1800"/>
              <a:buFont typeface="Avenir"/>
              <a:buNone/>
              <a:defRPr sz="1266">
                <a:solidFill>
                  <a:srgbClr val="FFFFFF"/>
                </a:solidFill>
              </a:defRPr>
            </a:lvl5pPr>
            <a:lvl6pPr marL="0" lvl="5" indent="0" algn="ctr">
              <a:lnSpc>
                <a:spcPct val="100000"/>
              </a:lnSpc>
              <a:spcBef>
                <a:spcPts val="0"/>
              </a:spcBef>
              <a:spcAft>
                <a:spcPts val="0"/>
              </a:spcAft>
              <a:buClr>
                <a:srgbClr val="FFFFFF"/>
              </a:buClr>
              <a:buSzPts val="1800"/>
              <a:buFont typeface="Avenir"/>
              <a:buNone/>
              <a:defRPr sz="1266">
                <a:solidFill>
                  <a:srgbClr val="FFFFFF"/>
                </a:solidFill>
              </a:defRPr>
            </a:lvl6pPr>
            <a:lvl7pPr marL="0" lvl="6" indent="0" algn="ctr">
              <a:lnSpc>
                <a:spcPct val="100000"/>
              </a:lnSpc>
              <a:spcBef>
                <a:spcPts val="0"/>
              </a:spcBef>
              <a:spcAft>
                <a:spcPts val="0"/>
              </a:spcAft>
              <a:buClr>
                <a:srgbClr val="FFFFFF"/>
              </a:buClr>
              <a:buSzPts val="1800"/>
              <a:buFont typeface="Avenir"/>
              <a:buNone/>
              <a:defRPr sz="1266">
                <a:solidFill>
                  <a:srgbClr val="FFFFFF"/>
                </a:solidFill>
              </a:defRPr>
            </a:lvl7pPr>
            <a:lvl8pPr marL="0" lvl="7" indent="0" algn="ctr">
              <a:lnSpc>
                <a:spcPct val="100000"/>
              </a:lnSpc>
              <a:spcBef>
                <a:spcPts val="0"/>
              </a:spcBef>
              <a:spcAft>
                <a:spcPts val="0"/>
              </a:spcAft>
              <a:buClr>
                <a:srgbClr val="FFFFFF"/>
              </a:buClr>
              <a:buSzPts val="1800"/>
              <a:buFont typeface="Avenir"/>
              <a:buNone/>
              <a:defRPr sz="1266">
                <a:solidFill>
                  <a:srgbClr val="FFFFFF"/>
                </a:solidFill>
              </a:defRPr>
            </a:lvl8pPr>
            <a:lvl9pPr marL="0" lvl="8" indent="0" algn="ctr">
              <a:lnSpc>
                <a:spcPct val="100000"/>
              </a:lnSpc>
              <a:spcBef>
                <a:spcPts val="0"/>
              </a:spcBef>
              <a:spcAft>
                <a:spcPts val="0"/>
              </a:spcAft>
              <a:buClr>
                <a:srgbClr val="FFFFFF"/>
              </a:buClr>
              <a:buSzPts val="1800"/>
              <a:buFont typeface="Avenir"/>
              <a:buNone/>
              <a:defRPr sz="1266">
                <a:solidFill>
                  <a:srgbClr val="FFFFFF"/>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896427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1"/>
        <p:cNvGrpSpPr/>
        <p:nvPr/>
      </p:nvGrpSpPr>
      <p:grpSpPr>
        <a:xfrm>
          <a:off x="0" y="0"/>
          <a:ext cx="0" cy="0"/>
          <a:chOff x="0" y="0"/>
          <a:chExt cx="0" cy="0"/>
        </a:xfrm>
      </p:grpSpPr>
      <p:sp>
        <p:nvSpPr>
          <p:cNvPr id="52" name="Google Shape;52;p34"/>
          <p:cNvSpPr txBox="1">
            <a:spLocks noGrp="1"/>
          </p:cNvSpPr>
          <p:nvPr>
            <p:ph type="body" idx="1"/>
          </p:nvPr>
        </p:nvSpPr>
        <p:spPr>
          <a:xfrm>
            <a:off x="1190625" y="4473774"/>
            <a:ext cx="9810750" cy="366117"/>
          </a:xfrm>
          <a:prstGeom prst="rect">
            <a:avLst/>
          </a:prstGeom>
          <a:noFill/>
          <a:ln>
            <a:noFill/>
          </a:ln>
        </p:spPr>
        <p:txBody>
          <a:bodyPr spcFirstLastPara="1" wrap="square" lIns="50800" tIns="50800" rIns="50800" bIns="50800" anchor="ctr" anchorCtr="0">
            <a:normAutofit/>
          </a:bodyPr>
          <a:lstStyle>
            <a:lvl1pPr marL="321457" lvl="0" indent="-160729" algn="ctr">
              <a:lnSpc>
                <a:spcPct val="100000"/>
              </a:lnSpc>
              <a:spcBef>
                <a:spcPts val="0"/>
              </a:spcBef>
              <a:spcAft>
                <a:spcPts val="0"/>
              </a:spcAft>
              <a:buClr>
                <a:srgbClr val="55D8FF"/>
              </a:buClr>
              <a:buSzPts val="2400"/>
              <a:buFont typeface="Avenir"/>
              <a:buNone/>
              <a:defRPr sz="1687" cap="none">
                <a:solidFill>
                  <a:srgbClr val="55D8FF"/>
                </a:solidFill>
              </a:defRPr>
            </a:lvl1pPr>
            <a:lvl2pPr marL="642915" lvl="1" indent="-257166" algn="ctr">
              <a:lnSpc>
                <a:spcPct val="100000"/>
              </a:lnSpc>
              <a:spcBef>
                <a:spcPts val="0"/>
              </a:spcBef>
              <a:spcAft>
                <a:spcPts val="0"/>
              </a:spcAft>
              <a:buClr>
                <a:srgbClr val="55D8FF"/>
              </a:buClr>
              <a:buSzPts val="2160"/>
              <a:buFont typeface="Avenir"/>
              <a:buChar char="•"/>
              <a:defRPr sz="1687" cap="none">
                <a:solidFill>
                  <a:srgbClr val="55D8FF"/>
                </a:solidFill>
              </a:defRPr>
            </a:lvl2pPr>
            <a:lvl3pPr marL="964372" lvl="2" indent="-257166" algn="ctr">
              <a:lnSpc>
                <a:spcPct val="100000"/>
              </a:lnSpc>
              <a:spcBef>
                <a:spcPts val="0"/>
              </a:spcBef>
              <a:spcAft>
                <a:spcPts val="0"/>
              </a:spcAft>
              <a:buClr>
                <a:srgbClr val="55D8FF"/>
              </a:buClr>
              <a:buSzPts val="2160"/>
              <a:buFont typeface="Avenir"/>
              <a:buChar char="•"/>
              <a:defRPr sz="1687" cap="none">
                <a:solidFill>
                  <a:srgbClr val="55D8FF"/>
                </a:solidFill>
              </a:defRPr>
            </a:lvl3pPr>
            <a:lvl4pPr marL="1285829" lvl="3" indent="-257166" algn="ctr">
              <a:lnSpc>
                <a:spcPct val="100000"/>
              </a:lnSpc>
              <a:spcBef>
                <a:spcPts val="0"/>
              </a:spcBef>
              <a:spcAft>
                <a:spcPts val="0"/>
              </a:spcAft>
              <a:buClr>
                <a:srgbClr val="55D8FF"/>
              </a:buClr>
              <a:buSzPts val="2160"/>
              <a:buFont typeface="Avenir"/>
              <a:buChar char="•"/>
              <a:defRPr sz="1687" cap="none">
                <a:solidFill>
                  <a:srgbClr val="55D8FF"/>
                </a:solidFill>
              </a:defRPr>
            </a:lvl4pPr>
            <a:lvl5pPr marL="1607287" lvl="4" indent="-257166" algn="ctr">
              <a:lnSpc>
                <a:spcPct val="100000"/>
              </a:lnSpc>
              <a:spcBef>
                <a:spcPts val="0"/>
              </a:spcBef>
              <a:spcAft>
                <a:spcPts val="0"/>
              </a:spcAft>
              <a:buClr>
                <a:srgbClr val="55D8FF"/>
              </a:buClr>
              <a:buSzPts val="2160"/>
              <a:buFont typeface="Avenir"/>
              <a:buChar char="•"/>
              <a:defRPr sz="1687" cap="none">
                <a:solidFill>
                  <a:srgbClr val="55D8FF"/>
                </a:solidFill>
              </a:defRPr>
            </a:lvl5pPr>
            <a:lvl6pPr marL="1928744" lvl="5" indent="-233057" algn="l">
              <a:lnSpc>
                <a:spcPct val="100000"/>
              </a:lnSpc>
              <a:spcBef>
                <a:spcPts val="2953"/>
              </a:spcBef>
              <a:spcAft>
                <a:spcPts val="0"/>
              </a:spcAft>
              <a:buSzPts val="1620"/>
              <a:buChar char="•"/>
              <a:defRPr/>
            </a:lvl6pPr>
            <a:lvl7pPr marL="2250201" lvl="6" indent="-233057" algn="l">
              <a:lnSpc>
                <a:spcPct val="100000"/>
              </a:lnSpc>
              <a:spcBef>
                <a:spcPts val="2953"/>
              </a:spcBef>
              <a:spcAft>
                <a:spcPts val="0"/>
              </a:spcAft>
              <a:buSzPts val="1620"/>
              <a:buChar char="•"/>
              <a:defRPr/>
            </a:lvl7pPr>
            <a:lvl8pPr marL="2571659" lvl="7" indent="-233057" algn="l">
              <a:lnSpc>
                <a:spcPct val="100000"/>
              </a:lnSpc>
              <a:spcBef>
                <a:spcPts val="2953"/>
              </a:spcBef>
              <a:spcAft>
                <a:spcPts val="0"/>
              </a:spcAft>
              <a:buSzPts val="1620"/>
              <a:buChar char="•"/>
              <a:defRPr/>
            </a:lvl8pPr>
            <a:lvl9pPr marL="2893116" lvl="8" indent="-233057" algn="l">
              <a:lnSpc>
                <a:spcPct val="100000"/>
              </a:lnSpc>
              <a:spcBef>
                <a:spcPts val="2953"/>
              </a:spcBef>
              <a:spcAft>
                <a:spcPts val="0"/>
              </a:spcAft>
              <a:buSzPts val="1620"/>
              <a:buChar char="•"/>
              <a:defRPr/>
            </a:lvl9pPr>
          </a:lstStyle>
          <a:p>
            <a:endParaRPr/>
          </a:p>
        </p:txBody>
      </p:sp>
      <p:sp>
        <p:nvSpPr>
          <p:cNvPr id="53" name="Google Shape;53;p34"/>
          <p:cNvSpPr txBox="1">
            <a:spLocks noGrp="1"/>
          </p:cNvSpPr>
          <p:nvPr>
            <p:ph type="body" idx="2"/>
          </p:nvPr>
        </p:nvSpPr>
        <p:spPr>
          <a:xfrm>
            <a:off x="1190625" y="2986981"/>
            <a:ext cx="9810750" cy="508992"/>
          </a:xfrm>
          <a:prstGeom prst="rect">
            <a:avLst/>
          </a:prstGeom>
          <a:noFill/>
          <a:ln>
            <a:noFill/>
          </a:ln>
        </p:spPr>
        <p:txBody>
          <a:bodyPr spcFirstLastPara="1" wrap="square" lIns="50800" tIns="50800" rIns="50800" bIns="50800" anchor="ctr" anchorCtr="0">
            <a:normAutofit/>
          </a:bodyPr>
          <a:lstStyle>
            <a:lvl1pPr marL="321457" lvl="0" indent="-233057" algn="l">
              <a:lnSpc>
                <a:spcPct val="100000"/>
              </a:lnSpc>
              <a:spcBef>
                <a:spcPts val="2953"/>
              </a:spcBef>
              <a:spcAft>
                <a:spcPts val="0"/>
              </a:spcAft>
              <a:buSzPts val="1620"/>
              <a:buChar char="•"/>
              <a:defRPr/>
            </a:lvl1pPr>
            <a:lvl2pPr marL="642915" lvl="1" indent="-233056" algn="l">
              <a:lnSpc>
                <a:spcPct val="100000"/>
              </a:lnSpc>
              <a:spcBef>
                <a:spcPts val="2953"/>
              </a:spcBef>
              <a:spcAft>
                <a:spcPts val="0"/>
              </a:spcAft>
              <a:buSzPts val="1620"/>
              <a:buChar char="•"/>
              <a:defRPr/>
            </a:lvl2pPr>
            <a:lvl3pPr marL="964372" lvl="2" indent="-233056" algn="l">
              <a:lnSpc>
                <a:spcPct val="100000"/>
              </a:lnSpc>
              <a:spcBef>
                <a:spcPts val="2953"/>
              </a:spcBef>
              <a:spcAft>
                <a:spcPts val="0"/>
              </a:spcAft>
              <a:buSzPts val="1620"/>
              <a:buChar char="•"/>
              <a:defRPr/>
            </a:lvl3pPr>
            <a:lvl4pPr marL="1285829" lvl="3" indent="-233056" algn="l">
              <a:lnSpc>
                <a:spcPct val="100000"/>
              </a:lnSpc>
              <a:spcBef>
                <a:spcPts val="2953"/>
              </a:spcBef>
              <a:spcAft>
                <a:spcPts val="0"/>
              </a:spcAft>
              <a:buSzPts val="1620"/>
              <a:buChar char="•"/>
              <a:defRPr/>
            </a:lvl4pPr>
            <a:lvl5pPr marL="1607287" lvl="4" indent="-233057" algn="l">
              <a:lnSpc>
                <a:spcPct val="100000"/>
              </a:lnSpc>
              <a:spcBef>
                <a:spcPts val="2953"/>
              </a:spcBef>
              <a:spcAft>
                <a:spcPts val="0"/>
              </a:spcAft>
              <a:buSzPts val="1620"/>
              <a:buChar char="•"/>
              <a:defRPr/>
            </a:lvl5pPr>
            <a:lvl6pPr marL="1928744" lvl="5" indent="-233057" algn="l">
              <a:lnSpc>
                <a:spcPct val="100000"/>
              </a:lnSpc>
              <a:spcBef>
                <a:spcPts val="2953"/>
              </a:spcBef>
              <a:spcAft>
                <a:spcPts val="0"/>
              </a:spcAft>
              <a:buSzPts val="1620"/>
              <a:buChar char="•"/>
              <a:defRPr/>
            </a:lvl6pPr>
            <a:lvl7pPr marL="2250201" lvl="6" indent="-233057" algn="l">
              <a:lnSpc>
                <a:spcPct val="100000"/>
              </a:lnSpc>
              <a:spcBef>
                <a:spcPts val="2953"/>
              </a:spcBef>
              <a:spcAft>
                <a:spcPts val="0"/>
              </a:spcAft>
              <a:buSzPts val="1620"/>
              <a:buChar char="•"/>
              <a:defRPr/>
            </a:lvl7pPr>
            <a:lvl8pPr marL="2571659" lvl="7" indent="-233057" algn="l">
              <a:lnSpc>
                <a:spcPct val="100000"/>
              </a:lnSpc>
              <a:spcBef>
                <a:spcPts val="2953"/>
              </a:spcBef>
              <a:spcAft>
                <a:spcPts val="0"/>
              </a:spcAft>
              <a:buSzPts val="1620"/>
              <a:buChar char="•"/>
              <a:defRPr/>
            </a:lvl8pPr>
            <a:lvl9pPr marL="2893116" lvl="8" indent="-233057" algn="l">
              <a:lnSpc>
                <a:spcPct val="100000"/>
              </a:lnSpc>
              <a:spcBef>
                <a:spcPts val="2953"/>
              </a:spcBef>
              <a:spcAft>
                <a:spcPts val="0"/>
              </a:spcAft>
              <a:buSzPts val="1620"/>
              <a:buChar char="•"/>
              <a:defRPr/>
            </a:lvl9pPr>
          </a:lstStyle>
          <a:p>
            <a:endParaRPr/>
          </a:p>
        </p:txBody>
      </p:sp>
      <p:sp>
        <p:nvSpPr>
          <p:cNvPr id="54" name="Google Shape;54;p34"/>
          <p:cNvSpPr txBox="1">
            <a:spLocks noGrp="1"/>
          </p:cNvSpPr>
          <p:nvPr>
            <p:ph type="sldNum" idx="12"/>
          </p:nvPr>
        </p:nvSpPr>
        <p:spPr>
          <a:xfrm>
            <a:off x="5917404" y="6508388"/>
            <a:ext cx="330042" cy="297389"/>
          </a:xfrm>
          <a:prstGeom prst="rect">
            <a:avLst/>
          </a:prstGeom>
          <a:noFill/>
          <a:ln>
            <a:noFill/>
          </a:ln>
        </p:spPr>
        <p:txBody>
          <a:bodyPr spcFirstLastPara="1" wrap="square" lIns="50800" tIns="50800" rIns="50800" bIns="50800" anchor="ctr" anchorCtr="0">
            <a:spAutoFit/>
          </a:bodyPr>
          <a:lstStyle>
            <a:lvl1pPr marL="0" lvl="0" indent="0" algn="ctr">
              <a:lnSpc>
                <a:spcPct val="100000"/>
              </a:lnSpc>
              <a:spcBef>
                <a:spcPts val="0"/>
              </a:spcBef>
              <a:spcAft>
                <a:spcPts val="0"/>
              </a:spcAft>
              <a:buClr>
                <a:srgbClr val="FFFFFF"/>
              </a:buClr>
              <a:buSzPts val="1800"/>
              <a:buFont typeface="Avenir"/>
              <a:buNone/>
              <a:defRPr sz="1266">
                <a:solidFill>
                  <a:srgbClr val="FFFFFF"/>
                </a:solidFill>
              </a:defRPr>
            </a:lvl1pPr>
            <a:lvl2pPr marL="0" lvl="1" indent="0" algn="ctr">
              <a:lnSpc>
                <a:spcPct val="100000"/>
              </a:lnSpc>
              <a:spcBef>
                <a:spcPts val="0"/>
              </a:spcBef>
              <a:spcAft>
                <a:spcPts val="0"/>
              </a:spcAft>
              <a:buClr>
                <a:srgbClr val="FFFFFF"/>
              </a:buClr>
              <a:buSzPts val="1800"/>
              <a:buFont typeface="Avenir"/>
              <a:buNone/>
              <a:defRPr sz="1266">
                <a:solidFill>
                  <a:srgbClr val="FFFFFF"/>
                </a:solidFill>
              </a:defRPr>
            </a:lvl2pPr>
            <a:lvl3pPr marL="0" lvl="2" indent="0" algn="ctr">
              <a:lnSpc>
                <a:spcPct val="100000"/>
              </a:lnSpc>
              <a:spcBef>
                <a:spcPts val="0"/>
              </a:spcBef>
              <a:spcAft>
                <a:spcPts val="0"/>
              </a:spcAft>
              <a:buClr>
                <a:srgbClr val="FFFFFF"/>
              </a:buClr>
              <a:buSzPts val="1800"/>
              <a:buFont typeface="Avenir"/>
              <a:buNone/>
              <a:defRPr sz="1266">
                <a:solidFill>
                  <a:srgbClr val="FFFFFF"/>
                </a:solidFill>
              </a:defRPr>
            </a:lvl3pPr>
            <a:lvl4pPr marL="0" lvl="3" indent="0" algn="ctr">
              <a:lnSpc>
                <a:spcPct val="100000"/>
              </a:lnSpc>
              <a:spcBef>
                <a:spcPts val="0"/>
              </a:spcBef>
              <a:spcAft>
                <a:spcPts val="0"/>
              </a:spcAft>
              <a:buClr>
                <a:srgbClr val="FFFFFF"/>
              </a:buClr>
              <a:buSzPts val="1800"/>
              <a:buFont typeface="Avenir"/>
              <a:buNone/>
              <a:defRPr sz="1266">
                <a:solidFill>
                  <a:srgbClr val="FFFFFF"/>
                </a:solidFill>
              </a:defRPr>
            </a:lvl4pPr>
            <a:lvl5pPr marL="0" lvl="4" indent="0" algn="ctr">
              <a:lnSpc>
                <a:spcPct val="100000"/>
              </a:lnSpc>
              <a:spcBef>
                <a:spcPts val="0"/>
              </a:spcBef>
              <a:spcAft>
                <a:spcPts val="0"/>
              </a:spcAft>
              <a:buClr>
                <a:srgbClr val="FFFFFF"/>
              </a:buClr>
              <a:buSzPts val="1800"/>
              <a:buFont typeface="Avenir"/>
              <a:buNone/>
              <a:defRPr sz="1266">
                <a:solidFill>
                  <a:srgbClr val="FFFFFF"/>
                </a:solidFill>
              </a:defRPr>
            </a:lvl5pPr>
            <a:lvl6pPr marL="0" lvl="5" indent="0" algn="ctr">
              <a:lnSpc>
                <a:spcPct val="100000"/>
              </a:lnSpc>
              <a:spcBef>
                <a:spcPts val="0"/>
              </a:spcBef>
              <a:spcAft>
                <a:spcPts val="0"/>
              </a:spcAft>
              <a:buClr>
                <a:srgbClr val="FFFFFF"/>
              </a:buClr>
              <a:buSzPts val="1800"/>
              <a:buFont typeface="Avenir"/>
              <a:buNone/>
              <a:defRPr sz="1266">
                <a:solidFill>
                  <a:srgbClr val="FFFFFF"/>
                </a:solidFill>
              </a:defRPr>
            </a:lvl6pPr>
            <a:lvl7pPr marL="0" lvl="6" indent="0" algn="ctr">
              <a:lnSpc>
                <a:spcPct val="100000"/>
              </a:lnSpc>
              <a:spcBef>
                <a:spcPts val="0"/>
              </a:spcBef>
              <a:spcAft>
                <a:spcPts val="0"/>
              </a:spcAft>
              <a:buClr>
                <a:srgbClr val="FFFFFF"/>
              </a:buClr>
              <a:buSzPts val="1800"/>
              <a:buFont typeface="Avenir"/>
              <a:buNone/>
              <a:defRPr sz="1266">
                <a:solidFill>
                  <a:srgbClr val="FFFFFF"/>
                </a:solidFill>
              </a:defRPr>
            </a:lvl7pPr>
            <a:lvl8pPr marL="0" lvl="7" indent="0" algn="ctr">
              <a:lnSpc>
                <a:spcPct val="100000"/>
              </a:lnSpc>
              <a:spcBef>
                <a:spcPts val="0"/>
              </a:spcBef>
              <a:spcAft>
                <a:spcPts val="0"/>
              </a:spcAft>
              <a:buClr>
                <a:srgbClr val="FFFFFF"/>
              </a:buClr>
              <a:buSzPts val="1800"/>
              <a:buFont typeface="Avenir"/>
              <a:buNone/>
              <a:defRPr sz="1266">
                <a:solidFill>
                  <a:srgbClr val="FFFFFF"/>
                </a:solidFill>
              </a:defRPr>
            </a:lvl8pPr>
            <a:lvl9pPr marL="0" lvl="8" indent="0" algn="ctr">
              <a:lnSpc>
                <a:spcPct val="100000"/>
              </a:lnSpc>
              <a:spcBef>
                <a:spcPts val="0"/>
              </a:spcBef>
              <a:spcAft>
                <a:spcPts val="0"/>
              </a:spcAft>
              <a:buClr>
                <a:srgbClr val="FFFFFF"/>
              </a:buClr>
              <a:buSzPts val="1800"/>
              <a:buFont typeface="Avenir"/>
              <a:buNone/>
              <a:defRPr sz="1266">
                <a:solidFill>
                  <a:srgbClr val="FFFFFF"/>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09185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88E9CC-3E5C-1A42-8F10-1C5F7D6F7DCB}"/>
              </a:ext>
            </a:extLst>
          </p:cNvPr>
          <p:cNvSpPr/>
          <p:nvPr userDrawn="1"/>
        </p:nvSpPr>
        <p:spPr>
          <a:xfrm>
            <a:off x="4241800" y="0"/>
            <a:ext cx="7950200" cy="2355850"/>
          </a:xfrm>
          <a:prstGeom prst="rect">
            <a:avLst/>
          </a:prstGeom>
          <a:solidFill>
            <a:srgbClr val="051D56"/>
          </a:solidFill>
          <a:ln>
            <a:noFill/>
          </a:ln>
          <a:effectLst>
            <a:outerShdw blurRad="228600" dist="635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5">
            <a:extLst>
              <a:ext uri="{FF2B5EF4-FFF2-40B4-BE49-F238E27FC236}">
                <a16:creationId xmlns:a16="http://schemas.microsoft.com/office/drawing/2014/main" id="{E7391352-1470-2746-A75A-339AC5C5BA2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325" y="0"/>
            <a:ext cx="4743450"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1E2055A4-D301-6F44-BF4D-9C69B0BAC2A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0263"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955235" y="403412"/>
            <a:ext cx="8398563" cy="1685768"/>
          </a:xfrm>
        </p:spPr>
        <p:txBody>
          <a:bodyPr>
            <a:normAutofit/>
          </a:bodyPr>
          <a:lstStyle>
            <a:lvl1pPr algn="l">
              <a:defRPr sz="36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829994" y="2662568"/>
            <a:ext cx="10523806" cy="356941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12">
            <a:extLst>
              <a:ext uri="{FF2B5EF4-FFF2-40B4-BE49-F238E27FC236}">
                <a16:creationId xmlns:a16="http://schemas.microsoft.com/office/drawing/2014/main" id="{3C4D22D1-B652-3642-A8BF-57EE1D580DA4}"/>
              </a:ext>
            </a:extLst>
          </p:cNvPr>
          <p:cNvSpPr>
            <a:spLocks noGrp="1"/>
          </p:cNvSpPr>
          <p:nvPr>
            <p:ph type="sldNum" sz="quarter" idx="10"/>
          </p:nvPr>
        </p:nvSpPr>
        <p:spPr/>
        <p:txBody>
          <a:bodyPr/>
          <a:lstStyle>
            <a:lvl1pPr>
              <a:defRPr/>
            </a:lvl1pPr>
          </a:lstStyle>
          <a:p>
            <a:pPr>
              <a:defRPr/>
            </a:pPr>
            <a:fld id="{68B9F06C-3E18-7D4A-8620-170A4BF71910}" type="slidenum">
              <a:rPr lang="en-US" altLang="en-US"/>
              <a:pPr>
                <a:defRPr/>
              </a:pPr>
              <a:t>‹#›</a:t>
            </a:fld>
            <a:endParaRPr lang="en-US" altLang="en-US"/>
          </a:p>
        </p:txBody>
      </p:sp>
    </p:spTree>
    <p:extLst>
      <p:ext uri="{BB962C8B-B14F-4D97-AF65-F5344CB8AC3E}">
        <p14:creationId xmlns:p14="http://schemas.microsoft.com/office/powerpoint/2010/main" val="923142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hoto">
  <p:cSld name="Quote Photo">
    <p:spTree>
      <p:nvGrpSpPr>
        <p:cNvPr id="1" name="Shape 55"/>
        <p:cNvGrpSpPr/>
        <p:nvPr/>
      </p:nvGrpSpPr>
      <p:grpSpPr>
        <a:xfrm>
          <a:off x="0" y="0"/>
          <a:ext cx="0" cy="0"/>
          <a:chOff x="0" y="0"/>
          <a:chExt cx="0" cy="0"/>
        </a:xfrm>
      </p:grpSpPr>
      <p:sp>
        <p:nvSpPr>
          <p:cNvPr id="56" name="Google Shape;56;p35"/>
          <p:cNvSpPr txBox="1">
            <a:spLocks noGrp="1"/>
          </p:cNvSpPr>
          <p:nvPr>
            <p:ph type="body" idx="1"/>
          </p:nvPr>
        </p:nvSpPr>
        <p:spPr>
          <a:xfrm>
            <a:off x="1190625" y="2080617"/>
            <a:ext cx="9810750" cy="366117"/>
          </a:xfrm>
          <a:prstGeom prst="rect">
            <a:avLst/>
          </a:prstGeom>
          <a:noFill/>
          <a:ln>
            <a:noFill/>
          </a:ln>
        </p:spPr>
        <p:txBody>
          <a:bodyPr spcFirstLastPara="1" wrap="square" lIns="50800" tIns="50800" rIns="50800" bIns="50800" anchor="t" anchorCtr="0">
            <a:normAutofit/>
          </a:bodyPr>
          <a:lstStyle>
            <a:lvl1pPr marL="321457" lvl="0" indent="-160729" algn="ctr">
              <a:lnSpc>
                <a:spcPct val="100000"/>
              </a:lnSpc>
              <a:spcBef>
                <a:spcPts val="0"/>
              </a:spcBef>
              <a:spcAft>
                <a:spcPts val="0"/>
              </a:spcAft>
              <a:buClr>
                <a:srgbClr val="55D8FF"/>
              </a:buClr>
              <a:buSzPts val="2400"/>
              <a:buFont typeface="Avenir"/>
              <a:buNone/>
              <a:defRPr sz="1687" cap="none">
                <a:solidFill>
                  <a:srgbClr val="55D8FF"/>
                </a:solidFill>
              </a:defRPr>
            </a:lvl1pPr>
            <a:lvl2pPr marL="642915" lvl="1" indent="-257166" algn="ctr">
              <a:lnSpc>
                <a:spcPct val="100000"/>
              </a:lnSpc>
              <a:spcBef>
                <a:spcPts val="0"/>
              </a:spcBef>
              <a:spcAft>
                <a:spcPts val="0"/>
              </a:spcAft>
              <a:buClr>
                <a:srgbClr val="55D8FF"/>
              </a:buClr>
              <a:buSzPts val="2160"/>
              <a:buFont typeface="Avenir"/>
              <a:buChar char="•"/>
              <a:defRPr sz="1687" cap="none">
                <a:solidFill>
                  <a:srgbClr val="55D8FF"/>
                </a:solidFill>
              </a:defRPr>
            </a:lvl2pPr>
            <a:lvl3pPr marL="964372" lvl="2" indent="-257166" algn="ctr">
              <a:lnSpc>
                <a:spcPct val="100000"/>
              </a:lnSpc>
              <a:spcBef>
                <a:spcPts val="0"/>
              </a:spcBef>
              <a:spcAft>
                <a:spcPts val="0"/>
              </a:spcAft>
              <a:buClr>
                <a:srgbClr val="55D8FF"/>
              </a:buClr>
              <a:buSzPts val="2160"/>
              <a:buFont typeface="Avenir"/>
              <a:buChar char="•"/>
              <a:defRPr sz="1687" cap="none">
                <a:solidFill>
                  <a:srgbClr val="55D8FF"/>
                </a:solidFill>
              </a:defRPr>
            </a:lvl3pPr>
            <a:lvl4pPr marL="1285829" lvl="3" indent="-257166" algn="ctr">
              <a:lnSpc>
                <a:spcPct val="100000"/>
              </a:lnSpc>
              <a:spcBef>
                <a:spcPts val="0"/>
              </a:spcBef>
              <a:spcAft>
                <a:spcPts val="0"/>
              </a:spcAft>
              <a:buClr>
                <a:srgbClr val="55D8FF"/>
              </a:buClr>
              <a:buSzPts val="2160"/>
              <a:buFont typeface="Avenir"/>
              <a:buChar char="•"/>
              <a:defRPr sz="1687" cap="none">
                <a:solidFill>
                  <a:srgbClr val="55D8FF"/>
                </a:solidFill>
              </a:defRPr>
            </a:lvl4pPr>
            <a:lvl5pPr marL="1607287" lvl="4" indent="-257166" algn="ctr">
              <a:lnSpc>
                <a:spcPct val="100000"/>
              </a:lnSpc>
              <a:spcBef>
                <a:spcPts val="0"/>
              </a:spcBef>
              <a:spcAft>
                <a:spcPts val="0"/>
              </a:spcAft>
              <a:buClr>
                <a:srgbClr val="55D8FF"/>
              </a:buClr>
              <a:buSzPts val="2160"/>
              <a:buFont typeface="Avenir"/>
              <a:buChar char="•"/>
              <a:defRPr sz="1687" cap="none">
                <a:solidFill>
                  <a:srgbClr val="55D8FF"/>
                </a:solidFill>
              </a:defRPr>
            </a:lvl5pPr>
            <a:lvl6pPr marL="1928744" lvl="5" indent="-233057" algn="l">
              <a:lnSpc>
                <a:spcPct val="100000"/>
              </a:lnSpc>
              <a:spcBef>
                <a:spcPts val="2953"/>
              </a:spcBef>
              <a:spcAft>
                <a:spcPts val="0"/>
              </a:spcAft>
              <a:buSzPts val="1620"/>
              <a:buChar char="•"/>
              <a:defRPr/>
            </a:lvl6pPr>
            <a:lvl7pPr marL="2250201" lvl="6" indent="-233057" algn="l">
              <a:lnSpc>
                <a:spcPct val="100000"/>
              </a:lnSpc>
              <a:spcBef>
                <a:spcPts val="2953"/>
              </a:spcBef>
              <a:spcAft>
                <a:spcPts val="0"/>
              </a:spcAft>
              <a:buSzPts val="1620"/>
              <a:buChar char="•"/>
              <a:defRPr/>
            </a:lvl7pPr>
            <a:lvl8pPr marL="2571659" lvl="7" indent="-233057" algn="l">
              <a:lnSpc>
                <a:spcPct val="100000"/>
              </a:lnSpc>
              <a:spcBef>
                <a:spcPts val="2953"/>
              </a:spcBef>
              <a:spcAft>
                <a:spcPts val="0"/>
              </a:spcAft>
              <a:buSzPts val="1620"/>
              <a:buChar char="•"/>
              <a:defRPr/>
            </a:lvl8pPr>
            <a:lvl9pPr marL="2893116" lvl="8" indent="-233057" algn="l">
              <a:lnSpc>
                <a:spcPct val="100000"/>
              </a:lnSpc>
              <a:spcBef>
                <a:spcPts val="2953"/>
              </a:spcBef>
              <a:spcAft>
                <a:spcPts val="0"/>
              </a:spcAft>
              <a:buSzPts val="1620"/>
              <a:buChar char="•"/>
              <a:defRPr/>
            </a:lvl9pPr>
          </a:lstStyle>
          <a:p>
            <a:endParaRPr/>
          </a:p>
        </p:txBody>
      </p:sp>
      <p:sp>
        <p:nvSpPr>
          <p:cNvPr id="57" name="Google Shape;57;p35"/>
          <p:cNvSpPr txBox="1">
            <a:spLocks noGrp="1"/>
          </p:cNvSpPr>
          <p:nvPr>
            <p:ph type="body" idx="2"/>
          </p:nvPr>
        </p:nvSpPr>
        <p:spPr>
          <a:xfrm>
            <a:off x="1190625" y="946547"/>
            <a:ext cx="9810750" cy="508992"/>
          </a:xfrm>
          <a:prstGeom prst="rect">
            <a:avLst/>
          </a:prstGeom>
          <a:noFill/>
          <a:ln>
            <a:noFill/>
          </a:ln>
        </p:spPr>
        <p:txBody>
          <a:bodyPr spcFirstLastPara="1" wrap="square" lIns="50800" tIns="50800" rIns="50800" bIns="50800" anchor="ctr" anchorCtr="0">
            <a:normAutofit/>
          </a:bodyPr>
          <a:lstStyle>
            <a:lvl1pPr marL="321457" lvl="0" indent="-233057" algn="l">
              <a:lnSpc>
                <a:spcPct val="100000"/>
              </a:lnSpc>
              <a:spcBef>
                <a:spcPts val="2953"/>
              </a:spcBef>
              <a:spcAft>
                <a:spcPts val="0"/>
              </a:spcAft>
              <a:buSzPts val="1620"/>
              <a:buChar char="•"/>
              <a:defRPr/>
            </a:lvl1pPr>
            <a:lvl2pPr marL="642915" lvl="1" indent="-233056" algn="l">
              <a:lnSpc>
                <a:spcPct val="100000"/>
              </a:lnSpc>
              <a:spcBef>
                <a:spcPts val="2953"/>
              </a:spcBef>
              <a:spcAft>
                <a:spcPts val="0"/>
              </a:spcAft>
              <a:buSzPts val="1620"/>
              <a:buChar char="•"/>
              <a:defRPr/>
            </a:lvl2pPr>
            <a:lvl3pPr marL="964372" lvl="2" indent="-233056" algn="l">
              <a:lnSpc>
                <a:spcPct val="100000"/>
              </a:lnSpc>
              <a:spcBef>
                <a:spcPts val="2953"/>
              </a:spcBef>
              <a:spcAft>
                <a:spcPts val="0"/>
              </a:spcAft>
              <a:buSzPts val="1620"/>
              <a:buChar char="•"/>
              <a:defRPr/>
            </a:lvl3pPr>
            <a:lvl4pPr marL="1285829" lvl="3" indent="-233056" algn="l">
              <a:lnSpc>
                <a:spcPct val="100000"/>
              </a:lnSpc>
              <a:spcBef>
                <a:spcPts val="2953"/>
              </a:spcBef>
              <a:spcAft>
                <a:spcPts val="0"/>
              </a:spcAft>
              <a:buSzPts val="1620"/>
              <a:buChar char="•"/>
              <a:defRPr/>
            </a:lvl4pPr>
            <a:lvl5pPr marL="1607287" lvl="4" indent="-233057" algn="l">
              <a:lnSpc>
                <a:spcPct val="100000"/>
              </a:lnSpc>
              <a:spcBef>
                <a:spcPts val="2953"/>
              </a:spcBef>
              <a:spcAft>
                <a:spcPts val="0"/>
              </a:spcAft>
              <a:buSzPts val="1620"/>
              <a:buChar char="•"/>
              <a:defRPr/>
            </a:lvl5pPr>
            <a:lvl6pPr marL="1928744" lvl="5" indent="-233057" algn="l">
              <a:lnSpc>
                <a:spcPct val="100000"/>
              </a:lnSpc>
              <a:spcBef>
                <a:spcPts val="2953"/>
              </a:spcBef>
              <a:spcAft>
                <a:spcPts val="0"/>
              </a:spcAft>
              <a:buSzPts val="1620"/>
              <a:buChar char="•"/>
              <a:defRPr/>
            </a:lvl6pPr>
            <a:lvl7pPr marL="2250201" lvl="6" indent="-233057" algn="l">
              <a:lnSpc>
                <a:spcPct val="100000"/>
              </a:lnSpc>
              <a:spcBef>
                <a:spcPts val="2953"/>
              </a:spcBef>
              <a:spcAft>
                <a:spcPts val="0"/>
              </a:spcAft>
              <a:buSzPts val="1620"/>
              <a:buChar char="•"/>
              <a:defRPr/>
            </a:lvl7pPr>
            <a:lvl8pPr marL="2571659" lvl="7" indent="-233057" algn="l">
              <a:lnSpc>
                <a:spcPct val="100000"/>
              </a:lnSpc>
              <a:spcBef>
                <a:spcPts val="2953"/>
              </a:spcBef>
              <a:spcAft>
                <a:spcPts val="0"/>
              </a:spcAft>
              <a:buSzPts val="1620"/>
              <a:buChar char="•"/>
              <a:defRPr/>
            </a:lvl8pPr>
            <a:lvl9pPr marL="2893116" lvl="8" indent="-233057" algn="l">
              <a:lnSpc>
                <a:spcPct val="100000"/>
              </a:lnSpc>
              <a:spcBef>
                <a:spcPts val="2953"/>
              </a:spcBef>
              <a:spcAft>
                <a:spcPts val="0"/>
              </a:spcAft>
              <a:buSzPts val="1620"/>
              <a:buChar char="•"/>
              <a:defRPr/>
            </a:lvl9pPr>
          </a:lstStyle>
          <a:p>
            <a:endParaRPr/>
          </a:p>
        </p:txBody>
      </p:sp>
      <p:sp>
        <p:nvSpPr>
          <p:cNvPr id="58" name="Google Shape;58;p35"/>
          <p:cNvSpPr>
            <a:spLocks noGrp="1"/>
          </p:cNvSpPr>
          <p:nvPr>
            <p:ph type="pic" idx="3"/>
          </p:nvPr>
        </p:nvSpPr>
        <p:spPr>
          <a:xfrm>
            <a:off x="-17859" y="2540496"/>
            <a:ext cx="12192000" cy="431303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1pPr>
            <a:lvl2pPr marR="0" lvl="1"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2pPr>
            <a:lvl3pPr marR="0" lvl="2"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3pPr>
            <a:lvl4pPr marR="0" lvl="3"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4pPr>
            <a:lvl5pPr marR="0" lvl="4"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5pPr>
            <a:lvl6pPr marR="0" lvl="5"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6pPr>
            <a:lvl7pPr marR="0" lvl="6"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7pPr>
            <a:lvl8pPr marR="0" lvl="7"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8pPr>
            <a:lvl9pPr marR="0" lvl="8"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9pPr>
          </a:lstStyle>
          <a:p>
            <a:endParaRPr/>
          </a:p>
        </p:txBody>
      </p:sp>
      <p:sp>
        <p:nvSpPr>
          <p:cNvPr id="59" name="Google Shape;59;p35"/>
          <p:cNvSpPr txBox="1">
            <a:spLocks noGrp="1"/>
          </p:cNvSpPr>
          <p:nvPr>
            <p:ph type="sldNum" idx="12"/>
          </p:nvPr>
        </p:nvSpPr>
        <p:spPr>
          <a:xfrm>
            <a:off x="5917404" y="6508388"/>
            <a:ext cx="330042" cy="297389"/>
          </a:xfrm>
          <a:prstGeom prst="rect">
            <a:avLst/>
          </a:prstGeom>
          <a:noFill/>
          <a:ln>
            <a:noFill/>
          </a:ln>
        </p:spPr>
        <p:txBody>
          <a:bodyPr spcFirstLastPara="1" wrap="square" lIns="50800" tIns="50800" rIns="50800" bIns="50800" anchor="ctr" anchorCtr="0">
            <a:spAutoFit/>
          </a:bodyPr>
          <a:lstStyle>
            <a:lvl1pPr marL="0" lvl="0" indent="0" algn="ctr">
              <a:lnSpc>
                <a:spcPct val="100000"/>
              </a:lnSpc>
              <a:spcBef>
                <a:spcPts val="0"/>
              </a:spcBef>
              <a:spcAft>
                <a:spcPts val="0"/>
              </a:spcAft>
              <a:buClr>
                <a:srgbClr val="FFFFFF"/>
              </a:buClr>
              <a:buSzPts val="1800"/>
              <a:buFont typeface="Avenir"/>
              <a:buNone/>
              <a:defRPr sz="1266">
                <a:solidFill>
                  <a:srgbClr val="FFFFFF"/>
                </a:solidFill>
              </a:defRPr>
            </a:lvl1pPr>
            <a:lvl2pPr marL="0" lvl="1" indent="0" algn="ctr">
              <a:lnSpc>
                <a:spcPct val="100000"/>
              </a:lnSpc>
              <a:spcBef>
                <a:spcPts val="0"/>
              </a:spcBef>
              <a:spcAft>
                <a:spcPts val="0"/>
              </a:spcAft>
              <a:buClr>
                <a:srgbClr val="FFFFFF"/>
              </a:buClr>
              <a:buSzPts val="1800"/>
              <a:buFont typeface="Avenir"/>
              <a:buNone/>
              <a:defRPr sz="1266">
                <a:solidFill>
                  <a:srgbClr val="FFFFFF"/>
                </a:solidFill>
              </a:defRPr>
            </a:lvl2pPr>
            <a:lvl3pPr marL="0" lvl="2" indent="0" algn="ctr">
              <a:lnSpc>
                <a:spcPct val="100000"/>
              </a:lnSpc>
              <a:spcBef>
                <a:spcPts val="0"/>
              </a:spcBef>
              <a:spcAft>
                <a:spcPts val="0"/>
              </a:spcAft>
              <a:buClr>
                <a:srgbClr val="FFFFFF"/>
              </a:buClr>
              <a:buSzPts val="1800"/>
              <a:buFont typeface="Avenir"/>
              <a:buNone/>
              <a:defRPr sz="1266">
                <a:solidFill>
                  <a:srgbClr val="FFFFFF"/>
                </a:solidFill>
              </a:defRPr>
            </a:lvl3pPr>
            <a:lvl4pPr marL="0" lvl="3" indent="0" algn="ctr">
              <a:lnSpc>
                <a:spcPct val="100000"/>
              </a:lnSpc>
              <a:spcBef>
                <a:spcPts val="0"/>
              </a:spcBef>
              <a:spcAft>
                <a:spcPts val="0"/>
              </a:spcAft>
              <a:buClr>
                <a:srgbClr val="FFFFFF"/>
              </a:buClr>
              <a:buSzPts val="1800"/>
              <a:buFont typeface="Avenir"/>
              <a:buNone/>
              <a:defRPr sz="1266">
                <a:solidFill>
                  <a:srgbClr val="FFFFFF"/>
                </a:solidFill>
              </a:defRPr>
            </a:lvl4pPr>
            <a:lvl5pPr marL="0" lvl="4" indent="0" algn="ctr">
              <a:lnSpc>
                <a:spcPct val="100000"/>
              </a:lnSpc>
              <a:spcBef>
                <a:spcPts val="0"/>
              </a:spcBef>
              <a:spcAft>
                <a:spcPts val="0"/>
              </a:spcAft>
              <a:buClr>
                <a:srgbClr val="FFFFFF"/>
              </a:buClr>
              <a:buSzPts val="1800"/>
              <a:buFont typeface="Avenir"/>
              <a:buNone/>
              <a:defRPr sz="1266">
                <a:solidFill>
                  <a:srgbClr val="FFFFFF"/>
                </a:solidFill>
              </a:defRPr>
            </a:lvl5pPr>
            <a:lvl6pPr marL="0" lvl="5" indent="0" algn="ctr">
              <a:lnSpc>
                <a:spcPct val="100000"/>
              </a:lnSpc>
              <a:spcBef>
                <a:spcPts val="0"/>
              </a:spcBef>
              <a:spcAft>
                <a:spcPts val="0"/>
              </a:spcAft>
              <a:buClr>
                <a:srgbClr val="FFFFFF"/>
              </a:buClr>
              <a:buSzPts val="1800"/>
              <a:buFont typeface="Avenir"/>
              <a:buNone/>
              <a:defRPr sz="1266">
                <a:solidFill>
                  <a:srgbClr val="FFFFFF"/>
                </a:solidFill>
              </a:defRPr>
            </a:lvl6pPr>
            <a:lvl7pPr marL="0" lvl="6" indent="0" algn="ctr">
              <a:lnSpc>
                <a:spcPct val="100000"/>
              </a:lnSpc>
              <a:spcBef>
                <a:spcPts val="0"/>
              </a:spcBef>
              <a:spcAft>
                <a:spcPts val="0"/>
              </a:spcAft>
              <a:buClr>
                <a:srgbClr val="FFFFFF"/>
              </a:buClr>
              <a:buSzPts val="1800"/>
              <a:buFont typeface="Avenir"/>
              <a:buNone/>
              <a:defRPr sz="1266">
                <a:solidFill>
                  <a:srgbClr val="FFFFFF"/>
                </a:solidFill>
              </a:defRPr>
            </a:lvl7pPr>
            <a:lvl8pPr marL="0" lvl="7" indent="0" algn="ctr">
              <a:lnSpc>
                <a:spcPct val="100000"/>
              </a:lnSpc>
              <a:spcBef>
                <a:spcPts val="0"/>
              </a:spcBef>
              <a:spcAft>
                <a:spcPts val="0"/>
              </a:spcAft>
              <a:buClr>
                <a:srgbClr val="FFFFFF"/>
              </a:buClr>
              <a:buSzPts val="1800"/>
              <a:buFont typeface="Avenir"/>
              <a:buNone/>
              <a:defRPr sz="1266">
                <a:solidFill>
                  <a:srgbClr val="FFFFFF"/>
                </a:solidFill>
              </a:defRPr>
            </a:lvl8pPr>
            <a:lvl9pPr marL="0" lvl="8" indent="0" algn="ctr">
              <a:lnSpc>
                <a:spcPct val="100000"/>
              </a:lnSpc>
              <a:spcBef>
                <a:spcPts val="0"/>
              </a:spcBef>
              <a:spcAft>
                <a:spcPts val="0"/>
              </a:spcAft>
              <a:buClr>
                <a:srgbClr val="FFFFFF"/>
              </a:buClr>
              <a:buSzPts val="1800"/>
              <a:buFont typeface="Avenir"/>
              <a:buNone/>
              <a:defRPr sz="1266">
                <a:solidFill>
                  <a:srgbClr val="FFFFFF"/>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599038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60"/>
        <p:cNvGrpSpPr/>
        <p:nvPr/>
      </p:nvGrpSpPr>
      <p:grpSpPr>
        <a:xfrm>
          <a:off x="0" y="0"/>
          <a:ext cx="0" cy="0"/>
          <a:chOff x="0" y="0"/>
          <a:chExt cx="0" cy="0"/>
        </a:xfrm>
      </p:grpSpPr>
      <p:sp>
        <p:nvSpPr>
          <p:cNvPr id="61" name="Google Shape;61;p36"/>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1pPr>
            <a:lvl2pPr marR="0" lvl="1"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2pPr>
            <a:lvl3pPr marR="0" lvl="2"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3pPr>
            <a:lvl4pPr marR="0" lvl="3"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4pPr>
            <a:lvl5pPr marR="0" lvl="4"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5pPr>
            <a:lvl6pPr marR="0" lvl="5"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6pPr>
            <a:lvl7pPr marR="0" lvl="6"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7pPr>
            <a:lvl8pPr marR="0" lvl="7"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8pPr>
            <a:lvl9pPr marR="0" lvl="8" algn="l" rtl="0">
              <a:lnSpc>
                <a:spcPct val="100000"/>
              </a:lnSpc>
              <a:spcBef>
                <a:spcPts val="2953"/>
              </a:spcBef>
              <a:spcAft>
                <a:spcPts val="0"/>
              </a:spcAft>
              <a:buClr>
                <a:srgbClr val="646464"/>
              </a:buClr>
              <a:buSzPts val="3240"/>
              <a:buFont typeface="Avenir"/>
              <a:buChar char="•"/>
              <a:defRPr sz="2531" b="0" i="0" u="none" strike="noStrike" cap="none">
                <a:solidFill>
                  <a:srgbClr val="FFFFFF"/>
                </a:solidFill>
                <a:latin typeface="Avenir"/>
                <a:ea typeface="Avenir"/>
                <a:cs typeface="Avenir"/>
                <a:sym typeface="Avenir"/>
              </a:defRPr>
            </a:lvl9pPr>
          </a:lstStyle>
          <a:p>
            <a:endParaRPr/>
          </a:p>
        </p:txBody>
      </p:sp>
      <p:sp>
        <p:nvSpPr>
          <p:cNvPr id="62" name="Google Shape;62;p36"/>
          <p:cNvSpPr txBox="1">
            <a:spLocks noGrp="1"/>
          </p:cNvSpPr>
          <p:nvPr>
            <p:ph type="sldNum" idx="12"/>
          </p:nvPr>
        </p:nvSpPr>
        <p:spPr>
          <a:xfrm>
            <a:off x="5917404" y="6508388"/>
            <a:ext cx="330042" cy="297389"/>
          </a:xfrm>
          <a:prstGeom prst="rect">
            <a:avLst/>
          </a:prstGeom>
          <a:noFill/>
          <a:ln>
            <a:noFill/>
          </a:ln>
        </p:spPr>
        <p:txBody>
          <a:bodyPr spcFirstLastPara="1" wrap="square" lIns="50800" tIns="50800" rIns="50800" bIns="50800" anchor="ctr" anchorCtr="0">
            <a:spAutoFit/>
          </a:bodyPr>
          <a:lstStyle>
            <a:lvl1pPr marL="0" lvl="0" indent="0" algn="ctr">
              <a:lnSpc>
                <a:spcPct val="100000"/>
              </a:lnSpc>
              <a:spcBef>
                <a:spcPts val="0"/>
              </a:spcBef>
              <a:spcAft>
                <a:spcPts val="0"/>
              </a:spcAft>
              <a:buClr>
                <a:srgbClr val="FFFFFF"/>
              </a:buClr>
              <a:buSzPts val="1800"/>
              <a:buFont typeface="Avenir"/>
              <a:buNone/>
              <a:defRPr sz="1266">
                <a:solidFill>
                  <a:srgbClr val="FFFFFF"/>
                </a:solidFill>
              </a:defRPr>
            </a:lvl1pPr>
            <a:lvl2pPr marL="0" lvl="1" indent="0" algn="ctr">
              <a:lnSpc>
                <a:spcPct val="100000"/>
              </a:lnSpc>
              <a:spcBef>
                <a:spcPts val="0"/>
              </a:spcBef>
              <a:spcAft>
                <a:spcPts val="0"/>
              </a:spcAft>
              <a:buClr>
                <a:srgbClr val="FFFFFF"/>
              </a:buClr>
              <a:buSzPts val="1800"/>
              <a:buFont typeface="Avenir"/>
              <a:buNone/>
              <a:defRPr sz="1266">
                <a:solidFill>
                  <a:srgbClr val="FFFFFF"/>
                </a:solidFill>
              </a:defRPr>
            </a:lvl2pPr>
            <a:lvl3pPr marL="0" lvl="2" indent="0" algn="ctr">
              <a:lnSpc>
                <a:spcPct val="100000"/>
              </a:lnSpc>
              <a:spcBef>
                <a:spcPts val="0"/>
              </a:spcBef>
              <a:spcAft>
                <a:spcPts val="0"/>
              </a:spcAft>
              <a:buClr>
                <a:srgbClr val="FFFFFF"/>
              </a:buClr>
              <a:buSzPts val="1800"/>
              <a:buFont typeface="Avenir"/>
              <a:buNone/>
              <a:defRPr sz="1266">
                <a:solidFill>
                  <a:srgbClr val="FFFFFF"/>
                </a:solidFill>
              </a:defRPr>
            </a:lvl3pPr>
            <a:lvl4pPr marL="0" lvl="3" indent="0" algn="ctr">
              <a:lnSpc>
                <a:spcPct val="100000"/>
              </a:lnSpc>
              <a:spcBef>
                <a:spcPts val="0"/>
              </a:spcBef>
              <a:spcAft>
                <a:spcPts val="0"/>
              </a:spcAft>
              <a:buClr>
                <a:srgbClr val="FFFFFF"/>
              </a:buClr>
              <a:buSzPts val="1800"/>
              <a:buFont typeface="Avenir"/>
              <a:buNone/>
              <a:defRPr sz="1266">
                <a:solidFill>
                  <a:srgbClr val="FFFFFF"/>
                </a:solidFill>
              </a:defRPr>
            </a:lvl4pPr>
            <a:lvl5pPr marL="0" lvl="4" indent="0" algn="ctr">
              <a:lnSpc>
                <a:spcPct val="100000"/>
              </a:lnSpc>
              <a:spcBef>
                <a:spcPts val="0"/>
              </a:spcBef>
              <a:spcAft>
                <a:spcPts val="0"/>
              </a:spcAft>
              <a:buClr>
                <a:srgbClr val="FFFFFF"/>
              </a:buClr>
              <a:buSzPts val="1800"/>
              <a:buFont typeface="Avenir"/>
              <a:buNone/>
              <a:defRPr sz="1266">
                <a:solidFill>
                  <a:srgbClr val="FFFFFF"/>
                </a:solidFill>
              </a:defRPr>
            </a:lvl5pPr>
            <a:lvl6pPr marL="0" lvl="5" indent="0" algn="ctr">
              <a:lnSpc>
                <a:spcPct val="100000"/>
              </a:lnSpc>
              <a:spcBef>
                <a:spcPts val="0"/>
              </a:spcBef>
              <a:spcAft>
                <a:spcPts val="0"/>
              </a:spcAft>
              <a:buClr>
                <a:srgbClr val="FFFFFF"/>
              </a:buClr>
              <a:buSzPts val="1800"/>
              <a:buFont typeface="Avenir"/>
              <a:buNone/>
              <a:defRPr sz="1266">
                <a:solidFill>
                  <a:srgbClr val="FFFFFF"/>
                </a:solidFill>
              </a:defRPr>
            </a:lvl6pPr>
            <a:lvl7pPr marL="0" lvl="6" indent="0" algn="ctr">
              <a:lnSpc>
                <a:spcPct val="100000"/>
              </a:lnSpc>
              <a:spcBef>
                <a:spcPts val="0"/>
              </a:spcBef>
              <a:spcAft>
                <a:spcPts val="0"/>
              </a:spcAft>
              <a:buClr>
                <a:srgbClr val="FFFFFF"/>
              </a:buClr>
              <a:buSzPts val="1800"/>
              <a:buFont typeface="Avenir"/>
              <a:buNone/>
              <a:defRPr sz="1266">
                <a:solidFill>
                  <a:srgbClr val="FFFFFF"/>
                </a:solidFill>
              </a:defRPr>
            </a:lvl7pPr>
            <a:lvl8pPr marL="0" lvl="7" indent="0" algn="ctr">
              <a:lnSpc>
                <a:spcPct val="100000"/>
              </a:lnSpc>
              <a:spcBef>
                <a:spcPts val="0"/>
              </a:spcBef>
              <a:spcAft>
                <a:spcPts val="0"/>
              </a:spcAft>
              <a:buClr>
                <a:srgbClr val="FFFFFF"/>
              </a:buClr>
              <a:buSzPts val="1800"/>
              <a:buFont typeface="Avenir"/>
              <a:buNone/>
              <a:defRPr sz="1266">
                <a:solidFill>
                  <a:srgbClr val="FFFFFF"/>
                </a:solidFill>
              </a:defRPr>
            </a:lvl8pPr>
            <a:lvl9pPr marL="0" lvl="8" indent="0" algn="ctr">
              <a:lnSpc>
                <a:spcPct val="100000"/>
              </a:lnSpc>
              <a:spcBef>
                <a:spcPts val="0"/>
              </a:spcBef>
              <a:spcAft>
                <a:spcPts val="0"/>
              </a:spcAft>
              <a:buClr>
                <a:srgbClr val="FFFFFF"/>
              </a:buClr>
              <a:buSzPts val="1800"/>
              <a:buFont typeface="Avenir"/>
              <a:buNone/>
              <a:defRPr sz="1266">
                <a:solidFill>
                  <a:srgbClr val="FFFFFF"/>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20678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63"/>
        <p:cNvGrpSpPr/>
        <p:nvPr/>
      </p:nvGrpSpPr>
      <p:grpSpPr>
        <a:xfrm>
          <a:off x="0" y="0"/>
          <a:ext cx="0" cy="0"/>
          <a:chOff x="0" y="0"/>
          <a:chExt cx="0" cy="0"/>
        </a:xfrm>
      </p:grpSpPr>
      <p:sp>
        <p:nvSpPr>
          <p:cNvPr id="64" name="Google Shape;64;p37"/>
          <p:cNvSpPr txBox="1">
            <a:spLocks noGrp="1"/>
          </p:cNvSpPr>
          <p:nvPr>
            <p:ph type="sldNum" idx="12"/>
          </p:nvPr>
        </p:nvSpPr>
        <p:spPr>
          <a:xfrm>
            <a:off x="5917404" y="6508388"/>
            <a:ext cx="330042" cy="297389"/>
          </a:xfrm>
          <a:prstGeom prst="rect">
            <a:avLst/>
          </a:prstGeom>
          <a:noFill/>
          <a:ln>
            <a:noFill/>
          </a:ln>
        </p:spPr>
        <p:txBody>
          <a:bodyPr spcFirstLastPara="1" wrap="square" lIns="50800" tIns="50800" rIns="50800" bIns="50800" anchor="ctr" anchorCtr="0">
            <a:spAutoFit/>
          </a:bodyPr>
          <a:lstStyle>
            <a:lvl1pPr marL="0" lvl="0" indent="0" algn="ctr">
              <a:lnSpc>
                <a:spcPct val="100000"/>
              </a:lnSpc>
              <a:spcBef>
                <a:spcPts val="0"/>
              </a:spcBef>
              <a:spcAft>
                <a:spcPts val="0"/>
              </a:spcAft>
              <a:buClr>
                <a:srgbClr val="FFFFFF"/>
              </a:buClr>
              <a:buSzPts val="1800"/>
              <a:buFont typeface="Avenir"/>
              <a:buNone/>
              <a:defRPr sz="1266">
                <a:solidFill>
                  <a:srgbClr val="FFFFFF"/>
                </a:solidFill>
              </a:defRPr>
            </a:lvl1pPr>
            <a:lvl2pPr marL="0" lvl="1" indent="0" algn="ctr">
              <a:lnSpc>
                <a:spcPct val="100000"/>
              </a:lnSpc>
              <a:spcBef>
                <a:spcPts val="0"/>
              </a:spcBef>
              <a:spcAft>
                <a:spcPts val="0"/>
              </a:spcAft>
              <a:buClr>
                <a:srgbClr val="FFFFFF"/>
              </a:buClr>
              <a:buSzPts val="1800"/>
              <a:buFont typeface="Avenir"/>
              <a:buNone/>
              <a:defRPr sz="1266">
                <a:solidFill>
                  <a:srgbClr val="FFFFFF"/>
                </a:solidFill>
              </a:defRPr>
            </a:lvl2pPr>
            <a:lvl3pPr marL="0" lvl="2" indent="0" algn="ctr">
              <a:lnSpc>
                <a:spcPct val="100000"/>
              </a:lnSpc>
              <a:spcBef>
                <a:spcPts val="0"/>
              </a:spcBef>
              <a:spcAft>
                <a:spcPts val="0"/>
              </a:spcAft>
              <a:buClr>
                <a:srgbClr val="FFFFFF"/>
              </a:buClr>
              <a:buSzPts val="1800"/>
              <a:buFont typeface="Avenir"/>
              <a:buNone/>
              <a:defRPr sz="1266">
                <a:solidFill>
                  <a:srgbClr val="FFFFFF"/>
                </a:solidFill>
              </a:defRPr>
            </a:lvl3pPr>
            <a:lvl4pPr marL="0" lvl="3" indent="0" algn="ctr">
              <a:lnSpc>
                <a:spcPct val="100000"/>
              </a:lnSpc>
              <a:spcBef>
                <a:spcPts val="0"/>
              </a:spcBef>
              <a:spcAft>
                <a:spcPts val="0"/>
              </a:spcAft>
              <a:buClr>
                <a:srgbClr val="FFFFFF"/>
              </a:buClr>
              <a:buSzPts val="1800"/>
              <a:buFont typeface="Avenir"/>
              <a:buNone/>
              <a:defRPr sz="1266">
                <a:solidFill>
                  <a:srgbClr val="FFFFFF"/>
                </a:solidFill>
              </a:defRPr>
            </a:lvl4pPr>
            <a:lvl5pPr marL="0" lvl="4" indent="0" algn="ctr">
              <a:lnSpc>
                <a:spcPct val="100000"/>
              </a:lnSpc>
              <a:spcBef>
                <a:spcPts val="0"/>
              </a:spcBef>
              <a:spcAft>
                <a:spcPts val="0"/>
              </a:spcAft>
              <a:buClr>
                <a:srgbClr val="FFFFFF"/>
              </a:buClr>
              <a:buSzPts val="1800"/>
              <a:buFont typeface="Avenir"/>
              <a:buNone/>
              <a:defRPr sz="1266">
                <a:solidFill>
                  <a:srgbClr val="FFFFFF"/>
                </a:solidFill>
              </a:defRPr>
            </a:lvl5pPr>
            <a:lvl6pPr marL="0" lvl="5" indent="0" algn="ctr">
              <a:lnSpc>
                <a:spcPct val="100000"/>
              </a:lnSpc>
              <a:spcBef>
                <a:spcPts val="0"/>
              </a:spcBef>
              <a:spcAft>
                <a:spcPts val="0"/>
              </a:spcAft>
              <a:buClr>
                <a:srgbClr val="FFFFFF"/>
              </a:buClr>
              <a:buSzPts val="1800"/>
              <a:buFont typeface="Avenir"/>
              <a:buNone/>
              <a:defRPr sz="1266">
                <a:solidFill>
                  <a:srgbClr val="FFFFFF"/>
                </a:solidFill>
              </a:defRPr>
            </a:lvl6pPr>
            <a:lvl7pPr marL="0" lvl="6" indent="0" algn="ctr">
              <a:lnSpc>
                <a:spcPct val="100000"/>
              </a:lnSpc>
              <a:spcBef>
                <a:spcPts val="0"/>
              </a:spcBef>
              <a:spcAft>
                <a:spcPts val="0"/>
              </a:spcAft>
              <a:buClr>
                <a:srgbClr val="FFFFFF"/>
              </a:buClr>
              <a:buSzPts val="1800"/>
              <a:buFont typeface="Avenir"/>
              <a:buNone/>
              <a:defRPr sz="1266">
                <a:solidFill>
                  <a:srgbClr val="FFFFFF"/>
                </a:solidFill>
              </a:defRPr>
            </a:lvl7pPr>
            <a:lvl8pPr marL="0" lvl="7" indent="0" algn="ctr">
              <a:lnSpc>
                <a:spcPct val="100000"/>
              </a:lnSpc>
              <a:spcBef>
                <a:spcPts val="0"/>
              </a:spcBef>
              <a:spcAft>
                <a:spcPts val="0"/>
              </a:spcAft>
              <a:buClr>
                <a:srgbClr val="FFFFFF"/>
              </a:buClr>
              <a:buSzPts val="1800"/>
              <a:buFont typeface="Avenir"/>
              <a:buNone/>
              <a:defRPr sz="1266">
                <a:solidFill>
                  <a:srgbClr val="FFFFFF"/>
                </a:solidFill>
              </a:defRPr>
            </a:lvl8pPr>
            <a:lvl9pPr marL="0" lvl="8" indent="0" algn="ctr">
              <a:lnSpc>
                <a:spcPct val="100000"/>
              </a:lnSpc>
              <a:spcBef>
                <a:spcPts val="0"/>
              </a:spcBef>
              <a:spcAft>
                <a:spcPts val="0"/>
              </a:spcAft>
              <a:buClr>
                <a:srgbClr val="FFFFFF"/>
              </a:buClr>
              <a:buSzPts val="1800"/>
              <a:buFont typeface="Avenir"/>
              <a:buNone/>
              <a:defRPr sz="1266">
                <a:solidFill>
                  <a:srgbClr val="FFFFFF"/>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89083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2 Column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53B915-8011-0845-8F57-66B3733FFCA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7938"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E906C4B8-BC79-8641-AAD2-E2366060EF06}"/>
              </a:ext>
            </a:extLst>
          </p:cNvPr>
          <p:cNvPicPr>
            <a:picLocks noChangeAspect="1"/>
          </p:cNvPicPr>
          <p:nvPr userDrawn="1"/>
        </p:nvPicPr>
        <p:blipFill>
          <a:blip r:embed="rId3"/>
          <a:stretch>
            <a:fillRect/>
          </a:stretch>
        </p:blipFill>
        <p:spPr>
          <a:xfrm>
            <a:off x="0" y="0"/>
            <a:ext cx="822325" cy="6858000"/>
          </a:xfrm>
          <a:prstGeom prst="rect">
            <a:avLst/>
          </a:prstGeom>
          <a:effectLst>
            <a:outerShdw blurRad="190500" dist="38100" algn="ctr" rotWithShape="0">
              <a:srgbClr val="000000">
                <a:alpha val="40000"/>
              </a:srgbClr>
            </a:outerShdw>
          </a:effectLst>
        </p:spPr>
      </p:pic>
      <p:sp>
        <p:nvSpPr>
          <p:cNvPr id="2" name="Title 1"/>
          <p:cNvSpPr>
            <a:spLocks noGrp="1"/>
          </p:cNvSpPr>
          <p:nvPr>
            <p:ph type="title"/>
          </p:nvPr>
        </p:nvSpPr>
        <p:spPr>
          <a:xfrm>
            <a:off x="1277650" y="365125"/>
            <a:ext cx="10046043" cy="1325563"/>
          </a:xfrm>
        </p:spPr>
        <p:txBody>
          <a:bodyPr anchor="b">
            <a:normAutofit/>
          </a:bodyPr>
          <a:lstStyle>
            <a:lvl1pPr>
              <a:defRPr sz="3600">
                <a:solidFill>
                  <a:schemeClr val="tx2"/>
                </a:solidFill>
              </a:defRPr>
            </a:lvl1pPr>
          </a:lstStyle>
          <a:p>
            <a:r>
              <a:rPr lang="en-US"/>
              <a:t>Click to edit Master title style</a:t>
            </a:r>
            <a:endParaRPr lang="en-US" dirty="0"/>
          </a:p>
        </p:txBody>
      </p:sp>
      <p:sp>
        <p:nvSpPr>
          <p:cNvPr id="4" name="Content Placeholder 3"/>
          <p:cNvSpPr>
            <a:spLocks noGrp="1"/>
          </p:cNvSpPr>
          <p:nvPr>
            <p:ph sz="half" idx="2"/>
          </p:nvPr>
        </p:nvSpPr>
        <p:spPr>
          <a:xfrm>
            <a:off x="1277650" y="1798320"/>
            <a:ext cx="4922537" cy="43913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4"/>
          </p:nvPr>
        </p:nvSpPr>
        <p:spPr>
          <a:xfrm>
            <a:off x="6388259" y="1798320"/>
            <a:ext cx="4948881" cy="43913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Slide Number Placeholder 12">
            <a:extLst>
              <a:ext uri="{FF2B5EF4-FFF2-40B4-BE49-F238E27FC236}">
                <a16:creationId xmlns:a16="http://schemas.microsoft.com/office/drawing/2014/main" id="{4E3D54CA-1BB6-5248-84C6-D1720C69014D}"/>
              </a:ext>
            </a:extLst>
          </p:cNvPr>
          <p:cNvSpPr>
            <a:spLocks noGrp="1"/>
          </p:cNvSpPr>
          <p:nvPr>
            <p:ph type="sldNum" sz="quarter" idx="10"/>
          </p:nvPr>
        </p:nvSpPr>
        <p:spPr/>
        <p:txBody>
          <a:bodyPr/>
          <a:lstStyle>
            <a:lvl1pPr>
              <a:defRPr/>
            </a:lvl1pPr>
          </a:lstStyle>
          <a:p>
            <a:pPr>
              <a:defRPr/>
            </a:pPr>
            <a:fld id="{B7979332-CAD7-7B44-A441-F122C39CA061}" type="slidenum">
              <a:rPr lang="en-US" altLang="en-US"/>
              <a:pPr>
                <a:defRPr/>
              </a:pPr>
              <a:t>‹#›</a:t>
            </a:fld>
            <a:endParaRPr lang="en-US" altLang="en-US"/>
          </a:p>
        </p:txBody>
      </p:sp>
    </p:spTree>
    <p:extLst>
      <p:ext uri="{BB962C8B-B14F-4D97-AF65-F5344CB8AC3E}">
        <p14:creationId xmlns:p14="http://schemas.microsoft.com/office/powerpoint/2010/main" val="4184963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Column Slide">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C30B6C9-9E5E-B142-BE67-0050E11B83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7938"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53E66A7-992B-CE4C-80D8-F3F889B683ED}"/>
              </a:ext>
            </a:extLst>
          </p:cNvPr>
          <p:cNvPicPr>
            <a:picLocks noChangeAspect="1"/>
          </p:cNvPicPr>
          <p:nvPr userDrawn="1"/>
        </p:nvPicPr>
        <p:blipFill>
          <a:blip r:embed="rId3"/>
          <a:stretch>
            <a:fillRect/>
          </a:stretch>
        </p:blipFill>
        <p:spPr>
          <a:xfrm>
            <a:off x="0" y="0"/>
            <a:ext cx="822325" cy="6858000"/>
          </a:xfrm>
          <a:prstGeom prst="rect">
            <a:avLst/>
          </a:prstGeom>
          <a:effectLst>
            <a:outerShdw blurRad="190500" dist="38100" algn="ctr" rotWithShape="0">
              <a:srgbClr val="000000">
                <a:alpha val="40000"/>
              </a:srgbClr>
            </a:outerShdw>
          </a:effectLst>
        </p:spPr>
      </p:pic>
      <p:sp>
        <p:nvSpPr>
          <p:cNvPr id="2" name="Title 1"/>
          <p:cNvSpPr>
            <a:spLocks noGrp="1"/>
          </p:cNvSpPr>
          <p:nvPr>
            <p:ph type="title"/>
          </p:nvPr>
        </p:nvSpPr>
        <p:spPr>
          <a:xfrm>
            <a:off x="1277650" y="365125"/>
            <a:ext cx="10046043" cy="1325563"/>
          </a:xfrm>
        </p:spPr>
        <p:txBody>
          <a:bodyPr anchor="b">
            <a:normAutofit/>
          </a:bodyPr>
          <a:lstStyle>
            <a:lvl1pPr>
              <a:defRPr sz="3600">
                <a:solidFill>
                  <a:schemeClr val="tx2"/>
                </a:solidFill>
              </a:defRPr>
            </a:lvl1pPr>
          </a:lstStyle>
          <a:p>
            <a:r>
              <a:rPr lang="en-US"/>
              <a:t>Click to edit Master title style</a:t>
            </a:r>
            <a:endParaRPr lang="en-US" dirty="0"/>
          </a:p>
        </p:txBody>
      </p:sp>
      <p:sp>
        <p:nvSpPr>
          <p:cNvPr id="11" name="Content Placeholder 2"/>
          <p:cNvSpPr>
            <a:spLocks noGrp="1"/>
          </p:cNvSpPr>
          <p:nvPr>
            <p:ph sz="half" idx="1"/>
          </p:nvPr>
        </p:nvSpPr>
        <p:spPr>
          <a:xfrm>
            <a:off x="1277650" y="1798320"/>
            <a:ext cx="100584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9">
            <a:extLst>
              <a:ext uri="{FF2B5EF4-FFF2-40B4-BE49-F238E27FC236}">
                <a16:creationId xmlns:a16="http://schemas.microsoft.com/office/drawing/2014/main" id="{BFE2F8CC-2327-B946-B58B-7820E3757DBF}"/>
              </a:ext>
            </a:extLst>
          </p:cNvPr>
          <p:cNvSpPr>
            <a:spLocks noGrp="1"/>
          </p:cNvSpPr>
          <p:nvPr>
            <p:ph type="sldNum" sz="quarter" idx="10"/>
          </p:nvPr>
        </p:nvSpPr>
        <p:spPr/>
        <p:txBody>
          <a:bodyPr/>
          <a:lstStyle>
            <a:lvl1pPr>
              <a:defRPr/>
            </a:lvl1pPr>
          </a:lstStyle>
          <a:p>
            <a:pPr>
              <a:defRPr/>
            </a:pPr>
            <a:fld id="{0154297E-07AE-1449-BCEE-4C04EBDD19BF}" type="slidenum">
              <a:rPr lang="en-US" altLang="en-US"/>
              <a:pPr>
                <a:defRPr/>
              </a:pPr>
              <a:t>‹#›</a:t>
            </a:fld>
            <a:endParaRPr lang="en-US" altLang="en-US"/>
          </a:p>
        </p:txBody>
      </p:sp>
    </p:spTree>
    <p:extLst>
      <p:ext uri="{BB962C8B-B14F-4D97-AF65-F5344CB8AC3E}">
        <p14:creationId xmlns:p14="http://schemas.microsoft.com/office/powerpoint/2010/main" val="3142394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9C82E804-7C62-714B-934D-34CB036820A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0263"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a:extLst>
              <a:ext uri="{FF2B5EF4-FFF2-40B4-BE49-F238E27FC236}">
                <a16:creationId xmlns:a16="http://schemas.microsoft.com/office/drawing/2014/main" id="{3B9883AA-8376-3E4F-941E-9AB602480396}"/>
              </a:ext>
            </a:extLst>
          </p:cNvPr>
          <p:cNvSpPr>
            <a:spLocks noGrp="1"/>
          </p:cNvSpPr>
          <p:nvPr>
            <p:ph type="sldNum" sz="quarter" idx="10"/>
          </p:nvPr>
        </p:nvSpPr>
        <p:spPr>
          <a:xfrm>
            <a:off x="10298113" y="6356350"/>
            <a:ext cx="1055687" cy="365125"/>
          </a:xfrm>
        </p:spPr>
        <p:txBody>
          <a:bodyPr/>
          <a:lstStyle>
            <a:lvl1pPr>
              <a:defRPr/>
            </a:lvl1pPr>
          </a:lstStyle>
          <a:p>
            <a:pPr>
              <a:defRPr/>
            </a:pPr>
            <a:fld id="{C080EA95-3868-B04B-BC44-37A0E4E4BD83}" type="slidenum">
              <a:rPr lang="en-US" altLang="en-US"/>
              <a:pPr>
                <a:defRPr/>
              </a:pPr>
              <a:t>‹#›</a:t>
            </a:fld>
            <a:endParaRPr lang="en-US" altLang="en-US"/>
          </a:p>
        </p:txBody>
      </p:sp>
    </p:spTree>
    <p:extLst>
      <p:ext uri="{BB962C8B-B14F-4D97-AF65-F5344CB8AC3E}">
        <p14:creationId xmlns:p14="http://schemas.microsoft.com/office/powerpoint/2010/main" val="433829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Shape 9"/>
          <p:cNvSpPr/>
          <p:nvPr/>
        </p:nvSpPr>
        <p:spPr>
          <a:xfrm>
            <a:off x="0" y="0"/>
            <a:ext cx="12192000" cy="6892000"/>
          </a:xfrm>
          <a:prstGeom prst="rect">
            <a:avLst/>
          </a:prstGeom>
          <a:solidFill>
            <a:srgbClr val="FFFFFF">
              <a:alpha val="26540"/>
            </a:srgbClr>
          </a:solidFill>
          <a:ln>
            <a:noFill/>
          </a:ln>
        </p:spPr>
        <p:txBody>
          <a:bodyPr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 name="Shape 10"/>
          <p:cNvSpPr/>
          <p:nvPr/>
        </p:nvSpPr>
        <p:spPr>
          <a:xfrm>
            <a:off x="3664001" y="997001"/>
            <a:ext cx="4863999" cy="4863999"/>
          </a:xfrm>
          <a:prstGeom prst="ellipse">
            <a:avLst/>
          </a:prstGeom>
          <a:solidFill>
            <a:srgbClr val="CC0000">
              <a:alpha val="79620"/>
            </a:srgbClr>
          </a:solidFill>
          <a:ln>
            <a:noFill/>
          </a:ln>
        </p:spPr>
        <p:txBody>
          <a:bodyPr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Shape 11"/>
          <p:cNvSpPr txBox="1">
            <a:spLocks noGrp="1"/>
          </p:cNvSpPr>
          <p:nvPr>
            <p:ph type="title"/>
          </p:nvPr>
        </p:nvSpPr>
        <p:spPr>
          <a:xfrm>
            <a:off x="3663934" y="997034"/>
            <a:ext cx="4863999" cy="4863999"/>
          </a:xfrm>
          <a:prstGeom prst="rect">
            <a:avLst/>
          </a:prstGeom>
        </p:spPr>
        <p:txBody>
          <a:bodyPr lIns="91425" tIns="91425" rIns="91425" bIns="91425" anchor="ctr" anchorCtr="0"/>
          <a:lstStyle>
            <a:lvl1pPr lvl="0" algn="ctr" rtl="0">
              <a:spcBef>
                <a:spcPts val="0"/>
              </a:spcBef>
              <a:buNone/>
              <a:defRPr sz="3200"/>
            </a:lvl1pPr>
            <a:lvl2pPr lvl="1" rtl="0">
              <a:spcBef>
                <a:spcPts val="0"/>
              </a:spcBef>
              <a:buNone/>
              <a:defRPr sz="3200"/>
            </a:lvl2pPr>
            <a:lvl3pPr lvl="2" rtl="0">
              <a:spcBef>
                <a:spcPts val="0"/>
              </a:spcBef>
              <a:buNone/>
              <a:defRPr sz="3200"/>
            </a:lvl3pPr>
            <a:lvl4pPr lvl="3" rtl="0">
              <a:spcBef>
                <a:spcPts val="0"/>
              </a:spcBef>
              <a:buNone/>
              <a:defRPr sz="3200"/>
            </a:lvl4pPr>
            <a:lvl5pPr lvl="4" rtl="0">
              <a:spcBef>
                <a:spcPts val="0"/>
              </a:spcBef>
              <a:buNone/>
              <a:defRPr sz="3200"/>
            </a:lvl5pPr>
            <a:lvl6pPr lvl="5" rtl="0">
              <a:spcBef>
                <a:spcPts val="0"/>
              </a:spcBef>
              <a:buNone/>
              <a:defRPr sz="3200"/>
            </a:lvl6pPr>
            <a:lvl7pPr lvl="6" rtl="0">
              <a:spcBef>
                <a:spcPts val="0"/>
              </a:spcBef>
              <a:buNone/>
              <a:defRPr sz="3200"/>
            </a:lvl7pPr>
            <a:lvl8pPr lvl="7" rtl="0">
              <a:spcBef>
                <a:spcPts val="0"/>
              </a:spcBef>
              <a:buNone/>
              <a:defRPr sz="3200"/>
            </a:lvl8pPr>
            <a:lvl9pPr lvl="8" rtl="0">
              <a:spcBef>
                <a:spcPts val="0"/>
              </a:spcBef>
              <a:buNone/>
              <a:defRPr sz="3200"/>
            </a:lvl9pPr>
          </a:lstStyle>
          <a:p>
            <a:endParaRPr/>
          </a:p>
        </p:txBody>
      </p:sp>
    </p:spTree>
    <p:extLst>
      <p:ext uri="{BB962C8B-B14F-4D97-AF65-F5344CB8AC3E}">
        <p14:creationId xmlns:p14="http://schemas.microsoft.com/office/powerpoint/2010/main" val="4011685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59785-371F-4551-9DA9-14CE094A499A}" type="datetimeFigureOut">
              <a:rPr lang="en-US" smtClean="0"/>
              <a:pPr/>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847F10-50B4-4BD1-95EA-407ACADB28C2}" type="slidenum">
              <a:rPr lang="en-US" smtClean="0"/>
              <a:pPr/>
              <a:t>‹#›</a:t>
            </a:fld>
            <a:endParaRPr lang="en-US"/>
          </a:p>
        </p:txBody>
      </p:sp>
    </p:spTree>
    <p:extLst>
      <p:ext uri="{BB962C8B-B14F-4D97-AF65-F5344CB8AC3E}">
        <p14:creationId xmlns:p14="http://schemas.microsoft.com/office/powerpoint/2010/main" val="1145408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31F5A-59C8-6D41-9D1D-90440F2C6F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1235A5-8455-7448-A632-12C01C14E7F0}"/>
              </a:ext>
            </a:extLst>
          </p:cNvPr>
          <p:cNvSpPr>
            <a:spLocks noGrp="1"/>
          </p:cNvSpPr>
          <p:nvPr>
            <p:ph type="dt" sz="half" idx="10"/>
          </p:nvPr>
        </p:nvSpPr>
        <p:spPr/>
        <p:txBody>
          <a:bodyPr/>
          <a:lstStyle/>
          <a:p>
            <a:fld id="{00F2FD95-35FC-AF4A-B3ED-240C8AC79BF0}" type="datetimeFigureOut">
              <a:rPr lang="en-US" smtClean="0"/>
              <a:t>10/5/2021</a:t>
            </a:fld>
            <a:endParaRPr lang="en-US"/>
          </a:p>
        </p:txBody>
      </p:sp>
      <p:sp>
        <p:nvSpPr>
          <p:cNvPr id="4" name="Footer Placeholder 3">
            <a:extLst>
              <a:ext uri="{FF2B5EF4-FFF2-40B4-BE49-F238E27FC236}">
                <a16:creationId xmlns:a16="http://schemas.microsoft.com/office/drawing/2014/main" id="{02DD2BD7-FD0F-9246-9C2E-CA57CCB7D8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F9430E-6E2A-9741-8C65-E86FD4A30D8E}"/>
              </a:ext>
            </a:extLst>
          </p:cNvPr>
          <p:cNvSpPr>
            <a:spLocks noGrp="1"/>
          </p:cNvSpPr>
          <p:nvPr>
            <p:ph type="sldNum" sz="quarter" idx="12"/>
          </p:nvPr>
        </p:nvSpPr>
        <p:spPr/>
        <p:txBody>
          <a:bodyPr/>
          <a:lstStyle/>
          <a:p>
            <a:fld id="{46B75ED4-9305-564A-9365-9E95271CFF0F}" type="slidenum">
              <a:rPr lang="en-US" smtClean="0"/>
              <a:t>‹#›</a:t>
            </a:fld>
            <a:endParaRPr lang="en-US"/>
          </a:p>
        </p:txBody>
      </p:sp>
    </p:spTree>
    <p:extLst>
      <p:ext uri="{BB962C8B-B14F-4D97-AF65-F5344CB8AC3E}">
        <p14:creationId xmlns:p14="http://schemas.microsoft.com/office/powerpoint/2010/main" val="2366790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22F66-727D-4150-ADA5-49CF3A0F6873}"/>
              </a:ext>
            </a:extLst>
          </p:cNvPr>
          <p:cNvSpPr>
            <a:spLocks noGrp="1"/>
          </p:cNvSpPr>
          <p:nvPr>
            <p:ph type="ctrTitle"/>
          </p:nvPr>
        </p:nvSpPr>
        <p:spPr>
          <a:xfrm>
            <a:off x="530352" y="1122363"/>
            <a:ext cx="10072922" cy="1978346"/>
          </a:xfrm>
        </p:spPr>
        <p:txBody>
          <a:bodyPr anchor="b">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DD9A1FE-C39F-4D7C-B93D-F8C203A1D69C}"/>
              </a:ext>
            </a:extLst>
          </p:cNvPr>
          <p:cNvSpPr>
            <a:spLocks noGrp="1"/>
          </p:cNvSpPr>
          <p:nvPr>
            <p:ph type="subTitle" idx="1"/>
          </p:nvPr>
        </p:nvSpPr>
        <p:spPr>
          <a:xfrm>
            <a:off x="530352" y="3509963"/>
            <a:ext cx="10072922" cy="1747837"/>
          </a:xfrm>
        </p:spPr>
        <p:txBody>
          <a:bodyPr>
            <a:normAutofit/>
          </a:bodyPr>
          <a:lstStyle>
            <a:lvl1pPr marL="0" indent="0" algn="l">
              <a:buNone/>
              <a:defRPr sz="200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C008AAC-7D41-4304-8D59-EF34B232682C}"/>
              </a:ext>
            </a:extLst>
          </p:cNvPr>
          <p:cNvSpPr>
            <a:spLocks noGrp="1"/>
          </p:cNvSpPr>
          <p:nvPr>
            <p:ph type="dt" sz="half" idx="10"/>
          </p:nvPr>
        </p:nvSpPr>
        <p:spPr>
          <a:xfrm>
            <a:off x="530352" y="136525"/>
            <a:ext cx="2743200" cy="365125"/>
          </a:xfrm>
        </p:spPr>
        <p:txBody>
          <a:bodyPr/>
          <a:lstStyle>
            <a:lvl1pPr algn="l">
              <a:defRPr/>
            </a:lvl1pPr>
          </a:lstStyle>
          <a:p>
            <a:fld id="{524C6359-9BB8-4148-8114-537E698DA205}" type="datetime1">
              <a:rPr lang="en-US" smtClean="0"/>
              <a:t>10/5/2021</a:t>
            </a:fld>
            <a:endParaRPr lang="en-US" dirty="0"/>
          </a:p>
        </p:txBody>
      </p:sp>
      <p:sp>
        <p:nvSpPr>
          <p:cNvPr id="5" name="Footer Placeholder 4">
            <a:extLst>
              <a:ext uri="{FF2B5EF4-FFF2-40B4-BE49-F238E27FC236}">
                <a16:creationId xmlns:a16="http://schemas.microsoft.com/office/drawing/2014/main" id="{4724D078-DE22-4F23-8B48-21FB1415C3E3}"/>
              </a:ext>
            </a:extLst>
          </p:cNvPr>
          <p:cNvSpPr>
            <a:spLocks noGrp="1"/>
          </p:cNvSpPr>
          <p:nvPr>
            <p:ph type="ftr" sz="quarter" idx="11"/>
          </p:nvPr>
        </p:nvSpPr>
        <p:spPr>
          <a:xfrm>
            <a:off x="530352" y="6356350"/>
            <a:ext cx="4114800" cy="365125"/>
          </a:xfrm>
        </p:spPr>
        <p:txBody>
          <a:bodyPr/>
          <a:lstStyle>
            <a:lvl1pPr algn="l">
              <a:defRPr/>
            </a:lvl1pPr>
          </a:lstStyle>
          <a:p>
            <a:endParaRPr lang="en-US"/>
          </a:p>
        </p:txBody>
      </p:sp>
      <p:sp>
        <p:nvSpPr>
          <p:cNvPr id="6" name="Slide Number Placeholder 5">
            <a:extLst>
              <a:ext uri="{FF2B5EF4-FFF2-40B4-BE49-F238E27FC236}">
                <a16:creationId xmlns:a16="http://schemas.microsoft.com/office/drawing/2014/main" id="{BB64C1F5-608B-4335-9F2A-17F63D5FAF0D}"/>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51B01909-73B8-4486-A749-C643B1D7E361}"/>
              </a:ext>
              <a:ext uri="{C183D7F6-B498-43B3-948B-1728B52AA6E4}">
                <adec:decorative xmlns:adec="http://schemas.microsoft.com/office/drawing/2017/decorative" val="1"/>
              </a:ext>
            </a:extLst>
          </p:cNvPr>
          <p:cNvGrpSpPr/>
          <p:nvPr/>
        </p:nvGrpSpPr>
        <p:grpSpPr>
          <a:xfrm>
            <a:off x="530225" y="3267690"/>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5E279D86-4533-45F1-B0AA-D237399A5ED5}"/>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764FD722-CB31-4326-ADD8-CBA52FD1FF59}"/>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24E4BCEC-8B0A-444E-8509-1B3BB0449E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9DB36622-1DC7-4B17-8984-588BA8999FF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51B97AF0-1974-42B9-B5FC-A332C52E827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95A298AD-BE5D-4BE1-8CDF-DBFB42D63FE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2148225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9F61EA3-B5F0-3549-9CDE-ACB3094957AF}"/>
              </a:ext>
            </a:extLst>
          </p:cNvPr>
          <p:cNvSpPr>
            <a:spLocks noGrp="1" noChangeArrowheads="1"/>
          </p:cNvSpPr>
          <p:nvPr>
            <p:ph type="title"/>
          </p:nvPr>
        </p:nvSpPr>
        <p:spPr bwMode="auto">
          <a:xfrm>
            <a:off x="1277938" y="365125"/>
            <a:ext cx="1007586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3E075BF-353E-F148-AA68-3CA99C93E815}"/>
              </a:ext>
            </a:extLst>
          </p:cNvPr>
          <p:cNvSpPr>
            <a:spLocks noGrp="1" noChangeArrowheads="1"/>
          </p:cNvSpPr>
          <p:nvPr>
            <p:ph type="body" idx="1"/>
          </p:nvPr>
        </p:nvSpPr>
        <p:spPr bwMode="auto">
          <a:xfrm>
            <a:off x="1289050" y="1825625"/>
            <a:ext cx="1006475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 Remember to ad alt text to all imported graphics and images.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 name="Slide Number Placeholder 14">
            <a:extLst>
              <a:ext uri="{FF2B5EF4-FFF2-40B4-BE49-F238E27FC236}">
                <a16:creationId xmlns:a16="http://schemas.microsoft.com/office/drawing/2014/main" id="{185FCD8D-1E30-B240-9C71-F2AE6C6B8298}"/>
              </a:ext>
            </a:extLst>
          </p:cNvPr>
          <p:cNvSpPr>
            <a:spLocks noGrp="1"/>
          </p:cNvSpPr>
          <p:nvPr>
            <p:ph type="sldNum" sz="quarter" idx="4"/>
          </p:nvPr>
        </p:nvSpPr>
        <p:spPr>
          <a:xfrm>
            <a:off x="10437813" y="6356350"/>
            <a:ext cx="915987" cy="365125"/>
          </a:xfrm>
          <a:prstGeom prst="rect">
            <a:avLst/>
          </a:prstGeom>
        </p:spPr>
        <p:txBody>
          <a:bodyPr vert="horz" wrap="square" lIns="91440" tIns="45720" rIns="0" bIns="45720" numCol="1" anchor="ctr" anchorCtr="0" compatLnSpc="1">
            <a:prstTxWarp prst="textNoShape">
              <a:avLst/>
            </a:prstTxWarp>
          </a:bodyPr>
          <a:lstStyle>
            <a:lvl1pPr algn="r" eaLnBrk="1" hangingPunct="1">
              <a:defRPr sz="1200">
                <a:solidFill>
                  <a:srgbClr val="7F7F7F"/>
                </a:solidFill>
              </a:defRPr>
            </a:lvl1pPr>
          </a:lstStyle>
          <a:p>
            <a:pPr>
              <a:defRPr/>
            </a:pPr>
            <a:fld id="{24BE405D-08E2-8A46-B448-98EC89699F6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Lst>
  <p:hf hdr="0" dt="0"/>
  <p:txStyles>
    <p:titleStyle>
      <a:lvl1pPr algn="l" rtl="0" eaLnBrk="1" fontAlgn="base" hangingPunct="1">
        <a:lnSpc>
          <a:spcPct val="90000"/>
        </a:lnSpc>
        <a:spcBef>
          <a:spcPct val="0"/>
        </a:spcBef>
        <a:spcAft>
          <a:spcPct val="0"/>
        </a:spcAft>
        <a:defRPr sz="4400" kern="1200">
          <a:solidFill>
            <a:schemeClr val="tx2"/>
          </a:solidFill>
          <a:latin typeface="Palatino" pitchFamily="2" charset="77"/>
          <a:ea typeface="Palatino" pitchFamily="2" charset="77"/>
          <a:cs typeface="Palatino" pitchFamily="2" charset="77"/>
        </a:defRPr>
      </a:lvl1pPr>
      <a:lvl2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2pPr>
      <a:lvl3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3pPr>
      <a:lvl4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4pPr>
      <a:lvl5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5pPr>
      <a:lvl6pPr marL="4572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6pPr>
      <a:lvl7pPr marL="9144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7pPr>
      <a:lvl8pPr marL="13716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8pPr>
      <a:lvl9pPr marL="18288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400" kern="1200">
          <a:solidFill>
            <a:srgbClr val="404040"/>
          </a:solidFill>
          <a:latin typeface="+mj-lt"/>
          <a:ea typeface="+mn-ea"/>
          <a:cs typeface="Gill Sans" panose="020B0502020104020203" pitchFamily="34" charset="-79"/>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200" kern="1200">
          <a:solidFill>
            <a:srgbClr val="404040"/>
          </a:solidFill>
          <a:latin typeface="+mj-lt"/>
          <a:ea typeface="+mn-ea"/>
          <a:cs typeface="Gill Sans" panose="020B0502020104020203" pitchFamily="34" charset="-79"/>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404040"/>
          </a:solidFill>
          <a:latin typeface="+mj-lt"/>
          <a:ea typeface="+mn-ea"/>
          <a:cs typeface="Gill Sans" panose="020B0502020104020203" pitchFamily="34" charset="-79"/>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mj-lt"/>
          <a:ea typeface="+mn-ea"/>
          <a:cs typeface="Gill Sans" panose="020B0502020104020203" pitchFamily="34" charset="-79"/>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mj-lt"/>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
        <p:cNvGrpSpPr/>
        <p:nvPr/>
      </p:nvGrpSpPr>
      <p:grpSpPr>
        <a:xfrm>
          <a:off x="0" y="0"/>
          <a:ext cx="0" cy="0"/>
          <a:chOff x="0" y="0"/>
          <a:chExt cx="0" cy="0"/>
        </a:xfrm>
      </p:grpSpPr>
      <p:sp>
        <p:nvSpPr>
          <p:cNvPr id="6" name="Google Shape;6;p23"/>
          <p:cNvSpPr txBox="1">
            <a:spLocks noGrp="1"/>
          </p:cNvSpPr>
          <p:nvPr>
            <p:ph type="title"/>
          </p:nvPr>
        </p:nvSpPr>
        <p:spPr>
          <a:xfrm>
            <a:off x="619125" y="428625"/>
            <a:ext cx="10953750" cy="1000125"/>
          </a:xfrm>
          <a:prstGeom prst="rect">
            <a:avLst/>
          </a:prstGeom>
          <a:noFill/>
          <a:ln>
            <a:noFill/>
          </a:ln>
        </p:spPr>
        <p:txBody>
          <a:bodyPr spcFirstLastPara="1" wrap="square" lIns="50800" tIns="50800" rIns="50800" bIns="50800" anchor="t" anchorCtr="0">
            <a:normAutofit/>
          </a:bodyPr>
          <a:lstStyle>
            <a:lvl1pPr marR="0" lvl="0" algn="l" rtl="0">
              <a:lnSpc>
                <a:spcPct val="100000"/>
              </a:lnSpc>
              <a:spcBef>
                <a:spcPts val="0"/>
              </a:spcBef>
              <a:spcAft>
                <a:spcPts val="0"/>
              </a:spcAft>
              <a:buClr>
                <a:srgbClr val="FFFFFF"/>
              </a:buClr>
              <a:buSzPts val="4500"/>
              <a:buFont typeface="Avenir"/>
              <a:buNone/>
              <a:defRPr sz="4500" b="0" i="0" u="none" strike="noStrike" cap="none">
                <a:solidFill>
                  <a:srgbClr val="FFFFFF"/>
                </a:solidFill>
                <a:latin typeface="Avenir"/>
                <a:ea typeface="Avenir"/>
                <a:cs typeface="Avenir"/>
                <a:sym typeface="Avenir"/>
              </a:defRPr>
            </a:lvl1pPr>
            <a:lvl2pPr marR="0" lvl="1" algn="l" rtl="0">
              <a:lnSpc>
                <a:spcPct val="100000"/>
              </a:lnSpc>
              <a:spcBef>
                <a:spcPts val="0"/>
              </a:spcBef>
              <a:spcAft>
                <a:spcPts val="0"/>
              </a:spcAft>
              <a:buClr>
                <a:srgbClr val="FFFFFF"/>
              </a:buClr>
              <a:buSzPts val="4500"/>
              <a:buFont typeface="Avenir"/>
              <a:buNone/>
              <a:defRPr sz="4500" b="0" i="0" u="none" strike="noStrike" cap="none">
                <a:solidFill>
                  <a:srgbClr val="FFFFFF"/>
                </a:solidFill>
                <a:latin typeface="Avenir"/>
                <a:ea typeface="Avenir"/>
                <a:cs typeface="Avenir"/>
                <a:sym typeface="Avenir"/>
              </a:defRPr>
            </a:lvl2pPr>
            <a:lvl3pPr marR="0" lvl="2" algn="l" rtl="0">
              <a:lnSpc>
                <a:spcPct val="100000"/>
              </a:lnSpc>
              <a:spcBef>
                <a:spcPts val="0"/>
              </a:spcBef>
              <a:spcAft>
                <a:spcPts val="0"/>
              </a:spcAft>
              <a:buClr>
                <a:srgbClr val="FFFFFF"/>
              </a:buClr>
              <a:buSzPts val="4500"/>
              <a:buFont typeface="Avenir"/>
              <a:buNone/>
              <a:defRPr sz="4500" b="0" i="0" u="none" strike="noStrike" cap="none">
                <a:solidFill>
                  <a:srgbClr val="FFFFFF"/>
                </a:solidFill>
                <a:latin typeface="Avenir"/>
                <a:ea typeface="Avenir"/>
                <a:cs typeface="Avenir"/>
                <a:sym typeface="Avenir"/>
              </a:defRPr>
            </a:lvl3pPr>
            <a:lvl4pPr marR="0" lvl="3" algn="l" rtl="0">
              <a:lnSpc>
                <a:spcPct val="100000"/>
              </a:lnSpc>
              <a:spcBef>
                <a:spcPts val="0"/>
              </a:spcBef>
              <a:spcAft>
                <a:spcPts val="0"/>
              </a:spcAft>
              <a:buClr>
                <a:srgbClr val="FFFFFF"/>
              </a:buClr>
              <a:buSzPts val="4500"/>
              <a:buFont typeface="Avenir"/>
              <a:buNone/>
              <a:defRPr sz="4500" b="0" i="0" u="none" strike="noStrike" cap="none">
                <a:solidFill>
                  <a:srgbClr val="FFFFFF"/>
                </a:solidFill>
                <a:latin typeface="Avenir"/>
                <a:ea typeface="Avenir"/>
                <a:cs typeface="Avenir"/>
                <a:sym typeface="Avenir"/>
              </a:defRPr>
            </a:lvl4pPr>
            <a:lvl5pPr marR="0" lvl="4" algn="l" rtl="0">
              <a:lnSpc>
                <a:spcPct val="100000"/>
              </a:lnSpc>
              <a:spcBef>
                <a:spcPts val="0"/>
              </a:spcBef>
              <a:spcAft>
                <a:spcPts val="0"/>
              </a:spcAft>
              <a:buClr>
                <a:srgbClr val="FFFFFF"/>
              </a:buClr>
              <a:buSzPts val="4500"/>
              <a:buFont typeface="Avenir"/>
              <a:buNone/>
              <a:defRPr sz="4500" b="0" i="0" u="none" strike="noStrike" cap="none">
                <a:solidFill>
                  <a:srgbClr val="FFFFFF"/>
                </a:solidFill>
                <a:latin typeface="Avenir"/>
                <a:ea typeface="Avenir"/>
                <a:cs typeface="Avenir"/>
                <a:sym typeface="Avenir"/>
              </a:defRPr>
            </a:lvl5pPr>
            <a:lvl6pPr marR="0" lvl="5" algn="l" rtl="0">
              <a:lnSpc>
                <a:spcPct val="100000"/>
              </a:lnSpc>
              <a:spcBef>
                <a:spcPts val="0"/>
              </a:spcBef>
              <a:spcAft>
                <a:spcPts val="0"/>
              </a:spcAft>
              <a:buClr>
                <a:srgbClr val="FFFFFF"/>
              </a:buClr>
              <a:buSzPts val="4500"/>
              <a:buFont typeface="Avenir"/>
              <a:buNone/>
              <a:defRPr sz="4500" b="0" i="0" u="none" strike="noStrike" cap="none">
                <a:solidFill>
                  <a:srgbClr val="FFFFFF"/>
                </a:solidFill>
                <a:latin typeface="Avenir"/>
                <a:ea typeface="Avenir"/>
                <a:cs typeface="Avenir"/>
                <a:sym typeface="Avenir"/>
              </a:defRPr>
            </a:lvl6pPr>
            <a:lvl7pPr marR="0" lvl="6" algn="l" rtl="0">
              <a:lnSpc>
                <a:spcPct val="100000"/>
              </a:lnSpc>
              <a:spcBef>
                <a:spcPts val="0"/>
              </a:spcBef>
              <a:spcAft>
                <a:spcPts val="0"/>
              </a:spcAft>
              <a:buClr>
                <a:srgbClr val="FFFFFF"/>
              </a:buClr>
              <a:buSzPts val="4500"/>
              <a:buFont typeface="Avenir"/>
              <a:buNone/>
              <a:defRPr sz="4500" b="0" i="0" u="none" strike="noStrike" cap="none">
                <a:solidFill>
                  <a:srgbClr val="FFFFFF"/>
                </a:solidFill>
                <a:latin typeface="Avenir"/>
                <a:ea typeface="Avenir"/>
                <a:cs typeface="Avenir"/>
                <a:sym typeface="Avenir"/>
              </a:defRPr>
            </a:lvl7pPr>
            <a:lvl8pPr marR="0" lvl="7" algn="l" rtl="0">
              <a:lnSpc>
                <a:spcPct val="100000"/>
              </a:lnSpc>
              <a:spcBef>
                <a:spcPts val="0"/>
              </a:spcBef>
              <a:spcAft>
                <a:spcPts val="0"/>
              </a:spcAft>
              <a:buClr>
                <a:srgbClr val="FFFFFF"/>
              </a:buClr>
              <a:buSzPts val="4500"/>
              <a:buFont typeface="Avenir"/>
              <a:buNone/>
              <a:defRPr sz="4500" b="0" i="0" u="none" strike="noStrike" cap="none">
                <a:solidFill>
                  <a:srgbClr val="FFFFFF"/>
                </a:solidFill>
                <a:latin typeface="Avenir"/>
                <a:ea typeface="Avenir"/>
                <a:cs typeface="Avenir"/>
                <a:sym typeface="Avenir"/>
              </a:defRPr>
            </a:lvl8pPr>
            <a:lvl9pPr marR="0" lvl="8" algn="l" rtl="0">
              <a:lnSpc>
                <a:spcPct val="100000"/>
              </a:lnSpc>
              <a:spcBef>
                <a:spcPts val="0"/>
              </a:spcBef>
              <a:spcAft>
                <a:spcPts val="0"/>
              </a:spcAft>
              <a:buClr>
                <a:srgbClr val="FFFFFF"/>
              </a:buClr>
              <a:buSzPts val="4500"/>
              <a:buFont typeface="Avenir"/>
              <a:buNone/>
              <a:defRPr sz="4500" b="0" i="0" u="none" strike="noStrike" cap="none">
                <a:solidFill>
                  <a:srgbClr val="FFFFFF"/>
                </a:solidFill>
                <a:latin typeface="Avenir"/>
                <a:ea typeface="Avenir"/>
                <a:cs typeface="Avenir"/>
                <a:sym typeface="Avenir"/>
              </a:defRPr>
            </a:lvl9pPr>
          </a:lstStyle>
          <a:p>
            <a:endParaRPr/>
          </a:p>
        </p:txBody>
      </p:sp>
      <p:sp>
        <p:nvSpPr>
          <p:cNvPr id="7" name="Google Shape;7;p23"/>
          <p:cNvSpPr txBox="1">
            <a:spLocks noGrp="1"/>
          </p:cNvSpPr>
          <p:nvPr>
            <p:ph type="body" idx="1"/>
          </p:nvPr>
        </p:nvSpPr>
        <p:spPr>
          <a:xfrm>
            <a:off x="619125" y="1419820"/>
            <a:ext cx="10953750" cy="4723805"/>
          </a:xfrm>
          <a:prstGeom prst="rect">
            <a:avLst/>
          </a:prstGeom>
          <a:noFill/>
          <a:ln>
            <a:noFill/>
          </a:ln>
        </p:spPr>
        <p:txBody>
          <a:bodyPr spcFirstLastPara="1" wrap="square" lIns="50800" tIns="50800" rIns="50800" bIns="50800" anchor="ctr" anchorCtr="0">
            <a:normAutofit/>
          </a:bodyPr>
          <a:lstStyle>
            <a:lvl1pPr marL="457200" marR="0" lvl="0" indent="-434340" algn="l" rtl="0">
              <a:lnSpc>
                <a:spcPct val="100000"/>
              </a:lnSpc>
              <a:spcBef>
                <a:spcPts val="4200"/>
              </a:spcBef>
              <a:spcAft>
                <a:spcPts val="0"/>
              </a:spcAft>
              <a:buClr>
                <a:srgbClr val="646464"/>
              </a:buClr>
              <a:buSzPts val="3240"/>
              <a:buFont typeface="Avenir"/>
              <a:buChar char="•"/>
              <a:defRPr sz="3600" b="0" i="0" u="none" strike="noStrike" cap="none">
                <a:solidFill>
                  <a:srgbClr val="FFFFFF"/>
                </a:solidFill>
                <a:latin typeface="Avenir"/>
                <a:ea typeface="Avenir"/>
                <a:cs typeface="Avenir"/>
                <a:sym typeface="Avenir"/>
              </a:defRPr>
            </a:lvl1pPr>
            <a:lvl2pPr marL="914400" marR="0" lvl="1" indent="-434340" algn="l" rtl="0">
              <a:lnSpc>
                <a:spcPct val="100000"/>
              </a:lnSpc>
              <a:spcBef>
                <a:spcPts val="4200"/>
              </a:spcBef>
              <a:spcAft>
                <a:spcPts val="0"/>
              </a:spcAft>
              <a:buClr>
                <a:srgbClr val="646464"/>
              </a:buClr>
              <a:buSzPts val="3240"/>
              <a:buFont typeface="Avenir"/>
              <a:buChar char="•"/>
              <a:defRPr sz="3600" b="0" i="0" u="none" strike="noStrike" cap="none">
                <a:solidFill>
                  <a:srgbClr val="FFFFFF"/>
                </a:solidFill>
                <a:latin typeface="Avenir"/>
                <a:ea typeface="Avenir"/>
                <a:cs typeface="Avenir"/>
                <a:sym typeface="Avenir"/>
              </a:defRPr>
            </a:lvl2pPr>
            <a:lvl3pPr marL="1371600" marR="0" lvl="2" indent="-434339" algn="l" rtl="0">
              <a:lnSpc>
                <a:spcPct val="100000"/>
              </a:lnSpc>
              <a:spcBef>
                <a:spcPts val="4200"/>
              </a:spcBef>
              <a:spcAft>
                <a:spcPts val="0"/>
              </a:spcAft>
              <a:buClr>
                <a:srgbClr val="646464"/>
              </a:buClr>
              <a:buSzPts val="3240"/>
              <a:buFont typeface="Avenir"/>
              <a:buChar char="•"/>
              <a:defRPr sz="3600" b="0" i="0" u="none" strike="noStrike" cap="none">
                <a:solidFill>
                  <a:srgbClr val="FFFFFF"/>
                </a:solidFill>
                <a:latin typeface="Avenir"/>
                <a:ea typeface="Avenir"/>
                <a:cs typeface="Avenir"/>
                <a:sym typeface="Avenir"/>
              </a:defRPr>
            </a:lvl3pPr>
            <a:lvl4pPr marL="1828800" marR="0" lvl="3" indent="-434339" algn="l" rtl="0">
              <a:lnSpc>
                <a:spcPct val="100000"/>
              </a:lnSpc>
              <a:spcBef>
                <a:spcPts val="4200"/>
              </a:spcBef>
              <a:spcAft>
                <a:spcPts val="0"/>
              </a:spcAft>
              <a:buClr>
                <a:srgbClr val="646464"/>
              </a:buClr>
              <a:buSzPts val="3240"/>
              <a:buFont typeface="Avenir"/>
              <a:buChar char="•"/>
              <a:defRPr sz="3600" b="0" i="0" u="none" strike="noStrike" cap="none">
                <a:solidFill>
                  <a:srgbClr val="FFFFFF"/>
                </a:solidFill>
                <a:latin typeface="Avenir"/>
                <a:ea typeface="Avenir"/>
                <a:cs typeface="Avenir"/>
                <a:sym typeface="Avenir"/>
              </a:defRPr>
            </a:lvl4pPr>
            <a:lvl5pPr marL="2286000" marR="0" lvl="4" indent="-434339" algn="l" rtl="0">
              <a:lnSpc>
                <a:spcPct val="100000"/>
              </a:lnSpc>
              <a:spcBef>
                <a:spcPts val="4200"/>
              </a:spcBef>
              <a:spcAft>
                <a:spcPts val="0"/>
              </a:spcAft>
              <a:buClr>
                <a:srgbClr val="646464"/>
              </a:buClr>
              <a:buSzPts val="3240"/>
              <a:buFont typeface="Avenir"/>
              <a:buChar char="•"/>
              <a:defRPr sz="3600" b="0" i="0" u="none" strike="noStrike" cap="none">
                <a:solidFill>
                  <a:srgbClr val="FFFFFF"/>
                </a:solidFill>
                <a:latin typeface="Avenir"/>
                <a:ea typeface="Avenir"/>
                <a:cs typeface="Avenir"/>
                <a:sym typeface="Avenir"/>
              </a:defRPr>
            </a:lvl5pPr>
            <a:lvl6pPr marL="2743200" marR="0" lvl="5" indent="-434339" algn="l" rtl="0">
              <a:lnSpc>
                <a:spcPct val="100000"/>
              </a:lnSpc>
              <a:spcBef>
                <a:spcPts val="4200"/>
              </a:spcBef>
              <a:spcAft>
                <a:spcPts val="0"/>
              </a:spcAft>
              <a:buClr>
                <a:srgbClr val="646464"/>
              </a:buClr>
              <a:buSzPts val="3240"/>
              <a:buFont typeface="Avenir"/>
              <a:buChar char="•"/>
              <a:defRPr sz="3600" b="0" i="0" u="none" strike="noStrike" cap="none">
                <a:solidFill>
                  <a:srgbClr val="FFFFFF"/>
                </a:solidFill>
                <a:latin typeface="Avenir"/>
                <a:ea typeface="Avenir"/>
                <a:cs typeface="Avenir"/>
                <a:sym typeface="Avenir"/>
              </a:defRPr>
            </a:lvl6pPr>
            <a:lvl7pPr marL="3200400" marR="0" lvl="6" indent="-434339" algn="l" rtl="0">
              <a:lnSpc>
                <a:spcPct val="100000"/>
              </a:lnSpc>
              <a:spcBef>
                <a:spcPts val="4200"/>
              </a:spcBef>
              <a:spcAft>
                <a:spcPts val="0"/>
              </a:spcAft>
              <a:buClr>
                <a:srgbClr val="646464"/>
              </a:buClr>
              <a:buSzPts val="3240"/>
              <a:buFont typeface="Avenir"/>
              <a:buChar char="•"/>
              <a:defRPr sz="3600" b="0" i="0" u="none" strike="noStrike" cap="none">
                <a:solidFill>
                  <a:srgbClr val="FFFFFF"/>
                </a:solidFill>
                <a:latin typeface="Avenir"/>
                <a:ea typeface="Avenir"/>
                <a:cs typeface="Avenir"/>
                <a:sym typeface="Avenir"/>
              </a:defRPr>
            </a:lvl7pPr>
            <a:lvl8pPr marL="3657600" marR="0" lvl="7" indent="-434339" algn="l" rtl="0">
              <a:lnSpc>
                <a:spcPct val="100000"/>
              </a:lnSpc>
              <a:spcBef>
                <a:spcPts val="4200"/>
              </a:spcBef>
              <a:spcAft>
                <a:spcPts val="0"/>
              </a:spcAft>
              <a:buClr>
                <a:srgbClr val="646464"/>
              </a:buClr>
              <a:buSzPts val="3240"/>
              <a:buFont typeface="Avenir"/>
              <a:buChar char="•"/>
              <a:defRPr sz="3600" b="0" i="0" u="none" strike="noStrike" cap="none">
                <a:solidFill>
                  <a:srgbClr val="FFFFFF"/>
                </a:solidFill>
                <a:latin typeface="Avenir"/>
                <a:ea typeface="Avenir"/>
                <a:cs typeface="Avenir"/>
                <a:sym typeface="Avenir"/>
              </a:defRPr>
            </a:lvl8pPr>
            <a:lvl9pPr marL="4114800" marR="0" lvl="8" indent="-434340" algn="l" rtl="0">
              <a:lnSpc>
                <a:spcPct val="100000"/>
              </a:lnSpc>
              <a:spcBef>
                <a:spcPts val="4200"/>
              </a:spcBef>
              <a:spcAft>
                <a:spcPts val="0"/>
              </a:spcAft>
              <a:buClr>
                <a:srgbClr val="646464"/>
              </a:buClr>
              <a:buSzPts val="3240"/>
              <a:buFont typeface="Avenir"/>
              <a:buChar char="•"/>
              <a:defRPr sz="3600" b="0" i="0" u="none" strike="noStrike" cap="none">
                <a:solidFill>
                  <a:srgbClr val="FFFFFF"/>
                </a:solidFill>
                <a:latin typeface="Avenir"/>
                <a:ea typeface="Avenir"/>
                <a:cs typeface="Avenir"/>
                <a:sym typeface="Avenir"/>
              </a:defRPr>
            </a:lvl9pPr>
          </a:lstStyle>
          <a:p>
            <a:endParaRPr/>
          </a:p>
        </p:txBody>
      </p:sp>
      <p:sp>
        <p:nvSpPr>
          <p:cNvPr id="8" name="Google Shape;8;p23"/>
          <p:cNvSpPr txBox="1">
            <a:spLocks noGrp="1"/>
          </p:cNvSpPr>
          <p:nvPr>
            <p:ph type="sldNum" idx="12"/>
          </p:nvPr>
        </p:nvSpPr>
        <p:spPr>
          <a:xfrm>
            <a:off x="5917404" y="6508388"/>
            <a:ext cx="330042" cy="297389"/>
          </a:xfrm>
          <a:prstGeom prst="rect">
            <a:avLst/>
          </a:prstGeom>
          <a:noFill/>
          <a:ln>
            <a:noFill/>
          </a:ln>
        </p:spPr>
        <p:txBody>
          <a:bodyPr spcFirstLastPara="1" wrap="square" lIns="50800" tIns="50800" rIns="50800" bIns="50800" anchor="ctr" anchorCtr="0">
            <a:spAutoFit/>
          </a:bodyPr>
          <a:lstStyle>
            <a:lvl1pPr marL="0" marR="0" lvl="0" indent="0" algn="ctr" rtl="0">
              <a:lnSpc>
                <a:spcPct val="100000"/>
              </a:lnSpc>
              <a:spcBef>
                <a:spcPts val="0"/>
              </a:spcBef>
              <a:spcAft>
                <a:spcPts val="0"/>
              </a:spcAft>
              <a:buClr>
                <a:srgbClr val="FFFFFF"/>
              </a:buClr>
              <a:buSzPts val="1800"/>
              <a:buFont typeface="Avenir"/>
              <a:buNone/>
              <a:defRPr sz="1266" b="0" i="0" u="none" strike="noStrike" cap="none">
                <a:solidFill>
                  <a:srgbClr val="FFFFFF"/>
                </a:solidFill>
                <a:latin typeface="Avenir"/>
                <a:ea typeface="Avenir"/>
                <a:cs typeface="Avenir"/>
                <a:sym typeface="Avenir"/>
              </a:defRPr>
            </a:lvl1pPr>
            <a:lvl2pPr marL="0" marR="0" lvl="1" indent="0" algn="ctr" rtl="0">
              <a:lnSpc>
                <a:spcPct val="100000"/>
              </a:lnSpc>
              <a:spcBef>
                <a:spcPts val="0"/>
              </a:spcBef>
              <a:spcAft>
                <a:spcPts val="0"/>
              </a:spcAft>
              <a:buClr>
                <a:srgbClr val="FFFFFF"/>
              </a:buClr>
              <a:buSzPts val="1800"/>
              <a:buFont typeface="Avenir"/>
              <a:buNone/>
              <a:defRPr sz="1266" b="0" i="0" u="none" strike="noStrike" cap="none">
                <a:solidFill>
                  <a:srgbClr val="FFFFFF"/>
                </a:solidFill>
                <a:latin typeface="Avenir"/>
                <a:ea typeface="Avenir"/>
                <a:cs typeface="Avenir"/>
                <a:sym typeface="Avenir"/>
              </a:defRPr>
            </a:lvl2pPr>
            <a:lvl3pPr marL="0" marR="0" lvl="2" indent="0" algn="ctr" rtl="0">
              <a:lnSpc>
                <a:spcPct val="100000"/>
              </a:lnSpc>
              <a:spcBef>
                <a:spcPts val="0"/>
              </a:spcBef>
              <a:spcAft>
                <a:spcPts val="0"/>
              </a:spcAft>
              <a:buClr>
                <a:srgbClr val="FFFFFF"/>
              </a:buClr>
              <a:buSzPts val="1800"/>
              <a:buFont typeface="Avenir"/>
              <a:buNone/>
              <a:defRPr sz="1266" b="0" i="0" u="none" strike="noStrike" cap="none">
                <a:solidFill>
                  <a:srgbClr val="FFFFFF"/>
                </a:solidFill>
                <a:latin typeface="Avenir"/>
                <a:ea typeface="Avenir"/>
                <a:cs typeface="Avenir"/>
                <a:sym typeface="Avenir"/>
              </a:defRPr>
            </a:lvl3pPr>
            <a:lvl4pPr marL="0" marR="0" lvl="3" indent="0" algn="ctr" rtl="0">
              <a:lnSpc>
                <a:spcPct val="100000"/>
              </a:lnSpc>
              <a:spcBef>
                <a:spcPts val="0"/>
              </a:spcBef>
              <a:spcAft>
                <a:spcPts val="0"/>
              </a:spcAft>
              <a:buClr>
                <a:srgbClr val="FFFFFF"/>
              </a:buClr>
              <a:buSzPts val="1800"/>
              <a:buFont typeface="Avenir"/>
              <a:buNone/>
              <a:defRPr sz="1266" b="0" i="0" u="none" strike="noStrike" cap="none">
                <a:solidFill>
                  <a:srgbClr val="FFFFFF"/>
                </a:solidFill>
                <a:latin typeface="Avenir"/>
                <a:ea typeface="Avenir"/>
                <a:cs typeface="Avenir"/>
                <a:sym typeface="Avenir"/>
              </a:defRPr>
            </a:lvl4pPr>
            <a:lvl5pPr marL="0" marR="0" lvl="4" indent="0" algn="ctr" rtl="0">
              <a:lnSpc>
                <a:spcPct val="100000"/>
              </a:lnSpc>
              <a:spcBef>
                <a:spcPts val="0"/>
              </a:spcBef>
              <a:spcAft>
                <a:spcPts val="0"/>
              </a:spcAft>
              <a:buClr>
                <a:srgbClr val="FFFFFF"/>
              </a:buClr>
              <a:buSzPts val="1800"/>
              <a:buFont typeface="Avenir"/>
              <a:buNone/>
              <a:defRPr sz="1266" b="0" i="0" u="none" strike="noStrike" cap="none">
                <a:solidFill>
                  <a:srgbClr val="FFFFFF"/>
                </a:solidFill>
                <a:latin typeface="Avenir"/>
                <a:ea typeface="Avenir"/>
                <a:cs typeface="Avenir"/>
                <a:sym typeface="Avenir"/>
              </a:defRPr>
            </a:lvl5pPr>
            <a:lvl6pPr marL="0" marR="0" lvl="5" indent="0" algn="ctr" rtl="0">
              <a:lnSpc>
                <a:spcPct val="100000"/>
              </a:lnSpc>
              <a:spcBef>
                <a:spcPts val="0"/>
              </a:spcBef>
              <a:spcAft>
                <a:spcPts val="0"/>
              </a:spcAft>
              <a:buClr>
                <a:srgbClr val="FFFFFF"/>
              </a:buClr>
              <a:buSzPts val="1800"/>
              <a:buFont typeface="Avenir"/>
              <a:buNone/>
              <a:defRPr sz="1266" b="0" i="0" u="none" strike="noStrike" cap="none">
                <a:solidFill>
                  <a:srgbClr val="FFFFFF"/>
                </a:solidFill>
                <a:latin typeface="Avenir"/>
                <a:ea typeface="Avenir"/>
                <a:cs typeface="Avenir"/>
                <a:sym typeface="Avenir"/>
              </a:defRPr>
            </a:lvl6pPr>
            <a:lvl7pPr marL="0" marR="0" lvl="6" indent="0" algn="ctr" rtl="0">
              <a:lnSpc>
                <a:spcPct val="100000"/>
              </a:lnSpc>
              <a:spcBef>
                <a:spcPts val="0"/>
              </a:spcBef>
              <a:spcAft>
                <a:spcPts val="0"/>
              </a:spcAft>
              <a:buClr>
                <a:srgbClr val="FFFFFF"/>
              </a:buClr>
              <a:buSzPts val="1800"/>
              <a:buFont typeface="Avenir"/>
              <a:buNone/>
              <a:defRPr sz="1266" b="0" i="0" u="none" strike="noStrike" cap="none">
                <a:solidFill>
                  <a:srgbClr val="FFFFFF"/>
                </a:solidFill>
                <a:latin typeface="Avenir"/>
                <a:ea typeface="Avenir"/>
                <a:cs typeface="Avenir"/>
                <a:sym typeface="Avenir"/>
              </a:defRPr>
            </a:lvl7pPr>
            <a:lvl8pPr marL="0" marR="0" lvl="7" indent="0" algn="ctr" rtl="0">
              <a:lnSpc>
                <a:spcPct val="100000"/>
              </a:lnSpc>
              <a:spcBef>
                <a:spcPts val="0"/>
              </a:spcBef>
              <a:spcAft>
                <a:spcPts val="0"/>
              </a:spcAft>
              <a:buClr>
                <a:srgbClr val="FFFFFF"/>
              </a:buClr>
              <a:buSzPts val="1800"/>
              <a:buFont typeface="Avenir"/>
              <a:buNone/>
              <a:defRPr sz="1266" b="0" i="0" u="none" strike="noStrike" cap="none">
                <a:solidFill>
                  <a:srgbClr val="FFFFFF"/>
                </a:solidFill>
                <a:latin typeface="Avenir"/>
                <a:ea typeface="Avenir"/>
                <a:cs typeface="Avenir"/>
                <a:sym typeface="Avenir"/>
              </a:defRPr>
            </a:lvl8pPr>
            <a:lvl9pPr marL="0" marR="0" lvl="8" indent="0" algn="ctr" rtl="0">
              <a:lnSpc>
                <a:spcPct val="100000"/>
              </a:lnSpc>
              <a:spcBef>
                <a:spcPts val="0"/>
              </a:spcBef>
              <a:spcAft>
                <a:spcPts val="0"/>
              </a:spcAft>
              <a:buClr>
                <a:srgbClr val="FFFFFF"/>
              </a:buClr>
              <a:buSzPts val="1800"/>
              <a:buFont typeface="Avenir"/>
              <a:buNone/>
              <a:defRPr sz="1266" b="0" i="0" u="none" strike="noStrike" cap="none">
                <a:solidFill>
                  <a:srgbClr val="FFFFFF"/>
                </a:solidFill>
                <a:latin typeface="Avenir"/>
                <a:ea typeface="Avenir"/>
                <a:cs typeface="Avenir"/>
                <a:sym typeface="Avenir"/>
              </a:defRPr>
            </a:lvl9pPr>
          </a:lstStyle>
          <a:p>
            <a:fld id="{00000000-1234-1234-1234-123412341234}" type="slidenum">
              <a:rPr lang="en-US" smtClean="0"/>
              <a:pPr/>
              <a:t>‹#›</a:t>
            </a:fld>
            <a:endParaRPr lang="en-US" sz="984">
              <a:solidFill>
                <a:srgbClr val="000000"/>
              </a:solidFill>
              <a:latin typeface="Arial"/>
              <a:ea typeface="Arial"/>
              <a:cs typeface="Arial"/>
              <a:sym typeface="Arial"/>
            </a:endParaRPr>
          </a:p>
        </p:txBody>
      </p:sp>
    </p:spTree>
    <p:extLst>
      <p:ext uri="{BB962C8B-B14F-4D97-AF65-F5344CB8AC3E}">
        <p14:creationId xmlns:p14="http://schemas.microsoft.com/office/powerpoint/2010/main" val="3157152585"/>
      </p:ext>
    </p:extLst>
  </p:cSld>
  <p:clrMap bg1="lt1" tx1="dk1" bg2="dk2"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hyperlink" Target="mailto:julia.vergara@berkeley.edu"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image" Target="../media/image11.tiff"/><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10.png"/><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a:extLst>
              <a:ext uri="{FF2B5EF4-FFF2-40B4-BE49-F238E27FC236}">
                <a16:creationId xmlns:a16="http://schemas.microsoft.com/office/drawing/2014/main" id="{4B549F50-4B9B-4D4D-9C9A-6CB9930169B0}"/>
              </a:ext>
            </a:extLst>
          </p:cNvPr>
          <p:cNvSpPr>
            <a:spLocks noGrp="1" noChangeArrowheads="1"/>
          </p:cNvSpPr>
          <p:nvPr>
            <p:ph type="title"/>
          </p:nvPr>
        </p:nvSpPr>
        <p:spPr>
          <a:xfrm>
            <a:off x="958850" y="4872147"/>
            <a:ext cx="10433050" cy="1547703"/>
          </a:xfrm>
        </p:spPr>
        <p:txBody>
          <a:bodyPr>
            <a:normAutofit fontScale="90000"/>
          </a:bodyPr>
          <a:lstStyle/>
          <a:p>
            <a:pPr>
              <a:spcBef>
                <a:spcPts val="1200"/>
              </a:spcBef>
              <a:spcAft>
                <a:spcPts val="1200"/>
              </a:spcAft>
            </a:pPr>
            <a:r>
              <a:rPr lang="en-US" sz="4000" b="1" i="0" dirty="0">
                <a:effectLst/>
                <a:latin typeface="Verdana" panose="020B0604030504040204" pitchFamily="34" charset="0"/>
              </a:rPr>
              <a:t>Connecting with the Heart for Transfer</a:t>
            </a:r>
            <a:br>
              <a:rPr lang="en-US" sz="4000" b="1" i="0" dirty="0">
                <a:effectLst/>
                <a:latin typeface="Verdana" panose="020B0604030504040204" pitchFamily="34" charset="0"/>
              </a:rPr>
            </a:br>
            <a:r>
              <a:rPr lang="en-US" sz="2700" i="0" dirty="0">
                <a:effectLst/>
                <a:latin typeface="Verdana" panose="020B0604030504040204" pitchFamily="34" charset="0"/>
              </a:rPr>
              <a:t>Friday, October 8 </a:t>
            </a:r>
            <a:r>
              <a:rPr lang="en-US" sz="2700" i="0">
                <a:effectLst/>
                <a:latin typeface="Verdana" panose="020B0604030504040204" pitchFamily="34" charset="0"/>
              </a:rPr>
              <a:t>at 11:00 </a:t>
            </a:r>
            <a:r>
              <a:rPr lang="en-US" sz="2700" i="0" dirty="0">
                <a:effectLst/>
                <a:latin typeface="Verdana" panose="020B0604030504040204" pitchFamily="34" charset="0"/>
              </a:rPr>
              <a:t>a.m.—12:15 p.m.</a:t>
            </a:r>
            <a:br>
              <a:rPr lang="en-US" b="1" i="0" dirty="0">
                <a:solidFill>
                  <a:srgbClr val="444444"/>
                </a:solidFill>
                <a:effectLst/>
                <a:latin typeface="Verdana" panose="020B0604030504040204" pitchFamily="34" charset="0"/>
              </a:rPr>
            </a:br>
            <a:endParaRPr lang="en-US"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043458-CDD6-7045-BDF3-AF83C6AF8A5E}"/>
              </a:ext>
            </a:extLst>
          </p:cNvPr>
          <p:cNvSpPr/>
          <p:nvPr/>
        </p:nvSpPr>
        <p:spPr>
          <a:xfrm>
            <a:off x="0" y="5218386"/>
            <a:ext cx="12192000" cy="163961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1EE3D63-674E-DB4C-BE5D-695EAC639521}"/>
              </a:ext>
            </a:extLst>
          </p:cNvPr>
          <p:cNvSpPr txBox="1"/>
          <p:nvPr/>
        </p:nvSpPr>
        <p:spPr>
          <a:xfrm>
            <a:off x="527538" y="5496692"/>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i="1" dirty="0">
                <a:solidFill>
                  <a:srgbClr val="FFC000"/>
                </a:solidFill>
                <a:latin typeface="Arial" panose="020B0604020202020204" pitchFamily="34" charset="0"/>
                <a:ea typeface="+mj-ea"/>
                <a:cs typeface="Arial" panose="020B0604020202020204" pitchFamily="34" charset="0"/>
              </a:rPr>
              <a:t>Umoja students succeed!</a:t>
            </a:r>
          </a:p>
        </p:txBody>
      </p:sp>
      <p:pic>
        <p:nvPicPr>
          <p:cNvPr id="13" name="Picture 12">
            <a:extLst>
              <a:ext uri="{FF2B5EF4-FFF2-40B4-BE49-F238E27FC236}">
                <a16:creationId xmlns:a16="http://schemas.microsoft.com/office/drawing/2014/main" id="{3E4834FE-0941-B941-BFA7-93303F541AF1}"/>
              </a:ext>
            </a:extLst>
          </p:cNvPr>
          <p:cNvPicPr>
            <a:picLocks noChangeAspect="1"/>
          </p:cNvPicPr>
          <p:nvPr/>
        </p:nvPicPr>
        <p:blipFill>
          <a:blip r:embed="rId2"/>
          <a:stretch>
            <a:fillRect/>
          </a:stretch>
        </p:blipFill>
        <p:spPr>
          <a:xfrm>
            <a:off x="302593" y="822274"/>
            <a:ext cx="3492468" cy="3505032"/>
          </a:xfrm>
          <a:prstGeom prst="rect">
            <a:avLst/>
          </a:prstGeom>
        </p:spPr>
      </p:pic>
      <p:sp>
        <p:nvSpPr>
          <p:cNvPr id="15" name="TextBox 14">
            <a:extLst>
              <a:ext uri="{FF2B5EF4-FFF2-40B4-BE49-F238E27FC236}">
                <a16:creationId xmlns:a16="http://schemas.microsoft.com/office/drawing/2014/main" id="{F7B65F73-ED19-3E44-98BF-728E4F6FB872}"/>
              </a:ext>
            </a:extLst>
          </p:cNvPr>
          <p:cNvSpPr txBox="1"/>
          <p:nvPr/>
        </p:nvSpPr>
        <p:spPr>
          <a:xfrm>
            <a:off x="10161683" y="6397668"/>
            <a:ext cx="1903021" cy="307777"/>
          </a:xfrm>
          <a:prstGeom prst="rect">
            <a:avLst/>
          </a:prstGeom>
          <a:noFill/>
        </p:spPr>
        <p:txBody>
          <a:bodyPr wrap="none" rtlCol="0">
            <a:spAutoFit/>
          </a:bodyPr>
          <a:lstStyle/>
          <a:p>
            <a:r>
              <a:rPr lang="en-US" sz="1400" dirty="0">
                <a:solidFill>
                  <a:schemeClr val="bg1"/>
                </a:solidFill>
                <a:latin typeface="Arial" panose="020B0604020202020204" pitchFamily="34" charset="0"/>
                <a:cs typeface="Arial" panose="020B0604020202020204" pitchFamily="34" charset="0"/>
              </a:rPr>
              <a:t>Reference: RP Group</a:t>
            </a:r>
          </a:p>
        </p:txBody>
      </p:sp>
      <p:pic>
        <p:nvPicPr>
          <p:cNvPr id="8" name="Picture 7" descr="Text, application&#10;&#10;Description automatically generated">
            <a:extLst>
              <a:ext uri="{FF2B5EF4-FFF2-40B4-BE49-F238E27FC236}">
                <a16:creationId xmlns:a16="http://schemas.microsoft.com/office/drawing/2014/main" id="{0AC7BF8C-663E-EA4B-A7D1-458A8807028D}"/>
              </a:ext>
            </a:extLst>
          </p:cNvPr>
          <p:cNvPicPr>
            <a:picLocks noChangeAspect="1"/>
          </p:cNvPicPr>
          <p:nvPr/>
        </p:nvPicPr>
        <p:blipFill>
          <a:blip r:embed="rId3"/>
          <a:stretch>
            <a:fillRect/>
          </a:stretch>
        </p:blipFill>
        <p:spPr>
          <a:xfrm>
            <a:off x="4403526" y="732205"/>
            <a:ext cx="3425609" cy="1310292"/>
          </a:xfrm>
          <a:prstGeom prst="rect">
            <a:avLst/>
          </a:prstGeom>
        </p:spPr>
      </p:pic>
      <p:pic>
        <p:nvPicPr>
          <p:cNvPr id="9" name="Picture 8" descr="Text&#10;&#10;Description automatically generated">
            <a:extLst>
              <a:ext uri="{FF2B5EF4-FFF2-40B4-BE49-F238E27FC236}">
                <a16:creationId xmlns:a16="http://schemas.microsoft.com/office/drawing/2014/main" id="{123A9C54-460C-744A-8D20-774F558F73BB}"/>
              </a:ext>
            </a:extLst>
          </p:cNvPr>
          <p:cNvPicPr>
            <a:picLocks noChangeAspect="1"/>
          </p:cNvPicPr>
          <p:nvPr/>
        </p:nvPicPr>
        <p:blipFill>
          <a:blip r:embed="rId4"/>
          <a:stretch>
            <a:fillRect/>
          </a:stretch>
        </p:blipFill>
        <p:spPr>
          <a:xfrm>
            <a:off x="4395811" y="3347892"/>
            <a:ext cx="3433324" cy="1270328"/>
          </a:xfrm>
          <a:prstGeom prst="rect">
            <a:avLst/>
          </a:prstGeom>
        </p:spPr>
      </p:pic>
      <p:pic>
        <p:nvPicPr>
          <p:cNvPr id="10" name="Picture 9" descr="Graphical user interface, text, application, chat or text message&#10;&#10;Description automatically generated">
            <a:extLst>
              <a:ext uri="{FF2B5EF4-FFF2-40B4-BE49-F238E27FC236}">
                <a16:creationId xmlns:a16="http://schemas.microsoft.com/office/drawing/2014/main" id="{1ECFCBE6-6CD0-5A40-BDA4-BD8AC29D470E}"/>
              </a:ext>
            </a:extLst>
          </p:cNvPr>
          <p:cNvPicPr>
            <a:picLocks noChangeAspect="1"/>
          </p:cNvPicPr>
          <p:nvPr/>
        </p:nvPicPr>
        <p:blipFill>
          <a:blip r:embed="rId5"/>
          <a:stretch>
            <a:fillRect/>
          </a:stretch>
        </p:blipFill>
        <p:spPr>
          <a:xfrm>
            <a:off x="8449725" y="1426456"/>
            <a:ext cx="3423916" cy="2214726"/>
          </a:xfrm>
          <a:prstGeom prst="rect">
            <a:avLst/>
          </a:prstGeom>
        </p:spPr>
      </p:pic>
      <p:cxnSp>
        <p:nvCxnSpPr>
          <p:cNvPr id="11" name="Straight Connector 10">
            <a:extLst>
              <a:ext uri="{FF2B5EF4-FFF2-40B4-BE49-F238E27FC236}">
                <a16:creationId xmlns:a16="http://schemas.microsoft.com/office/drawing/2014/main" id="{4F2059A2-2D89-7240-92AD-187182E47F47}"/>
              </a:ext>
            </a:extLst>
          </p:cNvPr>
          <p:cNvCxnSpPr/>
          <p:nvPr/>
        </p:nvCxnSpPr>
        <p:spPr>
          <a:xfrm>
            <a:off x="4099037" y="0"/>
            <a:ext cx="0" cy="521838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26959B6-BBC8-D345-8DA1-E456A854383E}"/>
              </a:ext>
            </a:extLst>
          </p:cNvPr>
          <p:cNvCxnSpPr/>
          <p:nvPr/>
        </p:nvCxnSpPr>
        <p:spPr>
          <a:xfrm>
            <a:off x="8129754" y="1742"/>
            <a:ext cx="0" cy="521838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5EDD02-85DC-774F-9B69-A8B6975E7347}"/>
              </a:ext>
            </a:extLst>
          </p:cNvPr>
          <p:cNvCxnSpPr>
            <a:cxnSpLocks/>
          </p:cNvCxnSpPr>
          <p:nvPr/>
        </p:nvCxnSpPr>
        <p:spPr>
          <a:xfrm flipH="1">
            <a:off x="4062248" y="2649012"/>
            <a:ext cx="4067506" cy="3637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33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descr="A group of people carrying graduation caps&#10;&#10;Description automatically generated with low confidence">
            <a:extLst>
              <a:ext uri="{FF2B5EF4-FFF2-40B4-BE49-F238E27FC236}">
                <a16:creationId xmlns:a16="http://schemas.microsoft.com/office/drawing/2014/main" id="{4AE953A5-5466-496F-A64E-D8C0A456AF3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5" name="Title 4">
            <a:extLst>
              <a:ext uri="{FF2B5EF4-FFF2-40B4-BE49-F238E27FC236}">
                <a16:creationId xmlns:a16="http://schemas.microsoft.com/office/drawing/2014/main" id="{3CD2FD1B-D450-5C4D-BE9B-EBA768D2F364}"/>
              </a:ext>
            </a:extLst>
          </p:cNvPr>
          <p:cNvSpPr>
            <a:spLocks noGrp="1"/>
          </p:cNvSpPr>
          <p:nvPr>
            <p:ph type="title"/>
          </p:nvPr>
        </p:nvSpPr>
        <p:spPr>
          <a:xfrm>
            <a:off x="8065827" y="94596"/>
            <a:ext cx="4123124" cy="797991"/>
          </a:xfrm>
        </p:spPr>
        <p:txBody>
          <a:bodyPr/>
          <a:lstStyle/>
          <a:p>
            <a:pPr algn="ctr"/>
            <a:r>
              <a:rPr lang="en-US" b="1" dirty="0">
                <a:solidFill>
                  <a:schemeClr val="accent1"/>
                </a:solidFill>
              </a:rPr>
              <a:t>Student Voices</a:t>
            </a:r>
          </a:p>
        </p:txBody>
      </p:sp>
      <p:sp>
        <p:nvSpPr>
          <p:cNvPr id="6" name="TextBox 5">
            <a:extLst>
              <a:ext uri="{FF2B5EF4-FFF2-40B4-BE49-F238E27FC236}">
                <a16:creationId xmlns:a16="http://schemas.microsoft.com/office/drawing/2014/main" id="{58DCABEB-5EF8-6B47-BB41-8B2E1F6DFFC4}"/>
              </a:ext>
            </a:extLst>
          </p:cNvPr>
          <p:cNvSpPr txBox="1"/>
          <p:nvPr/>
        </p:nvSpPr>
        <p:spPr>
          <a:xfrm>
            <a:off x="2695904" y="4903076"/>
            <a:ext cx="3803394" cy="1477328"/>
          </a:xfrm>
          <a:prstGeom prst="rect">
            <a:avLst/>
          </a:prstGeom>
          <a:solidFill>
            <a:schemeClr val="bg1"/>
          </a:solidFill>
        </p:spPr>
        <p:txBody>
          <a:bodyPr wrap="square" rtlCol="0">
            <a:spAutoFit/>
          </a:bodyPr>
          <a:lstStyle/>
          <a:p>
            <a:r>
              <a:rPr lang="en-US" i="1" dirty="0"/>
              <a:t>“Before Umoja, I was really isolated and didn’t assume any leadership roles. Umoja has revealed the leader in me and I’m grateful.” </a:t>
            </a:r>
          </a:p>
          <a:p>
            <a:r>
              <a:rPr lang="en-US" i="1" dirty="0"/>
              <a:t>– T. </a:t>
            </a:r>
            <a:r>
              <a:rPr lang="en-US" i="1" dirty="0" err="1"/>
              <a:t>Patillo</a:t>
            </a:r>
            <a:r>
              <a:rPr lang="en-US" i="1" dirty="0"/>
              <a:t>, Diablo Valley College</a:t>
            </a:r>
          </a:p>
        </p:txBody>
      </p:sp>
      <p:sp>
        <p:nvSpPr>
          <p:cNvPr id="7" name="TextBox 6">
            <a:extLst>
              <a:ext uri="{FF2B5EF4-FFF2-40B4-BE49-F238E27FC236}">
                <a16:creationId xmlns:a16="http://schemas.microsoft.com/office/drawing/2014/main" id="{50928531-F9ED-B549-913F-CFD404BA03F9}"/>
              </a:ext>
            </a:extLst>
          </p:cNvPr>
          <p:cNvSpPr txBox="1"/>
          <p:nvPr/>
        </p:nvSpPr>
        <p:spPr>
          <a:xfrm>
            <a:off x="6243145" y="2270235"/>
            <a:ext cx="5558995" cy="2308324"/>
          </a:xfrm>
          <a:prstGeom prst="rect">
            <a:avLst/>
          </a:prstGeom>
          <a:solidFill>
            <a:schemeClr val="bg1"/>
          </a:solidFill>
        </p:spPr>
        <p:txBody>
          <a:bodyPr wrap="square" rtlCol="0">
            <a:spAutoFit/>
          </a:bodyPr>
          <a:lstStyle/>
          <a:p>
            <a:r>
              <a:rPr lang="en-US" dirty="0"/>
              <a:t>“I never thought my Umoja family was this big. I made new friends, reconnected with old ones, laughed so much and built myself up with a lot of knowledge. I am better prepared to share my knowledge and experience with my Umoja peers. The conference is an experience I am thankful, and I am excited for future Umoja events to occur.” </a:t>
            </a:r>
          </a:p>
          <a:p>
            <a:r>
              <a:rPr lang="en-US" dirty="0"/>
              <a:t>– Conference attendee</a:t>
            </a:r>
          </a:p>
        </p:txBody>
      </p:sp>
      <p:sp>
        <p:nvSpPr>
          <p:cNvPr id="9" name="TextBox 8">
            <a:extLst>
              <a:ext uri="{FF2B5EF4-FFF2-40B4-BE49-F238E27FC236}">
                <a16:creationId xmlns:a16="http://schemas.microsoft.com/office/drawing/2014/main" id="{C59A346C-599C-3444-B1DD-158E2646F7BD}"/>
              </a:ext>
            </a:extLst>
          </p:cNvPr>
          <p:cNvSpPr txBox="1"/>
          <p:nvPr/>
        </p:nvSpPr>
        <p:spPr>
          <a:xfrm rot="10800000" flipV="1">
            <a:off x="437988" y="2034349"/>
            <a:ext cx="4943896" cy="1754326"/>
          </a:xfrm>
          <a:prstGeom prst="rect">
            <a:avLst/>
          </a:prstGeom>
          <a:solidFill>
            <a:schemeClr val="bg1"/>
          </a:solidFill>
        </p:spPr>
        <p:txBody>
          <a:bodyPr wrap="square" rtlCol="0">
            <a:spAutoFit/>
          </a:bodyPr>
          <a:lstStyle/>
          <a:p>
            <a:r>
              <a:rPr lang="en-US" dirty="0"/>
              <a:t>In attending the Umoja Program it has inspired me in more ways than I can imagine. It has provided me with the opportunity of being introduced to the resources that will assist in my growth toward academic and college success. – Devonta Thomas, Sierra College</a:t>
            </a:r>
          </a:p>
        </p:txBody>
      </p:sp>
    </p:spTree>
    <p:extLst>
      <p:ext uri="{BB962C8B-B14F-4D97-AF65-F5344CB8AC3E}">
        <p14:creationId xmlns:p14="http://schemas.microsoft.com/office/powerpoint/2010/main" val="7713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18C1F-FCAB-4609-B2B2-B043B28E841D}"/>
              </a:ext>
            </a:extLst>
          </p:cNvPr>
          <p:cNvSpPr>
            <a:spLocks noGrp="1"/>
          </p:cNvSpPr>
          <p:nvPr>
            <p:ph type="title"/>
          </p:nvPr>
        </p:nvSpPr>
        <p:spPr/>
        <p:txBody>
          <a:bodyPr/>
          <a:lstStyle/>
          <a:p>
            <a:pPr>
              <a:buSzPts val="5000"/>
            </a:pPr>
            <a:r>
              <a:rPr lang="en-US" sz="3600" dirty="0"/>
              <a:t>EQUITY DRIVEN PEDAGOGY: </a:t>
            </a:r>
            <a:br>
              <a:rPr lang="en-US" sz="3600" dirty="0"/>
            </a:br>
            <a:r>
              <a:rPr lang="en-US" sz="3600" dirty="0"/>
              <a:t>THE PUENTE PROJECT MODEL</a:t>
            </a:r>
            <a:endParaRPr lang="en-US" dirty="0"/>
          </a:p>
        </p:txBody>
      </p:sp>
      <p:sp>
        <p:nvSpPr>
          <p:cNvPr id="4" name="Slide Number Placeholder 3">
            <a:extLst>
              <a:ext uri="{FF2B5EF4-FFF2-40B4-BE49-F238E27FC236}">
                <a16:creationId xmlns:a16="http://schemas.microsoft.com/office/drawing/2014/main" id="{98323952-ABB2-4D79-B9A3-245F7BB46A5A}"/>
              </a:ext>
            </a:extLst>
          </p:cNvPr>
          <p:cNvSpPr>
            <a:spLocks noGrp="1"/>
          </p:cNvSpPr>
          <p:nvPr>
            <p:ph type="sldNum" sz="quarter" idx="4294967295"/>
          </p:nvPr>
        </p:nvSpPr>
        <p:spPr>
          <a:xfrm>
            <a:off x="11276013" y="6356350"/>
            <a:ext cx="915987" cy="365125"/>
          </a:xfrm>
        </p:spPr>
        <p:txBody>
          <a:bodyPr/>
          <a:lstStyle/>
          <a:p>
            <a:pPr>
              <a:defRPr/>
            </a:pPr>
            <a:fld id="{68B9F06C-3E18-7D4A-8620-170A4BF71910}" type="slidenum">
              <a:rPr lang="en-US" altLang="en-US" smtClean="0"/>
              <a:pPr>
                <a:defRPr/>
              </a:pPr>
              <a:t>12</a:t>
            </a:fld>
            <a:endParaRPr lang="en-US" altLang="en-US"/>
          </a:p>
        </p:txBody>
      </p:sp>
      <p:sp>
        <p:nvSpPr>
          <p:cNvPr id="6" name="TextBox 5">
            <a:extLst>
              <a:ext uri="{FF2B5EF4-FFF2-40B4-BE49-F238E27FC236}">
                <a16:creationId xmlns:a16="http://schemas.microsoft.com/office/drawing/2014/main" id="{2BE7A02A-0DAB-46B1-B2AB-A07602BAA7E9}"/>
              </a:ext>
            </a:extLst>
          </p:cNvPr>
          <p:cNvSpPr txBox="1"/>
          <p:nvPr/>
        </p:nvSpPr>
        <p:spPr>
          <a:xfrm>
            <a:off x="3059430" y="3160514"/>
            <a:ext cx="6240780" cy="369332"/>
          </a:xfrm>
          <a:prstGeom prst="rect">
            <a:avLst/>
          </a:prstGeom>
          <a:noFill/>
        </p:spPr>
        <p:txBody>
          <a:bodyPr wrap="square">
            <a:spAutoFit/>
          </a:bodyPr>
          <a:lstStyle/>
          <a:p>
            <a:r>
              <a:rPr lang="en-US" b="0" dirty="0">
                <a:effectLst/>
              </a:rPr>
              <a:t> </a:t>
            </a:r>
            <a:endParaRPr lang="en-US" dirty="0"/>
          </a:p>
        </p:txBody>
      </p:sp>
    </p:spTree>
    <p:extLst>
      <p:ext uri="{BB962C8B-B14F-4D97-AF65-F5344CB8AC3E}">
        <p14:creationId xmlns:p14="http://schemas.microsoft.com/office/powerpoint/2010/main" val="1826524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2"/>
          <p:cNvSpPr txBox="1">
            <a:spLocks noGrp="1"/>
          </p:cNvSpPr>
          <p:nvPr>
            <p:ph type="title"/>
          </p:nvPr>
        </p:nvSpPr>
        <p:spPr>
          <a:xfrm>
            <a:off x="600891" y="474007"/>
            <a:ext cx="10868297" cy="945813"/>
          </a:xfrm>
          <a:prstGeom prst="rect">
            <a:avLst/>
          </a:prstGeom>
          <a:noFill/>
          <a:ln>
            <a:noFill/>
          </a:ln>
        </p:spPr>
        <p:txBody>
          <a:bodyPr spcFirstLastPara="1" wrap="square" lIns="35719" tIns="35719" rIns="35719" bIns="35719" anchor="t" anchorCtr="0">
            <a:normAutofit/>
          </a:bodyPr>
          <a:lstStyle/>
          <a:p>
            <a:pPr>
              <a:buSzPts val="4500"/>
            </a:pPr>
            <a:r>
              <a:rPr lang="en-US" dirty="0"/>
              <a:t>CONOCIMIENTO: GETTING TO KNOW YOU</a:t>
            </a:r>
            <a:endParaRPr dirty="0"/>
          </a:p>
        </p:txBody>
      </p:sp>
      <p:graphicFrame>
        <p:nvGraphicFramePr>
          <p:cNvPr id="83" name="Google Shape;77;p2">
            <a:extLst>
              <a:ext uri="{FF2B5EF4-FFF2-40B4-BE49-F238E27FC236}">
                <a16:creationId xmlns:a16="http://schemas.microsoft.com/office/drawing/2014/main" id="{8D8337BD-5E2D-40D4-89B7-88771C4F4503}"/>
              </a:ext>
            </a:extLst>
          </p:cNvPr>
          <p:cNvGraphicFramePr/>
          <p:nvPr>
            <p:extLst>
              <p:ext uri="{D42A27DB-BD31-4B8C-83A1-F6EECF244321}">
                <p14:modId xmlns:p14="http://schemas.microsoft.com/office/powerpoint/2010/main" val="3104230365"/>
              </p:ext>
            </p:extLst>
          </p:nvPr>
        </p:nvGraphicFramePr>
        <p:xfrm>
          <a:off x="1988344" y="1419820"/>
          <a:ext cx="8215313" cy="4723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p3" descr="puente350.jpg"/>
          <p:cNvPicPr preferRelativeResize="0">
            <a:picLocks noGrp="1"/>
          </p:cNvPicPr>
          <p:nvPr>
            <p:ph type="pic" idx="2"/>
          </p:nvPr>
        </p:nvPicPr>
        <p:blipFill rotWithShape="1">
          <a:blip r:embed="rId3">
            <a:alphaModFix/>
          </a:blip>
          <a:srcRect l="18855" r="201"/>
          <a:stretch/>
        </p:blipFill>
        <p:spPr>
          <a:xfrm>
            <a:off x="6096000" y="1583851"/>
            <a:ext cx="4572001" cy="3690298"/>
          </a:xfrm>
          <a:prstGeom prst="rect">
            <a:avLst/>
          </a:prstGeom>
          <a:noFill/>
          <a:ln>
            <a:noFill/>
          </a:ln>
        </p:spPr>
      </p:pic>
      <p:sp>
        <p:nvSpPr>
          <p:cNvPr id="83" name="Google Shape;83;p3"/>
          <p:cNvSpPr txBox="1">
            <a:spLocks noGrp="1"/>
          </p:cNvSpPr>
          <p:nvPr>
            <p:ph type="title"/>
          </p:nvPr>
        </p:nvSpPr>
        <p:spPr>
          <a:xfrm>
            <a:off x="795270" y="1403985"/>
            <a:ext cx="5231061" cy="1008289"/>
          </a:xfrm>
          <a:prstGeom prst="rect">
            <a:avLst/>
          </a:prstGeom>
          <a:noFill/>
          <a:ln>
            <a:noFill/>
          </a:ln>
        </p:spPr>
        <p:txBody>
          <a:bodyPr spcFirstLastPara="1" wrap="square" lIns="35719" tIns="35719" rIns="35719" bIns="35719" anchor="t" anchorCtr="0">
            <a:normAutofit/>
          </a:bodyPr>
          <a:lstStyle/>
          <a:p>
            <a:pPr>
              <a:buSzPts val="4500"/>
            </a:pPr>
            <a:r>
              <a:rPr lang="en-US" dirty="0"/>
              <a:t>WORKSHOP GOALS</a:t>
            </a:r>
            <a:endParaRPr dirty="0"/>
          </a:p>
        </p:txBody>
      </p:sp>
      <p:sp>
        <p:nvSpPr>
          <p:cNvPr id="84" name="Google Shape;84;p3"/>
          <p:cNvSpPr txBox="1">
            <a:spLocks noGrp="1"/>
          </p:cNvSpPr>
          <p:nvPr>
            <p:ph type="body" idx="1"/>
          </p:nvPr>
        </p:nvSpPr>
        <p:spPr>
          <a:xfrm>
            <a:off x="1988344" y="1982391"/>
            <a:ext cx="3571875" cy="4259461"/>
          </a:xfrm>
          <a:prstGeom prst="rect">
            <a:avLst/>
          </a:prstGeom>
          <a:noFill/>
          <a:ln>
            <a:noFill/>
          </a:ln>
        </p:spPr>
        <p:txBody>
          <a:bodyPr spcFirstLastPara="1" wrap="square" lIns="35719" tIns="35719" rIns="35719" bIns="35719" anchor="ctr" anchorCtr="0">
            <a:normAutofit/>
          </a:bodyPr>
          <a:lstStyle/>
          <a:p>
            <a:pPr marL="276810" indent="-276810">
              <a:spcBef>
                <a:spcPts val="0"/>
              </a:spcBef>
            </a:pPr>
            <a:r>
              <a:rPr lang="en-US"/>
              <a:t> To share: Puente’s mission and model</a:t>
            </a:r>
            <a:endParaRPr/>
          </a:p>
          <a:p>
            <a:pPr marL="276810" indent="-276810"/>
            <a:r>
              <a:rPr lang="en-US"/>
              <a:t>To identify: examples of equity-minded Puente practices</a:t>
            </a:r>
            <a:endParaRPr/>
          </a:p>
          <a:p>
            <a:pPr marL="276810" indent="-276810"/>
            <a:r>
              <a:rPr lang="en-US"/>
              <a:t>To inform: Puente’s professional development program for higher education professionals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4" descr="artem-maltsev-0CvHQ62gwY8-unsplash.jpg"/>
          <p:cNvPicPr preferRelativeResize="0">
            <a:picLocks noGrp="1"/>
          </p:cNvPicPr>
          <p:nvPr>
            <p:ph type="pic" idx="2"/>
          </p:nvPr>
        </p:nvPicPr>
        <p:blipFill rotWithShape="1">
          <a:blip r:embed="rId3">
            <a:alphaModFix/>
          </a:blip>
          <a:srcRect/>
          <a:stretch/>
        </p:blipFill>
        <p:spPr>
          <a:xfrm>
            <a:off x="6096000" y="0"/>
            <a:ext cx="4572000" cy="6858000"/>
          </a:xfrm>
          <a:prstGeom prst="rect">
            <a:avLst/>
          </a:prstGeom>
          <a:noFill/>
          <a:ln>
            <a:noFill/>
          </a:ln>
        </p:spPr>
      </p:pic>
      <p:sp>
        <p:nvSpPr>
          <p:cNvPr id="90" name="Google Shape;90;p4"/>
          <p:cNvSpPr txBox="1">
            <a:spLocks noGrp="1"/>
          </p:cNvSpPr>
          <p:nvPr>
            <p:ph type="title"/>
          </p:nvPr>
        </p:nvSpPr>
        <p:spPr>
          <a:xfrm>
            <a:off x="1393454" y="1282434"/>
            <a:ext cx="4434656" cy="1399914"/>
          </a:xfrm>
          <a:prstGeom prst="rect">
            <a:avLst/>
          </a:prstGeom>
          <a:noFill/>
          <a:ln>
            <a:noFill/>
          </a:ln>
        </p:spPr>
        <p:txBody>
          <a:bodyPr spcFirstLastPara="1" wrap="square" lIns="35719" tIns="35719" rIns="35719" bIns="35719" anchor="t" anchorCtr="0">
            <a:normAutofit/>
          </a:bodyPr>
          <a:lstStyle/>
          <a:p>
            <a:pPr>
              <a:buSzPts val="4500"/>
            </a:pPr>
            <a:r>
              <a:rPr lang="en-US" dirty="0"/>
              <a:t>PUENTE HISTORY</a:t>
            </a:r>
            <a:endParaRPr dirty="0"/>
          </a:p>
        </p:txBody>
      </p:sp>
      <p:sp>
        <p:nvSpPr>
          <p:cNvPr id="91" name="Google Shape;91;p4"/>
          <p:cNvSpPr txBox="1">
            <a:spLocks noGrp="1"/>
          </p:cNvSpPr>
          <p:nvPr>
            <p:ph type="body" idx="1"/>
          </p:nvPr>
        </p:nvSpPr>
        <p:spPr>
          <a:xfrm>
            <a:off x="1988344" y="1982391"/>
            <a:ext cx="3571875" cy="4259461"/>
          </a:xfrm>
          <a:prstGeom prst="rect">
            <a:avLst/>
          </a:prstGeom>
          <a:noFill/>
          <a:ln>
            <a:noFill/>
          </a:ln>
        </p:spPr>
        <p:txBody>
          <a:bodyPr spcFirstLastPara="1" wrap="square" lIns="35719" tIns="35719" rIns="35719" bIns="35719" anchor="ctr" anchorCtr="0">
            <a:normAutofit/>
          </a:bodyPr>
          <a:lstStyle/>
          <a:p>
            <a:pPr marL="274042" indent="-274042">
              <a:spcBef>
                <a:spcPts val="0"/>
              </a:spcBef>
              <a:buSzPts val="2610"/>
            </a:pPr>
            <a:r>
              <a:rPr lang="en-US" sz="2039" dirty="0"/>
              <a:t>Founded at Chabot College in 1981</a:t>
            </a:r>
            <a:endParaRPr dirty="0"/>
          </a:p>
          <a:p>
            <a:pPr marL="274042" indent="-274042">
              <a:spcBef>
                <a:spcPts val="2180"/>
              </a:spcBef>
              <a:buSzPts val="2610"/>
            </a:pPr>
            <a:r>
              <a:rPr lang="en-US" sz="2039" dirty="0"/>
              <a:t>Partnership between English and counseling faculty</a:t>
            </a:r>
            <a:endParaRPr dirty="0"/>
          </a:p>
          <a:p>
            <a:pPr marL="274042" indent="-274042">
              <a:spcBef>
                <a:spcPts val="2180"/>
              </a:spcBef>
              <a:buSzPts val="2610"/>
            </a:pPr>
            <a:r>
              <a:rPr lang="en-US" sz="2039" dirty="0"/>
              <a:t>Program design based on enrollment and completion patterns of first generation, underserved students</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5" descr="muhammad-rizwan-VnydpKiCDaY-unsplash.jpg"/>
          <p:cNvPicPr preferRelativeResize="0">
            <a:picLocks noGrp="1"/>
          </p:cNvPicPr>
          <p:nvPr>
            <p:ph type="pic" idx="2"/>
          </p:nvPr>
        </p:nvPicPr>
        <p:blipFill rotWithShape="1">
          <a:blip r:embed="rId3">
            <a:alphaModFix/>
          </a:blip>
          <a:srcRect l="27922" r="27921"/>
          <a:stretch/>
        </p:blipFill>
        <p:spPr>
          <a:xfrm>
            <a:off x="7437562" y="-1"/>
            <a:ext cx="4572000" cy="6858001"/>
          </a:xfrm>
          <a:prstGeom prst="rect">
            <a:avLst/>
          </a:prstGeom>
          <a:noFill/>
          <a:ln>
            <a:noFill/>
          </a:ln>
        </p:spPr>
      </p:pic>
      <p:sp>
        <p:nvSpPr>
          <p:cNvPr id="97" name="Google Shape;97;p5"/>
          <p:cNvSpPr txBox="1">
            <a:spLocks noGrp="1"/>
          </p:cNvSpPr>
          <p:nvPr>
            <p:ph type="title"/>
          </p:nvPr>
        </p:nvSpPr>
        <p:spPr>
          <a:xfrm>
            <a:off x="1006726" y="1346560"/>
            <a:ext cx="5802986" cy="1271662"/>
          </a:xfrm>
          <a:prstGeom prst="rect">
            <a:avLst/>
          </a:prstGeom>
          <a:noFill/>
          <a:ln>
            <a:noFill/>
          </a:ln>
        </p:spPr>
        <p:txBody>
          <a:bodyPr spcFirstLastPara="1" wrap="square" lIns="35719" tIns="35719" rIns="35719" bIns="35719" anchor="t" anchorCtr="0">
            <a:normAutofit/>
          </a:bodyPr>
          <a:lstStyle/>
          <a:p>
            <a:pPr>
              <a:buSzPts val="4500"/>
            </a:pPr>
            <a:r>
              <a:rPr lang="en-US" dirty="0"/>
              <a:t>PROGRAM MISSION</a:t>
            </a:r>
            <a:endParaRPr dirty="0"/>
          </a:p>
        </p:txBody>
      </p:sp>
      <p:sp>
        <p:nvSpPr>
          <p:cNvPr id="98" name="Google Shape;98;p5"/>
          <p:cNvSpPr txBox="1">
            <a:spLocks noGrp="1"/>
          </p:cNvSpPr>
          <p:nvPr>
            <p:ph type="body" idx="1"/>
          </p:nvPr>
        </p:nvSpPr>
        <p:spPr>
          <a:xfrm>
            <a:off x="1088572" y="1982391"/>
            <a:ext cx="4572000" cy="4259461"/>
          </a:xfrm>
          <a:prstGeom prst="rect">
            <a:avLst/>
          </a:prstGeom>
          <a:noFill/>
          <a:ln>
            <a:noFill/>
          </a:ln>
        </p:spPr>
        <p:txBody>
          <a:bodyPr spcFirstLastPara="1" wrap="square" lIns="35719" tIns="35719" rIns="35719" bIns="35719" anchor="ctr" anchorCtr="0">
            <a:normAutofit/>
          </a:bodyPr>
          <a:lstStyle/>
          <a:p>
            <a:pPr marL="276810" indent="0">
              <a:spcBef>
                <a:spcPts val="0"/>
              </a:spcBef>
              <a:buNone/>
            </a:pPr>
            <a:r>
              <a:rPr lang="en-US" sz="2400" dirty="0"/>
              <a:t>To increase the number of educationally underserved students who enroll in four-year colleges and universities, earn college degrees and return to the community as mentors and leaders to future generations.</a:t>
            </a:r>
            <a:endParaRPr sz="2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6" descr="juan-ramos-EWN0rrwbBIQ-unsplash (1).jpg"/>
          <p:cNvPicPr preferRelativeResize="0">
            <a:picLocks noGrp="1"/>
          </p:cNvPicPr>
          <p:nvPr>
            <p:ph type="pic" idx="2"/>
          </p:nvPr>
        </p:nvPicPr>
        <p:blipFill rotWithShape="1">
          <a:blip r:embed="rId3">
            <a:alphaModFix/>
          </a:blip>
          <a:srcRect l="27777" r="27777"/>
          <a:stretch/>
        </p:blipFill>
        <p:spPr>
          <a:xfrm>
            <a:off x="6444343" y="0"/>
            <a:ext cx="4572000" cy="6858000"/>
          </a:xfrm>
          <a:prstGeom prst="rect">
            <a:avLst/>
          </a:prstGeom>
          <a:noFill/>
          <a:ln>
            <a:noFill/>
          </a:ln>
        </p:spPr>
      </p:pic>
      <p:sp>
        <p:nvSpPr>
          <p:cNvPr id="104" name="Google Shape;104;p6"/>
          <p:cNvSpPr txBox="1">
            <a:spLocks noGrp="1"/>
          </p:cNvSpPr>
          <p:nvPr>
            <p:ph type="title"/>
          </p:nvPr>
        </p:nvSpPr>
        <p:spPr>
          <a:xfrm>
            <a:off x="1481193" y="1403985"/>
            <a:ext cx="4061166" cy="1303734"/>
          </a:xfrm>
          <a:prstGeom prst="rect">
            <a:avLst/>
          </a:prstGeom>
          <a:noFill/>
          <a:ln>
            <a:noFill/>
          </a:ln>
        </p:spPr>
        <p:txBody>
          <a:bodyPr spcFirstLastPara="1" wrap="square" lIns="35719" tIns="35719" rIns="35719" bIns="35719" anchor="t" anchorCtr="0">
            <a:normAutofit/>
          </a:bodyPr>
          <a:lstStyle/>
          <a:p>
            <a:pPr>
              <a:buSzPts val="4500"/>
            </a:pPr>
            <a:r>
              <a:rPr lang="en-US" dirty="0"/>
              <a:t>WHO WE SERVE</a:t>
            </a:r>
            <a:endParaRPr dirty="0"/>
          </a:p>
        </p:txBody>
      </p:sp>
      <p:sp>
        <p:nvSpPr>
          <p:cNvPr id="105" name="Google Shape;105;p6"/>
          <p:cNvSpPr txBox="1">
            <a:spLocks noGrp="1"/>
          </p:cNvSpPr>
          <p:nvPr>
            <p:ph type="body" idx="1"/>
          </p:nvPr>
        </p:nvSpPr>
        <p:spPr>
          <a:xfrm>
            <a:off x="1524000" y="1982391"/>
            <a:ext cx="4018359" cy="4259461"/>
          </a:xfrm>
          <a:prstGeom prst="rect">
            <a:avLst/>
          </a:prstGeom>
          <a:noFill/>
          <a:ln>
            <a:noFill/>
          </a:ln>
        </p:spPr>
        <p:txBody>
          <a:bodyPr spcFirstLastPara="1" wrap="square" lIns="35719" tIns="35719" rIns="35719" bIns="35719" anchor="ctr" anchorCtr="0">
            <a:normAutofit/>
          </a:bodyPr>
          <a:lstStyle/>
          <a:p>
            <a:pPr marL="276810" indent="-276810">
              <a:spcBef>
                <a:spcPts val="0"/>
              </a:spcBef>
            </a:pPr>
            <a:r>
              <a:rPr lang="en-US" sz="2400" dirty="0"/>
              <a:t>Puente is open to all students</a:t>
            </a:r>
            <a:endParaRPr sz="2400" dirty="0"/>
          </a:p>
          <a:p>
            <a:pPr marL="276810" indent="-276810"/>
            <a:r>
              <a:rPr lang="en-US" sz="2400" dirty="0"/>
              <a:t>84% first generation students</a:t>
            </a:r>
            <a:endParaRPr sz="2400" dirty="0"/>
          </a:p>
          <a:p>
            <a:pPr marL="276810" indent="-276810"/>
            <a:r>
              <a:rPr lang="en-US" sz="2400" dirty="0"/>
              <a:t>89% low income students</a:t>
            </a:r>
            <a:endParaRPr sz="2400" dirty="0"/>
          </a:p>
          <a:p>
            <a:pPr marL="276810" indent="-276810"/>
            <a:r>
              <a:rPr lang="en-US" sz="2400" dirty="0"/>
              <a:t>88% underrepresented students</a:t>
            </a:r>
            <a:endParaRPr sz="2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7" descr="Screen Shot 2019-11-19 at 11.28.54 PM.png"/>
          <p:cNvPicPr preferRelativeResize="0">
            <a:picLocks noGrp="1"/>
          </p:cNvPicPr>
          <p:nvPr>
            <p:ph type="pic" idx="3"/>
          </p:nvPr>
        </p:nvPicPr>
        <p:blipFill rotWithShape="1">
          <a:blip r:embed="rId3">
            <a:alphaModFix/>
          </a:blip>
          <a:srcRect t="3" b="2"/>
          <a:stretch/>
        </p:blipFill>
        <p:spPr>
          <a:xfrm>
            <a:off x="8652641" y="556479"/>
            <a:ext cx="2886216" cy="4287069"/>
          </a:xfrm>
          <a:prstGeom prst="rect">
            <a:avLst/>
          </a:prstGeom>
          <a:noFill/>
          <a:ln>
            <a:noFill/>
          </a:ln>
        </p:spPr>
      </p:pic>
      <p:pic>
        <p:nvPicPr>
          <p:cNvPr id="111" name="Google Shape;111;p7" descr="Screen Shot 2019-11-19 at 11.28.41 PM.png"/>
          <p:cNvPicPr preferRelativeResize="0">
            <a:picLocks noGrp="1"/>
          </p:cNvPicPr>
          <p:nvPr>
            <p:ph type="pic" idx="4"/>
          </p:nvPr>
        </p:nvPicPr>
        <p:blipFill rotWithShape="1">
          <a:blip r:embed="rId4">
            <a:alphaModFix/>
          </a:blip>
          <a:srcRect/>
          <a:stretch/>
        </p:blipFill>
        <p:spPr>
          <a:xfrm>
            <a:off x="4888840" y="563042"/>
            <a:ext cx="3297797" cy="4293633"/>
          </a:xfrm>
          <a:prstGeom prst="rect">
            <a:avLst/>
          </a:prstGeom>
          <a:noFill/>
          <a:ln>
            <a:noFill/>
          </a:ln>
        </p:spPr>
      </p:pic>
      <p:pic>
        <p:nvPicPr>
          <p:cNvPr id="112" name="Google Shape;112;p7" descr="pasted-image.tiff"/>
          <p:cNvPicPr preferRelativeResize="0"/>
          <p:nvPr/>
        </p:nvPicPr>
        <p:blipFill rotWithShape="1">
          <a:blip r:embed="rId5">
            <a:alphaModFix/>
          </a:blip>
          <a:srcRect/>
          <a:stretch/>
        </p:blipFill>
        <p:spPr>
          <a:xfrm>
            <a:off x="409303" y="2595154"/>
            <a:ext cx="4013533" cy="2261521"/>
          </a:xfrm>
          <a:prstGeom prst="rect">
            <a:avLst/>
          </a:prstGeom>
          <a:noFill/>
          <a:ln>
            <a:noFill/>
          </a:ln>
        </p:spPr>
      </p:pic>
      <p:sp>
        <p:nvSpPr>
          <p:cNvPr id="113" name="Google Shape;113;p7"/>
          <p:cNvSpPr txBox="1">
            <a:spLocks noGrp="1"/>
          </p:cNvSpPr>
          <p:nvPr>
            <p:ph type="title" idx="4294967295"/>
          </p:nvPr>
        </p:nvSpPr>
        <p:spPr>
          <a:xfrm>
            <a:off x="348112" y="556479"/>
            <a:ext cx="3909263" cy="1739808"/>
          </a:xfrm>
          <a:prstGeom prst="rect">
            <a:avLst/>
          </a:prstGeom>
          <a:noFill/>
          <a:ln>
            <a:noFill/>
          </a:ln>
        </p:spPr>
        <p:txBody>
          <a:bodyPr spcFirstLastPara="1" wrap="square" lIns="35719" tIns="35719" rIns="35719" bIns="35719" anchor="t" anchorCtr="0">
            <a:normAutofit/>
          </a:bodyPr>
          <a:lstStyle/>
          <a:p>
            <a:r>
              <a:rPr lang="en-US" dirty="0"/>
              <a:t>PUENTE BY THE NUMBERS</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8" descr="alexis-brown-omeaHbEFlN4-unsplash.jpg"/>
          <p:cNvPicPr preferRelativeResize="0">
            <a:picLocks noGrp="1"/>
          </p:cNvPicPr>
          <p:nvPr>
            <p:ph type="pic" idx="2"/>
          </p:nvPr>
        </p:nvPicPr>
        <p:blipFill rotWithShape="1">
          <a:blip r:embed="rId3">
            <a:alphaModFix/>
          </a:blip>
          <a:srcRect l="27777" r="27777"/>
          <a:stretch/>
        </p:blipFill>
        <p:spPr>
          <a:xfrm>
            <a:off x="6096000" y="0"/>
            <a:ext cx="4572000" cy="6858000"/>
          </a:xfrm>
          <a:prstGeom prst="rect">
            <a:avLst/>
          </a:prstGeom>
          <a:noFill/>
          <a:ln>
            <a:noFill/>
          </a:ln>
        </p:spPr>
      </p:pic>
      <p:sp>
        <p:nvSpPr>
          <p:cNvPr id="119" name="Google Shape;119;p8"/>
          <p:cNvSpPr txBox="1">
            <a:spLocks noGrp="1"/>
          </p:cNvSpPr>
          <p:nvPr>
            <p:ph type="title"/>
          </p:nvPr>
        </p:nvSpPr>
        <p:spPr>
          <a:xfrm>
            <a:off x="1988344" y="616148"/>
            <a:ext cx="3571875" cy="1303734"/>
          </a:xfrm>
          <a:prstGeom prst="rect">
            <a:avLst/>
          </a:prstGeom>
          <a:noFill/>
          <a:ln>
            <a:noFill/>
          </a:ln>
        </p:spPr>
        <p:txBody>
          <a:bodyPr spcFirstLastPara="1" wrap="square" lIns="35719" tIns="35719" rIns="35719" bIns="35719" anchor="t" anchorCtr="0">
            <a:normAutofit fontScale="90000"/>
          </a:bodyPr>
          <a:lstStyle/>
          <a:p>
            <a:pPr>
              <a:buSzPts val="4500"/>
            </a:pPr>
            <a:r>
              <a:rPr lang="en-US" dirty="0"/>
              <a:t>SMALL GROUP DISCUSSION</a:t>
            </a:r>
            <a:endParaRPr dirty="0"/>
          </a:p>
        </p:txBody>
      </p:sp>
      <p:sp>
        <p:nvSpPr>
          <p:cNvPr id="120" name="Google Shape;120;p8"/>
          <p:cNvSpPr txBox="1">
            <a:spLocks noGrp="1"/>
          </p:cNvSpPr>
          <p:nvPr>
            <p:ph type="body" idx="1"/>
          </p:nvPr>
        </p:nvSpPr>
        <p:spPr>
          <a:xfrm>
            <a:off x="1988344" y="1982391"/>
            <a:ext cx="3571875" cy="4259461"/>
          </a:xfrm>
          <a:prstGeom prst="rect">
            <a:avLst/>
          </a:prstGeom>
          <a:noFill/>
          <a:ln>
            <a:noFill/>
          </a:ln>
        </p:spPr>
        <p:txBody>
          <a:bodyPr spcFirstLastPara="1" wrap="square" lIns="35719" tIns="35719" rIns="35719" bIns="35719" anchor="ctr" anchorCtr="0">
            <a:normAutofit/>
          </a:bodyPr>
          <a:lstStyle/>
          <a:p>
            <a:pPr marL="185463" indent="-185463">
              <a:spcBef>
                <a:spcPts val="0"/>
              </a:spcBef>
              <a:buSzPts val="2160"/>
            </a:pPr>
            <a:r>
              <a:rPr lang="en-US" sz="2400" dirty="0"/>
              <a:t>What support would have helped you to overcome the challenges?</a:t>
            </a:r>
            <a:endParaRPr sz="3200" dirty="0"/>
          </a:p>
          <a:p>
            <a:pPr marL="185463" indent="-185463">
              <a:spcBef>
                <a:spcPts val="1477"/>
              </a:spcBef>
              <a:buSzPts val="2160"/>
            </a:pPr>
            <a:r>
              <a:rPr lang="en-US" sz="2400" dirty="0"/>
              <a:t>How would the “educator-you” have supported the “student-you”?</a:t>
            </a:r>
            <a:endParaRPr sz="3200" dirty="0"/>
          </a:p>
          <a:p>
            <a:pPr marL="185463" indent="-185463">
              <a:spcBef>
                <a:spcPts val="1477"/>
              </a:spcBef>
              <a:buSzPts val="2160"/>
            </a:pPr>
            <a:r>
              <a:rPr lang="en-US" sz="2400" dirty="0"/>
              <a:t>What steps and actions can the student take to strengthen the likelihood of their success?</a:t>
            </a:r>
            <a:endParaRPr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714B6-4426-4DC3-8B42-20374FBE7BED}"/>
              </a:ext>
            </a:extLst>
          </p:cNvPr>
          <p:cNvSpPr>
            <a:spLocks noGrp="1"/>
          </p:cNvSpPr>
          <p:nvPr>
            <p:ph type="title"/>
          </p:nvPr>
        </p:nvSpPr>
        <p:spPr/>
        <p:txBody>
          <a:bodyPr/>
          <a:lstStyle/>
          <a:p>
            <a:r>
              <a:rPr lang="en-US" dirty="0"/>
              <a:t>Session Description</a:t>
            </a:r>
          </a:p>
        </p:txBody>
      </p:sp>
      <p:sp>
        <p:nvSpPr>
          <p:cNvPr id="3" name="Content Placeholder 2">
            <a:extLst>
              <a:ext uri="{FF2B5EF4-FFF2-40B4-BE49-F238E27FC236}">
                <a16:creationId xmlns:a16="http://schemas.microsoft.com/office/drawing/2014/main" id="{A02EE7A4-BEAF-4CC8-A133-D7FE26F170D7}"/>
              </a:ext>
            </a:extLst>
          </p:cNvPr>
          <p:cNvSpPr>
            <a:spLocks noGrp="1"/>
          </p:cNvSpPr>
          <p:nvPr>
            <p:ph idx="1"/>
          </p:nvPr>
        </p:nvSpPr>
        <p:spPr/>
        <p:txBody>
          <a:bodyPr/>
          <a:lstStyle/>
          <a:p>
            <a:r>
              <a:rPr lang="en-US" sz="2800" b="0" i="0" dirty="0">
                <a:solidFill>
                  <a:srgbClr val="444444"/>
                </a:solidFill>
                <a:effectLst/>
                <a:latin typeface="Verdana" panose="020B0604030504040204" pitchFamily="34" charset="0"/>
              </a:rPr>
              <a:t>Learn about culturally responsive teaching and counseling support practices that increase persistence, retention, and transfer rates among students. This session will highlight successful, caring practices utilized by the Puente, Umoja, and the United Southeast Asian American academic programs. </a:t>
            </a:r>
            <a:endParaRPr lang="en-US" sz="2800" dirty="0"/>
          </a:p>
        </p:txBody>
      </p:sp>
      <p:sp>
        <p:nvSpPr>
          <p:cNvPr id="4" name="Slide Number Placeholder 3">
            <a:extLst>
              <a:ext uri="{FF2B5EF4-FFF2-40B4-BE49-F238E27FC236}">
                <a16:creationId xmlns:a16="http://schemas.microsoft.com/office/drawing/2014/main" id="{816FEE4E-C780-49DE-8442-F72009E402F8}"/>
              </a:ext>
            </a:extLst>
          </p:cNvPr>
          <p:cNvSpPr>
            <a:spLocks noGrp="1"/>
          </p:cNvSpPr>
          <p:nvPr>
            <p:ph type="sldNum" sz="quarter" idx="10"/>
          </p:nvPr>
        </p:nvSpPr>
        <p:spPr/>
        <p:txBody>
          <a:bodyPr/>
          <a:lstStyle/>
          <a:p>
            <a:pPr>
              <a:defRPr/>
            </a:pPr>
            <a:fld id="{68B9F06C-3E18-7D4A-8620-170A4BF71910}" type="slidenum">
              <a:rPr lang="en-US" altLang="en-US" smtClean="0"/>
              <a:pPr>
                <a:defRPr/>
              </a:pPr>
              <a:t>2</a:t>
            </a:fld>
            <a:endParaRPr lang="en-US" altLang="en-US"/>
          </a:p>
        </p:txBody>
      </p:sp>
    </p:spTree>
    <p:extLst>
      <p:ext uri="{BB962C8B-B14F-4D97-AF65-F5344CB8AC3E}">
        <p14:creationId xmlns:p14="http://schemas.microsoft.com/office/powerpoint/2010/main" val="1000962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10" descr="brad-neathery-XrSzacdYbtQ-unsplash (1).jpg"/>
          <p:cNvPicPr preferRelativeResize="0">
            <a:picLocks noGrp="1"/>
          </p:cNvPicPr>
          <p:nvPr>
            <p:ph type="pic" idx="2"/>
          </p:nvPr>
        </p:nvPicPr>
        <p:blipFill rotWithShape="1">
          <a:blip r:embed="rId3"/>
          <a:srcRect l="16667" r="16667"/>
          <a:stretch/>
        </p:blipFill>
        <p:spPr>
          <a:xfrm>
            <a:off x="6096000" y="10"/>
            <a:ext cx="6096000" cy="6857990"/>
          </a:xfrm>
          <a:prstGeom prst="rect">
            <a:avLst/>
          </a:prstGeom>
          <a:noFill/>
          <a:ln>
            <a:noFill/>
          </a:ln>
        </p:spPr>
      </p:pic>
      <p:sp>
        <p:nvSpPr>
          <p:cNvPr id="126" name="Google Shape;126;p10"/>
          <p:cNvSpPr txBox="1">
            <a:spLocks noGrp="1"/>
          </p:cNvSpPr>
          <p:nvPr>
            <p:ph type="title"/>
          </p:nvPr>
        </p:nvSpPr>
        <p:spPr>
          <a:xfrm>
            <a:off x="619125" y="428625"/>
            <a:ext cx="4762500" cy="1303734"/>
          </a:xfrm>
        </p:spPr>
        <p:txBody>
          <a:bodyPr spcFirstLastPara="1" wrap="square" lIns="35719" tIns="35719" rIns="35719" bIns="35719" anchor="t" anchorCtr="0">
            <a:normAutofit/>
          </a:bodyPr>
          <a:lstStyle/>
          <a:p>
            <a:pPr>
              <a:lnSpc>
                <a:spcPct val="90000"/>
              </a:lnSpc>
              <a:buSzPts val="4500"/>
            </a:pPr>
            <a:r>
              <a:rPr lang="en-US" sz="4200"/>
              <a:t>HALLMARKS OF PUENTE</a:t>
            </a:r>
          </a:p>
        </p:txBody>
      </p:sp>
      <p:sp>
        <p:nvSpPr>
          <p:cNvPr id="127" name="Google Shape;127;p10"/>
          <p:cNvSpPr txBox="1">
            <a:spLocks noGrp="1"/>
          </p:cNvSpPr>
          <p:nvPr>
            <p:ph type="body" idx="1"/>
          </p:nvPr>
        </p:nvSpPr>
        <p:spPr>
          <a:xfrm>
            <a:off x="619125" y="1982391"/>
            <a:ext cx="4762500" cy="4259461"/>
          </a:xfrm>
        </p:spPr>
        <p:txBody>
          <a:bodyPr spcFirstLastPara="1" wrap="square" lIns="35719" tIns="35719" rIns="35719" bIns="35719" anchor="ctr" anchorCtr="0">
            <a:normAutofit/>
          </a:bodyPr>
          <a:lstStyle/>
          <a:p>
            <a:pPr marL="139006" indent="-139006">
              <a:lnSpc>
                <a:spcPct val="90000"/>
              </a:lnSpc>
              <a:spcBef>
                <a:spcPts val="0"/>
              </a:spcBef>
              <a:buSzPts val="1728"/>
            </a:pPr>
            <a:r>
              <a:rPr lang="en-US" sz="1800" dirty="0"/>
              <a:t>rigorous, culturally responsive instruction </a:t>
            </a:r>
            <a:endParaRPr lang="en-US" sz="1800"/>
          </a:p>
          <a:p>
            <a:pPr marL="139006" indent="-139006">
              <a:lnSpc>
                <a:spcPct val="90000"/>
              </a:lnSpc>
              <a:spcBef>
                <a:spcPts val="844"/>
              </a:spcBef>
              <a:buSzPts val="1728"/>
            </a:pPr>
            <a:r>
              <a:rPr lang="en-US" sz="1800" dirty="0"/>
              <a:t>research-driven practices</a:t>
            </a:r>
            <a:endParaRPr lang="en-US" sz="1800"/>
          </a:p>
          <a:p>
            <a:pPr marL="139006" indent="-139006">
              <a:lnSpc>
                <a:spcPct val="90000"/>
              </a:lnSpc>
              <a:spcBef>
                <a:spcPts val="844"/>
              </a:spcBef>
              <a:buSzPts val="1728"/>
            </a:pPr>
            <a:r>
              <a:rPr lang="en-US" sz="1800" dirty="0"/>
              <a:t>intersegmental and interdisciplinary approach</a:t>
            </a:r>
            <a:endParaRPr lang="en-US" sz="1800"/>
          </a:p>
          <a:p>
            <a:pPr marL="139006" indent="-139006">
              <a:lnSpc>
                <a:spcPct val="90000"/>
              </a:lnSpc>
              <a:spcBef>
                <a:spcPts val="844"/>
              </a:spcBef>
              <a:buSzPts val="1728"/>
            </a:pPr>
            <a:r>
              <a:rPr lang="en-US" sz="1800" dirty="0"/>
              <a:t>ongoing faculty professional development</a:t>
            </a:r>
            <a:endParaRPr lang="en-US" sz="1800"/>
          </a:p>
          <a:p>
            <a:pPr marL="139006" indent="-139006">
              <a:lnSpc>
                <a:spcPct val="90000"/>
              </a:lnSpc>
              <a:spcBef>
                <a:spcPts val="844"/>
              </a:spcBef>
              <a:buSzPts val="1728"/>
            </a:pPr>
            <a:r>
              <a:rPr lang="en-US" sz="1800" dirty="0"/>
              <a:t>aligns with current initiatives: AB 705, Guided Pathways</a:t>
            </a:r>
            <a:endParaRPr lang="en-US" sz="1800"/>
          </a:p>
          <a:p>
            <a:pPr marL="139006" indent="-139006">
              <a:lnSpc>
                <a:spcPct val="90000"/>
              </a:lnSpc>
              <a:spcBef>
                <a:spcPts val="844"/>
              </a:spcBef>
              <a:buSzPts val="1728"/>
            </a:pPr>
            <a:r>
              <a:rPr lang="en-US" sz="1800" dirty="0"/>
              <a:t>pedagogy of  “</a:t>
            </a:r>
            <a:r>
              <a:rPr lang="en-US" sz="1800" dirty="0" err="1"/>
              <a:t>Cariño</a:t>
            </a:r>
            <a:r>
              <a:rPr lang="en-US" sz="1800" dirty="0"/>
              <a:t>”</a:t>
            </a:r>
            <a:endParaRPr lang="en-US" sz="1800"/>
          </a:p>
          <a:p>
            <a:pPr marL="139006" indent="-139006">
              <a:lnSpc>
                <a:spcPct val="90000"/>
              </a:lnSpc>
              <a:spcBef>
                <a:spcPts val="844"/>
              </a:spcBef>
              <a:buSzPts val="1728"/>
            </a:pPr>
            <a:r>
              <a:rPr lang="en-US" sz="1800" dirty="0"/>
              <a:t>community Approach to closing the opportunity gap</a:t>
            </a:r>
            <a:endParaRPr lang="en-US" sz="1800"/>
          </a:p>
          <a:p>
            <a:pPr marL="139006" indent="-139006">
              <a:lnSpc>
                <a:spcPct val="90000"/>
              </a:lnSpc>
              <a:spcBef>
                <a:spcPts val="844"/>
              </a:spcBef>
              <a:buSzPts val="1728"/>
            </a:pPr>
            <a:r>
              <a:rPr lang="en-US" sz="1800" dirty="0"/>
              <a:t>mentoring as a strategy to create life opportunities and social capital </a:t>
            </a:r>
            <a:endParaRPr lang="en-US" sz="1800"/>
          </a:p>
          <a:p>
            <a:pPr marL="139006" indent="-139006">
              <a:lnSpc>
                <a:spcPct val="90000"/>
              </a:lnSpc>
              <a:spcBef>
                <a:spcPts val="844"/>
              </a:spcBef>
              <a:buSzPts val="1728"/>
            </a:pPr>
            <a:r>
              <a:rPr lang="en-US" sz="1800" dirty="0"/>
              <a:t>community of Practice</a:t>
            </a:r>
            <a:endParaRPr lang="en-US" sz="1800"/>
          </a:p>
          <a:p>
            <a:pPr marL="0" indent="0">
              <a:lnSpc>
                <a:spcPct val="90000"/>
              </a:lnSpc>
              <a:spcBef>
                <a:spcPts val="844"/>
              </a:spcBef>
              <a:buClr>
                <a:srgbClr val="FFFFFF"/>
              </a:buClr>
              <a:buSzPts val="1920"/>
              <a:buNone/>
            </a:pPr>
            <a:r>
              <a:rPr lang="en-US" sz="1800" dirty="0"/>
              <a:t>● student Leadership (local and statewide level)</a:t>
            </a:r>
            <a:endParaRPr lang="en-US" sz="18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16" descr="Image"/>
          <p:cNvPicPr preferRelativeResize="0">
            <a:picLocks noGrp="1"/>
          </p:cNvPicPr>
          <p:nvPr>
            <p:ph type="pic" idx="2"/>
          </p:nvPr>
        </p:nvPicPr>
        <p:blipFill rotWithShape="1">
          <a:blip r:embed="rId3"/>
          <a:srcRect r="-2" b="11405"/>
          <a:stretch/>
        </p:blipFill>
        <p:spPr>
          <a:xfrm>
            <a:off x="6096000" y="10"/>
            <a:ext cx="6096000" cy="6857990"/>
          </a:xfrm>
          <a:prstGeom prst="rect">
            <a:avLst/>
          </a:prstGeom>
          <a:noFill/>
          <a:ln>
            <a:noFill/>
          </a:ln>
        </p:spPr>
      </p:pic>
      <p:sp>
        <p:nvSpPr>
          <p:cNvPr id="133" name="Google Shape;133;p16"/>
          <p:cNvSpPr txBox="1">
            <a:spLocks noGrp="1"/>
          </p:cNvSpPr>
          <p:nvPr>
            <p:ph type="title"/>
          </p:nvPr>
        </p:nvSpPr>
        <p:spPr>
          <a:xfrm>
            <a:off x="619125" y="428625"/>
            <a:ext cx="4762500" cy="1303734"/>
          </a:xfrm>
        </p:spPr>
        <p:txBody>
          <a:bodyPr spcFirstLastPara="1" wrap="square" lIns="35719" tIns="35719" rIns="35719" bIns="35719" anchor="t" anchorCtr="0">
            <a:normAutofit/>
          </a:bodyPr>
          <a:lstStyle/>
          <a:p>
            <a:pPr>
              <a:lnSpc>
                <a:spcPct val="90000"/>
              </a:lnSpc>
              <a:buSzPts val="4500"/>
            </a:pPr>
            <a:r>
              <a:rPr lang="en-US" sz="4200"/>
              <a:t>WHAT WE’VE LEARNED</a:t>
            </a:r>
          </a:p>
        </p:txBody>
      </p:sp>
      <p:sp>
        <p:nvSpPr>
          <p:cNvPr id="134" name="Google Shape;134;p16"/>
          <p:cNvSpPr txBox="1">
            <a:spLocks noGrp="1"/>
          </p:cNvSpPr>
          <p:nvPr>
            <p:ph type="body" idx="1"/>
          </p:nvPr>
        </p:nvSpPr>
        <p:spPr>
          <a:xfrm>
            <a:off x="619125" y="1982391"/>
            <a:ext cx="4762500" cy="4259461"/>
          </a:xfrm>
        </p:spPr>
        <p:txBody>
          <a:bodyPr spcFirstLastPara="1" wrap="square" lIns="35719" tIns="35719" rIns="35719" bIns="35719" anchor="ctr" anchorCtr="0">
            <a:normAutofit/>
          </a:bodyPr>
          <a:lstStyle/>
          <a:p>
            <a:pPr marL="0" indent="0">
              <a:lnSpc>
                <a:spcPct val="90000"/>
              </a:lnSpc>
              <a:spcBef>
                <a:spcPts val="0"/>
              </a:spcBef>
              <a:buClr>
                <a:srgbClr val="FFFFFF"/>
              </a:buClr>
              <a:buSzPts val="2040"/>
              <a:buNone/>
            </a:pPr>
            <a:r>
              <a:rPr lang="en-US" dirty="0"/>
              <a:t>• Rethinking Education must include Culturally Relevant Pedagogy and Training</a:t>
            </a:r>
          </a:p>
          <a:p>
            <a:pPr marL="0" indent="0">
              <a:lnSpc>
                <a:spcPct val="90000"/>
              </a:lnSpc>
              <a:spcBef>
                <a:spcPts val="1477"/>
              </a:spcBef>
              <a:buClr>
                <a:srgbClr val="FFFFFF"/>
              </a:buClr>
              <a:buSzPts val="2040"/>
              <a:buNone/>
            </a:pPr>
            <a:r>
              <a:rPr lang="en-US" dirty="0"/>
              <a:t>• Closing the Opportunity Gap must include Cultural Pedagogy and Training </a:t>
            </a:r>
          </a:p>
          <a:p>
            <a:pPr marL="0" indent="0">
              <a:lnSpc>
                <a:spcPct val="90000"/>
              </a:lnSpc>
              <a:spcBef>
                <a:spcPts val="1477"/>
              </a:spcBef>
              <a:buClr>
                <a:srgbClr val="FFFFFF"/>
              </a:buClr>
              <a:buSzPts val="2040"/>
              <a:buNone/>
            </a:pPr>
            <a:r>
              <a:rPr lang="en-US" dirty="0"/>
              <a:t>• Change must be made collectively as an institution rather than individually</a:t>
            </a:r>
          </a:p>
          <a:p>
            <a:pPr marL="0" indent="0">
              <a:lnSpc>
                <a:spcPct val="90000"/>
              </a:lnSpc>
              <a:spcBef>
                <a:spcPts val="1477"/>
              </a:spcBef>
              <a:buClr>
                <a:srgbClr val="FFFFFF"/>
              </a:buClr>
              <a:buSzPts val="2040"/>
              <a:buNone/>
            </a:pPr>
            <a:r>
              <a:rPr lang="en-US" dirty="0"/>
              <a:t>• Bridging Student Services and Instruction </a:t>
            </a:r>
          </a:p>
          <a:p>
            <a:pPr marL="0" indent="0">
              <a:lnSpc>
                <a:spcPct val="90000"/>
              </a:lnSpc>
              <a:spcBef>
                <a:spcPts val="1477"/>
              </a:spcBef>
              <a:buClr>
                <a:srgbClr val="FFFFFF"/>
              </a:buClr>
              <a:buSzPts val="2040"/>
              <a:buNone/>
            </a:pPr>
            <a:r>
              <a:rPr lang="en-US" dirty="0"/>
              <a:t>• CRT helps with the implementation of improving remedial courses</a:t>
            </a:r>
          </a:p>
          <a:p>
            <a:pPr marL="0" indent="0">
              <a:lnSpc>
                <a:spcPct val="90000"/>
              </a:lnSpc>
              <a:spcBef>
                <a:spcPts val="1477"/>
              </a:spcBef>
              <a:buClr>
                <a:srgbClr val="FFFFFF"/>
              </a:buClr>
              <a:buSzPts val="2040"/>
              <a:buNone/>
            </a:pPr>
            <a:r>
              <a:rPr lang="en-US" dirty="0"/>
              <a:t>• A real attempt at “Improving Students’ Lives”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40" name="Google Shape;140;p11" descr="pasted-image.pdf"/>
          <p:cNvPicPr preferRelativeResize="0"/>
          <p:nvPr/>
        </p:nvPicPr>
        <p:blipFill rotWithShape="1">
          <a:blip r:embed="rId3"/>
          <a:stretch/>
        </p:blipFill>
        <p:spPr>
          <a:xfrm>
            <a:off x="1615017" y="68263"/>
            <a:ext cx="8961966" cy="67214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6" name="Google Shape;146;p13" descr="pasted-image.pdf"/>
          <p:cNvPicPr preferRelativeResize="0"/>
          <p:nvPr/>
        </p:nvPicPr>
        <p:blipFill rotWithShape="1">
          <a:blip r:embed="rId3"/>
          <a:stretch/>
        </p:blipFill>
        <p:spPr>
          <a:xfrm>
            <a:off x="1615017" y="68263"/>
            <a:ext cx="8961966" cy="67214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5"/>
          <p:cNvSpPr txBox="1">
            <a:spLocks noGrp="1"/>
          </p:cNvSpPr>
          <p:nvPr>
            <p:ph type="title"/>
          </p:nvPr>
        </p:nvSpPr>
        <p:spPr>
          <a:xfrm>
            <a:off x="1988344" y="928687"/>
            <a:ext cx="8215313" cy="1000125"/>
          </a:xfrm>
          <a:prstGeom prst="rect">
            <a:avLst/>
          </a:prstGeom>
          <a:noFill/>
          <a:ln>
            <a:noFill/>
          </a:ln>
        </p:spPr>
        <p:txBody>
          <a:bodyPr spcFirstLastPara="1" wrap="square" lIns="35719" tIns="35719" rIns="35719" bIns="35719" anchor="t" anchorCtr="0">
            <a:normAutofit/>
          </a:bodyPr>
          <a:lstStyle/>
          <a:p>
            <a:pPr>
              <a:buSzPts val="4320"/>
            </a:pPr>
            <a:r>
              <a:rPr lang="en-US" sz="3037" dirty="0"/>
              <a:t>CULTURALLY RELEVANT PEDAGOGY</a:t>
            </a:r>
            <a:endParaRPr dirty="0"/>
          </a:p>
        </p:txBody>
      </p:sp>
      <p:sp>
        <p:nvSpPr>
          <p:cNvPr id="152" name="Google Shape;152;p15"/>
          <p:cNvSpPr txBox="1">
            <a:spLocks noGrp="1"/>
          </p:cNvSpPr>
          <p:nvPr>
            <p:ph type="body" idx="1"/>
          </p:nvPr>
        </p:nvSpPr>
        <p:spPr>
          <a:xfrm>
            <a:off x="1988344" y="1419820"/>
            <a:ext cx="8215313" cy="4723805"/>
          </a:xfrm>
          <a:prstGeom prst="rect">
            <a:avLst/>
          </a:prstGeom>
          <a:noFill/>
          <a:ln>
            <a:noFill/>
          </a:ln>
        </p:spPr>
        <p:txBody>
          <a:bodyPr spcFirstLastPara="1" wrap="square" lIns="35719" tIns="35719" rIns="35719" bIns="35719" anchor="ctr" anchorCtr="0">
            <a:normAutofit/>
          </a:bodyPr>
          <a:lstStyle/>
          <a:p>
            <a:pPr marL="0" indent="0">
              <a:lnSpc>
                <a:spcPct val="208333"/>
              </a:lnSpc>
              <a:spcBef>
                <a:spcPts val="0"/>
              </a:spcBef>
              <a:buClr>
                <a:srgbClr val="FFFFFF"/>
              </a:buClr>
              <a:buSzPts val="1200"/>
              <a:buNone/>
            </a:pPr>
            <a:endParaRPr sz="844"/>
          </a:p>
          <a:p>
            <a:pPr marL="0" indent="0">
              <a:lnSpc>
                <a:spcPct val="147334"/>
              </a:lnSpc>
              <a:spcBef>
                <a:spcPts val="0"/>
              </a:spcBef>
              <a:buClr>
                <a:srgbClr val="FFFFFF"/>
              </a:buClr>
              <a:buSzPts val="3733"/>
              <a:buNone/>
            </a:pPr>
            <a:r>
              <a:rPr lang="en-US" sz="2625"/>
              <a:t>“A pedagogical framework that empowers student intellectually, socially, emotionally and politically by using cultural references to impart knowledge, skills and attitudes. Culturally relevant pedagogy involves fostering academic achievement, cultural competence and sociopolitical consciousness in students.”</a:t>
            </a:r>
            <a:endParaRPr sz="844"/>
          </a:p>
          <a:p>
            <a:pPr marL="0" indent="0" algn="ctr">
              <a:lnSpc>
                <a:spcPct val="147334"/>
              </a:lnSpc>
              <a:spcBef>
                <a:spcPts val="0"/>
              </a:spcBef>
              <a:buClr>
                <a:srgbClr val="FFFFFF"/>
              </a:buClr>
              <a:buSzPts val="3733"/>
              <a:buNone/>
            </a:pPr>
            <a:r>
              <a:rPr lang="en-US" sz="2625"/>
              <a:t>(Thornton, 2014) </a:t>
            </a:r>
            <a:endParaRPr sz="844">
              <a:solidFill>
                <a:srgbClr val="000000"/>
              </a:solidFill>
              <a:latin typeface="Times"/>
              <a:ea typeface="Times"/>
              <a:cs typeface="Times"/>
              <a:sym typeface="Time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17" descr="img306sm (1).jpg"/>
          <p:cNvPicPr preferRelativeResize="0">
            <a:picLocks noGrp="1"/>
          </p:cNvPicPr>
          <p:nvPr>
            <p:ph type="pic" idx="2"/>
          </p:nvPr>
        </p:nvPicPr>
        <p:blipFill rotWithShape="1">
          <a:blip r:embed="rId3">
            <a:alphaModFix/>
          </a:blip>
          <a:srcRect l="8333" r="8333"/>
          <a:stretch/>
        </p:blipFill>
        <p:spPr>
          <a:xfrm>
            <a:off x="7312416" y="1656449"/>
            <a:ext cx="2918029" cy="4377042"/>
          </a:xfrm>
          <a:prstGeom prst="rect">
            <a:avLst/>
          </a:prstGeom>
          <a:noFill/>
          <a:ln>
            <a:noFill/>
          </a:ln>
        </p:spPr>
      </p:pic>
      <p:sp>
        <p:nvSpPr>
          <p:cNvPr id="158" name="Google Shape;158;p17"/>
          <p:cNvSpPr txBox="1">
            <a:spLocks noGrp="1"/>
          </p:cNvSpPr>
          <p:nvPr>
            <p:ph type="title"/>
          </p:nvPr>
        </p:nvSpPr>
        <p:spPr>
          <a:xfrm>
            <a:off x="1988344" y="824509"/>
            <a:ext cx="5324072" cy="907850"/>
          </a:xfrm>
          <a:prstGeom prst="rect">
            <a:avLst/>
          </a:prstGeom>
          <a:noFill/>
          <a:ln>
            <a:noFill/>
          </a:ln>
        </p:spPr>
        <p:txBody>
          <a:bodyPr spcFirstLastPara="1" wrap="square" lIns="35719" tIns="35719" rIns="35719" bIns="35719" anchor="t" anchorCtr="0">
            <a:normAutofit/>
          </a:bodyPr>
          <a:lstStyle/>
          <a:p>
            <a:pPr>
              <a:buSzPts val="4500"/>
            </a:pPr>
            <a:r>
              <a:rPr lang="en-US" sz="3164" dirty="0"/>
              <a:t>FACULTY EXPERIENCE</a:t>
            </a:r>
            <a:endParaRPr dirty="0"/>
          </a:p>
        </p:txBody>
      </p:sp>
      <p:sp>
        <p:nvSpPr>
          <p:cNvPr id="159" name="Google Shape;159;p17"/>
          <p:cNvSpPr txBox="1">
            <a:spLocks noGrp="1"/>
          </p:cNvSpPr>
          <p:nvPr>
            <p:ph type="body" idx="1"/>
          </p:nvPr>
        </p:nvSpPr>
        <p:spPr>
          <a:xfrm>
            <a:off x="1961555" y="1410789"/>
            <a:ext cx="4921061" cy="5251268"/>
          </a:xfrm>
          <a:prstGeom prst="rect">
            <a:avLst/>
          </a:prstGeom>
          <a:noFill/>
          <a:ln>
            <a:noFill/>
          </a:ln>
        </p:spPr>
        <p:txBody>
          <a:bodyPr spcFirstLastPara="1" wrap="square" lIns="35719" tIns="35719" rIns="35719" bIns="35719" anchor="ctr" anchorCtr="0">
            <a:normAutofit/>
          </a:bodyPr>
          <a:lstStyle/>
          <a:p>
            <a:pPr marL="0" indent="0">
              <a:lnSpc>
                <a:spcPct val="153846"/>
              </a:lnSpc>
              <a:spcBef>
                <a:spcPts val="0"/>
              </a:spcBef>
              <a:buClr>
                <a:srgbClr val="FFFFFF"/>
              </a:buClr>
              <a:buSzPts val="2600"/>
              <a:buNone/>
            </a:pPr>
            <a:r>
              <a:rPr lang="en-US" sz="1828" dirty="0"/>
              <a:t>“Today’s workshop on culturally responsive teaching was so good and informational. The distinction between relevance and responsiveness is crucial. Also, it was instructive to think of “culture” in different ways. I really appreciated that Paula’s presentation talked about understanding that some students have dealt with real trauma, especially in the interactions with institutions, including educational institutions. ”</a:t>
            </a:r>
            <a:endParaRPr sz="548" dirty="0"/>
          </a:p>
          <a:p>
            <a:pPr marL="0" indent="0">
              <a:lnSpc>
                <a:spcPct val="358974"/>
              </a:lnSpc>
              <a:spcBef>
                <a:spcPts val="0"/>
              </a:spcBef>
              <a:buClr>
                <a:srgbClr val="FFFFFF"/>
              </a:buClr>
              <a:buSzPts val="780"/>
              <a:buNone/>
            </a:pPr>
            <a:endParaRPr sz="548" dirty="0"/>
          </a:p>
          <a:p>
            <a:pPr marL="0" indent="0">
              <a:lnSpc>
                <a:spcPct val="170212"/>
              </a:lnSpc>
              <a:spcBef>
                <a:spcPts val="0"/>
              </a:spcBef>
              <a:buClr>
                <a:srgbClr val="FFFFFF"/>
              </a:buClr>
              <a:buSzPts val="1645"/>
              <a:buNone/>
            </a:pPr>
            <a:r>
              <a:rPr lang="en-US" sz="1157" dirty="0"/>
              <a:t>Javier Huerta</a:t>
            </a:r>
            <a:endParaRPr sz="548" dirty="0"/>
          </a:p>
          <a:p>
            <a:pPr marL="0" indent="0">
              <a:lnSpc>
                <a:spcPct val="170212"/>
              </a:lnSpc>
              <a:spcBef>
                <a:spcPts val="0"/>
              </a:spcBef>
              <a:buClr>
                <a:srgbClr val="FFFFFF"/>
              </a:buClr>
              <a:buSzPts val="1645"/>
              <a:buNone/>
            </a:pPr>
            <a:r>
              <a:rPr lang="en-US" sz="1157" dirty="0"/>
              <a:t>English Instructor</a:t>
            </a:r>
            <a:r>
              <a:rPr lang="en-US" sz="548" dirty="0"/>
              <a:t> , </a:t>
            </a:r>
            <a:r>
              <a:rPr lang="en-US" sz="1157" dirty="0"/>
              <a:t>Chabot College</a:t>
            </a:r>
            <a:endParaRPr dirty="0"/>
          </a:p>
          <a:p>
            <a:pPr marL="0" indent="0">
              <a:lnSpc>
                <a:spcPct val="170212"/>
              </a:lnSpc>
              <a:spcBef>
                <a:spcPts val="0"/>
              </a:spcBef>
              <a:buClr>
                <a:srgbClr val="FFFFFF"/>
              </a:buClr>
              <a:buSzPts val="1645"/>
              <a:buNone/>
            </a:pPr>
            <a:r>
              <a:rPr lang="en-US" sz="1157" dirty="0"/>
              <a:t>PUENTE SUMMER INSTITUTE 2019</a:t>
            </a: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18" descr="element5-digital-jCIMcOpFHig-unsplash (1).jpg"/>
          <p:cNvPicPr preferRelativeResize="0">
            <a:picLocks noGrp="1"/>
          </p:cNvPicPr>
          <p:nvPr>
            <p:ph type="pic" idx="2"/>
          </p:nvPr>
        </p:nvPicPr>
        <p:blipFill rotWithShape="1">
          <a:blip r:embed="rId3">
            <a:alphaModFix/>
          </a:blip>
          <a:srcRect l="13871" r="34314"/>
          <a:stretch/>
        </p:blipFill>
        <p:spPr>
          <a:xfrm>
            <a:off x="6096000" y="640712"/>
            <a:ext cx="4572000" cy="5844466"/>
          </a:xfrm>
          <a:prstGeom prst="rect">
            <a:avLst/>
          </a:prstGeom>
          <a:noFill/>
          <a:ln>
            <a:noFill/>
          </a:ln>
        </p:spPr>
      </p:pic>
      <p:sp>
        <p:nvSpPr>
          <p:cNvPr id="166" name="Google Shape;166;p18"/>
          <p:cNvSpPr txBox="1">
            <a:spLocks noGrp="1"/>
          </p:cNvSpPr>
          <p:nvPr>
            <p:ph type="body" idx="1"/>
          </p:nvPr>
        </p:nvSpPr>
        <p:spPr>
          <a:xfrm>
            <a:off x="1988344" y="1069330"/>
            <a:ext cx="3571805" cy="5415820"/>
          </a:xfrm>
          <a:prstGeom prst="rect">
            <a:avLst/>
          </a:prstGeom>
          <a:noFill/>
          <a:ln>
            <a:noFill/>
          </a:ln>
        </p:spPr>
        <p:txBody>
          <a:bodyPr spcFirstLastPara="1" wrap="square" lIns="35719" tIns="35719" rIns="35719" bIns="35719" anchor="ctr" anchorCtr="0">
            <a:normAutofit lnSpcReduction="10000"/>
          </a:bodyPr>
          <a:lstStyle/>
          <a:p>
            <a:pPr marL="0" indent="0">
              <a:lnSpc>
                <a:spcPct val="161132"/>
              </a:lnSpc>
              <a:spcBef>
                <a:spcPts val="0"/>
              </a:spcBef>
              <a:buClr>
                <a:srgbClr val="FFFFFF"/>
              </a:buClr>
              <a:buSzPts val="2048"/>
              <a:buNone/>
            </a:pPr>
            <a:r>
              <a:rPr lang="en-US" sz="1440"/>
              <a:t>“I loved my experience in PUENTE. I wasn't of Latina/o descent, but I appreciated the social consciousness I garnered. I don't know that I had any other experiences that allowed me to see the cultural lens and layers of my identity quite the way that it did in PUENTE allowing me to acknowledge and validate my own Pacific Islander identity and the community cultural wealth that I possessed. It allowed me to make friends and feel like I belonged to the campus. Thank you for all you do PUENTE."</a:t>
            </a:r>
            <a:endParaRPr sz="540"/>
          </a:p>
          <a:p>
            <a:pPr marL="0" indent="0">
              <a:lnSpc>
                <a:spcPct val="161132"/>
              </a:lnSpc>
              <a:spcBef>
                <a:spcPts val="0"/>
              </a:spcBef>
              <a:buClr>
                <a:srgbClr val="FFFFFF"/>
              </a:buClr>
              <a:buSzPts val="2048"/>
              <a:buNone/>
            </a:pPr>
            <a:r>
              <a:rPr lang="en-US" sz="1440"/>
              <a:t> </a:t>
            </a:r>
            <a:endParaRPr sz="540"/>
          </a:p>
          <a:p>
            <a:pPr marL="0" indent="0">
              <a:lnSpc>
                <a:spcPct val="172839"/>
              </a:lnSpc>
              <a:spcBef>
                <a:spcPts val="0"/>
              </a:spcBef>
              <a:buClr>
                <a:srgbClr val="FFFFFF"/>
              </a:buClr>
              <a:buSzPts val="1620"/>
              <a:buNone/>
            </a:pPr>
            <a:r>
              <a:rPr lang="en-US" sz="1139"/>
              <a:t>Asena Filihia</a:t>
            </a:r>
            <a:endParaRPr sz="540"/>
          </a:p>
          <a:p>
            <a:pPr marL="0" indent="0">
              <a:lnSpc>
                <a:spcPct val="172839"/>
              </a:lnSpc>
              <a:spcBef>
                <a:spcPts val="0"/>
              </a:spcBef>
              <a:buClr>
                <a:srgbClr val="FFFFFF"/>
              </a:buClr>
              <a:buSzPts val="1620"/>
              <a:buNone/>
            </a:pPr>
            <a:r>
              <a:rPr lang="en-US" sz="1139"/>
              <a:t>Los Angeles Valley College</a:t>
            </a:r>
            <a:endParaRPr sz="540"/>
          </a:p>
          <a:p>
            <a:pPr marL="0" indent="0">
              <a:lnSpc>
                <a:spcPct val="172839"/>
              </a:lnSpc>
              <a:spcBef>
                <a:spcPts val="0"/>
              </a:spcBef>
              <a:buClr>
                <a:srgbClr val="FFFFFF"/>
              </a:buClr>
              <a:buSzPts val="1620"/>
              <a:buNone/>
            </a:pPr>
            <a:r>
              <a:rPr lang="en-US" sz="1139"/>
              <a:t>2007 Puente Alumni</a:t>
            </a:r>
            <a:endParaRPr sz="540"/>
          </a:p>
          <a:p>
            <a:pPr marL="0" indent="0">
              <a:lnSpc>
                <a:spcPct val="205078"/>
              </a:lnSpc>
              <a:spcBef>
                <a:spcPts val="0"/>
              </a:spcBef>
              <a:buClr>
                <a:srgbClr val="FFFFFF"/>
              </a:buClr>
              <a:buSzPts val="1024"/>
              <a:buNone/>
            </a:pPr>
            <a:r>
              <a:rPr lang="en-US" sz="720"/>
              <a:t> </a:t>
            </a:r>
            <a:endParaRPr sz="540">
              <a:solidFill>
                <a:srgbClr val="00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9"/>
          <p:cNvSpPr txBox="1">
            <a:spLocks noGrp="1"/>
          </p:cNvSpPr>
          <p:nvPr>
            <p:ph type="body" idx="1"/>
          </p:nvPr>
        </p:nvSpPr>
        <p:spPr>
          <a:xfrm>
            <a:off x="1988344" y="1419820"/>
            <a:ext cx="8215313" cy="4723805"/>
          </a:xfrm>
          <a:prstGeom prst="rect">
            <a:avLst/>
          </a:prstGeom>
          <a:noFill/>
          <a:ln>
            <a:noFill/>
          </a:ln>
        </p:spPr>
        <p:txBody>
          <a:bodyPr spcFirstLastPara="1" wrap="square" lIns="35719" tIns="35719" rIns="35719" bIns="35719" anchor="ctr" anchorCtr="0">
            <a:normAutofit/>
          </a:bodyPr>
          <a:lstStyle/>
          <a:p>
            <a:pPr marL="330387" indent="-185731">
              <a:spcBef>
                <a:spcPts val="0"/>
              </a:spcBef>
              <a:buSzPts val="3240"/>
              <a:buNone/>
            </a:pPr>
            <a:endParaRPr sz="2531"/>
          </a:p>
        </p:txBody>
      </p:sp>
      <p:pic>
        <p:nvPicPr>
          <p:cNvPr id="172" name="Google Shape;172;p19" descr="pasted-image.pdf"/>
          <p:cNvPicPr preferRelativeResize="0"/>
          <p:nvPr/>
        </p:nvPicPr>
        <p:blipFill rotWithShape="1">
          <a:blip r:embed="rId3">
            <a:alphaModFix/>
          </a:blip>
          <a:srcRect/>
          <a:stretch/>
        </p:blipFill>
        <p:spPr>
          <a:xfrm>
            <a:off x="2083351" y="1692806"/>
            <a:ext cx="7867675" cy="370436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21" descr="jodyhongfilms-sI1mbxJFFpU-unsplash (1).jpg"/>
          <p:cNvPicPr preferRelativeResize="0">
            <a:picLocks noGrp="1"/>
          </p:cNvPicPr>
          <p:nvPr>
            <p:ph type="pic" idx="2"/>
          </p:nvPr>
        </p:nvPicPr>
        <p:blipFill rotWithShape="1">
          <a:blip r:embed="rId3">
            <a:alphaModFix/>
          </a:blip>
          <a:srcRect/>
          <a:stretch/>
        </p:blipFill>
        <p:spPr>
          <a:xfrm>
            <a:off x="6096000" y="0"/>
            <a:ext cx="4572000"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22" descr="charles-deloye-2RouMSg9Rnw-unsplash.jpg"/>
          <p:cNvPicPr preferRelativeResize="0">
            <a:picLocks noGrp="1"/>
          </p:cNvPicPr>
          <p:nvPr>
            <p:ph type="pic" idx="2"/>
          </p:nvPr>
        </p:nvPicPr>
        <p:blipFill rotWithShape="1">
          <a:blip r:embed="rId3"/>
          <a:srcRect l="20335" r="20331" b="-1"/>
          <a:stretch/>
        </p:blipFill>
        <p:spPr>
          <a:xfrm>
            <a:off x="6096000" y="10"/>
            <a:ext cx="6096000" cy="6857990"/>
          </a:xfrm>
          <a:prstGeom prst="rect">
            <a:avLst/>
          </a:prstGeom>
          <a:noFill/>
          <a:ln>
            <a:noFill/>
          </a:ln>
        </p:spPr>
      </p:pic>
      <p:sp>
        <p:nvSpPr>
          <p:cNvPr id="3" name="Title 2">
            <a:extLst>
              <a:ext uri="{FF2B5EF4-FFF2-40B4-BE49-F238E27FC236}">
                <a16:creationId xmlns:a16="http://schemas.microsoft.com/office/drawing/2014/main" id="{3CF81BB8-39F1-4B3D-8A0D-826E7AE9077B}"/>
              </a:ext>
            </a:extLst>
          </p:cNvPr>
          <p:cNvSpPr>
            <a:spLocks noGrp="1"/>
          </p:cNvSpPr>
          <p:nvPr>
            <p:ph type="title"/>
          </p:nvPr>
        </p:nvSpPr>
        <p:spPr>
          <a:xfrm>
            <a:off x="619125" y="428625"/>
            <a:ext cx="4762500" cy="1303734"/>
          </a:xfrm>
        </p:spPr>
        <p:txBody>
          <a:bodyPr wrap="square" anchor="t">
            <a:normAutofit/>
          </a:bodyPr>
          <a:lstStyle/>
          <a:p>
            <a:r>
              <a:rPr lang="en-US" dirty="0"/>
              <a:t>Thank you</a:t>
            </a:r>
          </a:p>
        </p:txBody>
      </p:sp>
      <p:sp>
        <p:nvSpPr>
          <p:cNvPr id="186" name="Google Shape;186;p22"/>
          <p:cNvSpPr txBox="1">
            <a:spLocks noGrp="1"/>
          </p:cNvSpPr>
          <p:nvPr>
            <p:ph type="body" idx="1"/>
          </p:nvPr>
        </p:nvSpPr>
        <p:spPr>
          <a:xfrm>
            <a:off x="619125" y="1982391"/>
            <a:ext cx="4762500" cy="4259461"/>
          </a:xfrm>
        </p:spPr>
        <p:txBody>
          <a:bodyPr spcFirstLastPara="1" wrap="square" lIns="35719" tIns="35719" rIns="35719" bIns="35719" anchor="ctr" anchorCtr="0">
            <a:normAutofit/>
          </a:bodyPr>
          <a:lstStyle/>
          <a:p>
            <a:pPr marL="276810" indent="-276810">
              <a:spcBef>
                <a:spcPts val="0"/>
              </a:spcBef>
            </a:pPr>
            <a:r>
              <a:rPr lang="en-US"/>
              <a:t>Julia Vergara: </a:t>
            </a:r>
            <a:r>
              <a:rPr lang="en-US" u="sng">
                <a:hlinkClick r:id="rId4">
                  <a:extLst>
                    <a:ext uri="{A12FA001-AC4F-418D-AE19-62706E023703}">
                      <ahyp:hlinkClr xmlns:ahyp="http://schemas.microsoft.com/office/drawing/2018/hyperlinkcolor" val="tx"/>
                    </a:ext>
                  </a:extLst>
                </a:hlinkClick>
              </a:rPr>
              <a:t>julia.vergara@berkeley.edu</a:t>
            </a:r>
            <a:endParaRPr lang="en-US"/>
          </a:p>
          <a:p>
            <a:pPr marL="276810" indent="0">
              <a:buNone/>
            </a:pP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FE948-DCC1-4E17-8B23-376895E6E8A4}"/>
              </a:ext>
            </a:extLst>
          </p:cNvPr>
          <p:cNvSpPr>
            <a:spLocks noGrp="1"/>
          </p:cNvSpPr>
          <p:nvPr>
            <p:ph type="title"/>
          </p:nvPr>
        </p:nvSpPr>
        <p:spPr/>
        <p:txBody>
          <a:bodyPr/>
          <a:lstStyle/>
          <a:p>
            <a:r>
              <a:rPr lang="en-US" dirty="0"/>
              <a:t>Land Acknowledgement</a:t>
            </a:r>
          </a:p>
        </p:txBody>
      </p:sp>
      <p:sp>
        <p:nvSpPr>
          <p:cNvPr id="3" name="Content Placeholder 2">
            <a:extLst>
              <a:ext uri="{FF2B5EF4-FFF2-40B4-BE49-F238E27FC236}">
                <a16:creationId xmlns:a16="http://schemas.microsoft.com/office/drawing/2014/main" id="{E533B561-A387-4E1B-AE61-29E2C7A6492A}"/>
              </a:ext>
            </a:extLst>
          </p:cNvPr>
          <p:cNvSpPr>
            <a:spLocks noGrp="1"/>
          </p:cNvSpPr>
          <p:nvPr>
            <p:ph idx="1"/>
          </p:nvPr>
        </p:nvSpPr>
        <p:spPr>
          <a:xfrm>
            <a:off x="829994" y="2536928"/>
            <a:ext cx="10523806" cy="3891795"/>
          </a:xfrm>
        </p:spPr>
        <p:txBody>
          <a:bodyPr/>
          <a:lstStyle/>
          <a:p>
            <a:pPr rtl="0">
              <a:spcBef>
                <a:spcPts val="1000"/>
              </a:spcBef>
              <a:spcAft>
                <a:spcPts val="0"/>
              </a:spcAft>
            </a:pPr>
            <a:r>
              <a:rPr lang="en-US" b="0" i="0" u="none" strike="noStrike" dirty="0">
                <a:solidFill>
                  <a:srgbClr val="404040"/>
                </a:solidFill>
                <a:effectLst/>
                <a:latin typeface="Arial" panose="020B0604020202020204" pitchFamily="34" charset="0"/>
              </a:rPr>
              <a:t>We begin today by acknowledging that we are holding our gathering on the land of the Nisenan Nations, the location of the ASCCC Office on One Capitol Mall, Sacramento, and the </a:t>
            </a:r>
            <a:r>
              <a:rPr lang="en-US" b="0" i="0" u="none" strike="noStrike" dirty="0" err="1">
                <a:solidFill>
                  <a:srgbClr val="404040"/>
                </a:solidFill>
                <a:effectLst/>
                <a:latin typeface="Arial" panose="020B0604020202020204" pitchFamily="34" charset="0"/>
              </a:rPr>
              <a:t>Tongva</a:t>
            </a:r>
            <a:r>
              <a:rPr lang="en-US" b="0" i="0" u="none" strike="noStrike" dirty="0">
                <a:solidFill>
                  <a:srgbClr val="404040"/>
                </a:solidFill>
                <a:effectLst/>
                <a:latin typeface="Arial" panose="020B0604020202020204" pitchFamily="34" charset="0"/>
              </a:rPr>
              <a:t> Nations, where I am currently located in what is now called La Mirada. We recognize the sovereign people who have lived and continue to live here. We recognize the Nisenan and </a:t>
            </a:r>
            <a:r>
              <a:rPr lang="en-US" b="0" i="0" u="none" strike="noStrike" dirty="0" err="1">
                <a:solidFill>
                  <a:srgbClr val="404040"/>
                </a:solidFill>
                <a:effectLst/>
                <a:latin typeface="Arial" panose="020B0604020202020204" pitchFamily="34" charset="0"/>
              </a:rPr>
              <a:t>Tongva</a:t>
            </a:r>
            <a:r>
              <a:rPr lang="en-US" b="0" i="0" u="none" strike="noStrike" dirty="0">
                <a:solidFill>
                  <a:srgbClr val="404040"/>
                </a:solidFill>
                <a:effectLst/>
                <a:latin typeface="Arial" panose="020B0604020202020204" pitchFamily="34" charset="0"/>
              </a:rPr>
              <a:t> Nations and their spiritual connection to the ocean and the land as the first stewards and the traditional caretakers of these areas. </a:t>
            </a:r>
            <a:endParaRPr lang="en-US" sz="3200" b="0" dirty="0">
              <a:effectLst/>
            </a:endParaRPr>
          </a:p>
          <a:p>
            <a:pPr rtl="0">
              <a:spcBef>
                <a:spcPts val="1000"/>
              </a:spcBef>
              <a:spcAft>
                <a:spcPts val="0"/>
              </a:spcAft>
            </a:pPr>
            <a:r>
              <a:rPr lang="en-US" b="0" i="0" u="none" strike="noStrike" dirty="0">
                <a:solidFill>
                  <a:srgbClr val="404040"/>
                </a:solidFill>
                <a:effectLst/>
                <a:latin typeface="Arial" panose="020B0604020202020204" pitchFamily="34" charset="0"/>
              </a:rPr>
              <a:t>As we begin, we thank them for their strength, perseverance, and resistance. We also wish to acknowledge the other Indigenous Peoples who now call these areas their home, for their shared struggle to maintain their cultures, languages, worldview, and identities in our diverse cities. </a:t>
            </a:r>
            <a:br>
              <a:rPr lang="en-US" sz="3200" dirty="0"/>
            </a:br>
            <a:endParaRPr lang="en-US" sz="3200" dirty="0"/>
          </a:p>
        </p:txBody>
      </p:sp>
      <p:sp>
        <p:nvSpPr>
          <p:cNvPr id="4" name="Slide Number Placeholder 3">
            <a:extLst>
              <a:ext uri="{FF2B5EF4-FFF2-40B4-BE49-F238E27FC236}">
                <a16:creationId xmlns:a16="http://schemas.microsoft.com/office/drawing/2014/main" id="{61CD805E-B789-430E-89F2-8C64BACA0F38}"/>
              </a:ext>
            </a:extLst>
          </p:cNvPr>
          <p:cNvSpPr>
            <a:spLocks noGrp="1"/>
          </p:cNvSpPr>
          <p:nvPr>
            <p:ph type="sldNum" sz="quarter" idx="10"/>
          </p:nvPr>
        </p:nvSpPr>
        <p:spPr/>
        <p:txBody>
          <a:bodyPr/>
          <a:lstStyle/>
          <a:p>
            <a:pPr>
              <a:defRPr/>
            </a:pPr>
            <a:fld id="{68B9F06C-3E18-7D4A-8620-170A4BF71910}" type="slidenum">
              <a:rPr lang="en-US" altLang="en-US" smtClean="0"/>
              <a:pPr>
                <a:defRPr/>
              </a:pPr>
              <a:t>3</a:t>
            </a:fld>
            <a:endParaRPr lang="en-US" altLang="en-US"/>
          </a:p>
        </p:txBody>
      </p:sp>
    </p:spTree>
    <p:extLst>
      <p:ext uri="{BB962C8B-B14F-4D97-AF65-F5344CB8AC3E}">
        <p14:creationId xmlns:p14="http://schemas.microsoft.com/office/powerpoint/2010/main" val="10956159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4" name="Picture 3">
            <a:extLst>
              <a:ext uri="{FF2B5EF4-FFF2-40B4-BE49-F238E27FC236}">
                <a16:creationId xmlns:a16="http://schemas.microsoft.com/office/drawing/2014/main" id="{8EAACCD0-5269-44D1-A712-4747321691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65502" cy="5176911"/>
          </a:xfrm>
          <a:prstGeom prst="rect">
            <a:avLst/>
          </a:prstGeom>
        </p:spPr>
      </p:pic>
      <p:sp>
        <p:nvSpPr>
          <p:cNvPr id="5" name="Rectangle 4">
            <a:extLst>
              <a:ext uri="{FF2B5EF4-FFF2-40B4-BE49-F238E27FC236}">
                <a16:creationId xmlns:a16="http://schemas.microsoft.com/office/drawing/2014/main" id="{70F2F97E-CC47-4CC3-BEE4-81B384DD21E1}"/>
              </a:ext>
            </a:extLst>
          </p:cNvPr>
          <p:cNvSpPr/>
          <p:nvPr/>
        </p:nvSpPr>
        <p:spPr>
          <a:xfrm>
            <a:off x="0" y="5176911"/>
            <a:ext cx="12365502" cy="168108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Shape 103"/>
          <p:cNvSpPr txBox="1">
            <a:spLocks noGrp="1"/>
          </p:cNvSpPr>
          <p:nvPr>
            <p:ph type="title"/>
          </p:nvPr>
        </p:nvSpPr>
        <p:spPr>
          <a:xfrm>
            <a:off x="188464" y="5081551"/>
            <a:ext cx="3383719" cy="1615812"/>
          </a:xfrm>
          <a:prstGeom prst="rect">
            <a:avLst/>
          </a:prstGeom>
        </p:spPr>
        <p:txBody>
          <a:bodyPr lIns="121900" tIns="121900" rIns="121900" bIns="121900" anchor="t" anchorCtr="0">
            <a:noAutofit/>
          </a:bodyPr>
          <a:lstStyle/>
          <a:p>
            <a:br>
              <a:rPr lang="en" dirty="0"/>
            </a:br>
            <a:r>
              <a:rPr lang="en" sz="3600" dirty="0"/>
              <a:t>FRESNO CITY </a:t>
            </a:r>
            <a:br>
              <a:rPr lang="en" sz="3600" dirty="0"/>
            </a:br>
            <a:r>
              <a:rPr lang="en" sz="3600" dirty="0"/>
              <a:t>COLLEGE</a:t>
            </a:r>
            <a:endParaRPr lang="en" sz="4600" dirty="0"/>
          </a:p>
        </p:txBody>
      </p:sp>
      <p:pic>
        <p:nvPicPr>
          <p:cNvPr id="1026" name="Picture 2" descr="https://online.fresnocitycollege.edu/gs/site/files/fcc_logo_wordmark_centered_k.png"/>
          <p:cNvPicPr>
            <a:picLocks noChangeAspect="1" noChangeArrowheads="1"/>
          </p:cNvPicPr>
          <p:nvPr/>
        </p:nvPicPr>
        <p:blipFill rotWithShape="1">
          <a:blip r:embed="rId4" cstate="print">
            <a:biLevel thresh="25000"/>
            <a:extLst>
              <a:ext uri="{28A0092B-C50C-407E-A947-70E740481C1C}">
                <a14:useLocalDpi xmlns:a14="http://schemas.microsoft.com/office/drawing/2010/main" val="0"/>
              </a:ext>
            </a:extLst>
          </a:blip>
          <a:srcRect b="31921"/>
          <a:stretch/>
        </p:blipFill>
        <p:spPr bwMode="auto">
          <a:xfrm>
            <a:off x="2504090" y="5550599"/>
            <a:ext cx="3568747" cy="1146764"/>
          </a:xfrm>
          <a:prstGeom prst="rect">
            <a:avLst/>
          </a:prstGeom>
          <a:noFill/>
          <a:extLst>
            <a:ext uri="{909E8E84-426E-40DD-AFC4-6F175D3DCCD1}">
              <a14:hiddenFill xmlns:a14="http://schemas.microsoft.com/office/drawing/2010/main">
                <a:solidFill>
                  <a:srgbClr val="FFFFFF"/>
                </a:solidFill>
              </a14:hiddenFill>
            </a:ext>
          </a:extLst>
        </p:spPr>
      </p:pic>
      <p:sp>
        <p:nvSpPr>
          <p:cNvPr id="8" name="Shape 103">
            <a:extLst>
              <a:ext uri="{FF2B5EF4-FFF2-40B4-BE49-F238E27FC236}">
                <a16:creationId xmlns:a16="http://schemas.microsoft.com/office/drawing/2014/main" id="{B0125382-F5AB-4209-AF43-961D6D367184}"/>
              </a:ext>
            </a:extLst>
          </p:cNvPr>
          <p:cNvSpPr txBox="1">
            <a:spLocks/>
          </p:cNvSpPr>
          <p:nvPr/>
        </p:nvSpPr>
        <p:spPr>
          <a:xfrm>
            <a:off x="4990676" y="4351421"/>
            <a:ext cx="7727529" cy="3332068"/>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None/>
              <a:defRPr sz="3200" b="1" i="0" u="none" strike="noStrike" cap="none">
                <a:solidFill>
                  <a:srgbClr val="FFFFFF"/>
                </a:solidFill>
                <a:latin typeface="Muli"/>
                <a:ea typeface="Muli"/>
                <a:cs typeface="Muli"/>
                <a:sym typeface="Muli"/>
              </a:defRPr>
            </a:lvl1pPr>
            <a:lvl2pPr lvl="1" rtl="0">
              <a:spcBef>
                <a:spcPts val="0"/>
              </a:spcBef>
              <a:buNone/>
              <a:defRPr sz="3200" b="1">
                <a:solidFill>
                  <a:srgbClr val="FFFFFF"/>
                </a:solidFill>
                <a:latin typeface="Muli"/>
                <a:ea typeface="Muli"/>
                <a:cs typeface="Muli"/>
                <a:sym typeface="Muli"/>
              </a:defRPr>
            </a:lvl2pPr>
            <a:lvl3pPr lvl="2" rtl="0">
              <a:spcBef>
                <a:spcPts val="0"/>
              </a:spcBef>
              <a:buNone/>
              <a:defRPr sz="3200" b="1">
                <a:solidFill>
                  <a:srgbClr val="FFFFFF"/>
                </a:solidFill>
                <a:latin typeface="Muli"/>
                <a:ea typeface="Muli"/>
                <a:cs typeface="Muli"/>
                <a:sym typeface="Muli"/>
              </a:defRPr>
            </a:lvl3pPr>
            <a:lvl4pPr lvl="3" rtl="0">
              <a:spcBef>
                <a:spcPts val="0"/>
              </a:spcBef>
              <a:buNone/>
              <a:defRPr sz="3200" b="1">
                <a:solidFill>
                  <a:srgbClr val="FFFFFF"/>
                </a:solidFill>
                <a:latin typeface="Muli"/>
                <a:ea typeface="Muli"/>
                <a:cs typeface="Muli"/>
                <a:sym typeface="Muli"/>
              </a:defRPr>
            </a:lvl4pPr>
            <a:lvl5pPr lvl="4" rtl="0">
              <a:spcBef>
                <a:spcPts val="0"/>
              </a:spcBef>
              <a:buNone/>
              <a:defRPr sz="3200" b="1">
                <a:solidFill>
                  <a:srgbClr val="FFFFFF"/>
                </a:solidFill>
                <a:latin typeface="Muli"/>
                <a:ea typeface="Muli"/>
                <a:cs typeface="Muli"/>
                <a:sym typeface="Muli"/>
              </a:defRPr>
            </a:lvl5pPr>
            <a:lvl6pPr lvl="5" rtl="0">
              <a:spcBef>
                <a:spcPts val="0"/>
              </a:spcBef>
              <a:buNone/>
              <a:defRPr sz="3200" b="1">
                <a:solidFill>
                  <a:srgbClr val="FFFFFF"/>
                </a:solidFill>
                <a:latin typeface="Muli"/>
                <a:ea typeface="Muli"/>
                <a:cs typeface="Muli"/>
                <a:sym typeface="Muli"/>
              </a:defRPr>
            </a:lvl6pPr>
            <a:lvl7pPr lvl="6" rtl="0">
              <a:spcBef>
                <a:spcPts val="0"/>
              </a:spcBef>
              <a:buNone/>
              <a:defRPr sz="3200" b="1">
                <a:solidFill>
                  <a:srgbClr val="FFFFFF"/>
                </a:solidFill>
                <a:latin typeface="Muli"/>
                <a:ea typeface="Muli"/>
                <a:cs typeface="Muli"/>
                <a:sym typeface="Muli"/>
              </a:defRPr>
            </a:lvl7pPr>
            <a:lvl8pPr lvl="7" rtl="0">
              <a:spcBef>
                <a:spcPts val="0"/>
              </a:spcBef>
              <a:buNone/>
              <a:defRPr sz="3200" b="1">
                <a:solidFill>
                  <a:srgbClr val="FFFFFF"/>
                </a:solidFill>
                <a:latin typeface="Muli"/>
                <a:ea typeface="Muli"/>
                <a:cs typeface="Muli"/>
                <a:sym typeface="Muli"/>
              </a:defRPr>
            </a:lvl8pPr>
            <a:lvl9pPr lvl="8" rtl="0">
              <a:spcBef>
                <a:spcPts val="0"/>
              </a:spcBef>
              <a:buNone/>
              <a:defRPr sz="3200" b="1">
                <a:solidFill>
                  <a:srgbClr val="FFFFFF"/>
                </a:solidFill>
                <a:latin typeface="Muli"/>
                <a:ea typeface="Muli"/>
                <a:cs typeface="Muli"/>
                <a:sym typeface="Muli"/>
              </a:defRPr>
            </a:lvl9pPr>
          </a:lstStyle>
          <a:p>
            <a:pPr algn="l"/>
            <a:br>
              <a:rPr lang="en" kern="0" dirty="0"/>
            </a:br>
            <a:br>
              <a:rPr lang="en" kern="0" dirty="0"/>
            </a:br>
            <a:r>
              <a:rPr lang="en-US" sz="3600" kern="0" dirty="0"/>
              <a:t>United Southeast Asian American Academic Program (USEAA)</a:t>
            </a:r>
            <a:endParaRPr lang="en" sz="3600" kern="0" dirty="0"/>
          </a:p>
        </p:txBody>
      </p:sp>
    </p:spTree>
    <p:extLst>
      <p:ext uri="{BB962C8B-B14F-4D97-AF65-F5344CB8AC3E}">
        <p14:creationId xmlns:p14="http://schemas.microsoft.com/office/powerpoint/2010/main" val="3425597378"/>
      </p:ext>
    </p:extLst>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53417" y="303796"/>
            <a:ext cx="6654800" cy="847578"/>
          </a:xfrm>
          <a:prstGeom prst="rect">
            <a:avLst/>
          </a:prstGeom>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2800" b="1" dirty="0">
                <a:solidFill>
                  <a:schemeClr val="tx1"/>
                </a:solidFill>
              </a:rPr>
              <a:t>USEAA Program:</a:t>
            </a:r>
          </a:p>
        </p:txBody>
      </p:sp>
      <p:sp>
        <p:nvSpPr>
          <p:cNvPr id="5" name="Content Placeholder 2"/>
          <p:cNvSpPr>
            <a:spLocks noGrp="1"/>
          </p:cNvSpPr>
          <p:nvPr>
            <p:ph sz="half" idx="1"/>
          </p:nvPr>
        </p:nvSpPr>
        <p:spPr>
          <a:xfrm>
            <a:off x="1675518" y="1179060"/>
            <a:ext cx="10058400" cy="2506226"/>
          </a:xfrm>
        </p:spPr>
        <p:txBody>
          <a:bodyPr>
            <a:normAutofit fontScale="77500" lnSpcReduction="20000"/>
          </a:bodyPr>
          <a:lstStyle/>
          <a:p>
            <a:pPr marL="342900" lvl="1" indent="-342900">
              <a:buFont typeface="Arial" panose="020B0604020202020204" pitchFamily="34" charset="0"/>
              <a:buChar char="•"/>
            </a:pPr>
            <a:r>
              <a:rPr lang="en-US" sz="2600" u="sng" dirty="0">
                <a:solidFill>
                  <a:schemeClr val="tx1"/>
                </a:solidFill>
                <a:latin typeface="Yu Mincho"/>
                <a:ea typeface="Yu Mincho"/>
              </a:rPr>
              <a:t>Founded in 1999</a:t>
            </a:r>
            <a:r>
              <a:rPr lang="en-US" sz="2600" dirty="0">
                <a:solidFill>
                  <a:schemeClr val="tx1"/>
                </a:solidFill>
                <a:latin typeface="Yu Mincho"/>
                <a:ea typeface="Yu Mincho"/>
              </a:rPr>
              <a:t>: Inspired by PUENTE, USEAA was co-founded by Lee Herrick (English instructor)  and Victor Yang (Academic Counselor) to meet the needs of our Southeast Asian American students. </a:t>
            </a:r>
            <a:endParaRPr lang="en-US" sz="2600" dirty="0">
              <a:solidFill>
                <a:schemeClr val="tx1"/>
              </a:solidFill>
              <a:latin typeface="Yu Mincho" panose="02020400000000000000" pitchFamily="18" charset="-128"/>
              <a:ea typeface="Yu Mincho" panose="02020400000000000000" pitchFamily="18" charset="-128"/>
            </a:endParaRPr>
          </a:p>
          <a:p>
            <a:pPr marL="342900" lvl="1" indent="-342900">
              <a:buFont typeface="Arial" panose="020B0604020202020204" pitchFamily="34" charset="0"/>
              <a:buChar char="•"/>
            </a:pPr>
            <a:endParaRPr lang="en-US" sz="2600" dirty="0">
              <a:solidFill>
                <a:schemeClr val="tx1"/>
              </a:solidFill>
              <a:latin typeface="Yu Mincho" panose="02020400000000000000" pitchFamily="18" charset="-128"/>
              <a:ea typeface="Yu Mincho" panose="02020400000000000000" pitchFamily="18" charset="-128"/>
            </a:endParaRPr>
          </a:p>
          <a:p>
            <a:pPr marL="342900" lvl="1" indent="-342900">
              <a:buFont typeface="Arial" panose="020B0604020202020204" pitchFamily="34" charset="0"/>
              <a:buChar char="•"/>
            </a:pPr>
            <a:r>
              <a:rPr lang="en-US" sz="2600" u="sng" dirty="0">
                <a:solidFill>
                  <a:schemeClr val="tx1"/>
                </a:solidFill>
                <a:latin typeface="Yu Mincho"/>
                <a:ea typeface="Yu Mincho"/>
              </a:rPr>
              <a:t>Mission: </a:t>
            </a:r>
            <a:r>
              <a:rPr lang="en-US" sz="2600" dirty="0">
                <a:solidFill>
                  <a:schemeClr val="tx1"/>
                </a:solidFill>
                <a:latin typeface="Yu Mincho"/>
                <a:ea typeface="Yu Mincho"/>
              </a:rPr>
              <a:t>To provide comprehensive support services for program students to enhance their academic success and contribute to their social and cultural development. </a:t>
            </a:r>
            <a:endParaRPr lang="en-US" sz="2600" dirty="0">
              <a:solidFill>
                <a:schemeClr val="tx1"/>
              </a:solidFill>
              <a:latin typeface="Yu Mincho" panose="02020400000000000000" pitchFamily="18" charset="-128"/>
              <a:ea typeface="Yu Mincho" panose="02020400000000000000" pitchFamily="18" charset="-128"/>
            </a:endParaRPr>
          </a:p>
          <a:p>
            <a:pPr marL="342900" lvl="1" indent="-342900">
              <a:buFont typeface="Arial" panose="020B0604020202020204" pitchFamily="34" charset="0"/>
              <a:buChar char="•"/>
            </a:pPr>
            <a:endParaRPr lang="en-US" sz="2600" dirty="0">
              <a:solidFill>
                <a:schemeClr val="tx1"/>
              </a:solidFill>
              <a:latin typeface="Yu Mincho" panose="02020400000000000000" pitchFamily="18" charset="-128"/>
              <a:ea typeface="Yu Mincho" panose="02020400000000000000" pitchFamily="18" charset="-128"/>
            </a:endParaRPr>
          </a:p>
          <a:p>
            <a:pPr marL="342900" lvl="1" indent="-342900">
              <a:buFont typeface="Arial" panose="020B0604020202020204" pitchFamily="34" charset="0"/>
              <a:buChar char="•"/>
            </a:pPr>
            <a:r>
              <a:rPr lang="en-US" sz="2600" dirty="0">
                <a:solidFill>
                  <a:schemeClr val="tx1"/>
                </a:solidFill>
                <a:latin typeface="Yu Mincho"/>
                <a:ea typeface="Yu Mincho"/>
              </a:rPr>
              <a:t>The focus is on the Southeast Asian American cultures and experiences; however, the program is open to all students.</a:t>
            </a:r>
          </a:p>
          <a:p>
            <a:pPr marL="457200" lvl="1"/>
            <a:endParaRPr lang="en-US" b="1" dirty="0">
              <a:solidFill>
                <a:schemeClr val="bg1"/>
              </a:solidFill>
            </a:endParaRPr>
          </a:p>
          <a:p>
            <a:pPr marL="457200" lvl="1"/>
            <a:endParaRPr lang="en-US" b="1" dirty="0">
              <a:solidFill>
                <a:schemeClr val="bg1"/>
              </a:solidFill>
            </a:endParaRPr>
          </a:p>
          <a:p>
            <a:pPr marL="320040"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6" name="Content Placeholder 2"/>
          <p:cNvSpPr txBox="1">
            <a:spLocks/>
          </p:cNvSpPr>
          <p:nvPr/>
        </p:nvSpPr>
        <p:spPr>
          <a:xfrm>
            <a:off x="1207847" y="4386330"/>
            <a:ext cx="10305385" cy="250622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lvl="1">
              <a:spcAft>
                <a:spcPts val="1200"/>
              </a:spcAft>
            </a:pPr>
            <a:r>
              <a:rPr lang="en-US" dirty="0">
                <a:latin typeface="Yu Mincho"/>
                <a:ea typeface="Yu Mincho"/>
              </a:rPr>
              <a:t>To create and nurture a supportive learning community where students feel connected and have a sense of belonging on campus, so they can thrive. </a:t>
            </a:r>
            <a:endParaRPr lang="en-US" dirty="0">
              <a:latin typeface="Yu Mincho" panose="02020400000000000000" pitchFamily="18" charset="-128"/>
              <a:ea typeface="Yu Mincho" panose="02020400000000000000" pitchFamily="18" charset="-128"/>
            </a:endParaRPr>
          </a:p>
          <a:p>
            <a:pPr lvl="1">
              <a:spcAft>
                <a:spcPts val="1200"/>
              </a:spcAft>
            </a:pPr>
            <a:r>
              <a:rPr lang="en-US" dirty="0">
                <a:latin typeface="Yu Mincho"/>
                <a:ea typeface="Yu Mincho"/>
              </a:rPr>
              <a:t>To increase the number of Southeast Asian students who transfer to four-year universities. </a:t>
            </a:r>
            <a:endParaRPr lang="en-US" dirty="0">
              <a:latin typeface="Yu Mincho" panose="02020400000000000000" pitchFamily="18" charset="-128"/>
              <a:ea typeface="Yu Mincho" panose="02020400000000000000" pitchFamily="18" charset="-128"/>
            </a:endParaRPr>
          </a:p>
          <a:p>
            <a:pPr lvl="1">
              <a:spcAft>
                <a:spcPts val="1200"/>
              </a:spcAft>
            </a:pPr>
            <a:r>
              <a:rPr lang="en-US" dirty="0">
                <a:latin typeface="Yu Mincho"/>
                <a:ea typeface="Yu Mincho"/>
              </a:rPr>
              <a:t>To develop future leaders by providing program students with opportunities for civic engagement and volunteerism. </a:t>
            </a:r>
            <a:endParaRPr lang="en-US" dirty="0">
              <a:latin typeface="Yu Mincho" panose="02020400000000000000" pitchFamily="18" charset="-128"/>
              <a:ea typeface="Yu Mincho" panose="02020400000000000000" pitchFamily="18" charset="-128"/>
            </a:endParaRPr>
          </a:p>
          <a:p>
            <a:pPr marL="457200" lvl="1" indent="0">
              <a:buNone/>
            </a:pPr>
            <a:endParaRPr lang="en-US" b="1" dirty="0"/>
          </a:p>
          <a:p>
            <a:pPr marL="457200" lvl="1" indent="0">
              <a:buNone/>
            </a:pPr>
            <a:endParaRPr lang="en-US" b="1" dirty="0"/>
          </a:p>
          <a:p>
            <a:pPr marL="320040" lvl="1" indent="0">
              <a:buNone/>
            </a:pPr>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8" name="Title 1">
            <a:extLst>
              <a:ext uri="{FF2B5EF4-FFF2-40B4-BE49-F238E27FC236}">
                <a16:creationId xmlns:a16="http://schemas.microsoft.com/office/drawing/2014/main" id="{35E35A97-5C50-4462-89CB-9C5302959288}"/>
              </a:ext>
            </a:extLst>
          </p:cNvPr>
          <p:cNvSpPr txBox="1">
            <a:spLocks/>
          </p:cNvSpPr>
          <p:nvPr/>
        </p:nvSpPr>
        <p:spPr>
          <a:xfrm>
            <a:off x="1207848" y="3423721"/>
            <a:ext cx="6654800" cy="847578"/>
          </a:xfrm>
          <a:prstGeom prst="rect">
            <a:avLst/>
          </a:prstGeom>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2800" b="1" dirty="0">
                <a:solidFill>
                  <a:schemeClr val="tx1"/>
                </a:solidFill>
              </a:rPr>
              <a:t>USEAA Goals:</a:t>
            </a:r>
          </a:p>
        </p:txBody>
      </p:sp>
    </p:spTree>
    <p:extLst>
      <p:ext uri="{BB962C8B-B14F-4D97-AF65-F5344CB8AC3E}">
        <p14:creationId xmlns:p14="http://schemas.microsoft.com/office/powerpoint/2010/main" val="295333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additive="base">
                                        <p:cTn id="1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 calcmode="lin" valueType="num">
                                      <p:cBhvr additive="base">
                                        <p:cTn id="1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additive="base">
                                        <p:cTn id="2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additive="base">
                                        <p:cTn id="2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 calcmode="lin" valueType="num">
                                      <p:cBhvr additive="base">
                                        <p:cTn id="2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5734532" y="1306791"/>
          <a:ext cx="6371647" cy="47188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1">
            <a:extLst>
              <a:ext uri="{FF2B5EF4-FFF2-40B4-BE49-F238E27FC236}">
                <a16:creationId xmlns:a16="http://schemas.microsoft.com/office/drawing/2014/main" id="{FAB7231B-C582-4A32-8373-C06846DCCCCD}"/>
              </a:ext>
            </a:extLst>
          </p:cNvPr>
          <p:cNvSpPr txBox="1">
            <a:spLocks/>
          </p:cNvSpPr>
          <p:nvPr/>
        </p:nvSpPr>
        <p:spPr>
          <a:xfrm>
            <a:off x="1360042" y="313814"/>
            <a:ext cx="3980915" cy="847578"/>
          </a:xfrm>
          <a:prstGeom prst="rect">
            <a:avLst/>
          </a:prstGeom>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2800" b="1" dirty="0">
                <a:solidFill>
                  <a:schemeClr val="tx1"/>
                </a:solidFill>
              </a:rPr>
              <a:t>USEAA Program Data:</a:t>
            </a:r>
          </a:p>
        </p:txBody>
      </p:sp>
      <p:sp>
        <p:nvSpPr>
          <p:cNvPr id="19" name="Hexagon 18">
            <a:extLst>
              <a:ext uri="{FF2B5EF4-FFF2-40B4-BE49-F238E27FC236}">
                <a16:creationId xmlns:a16="http://schemas.microsoft.com/office/drawing/2014/main" id="{8038CEA6-4B03-46A0-91D5-E669EF3AFF66}"/>
              </a:ext>
            </a:extLst>
          </p:cNvPr>
          <p:cNvSpPr/>
          <p:nvPr/>
        </p:nvSpPr>
        <p:spPr>
          <a:xfrm rot="5400000">
            <a:off x="2848697" y="1628389"/>
            <a:ext cx="1159169" cy="1321589"/>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id="{B437D942-8959-4B28-8423-4E15F249A28D}"/>
              </a:ext>
            </a:extLst>
          </p:cNvPr>
          <p:cNvSpPr/>
          <p:nvPr/>
        </p:nvSpPr>
        <p:spPr>
          <a:xfrm rot="5400000">
            <a:off x="4242611" y="2927619"/>
            <a:ext cx="1159169" cy="1321589"/>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a:extLst>
              <a:ext uri="{FF2B5EF4-FFF2-40B4-BE49-F238E27FC236}">
                <a16:creationId xmlns:a16="http://schemas.microsoft.com/office/drawing/2014/main" id="{87829802-A6E9-4DE7-AF4D-38CF59D17C00}"/>
              </a:ext>
            </a:extLst>
          </p:cNvPr>
          <p:cNvSpPr/>
          <p:nvPr/>
        </p:nvSpPr>
        <p:spPr>
          <a:xfrm rot="5400000">
            <a:off x="2855333" y="2930109"/>
            <a:ext cx="1159169" cy="1321589"/>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a:extLst>
              <a:ext uri="{FF2B5EF4-FFF2-40B4-BE49-F238E27FC236}">
                <a16:creationId xmlns:a16="http://schemas.microsoft.com/office/drawing/2014/main" id="{2747D8C8-2E03-4C64-84CC-DF55F0D79129}"/>
              </a:ext>
            </a:extLst>
          </p:cNvPr>
          <p:cNvSpPr/>
          <p:nvPr/>
        </p:nvSpPr>
        <p:spPr>
          <a:xfrm rot="5400000">
            <a:off x="1441252" y="2945668"/>
            <a:ext cx="1159169" cy="1321589"/>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a:extLst>
              <a:ext uri="{FF2B5EF4-FFF2-40B4-BE49-F238E27FC236}">
                <a16:creationId xmlns:a16="http://schemas.microsoft.com/office/drawing/2014/main" id="{28CD388F-4F87-40E3-A388-EDA8A1406392}"/>
              </a:ext>
            </a:extLst>
          </p:cNvPr>
          <p:cNvSpPr/>
          <p:nvPr/>
        </p:nvSpPr>
        <p:spPr>
          <a:xfrm rot="5400000">
            <a:off x="3574299" y="3925231"/>
            <a:ext cx="1159169" cy="1321589"/>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4FEE47C-74EE-4C54-BDFB-3B0A87BABDA8}"/>
              </a:ext>
            </a:extLst>
          </p:cNvPr>
          <p:cNvSpPr/>
          <p:nvPr/>
        </p:nvSpPr>
        <p:spPr>
          <a:xfrm rot="5400000">
            <a:off x="2167061" y="3886851"/>
            <a:ext cx="1159169" cy="1321589"/>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5FFDA46-181C-4FD9-ACF7-851FCE8366FE}"/>
              </a:ext>
            </a:extLst>
          </p:cNvPr>
          <p:cNvSpPr txBox="1"/>
          <p:nvPr/>
        </p:nvSpPr>
        <p:spPr>
          <a:xfrm>
            <a:off x="2828534" y="1974490"/>
            <a:ext cx="1271804" cy="584775"/>
          </a:xfrm>
          <a:prstGeom prst="rect">
            <a:avLst/>
          </a:prstGeom>
          <a:noFill/>
        </p:spPr>
        <p:txBody>
          <a:bodyPr wrap="square" rtlCol="0">
            <a:spAutoFit/>
          </a:bodyPr>
          <a:lstStyle/>
          <a:p>
            <a:r>
              <a:rPr lang="en-US" sz="1600" dirty="0"/>
              <a:t>30 students per cohort</a:t>
            </a:r>
          </a:p>
        </p:txBody>
      </p:sp>
      <p:sp>
        <p:nvSpPr>
          <p:cNvPr id="29" name="TextBox 28">
            <a:extLst>
              <a:ext uri="{FF2B5EF4-FFF2-40B4-BE49-F238E27FC236}">
                <a16:creationId xmlns:a16="http://schemas.microsoft.com/office/drawing/2014/main" id="{A4E199E2-2990-4860-87E8-33DB6757914C}"/>
              </a:ext>
            </a:extLst>
          </p:cNvPr>
          <p:cNvSpPr txBox="1"/>
          <p:nvPr/>
        </p:nvSpPr>
        <p:spPr>
          <a:xfrm>
            <a:off x="3521911" y="4167998"/>
            <a:ext cx="1271804" cy="1015663"/>
          </a:xfrm>
          <a:prstGeom prst="rect">
            <a:avLst/>
          </a:prstGeom>
          <a:noFill/>
        </p:spPr>
        <p:txBody>
          <a:bodyPr wrap="square" rtlCol="0">
            <a:spAutoFit/>
          </a:bodyPr>
          <a:lstStyle/>
          <a:p>
            <a:pPr algn="ctr"/>
            <a:r>
              <a:rPr lang="en-US" sz="1200"/>
              <a:t>Average 8-10 units completed compared to 6 units FCC Overall</a:t>
            </a:r>
          </a:p>
        </p:txBody>
      </p:sp>
      <p:sp>
        <p:nvSpPr>
          <p:cNvPr id="30" name="TextBox 29">
            <a:extLst>
              <a:ext uri="{FF2B5EF4-FFF2-40B4-BE49-F238E27FC236}">
                <a16:creationId xmlns:a16="http://schemas.microsoft.com/office/drawing/2014/main" id="{76906A9A-B814-4831-A9FF-006285817EC5}"/>
              </a:ext>
            </a:extLst>
          </p:cNvPr>
          <p:cNvSpPr txBox="1"/>
          <p:nvPr/>
        </p:nvSpPr>
        <p:spPr>
          <a:xfrm>
            <a:off x="1416211" y="3219135"/>
            <a:ext cx="1321589" cy="769441"/>
          </a:xfrm>
          <a:prstGeom prst="rect">
            <a:avLst/>
          </a:prstGeom>
          <a:noFill/>
        </p:spPr>
        <p:txBody>
          <a:bodyPr wrap="square" rtlCol="0">
            <a:spAutoFit/>
          </a:bodyPr>
          <a:lstStyle/>
          <a:p>
            <a:r>
              <a:rPr lang="en-US" sz="1100"/>
              <a:t>Higher Success Rate with English Course compared to Non-Program</a:t>
            </a:r>
          </a:p>
        </p:txBody>
      </p:sp>
      <p:sp>
        <p:nvSpPr>
          <p:cNvPr id="32" name="TextBox 31">
            <a:extLst>
              <a:ext uri="{FF2B5EF4-FFF2-40B4-BE49-F238E27FC236}">
                <a16:creationId xmlns:a16="http://schemas.microsoft.com/office/drawing/2014/main" id="{462BA651-7BAE-4C6A-BE41-FB8DB85F80B6}"/>
              </a:ext>
            </a:extLst>
          </p:cNvPr>
          <p:cNvSpPr txBox="1"/>
          <p:nvPr/>
        </p:nvSpPr>
        <p:spPr>
          <a:xfrm>
            <a:off x="2087068" y="4059355"/>
            <a:ext cx="1271804" cy="938719"/>
          </a:xfrm>
          <a:prstGeom prst="rect">
            <a:avLst/>
          </a:prstGeom>
          <a:noFill/>
        </p:spPr>
        <p:txBody>
          <a:bodyPr wrap="square" rtlCol="0">
            <a:spAutoFit/>
          </a:bodyPr>
          <a:lstStyle/>
          <a:p>
            <a:pPr algn="ctr"/>
            <a:r>
              <a:rPr lang="en-US" sz="1100"/>
              <a:t>Program students attempt and  complete more semester units. </a:t>
            </a:r>
          </a:p>
        </p:txBody>
      </p:sp>
      <p:sp>
        <p:nvSpPr>
          <p:cNvPr id="33" name="TextBox 32">
            <a:extLst>
              <a:ext uri="{FF2B5EF4-FFF2-40B4-BE49-F238E27FC236}">
                <a16:creationId xmlns:a16="http://schemas.microsoft.com/office/drawing/2014/main" id="{C3EF5FD6-8BE9-4125-98D0-6EA9257B4184}"/>
              </a:ext>
            </a:extLst>
          </p:cNvPr>
          <p:cNvSpPr txBox="1"/>
          <p:nvPr/>
        </p:nvSpPr>
        <p:spPr>
          <a:xfrm>
            <a:off x="4178777" y="3157392"/>
            <a:ext cx="1271804" cy="830997"/>
          </a:xfrm>
          <a:prstGeom prst="rect">
            <a:avLst/>
          </a:prstGeom>
          <a:noFill/>
        </p:spPr>
        <p:txBody>
          <a:bodyPr wrap="square" rtlCol="0">
            <a:spAutoFit/>
          </a:bodyPr>
          <a:lstStyle/>
          <a:p>
            <a:pPr algn="ctr"/>
            <a:r>
              <a:rPr lang="en-US" sz="1200"/>
              <a:t>Persistence Rate 74-88% vs. 60% FCC Overall</a:t>
            </a:r>
          </a:p>
        </p:txBody>
      </p:sp>
      <p:sp>
        <p:nvSpPr>
          <p:cNvPr id="34" name="TextBox 33">
            <a:extLst>
              <a:ext uri="{FF2B5EF4-FFF2-40B4-BE49-F238E27FC236}">
                <a16:creationId xmlns:a16="http://schemas.microsoft.com/office/drawing/2014/main" id="{5BB874F5-8DFB-459B-B5DC-C0D920A93176}"/>
              </a:ext>
            </a:extLst>
          </p:cNvPr>
          <p:cNvSpPr txBox="1"/>
          <p:nvPr/>
        </p:nvSpPr>
        <p:spPr>
          <a:xfrm>
            <a:off x="2774123" y="3253973"/>
            <a:ext cx="1308318" cy="830997"/>
          </a:xfrm>
          <a:prstGeom prst="rect">
            <a:avLst/>
          </a:prstGeom>
          <a:noFill/>
        </p:spPr>
        <p:txBody>
          <a:bodyPr wrap="square" rtlCol="0">
            <a:spAutoFit/>
          </a:bodyPr>
          <a:lstStyle/>
          <a:p>
            <a:pPr algn="ctr"/>
            <a:r>
              <a:rPr lang="en-US" sz="1200"/>
              <a:t>5-Year Transfer Rate 33% vs. 24% FCC Overall</a:t>
            </a:r>
          </a:p>
        </p:txBody>
      </p:sp>
      <p:sp>
        <p:nvSpPr>
          <p:cNvPr id="35" name="TextBox 34">
            <a:extLst>
              <a:ext uri="{FF2B5EF4-FFF2-40B4-BE49-F238E27FC236}">
                <a16:creationId xmlns:a16="http://schemas.microsoft.com/office/drawing/2014/main" id="{CF9D28D6-3F8C-4F42-830B-D6342A399204}"/>
              </a:ext>
            </a:extLst>
          </p:cNvPr>
          <p:cNvSpPr txBox="1"/>
          <p:nvPr/>
        </p:nvSpPr>
        <p:spPr>
          <a:xfrm>
            <a:off x="1896279" y="5413457"/>
            <a:ext cx="3893190" cy="307777"/>
          </a:xfrm>
          <a:prstGeom prst="rect">
            <a:avLst/>
          </a:prstGeom>
          <a:noFill/>
        </p:spPr>
        <p:txBody>
          <a:bodyPr wrap="square" rtlCol="0">
            <a:spAutoFit/>
          </a:bodyPr>
          <a:lstStyle/>
          <a:p>
            <a:r>
              <a:rPr lang="en-US" sz="1400" b="1"/>
              <a:t>*Data from 2018 Program Review</a:t>
            </a:r>
          </a:p>
        </p:txBody>
      </p:sp>
    </p:spTree>
    <p:extLst>
      <p:ext uri="{BB962C8B-B14F-4D97-AF65-F5344CB8AC3E}">
        <p14:creationId xmlns:p14="http://schemas.microsoft.com/office/powerpoint/2010/main" val="145135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half" idx="1"/>
            <p:extLst>
              <p:ext uri="{D42A27DB-BD31-4B8C-83A1-F6EECF244321}">
                <p14:modId xmlns:p14="http://schemas.microsoft.com/office/powerpoint/2010/main" val="668025760"/>
              </p:ext>
            </p:extLst>
          </p:nvPr>
        </p:nvGraphicFramePr>
        <p:xfrm>
          <a:off x="1277938" y="1798638"/>
          <a:ext cx="100584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a:extLst>
              <a:ext uri="{FF2B5EF4-FFF2-40B4-BE49-F238E27FC236}">
                <a16:creationId xmlns:a16="http://schemas.microsoft.com/office/drawing/2014/main" id="{C50B56C1-F8DB-422D-BF16-305FF37BC3FC}"/>
              </a:ext>
            </a:extLst>
          </p:cNvPr>
          <p:cNvSpPr txBox="1">
            <a:spLocks/>
          </p:cNvSpPr>
          <p:nvPr/>
        </p:nvSpPr>
        <p:spPr>
          <a:xfrm>
            <a:off x="1428183" y="100265"/>
            <a:ext cx="8300310" cy="1386346"/>
          </a:xfrm>
          <a:prstGeom prst="rect">
            <a:avLst/>
          </a:prstGeom>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2800" b="1" dirty="0">
                <a:solidFill>
                  <a:schemeClr val="tx1"/>
                </a:solidFill>
              </a:rPr>
              <a:t>USEAA Program Courses:</a:t>
            </a:r>
          </a:p>
          <a:p>
            <a:r>
              <a:rPr lang="en-US" sz="2800" i="1" dirty="0"/>
              <a:t> </a:t>
            </a:r>
            <a:endParaRPr lang="en-US" sz="2800" b="1" dirty="0">
              <a:solidFill>
                <a:schemeClr val="tx1"/>
              </a:solidFill>
            </a:endParaRPr>
          </a:p>
        </p:txBody>
      </p:sp>
      <p:sp>
        <p:nvSpPr>
          <p:cNvPr id="2" name="TextBox 1">
            <a:extLst>
              <a:ext uri="{FF2B5EF4-FFF2-40B4-BE49-F238E27FC236}">
                <a16:creationId xmlns:a16="http://schemas.microsoft.com/office/drawing/2014/main" id="{8329BFD3-FAF3-4750-8E51-5AB01D4A4C46}"/>
              </a:ext>
            </a:extLst>
          </p:cNvPr>
          <p:cNvSpPr txBox="1"/>
          <p:nvPr/>
        </p:nvSpPr>
        <p:spPr>
          <a:xfrm>
            <a:off x="1726831" y="2895231"/>
            <a:ext cx="14066322" cy="3508653"/>
          </a:xfrm>
          <a:prstGeom prst="rect">
            <a:avLst/>
          </a:prstGeom>
          <a:noFill/>
        </p:spPr>
        <p:txBody>
          <a:bodyPr wrap="square" rtlCol="0">
            <a:spAutoFit/>
          </a:bodyPr>
          <a:lstStyle/>
          <a:p>
            <a:r>
              <a:rPr lang="en-US" sz="2400" b="1" u="sng" dirty="0">
                <a:latin typeface="Yu Mincho" panose="02020400000000000000" pitchFamily="18" charset="-128"/>
                <a:ea typeface="Yu Mincho" panose="02020400000000000000" pitchFamily="18" charset="-128"/>
              </a:rPr>
              <a:t>Fall Semester</a:t>
            </a:r>
            <a:r>
              <a:rPr lang="en-US" sz="2400" b="1" dirty="0">
                <a:latin typeface="Yu Mincho" panose="02020400000000000000" pitchFamily="18" charset="-128"/>
                <a:ea typeface="Yu Mincho" panose="02020400000000000000" pitchFamily="18" charset="-128"/>
              </a:rPr>
              <a:t>:</a:t>
            </a:r>
          </a:p>
          <a:p>
            <a:pPr marL="342900" indent="-342900">
              <a:buFont typeface="Arial" panose="020B0604020202020204" pitchFamily="34" charset="0"/>
              <a:buChar char="•"/>
            </a:pPr>
            <a:r>
              <a:rPr lang="en-US" sz="2400" dirty="0">
                <a:latin typeface="Yu Mincho" panose="02020400000000000000" pitchFamily="18" charset="-128"/>
                <a:ea typeface="Yu Mincho" panose="02020400000000000000" pitchFamily="18" charset="-128"/>
              </a:rPr>
              <a:t>English 1A </a:t>
            </a:r>
            <a:r>
              <a:rPr lang="en-US" dirty="0">
                <a:latin typeface="Yu Mincho" panose="02020400000000000000" pitchFamily="18" charset="-128"/>
                <a:ea typeface="Yu Mincho" panose="02020400000000000000" pitchFamily="18" charset="-128"/>
              </a:rPr>
              <a:t>(Reading and Writing Composition) </a:t>
            </a:r>
            <a:r>
              <a:rPr lang="en-US" sz="2400" dirty="0">
                <a:latin typeface="Yu Mincho" panose="02020400000000000000" pitchFamily="18" charset="-128"/>
                <a:ea typeface="Yu Mincho" panose="02020400000000000000" pitchFamily="18" charset="-128"/>
              </a:rPr>
              <a:t>and 205 </a:t>
            </a:r>
            <a:r>
              <a:rPr lang="en-US" dirty="0">
                <a:latin typeface="Yu Mincho" panose="02020400000000000000" pitchFamily="18" charset="-128"/>
                <a:ea typeface="Yu Mincho" panose="02020400000000000000" pitchFamily="18" charset="-128"/>
              </a:rPr>
              <a:t>(Support Course)</a:t>
            </a:r>
          </a:p>
          <a:p>
            <a:pPr marL="342900" indent="-342900">
              <a:buFont typeface="Arial" panose="020B0604020202020204" pitchFamily="34" charset="0"/>
              <a:buChar char="•"/>
            </a:pPr>
            <a:r>
              <a:rPr lang="en-US" sz="2400" dirty="0">
                <a:latin typeface="Yu Mincho" panose="02020400000000000000" pitchFamily="18" charset="-128"/>
                <a:ea typeface="Yu Mincho" panose="02020400000000000000" pitchFamily="18" charset="-128"/>
              </a:rPr>
              <a:t>Counseling 43 </a:t>
            </a:r>
            <a:r>
              <a:rPr lang="en-US" dirty="0">
                <a:latin typeface="Yu Mincho" panose="02020400000000000000" pitchFamily="18" charset="-128"/>
                <a:ea typeface="Yu Mincho" panose="02020400000000000000" pitchFamily="18" charset="-128"/>
              </a:rPr>
              <a:t>( Group Dynamics and Self-Understanding)</a:t>
            </a:r>
          </a:p>
          <a:p>
            <a:endParaRPr lang="en-US" sz="2400" dirty="0">
              <a:latin typeface="Yu Mincho" panose="02020400000000000000" pitchFamily="18" charset="-128"/>
              <a:ea typeface="Yu Mincho" panose="02020400000000000000" pitchFamily="18" charset="-128"/>
            </a:endParaRPr>
          </a:p>
          <a:p>
            <a:r>
              <a:rPr lang="en-US" sz="2400" b="1" u="sng" dirty="0">
                <a:latin typeface="Yu Mincho" panose="02020400000000000000" pitchFamily="18" charset="-128"/>
                <a:ea typeface="Yu Mincho" panose="02020400000000000000" pitchFamily="18" charset="-128"/>
              </a:rPr>
              <a:t>Spring Semester</a:t>
            </a:r>
            <a:r>
              <a:rPr lang="en-US" sz="2400" b="1" dirty="0">
                <a:latin typeface="Yu Mincho" panose="02020400000000000000" pitchFamily="18" charset="-128"/>
                <a:ea typeface="Yu Mincho" panose="02020400000000000000" pitchFamily="18" charset="-128"/>
              </a:rPr>
              <a:t>:</a:t>
            </a:r>
          </a:p>
          <a:p>
            <a:pPr marL="342900" indent="-342900">
              <a:buFont typeface="Arial" panose="020B0604020202020204" pitchFamily="34" charset="0"/>
              <a:buChar char="•"/>
            </a:pPr>
            <a:r>
              <a:rPr lang="en-US" sz="2400" dirty="0">
                <a:latin typeface="Yu Mincho" panose="02020400000000000000" pitchFamily="18" charset="-128"/>
                <a:ea typeface="Yu Mincho" panose="02020400000000000000" pitchFamily="18" charset="-128"/>
              </a:rPr>
              <a:t>English 3 </a:t>
            </a:r>
            <a:r>
              <a:rPr lang="en-US" dirty="0">
                <a:latin typeface="Yu Mincho" panose="02020400000000000000" pitchFamily="18" charset="-128"/>
                <a:ea typeface="Yu Mincho" panose="02020400000000000000" pitchFamily="18" charset="-128"/>
              </a:rPr>
              <a:t>(Critical Reading &amp; Writing) *</a:t>
            </a:r>
          </a:p>
          <a:p>
            <a:pPr marL="342900" indent="-342900">
              <a:buFont typeface="Arial" panose="020B0604020202020204" pitchFamily="34" charset="0"/>
              <a:buChar char="•"/>
            </a:pPr>
            <a:r>
              <a:rPr lang="en-US" sz="2400" dirty="0">
                <a:latin typeface="Yu Mincho" panose="02020400000000000000" pitchFamily="18" charset="-128"/>
                <a:ea typeface="Yu Mincho" panose="02020400000000000000" pitchFamily="18" charset="-128"/>
              </a:rPr>
              <a:t>Asian American 1 </a:t>
            </a:r>
            <a:r>
              <a:rPr lang="en-US" dirty="0">
                <a:latin typeface="Yu Mincho" panose="02020400000000000000" pitchFamily="18" charset="-128"/>
                <a:ea typeface="Yu Mincho" panose="02020400000000000000" pitchFamily="18" charset="-128"/>
              </a:rPr>
              <a:t>(Indo-Chinese Americans)</a:t>
            </a:r>
            <a:r>
              <a:rPr lang="en-US" sz="2400" dirty="0">
                <a:latin typeface="Yu Mincho" panose="02020400000000000000" pitchFamily="18" charset="-128"/>
                <a:ea typeface="Yu Mincho" panose="02020400000000000000" pitchFamily="18" charset="-128"/>
              </a:rPr>
              <a:t> </a:t>
            </a:r>
            <a:r>
              <a:rPr lang="en-US" dirty="0">
                <a:latin typeface="Yu Mincho" panose="02020400000000000000" pitchFamily="18" charset="-128"/>
                <a:ea typeface="Yu Mincho" panose="02020400000000000000" pitchFamily="18" charset="-128"/>
              </a:rPr>
              <a:t>*</a:t>
            </a:r>
          </a:p>
          <a:p>
            <a:pPr marL="342900" indent="-342900">
              <a:buFont typeface="Arial" panose="020B0604020202020204" pitchFamily="34" charset="0"/>
              <a:buChar char="•"/>
            </a:pPr>
            <a:r>
              <a:rPr lang="en-US" sz="2400" dirty="0">
                <a:latin typeface="Yu Mincho" panose="02020400000000000000" pitchFamily="18" charset="-128"/>
                <a:ea typeface="Yu Mincho" panose="02020400000000000000" pitchFamily="18" charset="-128"/>
              </a:rPr>
              <a:t>Counseling 54 </a:t>
            </a:r>
            <a:r>
              <a:rPr lang="en-US" dirty="0">
                <a:latin typeface="Yu Mincho" panose="02020400000000000000" pitchFamily="18" charset="-128"/>
                <a:ea typeface="Yu Mincho" panose="02020400000000000000" pitchFamily="18" charset="-128"/>
              </a:rPr>
              <a:t>(Civic Responsibility and Leadership)</a:t>
            </a:r>
            <a:endParaRPr lang="en-US" sz="2400" dirty="0">
              <a:latin typeface="Yu Mincho" panose="02020400000000000000" pitchFamily="18" charset="-128"/>
              <a:ea typeface="Yu Mincho" panose="02020400000000000000" pitchFamily="18" charset="-128"/>
            </a:endParaRPr>
          </a:p>
          <a:p>
            <a:endParaRPr lang="en-US" sz="1200" dirty="0">
              <a:latin typeface="Yu Mincho" panose="02020400000000000000" pitchFamily="18" charset="-128"/>
              <a:ea typeface="Yu Mincho" panose="02020400000000000000" pitchFamily="18" charset="-128"/>
            </a:endParaRPr>
          </a:p>
          <a:p>
            <a:r>
              <a:rPr lang="en-US" sz="1600" dirty="0">
                <a:latin typeface="Yu Mincho" panose="02020400000000000000" pitchFamily="18" charset="-128"/>
                <a:ea typeface="Yu Mincho" panose="02020400000000000000" pitchFamily="18" charset="-128"/>
              </a:rPr>
              <a:t>*Courses are optional </a:t>
            </a:r>
          </a:p>
        </p:txBody>
      </p:sp>
      <p:sp>
        <p:nvSpPr>
          <p:cNvPr id="3" name="TextBox 2">
            <a:extLst>
              <a:ext uri="{FF2B5EF4-FFF2-40B4-BE49-F238E27FC236}">
                <a16:creationId xmlns:a16="http://schemas.microsoft.com/office/drawing/2014/main" id="{DC194F58-A5D2-427E-817D-037494110D36}"/>
              </a:ext>
            </a:extLst>
          </p:cNvPr>
          <p:cNvSpPr txBox="1"/>
          <p:nvPr/>
        </p:nvSpPr>
        <p:spPr>
          <a:xfrm>
            <a:off x="1428182" y="1174583"/>
            <a:ext cx="7665713" cy="2400657"/>
          </a:xfrm>
          <a:prstGeom prst="rect">
            <a:avLst/>
          </a:prstGeom>
          <a:noFill/>
        </p:spPr>
        <p:txBody>
          <a:bodyPr wrap="square" rtlCol="0">
            <a:spAutoFit/>
          </a:bodyPr>
          <a:lstStyle/>
          <a:p>
            <a:pPr marL="285750" indent="-285750">
              <a:buFont typeface="Wingdings" panose="05000000000000000000" pitchFamily="2" charset="2"/>
              <a:buChar char="ü"/>
            </a:pPr>
            <a:r>
              <a:rPr lang="en-US" sz="2000" dirty="0">
                <a:latin typeface="Yu Mincho" panose="02020400000000000000" pitchFamily="18" charset="-128"/>
                <a:ea typeface="Yu Mincho" panose="02020400000000000000" pitchFamily="18" charset="-128"/>
              </a:rPr>
              <a:t>Culturally relevant materials and books</a:t>
            </a:r>
          </a:p>
          <a:p>
            <a:pPr marL="285750" indent="-285750">
              <a:buFont typeface="Wingdings" panose="05000000000000000000" pitchFamily="2" charset="2"/>
              <a:buChar char="ü"/>
            </a:pPr>
            <a:r>
              <a:rPr lang="en-US" sz="2000" dirty="0">
                <a:latin typeface="Yu Mincho" panose="02020400000000000000" pitchFamily="18" charset="-128"/>
                <a:ea typeface="Yu Mincho" panose="02020400000000000000" pitchFamily="18" charset="-128"/>
              </a:rPr>
              <a:t>Intentional selection of topics for writing and class discussion</a:t>
            </a:r>
          </a:p>
          <a:p>
            <a:pPr marL="285750" indent="-285750">
              <a:buFont typeface="Wingdings" panose="05000000000000000000" pitchFamily="2" charset="2"/>
              <a:buChar char="ü"/>
            </a:pPr>
            <a:r>
              <a:rPr lang="en-US" sz="2000" dirty="0">
                <a:latin typeface="Yu Mincho" panose="02020400000000000000" pitchFamily="18" charset="-128"/>
                <a:ea typeface="Yu Mincho" panose="02020400000000000000" pitchFamily="18" charset="-128"/>
              </a:rPr>
              <a:t>Guest Speakers (Community non-profits and agencies, Special Programs, CSU/UC, Private Universities, </a:t>
            </a:r>
            <a:r>
              <a:rPr lang="en-US" sz="2000" dirty="0" err="1">
                <a:latin typeface="Yu Mincho" panose="02020400000000000000" pitchFamily="18" charset="-128"/>
                <a:ea typeface="Yu Mincho" panose="02020400000000000000" pitchFamily="18" charset="-128"/>
              </a:rPr>
              <a:t>etc</a:t>
            </a:r>
            <a:r>
              <a:rPr lang="en-US" sz="2000" dirty="0">
                <a:latin typeface="Yu Mincho" panose="02020400000000000000" pitchFamily="18" charset="-128"/>
                <a:ea typeface="Yu Mincho" panose="02020400000000000000" pitchFamily="18" charset="-128"/>
              </a:rPr>
              <a:t>)</a:t>
            </a:r>
          </a:p>
          <a:p>
            <a:pPr marL="285750" indent="-285750">
              <a:buFont typeface="Wingdings" panose="05000000000000000000" pitchFamily="2" charset="2"/>
              <a:buChar char="ü"/>
            </a:pPr>
            <a:r>
              <a:rPr lang="en-US" sz="2000" dirty="0">
                <a:latin typeface="Yu Mincho" panose="02020400000000000000" pitchFamily="18" charset="-128"/>
                <a:ea typeface="Yu Mincho" panose="02020400000000000000" pitchFamily="18" charset="-128"/>
              </a:rPr>
              <a:t>Embedded USEAA Peer-Assisted Study Sessions (PASS) Tutor</a:t>
            </a:r>
          </a:p>
          <a:p>
            <a:pPr marL="285750" indent="-285750">
              <a:buFont typeface="Wingdings" panose="05000000000000000000" pitchFamily="2" charset="2"/>
              <a:buChar char="ü"/>
            </a:pPr>
            <a:endParaRPr lang="en-US" sz="1600" dirty="0">
              <a:latin typeface="Yu Mincho" panose="02020400000000000000" pitchFamily="18" charset="-128"/>
              <a:ea typeface="Yu Mincho" panose="02020400000000000000" pitchFamily="18" charset="-128"/>
            </a:endParaRPr>
          </a:p>
          <a:p>
            <a:pPr marL="285750" indent="-285750">
              <a:buFont typeface="Wingdings" panose="05000000000000000000" pitchFamily="2" charset="2"/>
              <a:buChar char="ü"/>
            </a:pPr>
            <a:endParaRPr lang="en-US" sz="1600" b="1" dirty="0">
              <a:latin typeface="Yu Mincho" panose="02020400000000000000" pitchFamily="18" charset="-128"/>
              <a:ea typeface="Yu Mincho" panose="02020400000000000000" pitchFamily="18" charset="-128"/>
            </a:endParaRPr>
          </a:p>
          <a:p>
            <a:endParaRPr lang="en-US" dirty="0"/>
          </a:p>
        </p:txBody>
      </p:sp>
    </p:spTree>
    <p:extLst>
      <p:ext uri="{BB962C8B-B14F-4D97-AF65-F5344CB8AC3E}">
        <p14:creationId xmlns:p14="http://schemas.microsoft.com/office/powerpoint/2010/main" val="24252458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C1558CF-9BF4-43DD-932F-B367F90D029C}"/>
              </a:ext>
            </a:extLst>
          </p:cNvPr>
          <p:cNvGraphicFramePr>
            <a:graphicFrameLocks noGrp="1"/>
          </p:cNvGraphicFramePr>
          <p:nvPr/>
        </p:nvGraphicFramePr>
        <p:xfrm>
          <a:off x="1672431" y="3009900"/>
          <a:ext cx="8618538" cy="1717333"/>
        </p:xfrm>
        <a:graphic>
          <a:graphicData uri="http://schemas.openxmlformats.org/drawingml/2006/table">
            <a:tbl>
              <a:tblPr firstRow="1" bandRow="1">
                <a:tableStyleId>{5C22544A-7EE6-4342-B048-85BDC9FD1C3A}</a:tableStyleId>
              </a:tblPr>
              <a:tblGrid>
                <a:gridCol w="8618538">
                  <a:extLst>
                    <a:ext uri="{9D8B030D-6E8A-4147-A177-3AD203B41FA5}">
                      <a16:colId xmlns:a16="http://schemas.microsoft.com/office/drawing/2014/main" val="20000"/>
                    </a:ext>
                  </a:extLst>
                </a:gridCol>
              </a:tblGrid>
              <a:tr h="488768">
                <a:tc>
                  <a:txBody>
                    <a:bodyPr/>
                    <a:lstStyle/>
                    <a:p>
                      <a:r>
                        <a:rPr lang="en-US" dirty="0">
                          <a:solidFill>
                            <a:schemeClr val="tx1"/>
                          </a:solidFill>
                        </a:rPr>
                        <a:t>Program Contacts:  (559) 443-8639 |  www.fresnocitycollege.edu/useaa</a:t>
                      </a:r>
                    </a:p>
                  </a:txBody>
                  <a:tcPr/>
                </a:tc>
                <a:extLst>
                  <a:ext uri="{0D108BD9-81ED-4DB2-BD59-A6C34878D82A}">
                    <a16:rowId xmlns:a16="http://schemas.microsoft.com/office/drawing/2014/main" val="10000"/>
                  </a:ext>
                </a:extLst>
              </a:tr>
              <a:tr h="1228565">
                <a:tc>
                  <a:txBody>
                    <a:bodyPr/>
                    <a:lstStyle/>
                    <a:p>
                      <a:r>
                        <a:rPr lang="en-US" dirty="0">
                          <a:solidFill>
                            <a:schemeClr val="tx1"/>
                          </a:solidFill>
                        </a:rPr>
                        <a:t>kami.thepphavong@fresnocitycollege.edu   (USEAA Counselor/Coordinator)</a:t>
                      </a:r>
                    </a:p>
                    <a:p>
                      <a:r>
                        <a:rPr lang="en-US" dirty="0">
                          <a:solidFill>
                            <a:schemeClr val="tx1"/>
                          </a:solidFill>
                        </a:rPr>
                        <a:t>karen.crocket@fresnocitycollege.edu          (USEAA English Instructor)</a:t>
                      </a:r>
                    </a:p>
                    <a:p>
                      <a:pPr lvl="0">
                        <a:buNone/>
                      </a:pPr>
                      <a:r>
                        <a:rPr lang="en-US" dirty="0">
                          <a:solidFill>
                            <a:schemeClr val="tx1"/>
                          </a:solidFill>
                        </a:rPr>
                        <a:t>tchay.her@fresnocitycollege.edu                   (USEAA Program Counselor)</a:t>
                      </a:r>
                    </a:p>
                  </a:txBody>
                  <a:tcPr/>
                </a:tc>
                <a:extLst>
                  <a:ext uri="{0D108BD9-81ED-4DB2-BD59-A6C34878D82A}">
                    <a16:rowId xmlns:a16="http://schemas.microsoft.com/office/drawing/2014/main" val="10001"/>
                  </a:ext>
                </a:extLst>
              </a:tr>
            </a:tbl>
          </a:graphicData>
        </a:graphic>
      </p:graphicFrame>
      <p:sp>
        <p:nvSpPr>
          <p:cNvPr id="3" name="Title 1">
            <a:extLst>
              <a:ext uri="{FF2B5EF4-FFF2-40B4-BE49-F238E27FC236}">
                <a16:creationId xmlns:a16="http://schemas.microsoft.com/office/drawing/2014/main" id="{978FB988-E5D1-4667-A6D3-A5E6D690B34F}"/>
              </a:ext>
            </a:extLst>
          </p:cNvPr>
          <p:cNvSpPr txBox="1">
            <a:spLocks/>
          </p:cNvSpPr>
          <p:nvPr/>
        </p:nvSpPr>
        <p:spPr>
          <a:xfrm>
            <a:off x="2944660" y="1918369"/>
            <a:ext cx="5761973" cy="847578"/>
          </a:xfrm>
          <a:prstGeom prst="rect">
            <a:avLst/>
          </a:prstGeom>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b="1" dirty="0">
                <a:solidFill>
                  <a:schemeClr val="tx1"/>
                </a:solidFill>
                <a:latin typeface="Ink Free" panose="03080402000500000000" pitchFamily="66" charset="0"/>
              </a:rPr>
              <a:t>Thank You for Joining Us!</a:t>
            </a:r>
          </a:p>
        </p:txBody>
      </p:sp>
      <p:pic>
        <p:nvPicPr>
          <p:cNvPr id="5" name="Picture 4">
            <a:extLst>
              <a:ext uri="{FF2B5EF4-FFF2-40B4-BE49-F238E27FC236}">
                <a16:creationId xmlns:a16="http://schemas.microsoft.com/office/drawing/2014/main" id="{4B5DF707-9F4F-4AC7-B29F-14E0847DE3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7620" y="4830759"/>
            <a:ext cx="1776052" cy="1330325"/>
          </a:xfrm>
          <a:prstGeom prst="rect">
            <a:avLst/>
          </a:prstGeom>
        </p:spPr>
      </p:pic>
      <p:sp>
        <p:nvSpPr>
          <p:cNvPr id="6" name="TextBox 5">
            <a:extLst>
              <a:ext uri="{FF2B5EF4-FFF2-40B4-BE49-F238E27FC236}">
                <a16:creationId xmlns:a16="http://schemas.microsoft.com/office/drawing/2014/main" id="{189AB63A-4869-4DB7-821E-C5EB596E3568}"/>
              </a:ext>
            </a:extLst>
          </p:cNvPr>
          <p:cNvSpPr txBox="1"/>
          <p:nvPr/>
        </p:nvSpPr>
        <p:spPr>
          <a:xfrm>
            <a:off x="6265502" y="5495921"/>
            <a:ext cx="3898900" cy="461665"/>
          </a:xfrm>
          <a:prstGeom prst="rect">
            <a:avLst/>
          </a:prstGeom>
          <a:noFill/>
        </p:spPr>
        <p:txBody>
          <a:bodyPr wrap="square" rtlCol="0">
            <a:spAutoFit/>
          </a:bodyPr>
          <a:lstStyle/>
          <a:p>
            <a:r>
              <a:rPr lang="en-US" sz="2400" dirty="0"/>
              <a:t>@fccuseaa</a:t>
            </a:r>
          </a:p>
        </p:txBody>
      </p:sp>
    </p:spTree>
    <p:extLst>
      <p:ext uri="{BB962C8B-B14F-4D97-AF65-F5344CB8AC3E}">
        <p14:creationId xmlns:p14="http://schemas.microsoft.com/office/powerpoint/2010/main" val="43937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FB811-1804-4233-B0C4-55CE36FFF7A5}"/>
              </a:ext>
            </a:extLst>
          </p:cNvPr>
          <p:cNvSpPr>
            <a:spLocks noGrp="1"/>
          </p:cNvSpPr>
          <p:nvPr>
            <p:ph type="title"/>
          </p:nvPr>
        </p:nvSpPr>
        <p:spPr/>
        <p:txBody>
          <a:bodyPr/>
          <a:lstStyle/>
          <a:p>
            <a:r>
              <a:rPr lang="en-US" dirty="0"/>
              <a:t>Thank you!</a:t>
            </a:r>
          </a:p>
        </p:txBody>
      </p:sp>
      <p:sp>
        <p:nvSpPr>
          <p:cNvPr id="4" name="Slide Number Placeholder 3">
            <a:extLst>
              <a:ext uri="{FF2B5EF4-FFF2-40B4-BE49-F238E27FC236}">
                <a16:creationId xmlns:a16="http://schemas.microsoft.com/office/drawing/2014/main" id="{C23B60AF-5A5E-41FB-A5F1-9D6B4BED0BF3}"/>
              </a:ext>
            </a:extLst>
          </p:cNvPr>
          <p:cNvSpPr>
            <a:spLocks noGrp="1"/>
          </p:cNvSpPr>
          <p:nvPr>
            <p:ph type="sldNum" sz="quarter" idx="10"/>
          </p:nvPr>
        </p:nvSpPr>
        <p:spPr/>
        <p:txBody>
          <a:bodyPr/>
          <a:lstStyle/>
          <a:p>
            <a:pPr>
              <a:defRPr/>
            </a:pPr>
            <a:fld id="{68B9F06C-3E18-7D4A-8620-170A4BF71910}" type="slidenum">
              <a:rPr lang="en-US" altLang="en-US" smtClean="0"/>
              <a:pPr>
                <a:defRPr/>
              </a:pPr>
              <a:t>35</a:t>
            </a:fld>
            <a:endParaRPr lang="en-US" altLang="en-US"/>
          </a:p>
        </p:txBody>
      </p:sp>
      <p:graphicFrame>
        <p:nvGraphicFramePr>
          <p:cNvPr id="10" name="Content Placeholder 5">
            <a:extLst>
              <a:ext uri="{FF2B5EF4-FFF2-40B4-BE49-F238E27FC236}">
                <a16:creationId xmlns:a16="http://schemas.microsoft.com/office/drawing/2014/main" id="{3E7AF7FD-7699-4260-90E9-E02472CB9A69}"/>
              </a:ext>
            </a:extLst>
          </p:cNvPr>
          <p:cNvGraphicFramePr>
            <a:graphicFrameLocks noGrp="1"/>
          </p:cNvGraphicFramePr>
          <p:nvPr>
            <p:ph idx="1"/>
            <p:extLst>
              <p:ext uri="{D42A27DB-BD31-4B8C-83A1-F6EECF244321}">
                <p14:modId xmlns:p14="http://schemas.microsoft.com/office/powerpoint/2010/main" val="1597583080"/>
              </p:ext>
            </p:extLst>
          </p:nvPr>
        </p:nvGraphicFramePr>
        <p:xfrm>
          <a:off x="829994" y="2662568"/>
          <a:ext cx="10523806" cy="35694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1529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FE948-DCC1-4E17-8B23-376895E6E8A4}"/>
              </a:ext>
            </a:extLst>
          </p:cNvPr>
          <p:cNvSpPr>
            <a:spLocks noGrp="1"/>
          </p:cNvSpPr>
          <p:nvPr>
            <p:ph type="title"/>
          </p:nvPr>
        </p:nvSpPr>
        <p:spPr/>
        <p:txBody>
          <a:bodyPr/>
          <a:lstStyle/>
          <a:p>
            <a:r>
              <a:rPr lang="en-US" dirty="0"/>
              <a:t>Recognition of Humanity</a:t>
            </a:r>
          </a:p>
        </p:txBody>
      </p:sp>
      <p:sp>
        <p:nvSpPr>
          <p:cNvPr id="3" name="Content Placeholder 2">
            <a:extLst>
              <a:ext uri="{FF2B5EF4-FFF2-40B4-BE49-F238E27FC236}">
                <a16:creationId xmlns:a16="http://schemas.microsoft.com/office/drawing/2014/main" id="{E533B561-A387-4E1B-AE61-29E2C7A6492A}"/>
              </a:ext>
            </a:extLst>
          </p:cNvPr>
          <p:cNvSpPr>
            <a:spLocks noGrp="1"/>
          </p:cNvSpPr>
          <p:nvPr>
            <p:ph idx="1"/>
          </p:nvPr>
        </p:nvSpPr>
        <p:spPr>
          <a:xfrm>
            <a:off x="829994" y="2536928"/>
            <a:ext cx="10523806" cy="3891795"/>
          </a:xfrm>
        </p:spPr>
        <p:txBody>
          <a:bodyPr/>
          <a:lstStyle/>
          <a:p>
            <a:pPr marL="15875" defTabSz="342900">
              <a:spcAft>
                <a:spcPts val="900"/>
              </a:spcAft>
            </a:pPr>
            <a:r>
              <a:rPr lang="en-US" dirty="0">
                <a:solidFill>
                  <a:prstClr val="black"/>
                </a:solidFill>
                <a:latin typeface="Helvetica" pitchFamily="2" charset="0"/>
              </a:rPr>
              <a:t>People of African ancestry are the descendants of African and Central West Africans who were enslaved for over 240 years only to be invited into third class citizenship for another 100 years.</a:t>
            </a:r>
          </a:p>
          <a:p>
            <a:pPr marL="15875" defTabSz="342900">
              <a:spcAft>
                <a:spcPts val="900"/>
              </a:spcAft>
            </a:pPr>
            <a:r>
              <a:rPr lang="en-US" dirty="0">
                <a:solidFill>
                  <a:prstClr val="black"/>
                </a:solidFill>
                <a:latin typeface="Helvetica" pitchFamily="2" charset="0"/>
              </a:rPr>
              <a:t>In our verbal libation today, let us remember the place we are blessed to call home particularly the South, was plotted, and built by enslaved African ancestors through horrid conditions. Because they endured &amp; survived, and because they fought and were resilient, we stand today. Let us be thankful for those hands, and all the hands who have done work and toiled the land that provides sustenance and the materials by which we live today.</a:t>
            </a:r>
          </a:p>
          <a:p>
            <a:pPr marL="15875" defTabSz="342900">
              <a:spcAft>
                <a:spcPts val="900"/>
              </a:spcAft>
            </a:pPr>
            <a:r>
              <a:rPr lang="en-US" dirty="0">
                <a:solidFill>
                  <a:prstClr val="black"/>
                </a:solidFill>
                <a:latin typeface="Helvetica" pitchFamily="2" charset="0"/>
              </a:rPr>
              <a:t>And, in our work to be become higher humans, we always remember.</a:t>
            </a:r>
          </a:p>
          <a:p>
            <a:pPr rtl="0">
              <a:spcBef>
                <a:spcPts val="1000"/>
              </a:spcBef>
              <a:spcAft>
                <a:spcPts val="0"/>
              </a:spcAft>
            </a:pPr>
            <a:br>
              <a:rPr lang="en-US" sz="3200" dirty="0"/>
            </a:br>
            <a:endParaRPr lang="en-US" sz="3200" dirty="0"/>
          </a:p>
        </p:txBody>
      </p:sp>
      <p:sp>
        <p:nvSpPr>
          <p:cNvPr id="4" name="Slide Number Placeholder 3">
            <a:extLst>
              <a:ext uri="{FF2B5EF4-FFF2-40B4-BE49-F238E27FC236}">
                <a16:creationId xmlns:a16="http://schemas.microsoft.com/office/drawing/2014/main" id="{61CD805E-B789-430E-89F2-8C64BACA0F38}"/>
              </a:ext>
            </a:extLst>
          </p:cNvPr>
          <p:cNvSpPr>
            <a:spLocks noGrp="1"/>
          </p:cNvSpPr>
          <p:nvPr>
            <p:ph type="sldNum" sz="quarter" idx="10"/>
          </p:nvPr>
        </p:nvSpPr>
        <p:spPr/>
        <p:txBody>
          <a:bodyPr/>
          <a:lstStyle/>
          <a:p>
            <a:pPr>
              <a:defRPr/>
            </a:pPr>
            <a:fld id="{68B9F06C-3E18-7D4A-8620-170A4BF71910}" type="slidenum">
              <a:rPr lang="en-US" altLang="en-US" smtClean="0"/>
              <a:pPr>
                <a:defRPr/>
              </a:pPr>
              <a:t>4</a:t>
            </a:fld>
            <a:endParaRPr lang="en-US" altLang="en-US"/>
          </a:p>
        </p:txBody>
      </p:sp>
    </p:spTree>
    <p:extLst>
      <p:ext uri="{BB962C8B-B14F-4D97-AF65-F5344CB8AC3E}">
        <p14:creationId xmlns:p14="http://schemas.microsoft.com/office/powerpoint/2010/main" val="708397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F2EAC-363A-44A4-8200-0422049B9AAE}"/>
              </a:ext>
            </a:extLst>
          </p:cNvPr>
          <p:cNvSpPr>
            <a:spLocks noGrp="1"/>
          </p:cNvSpPr>
          <p:nvPr>
            <p:ph type="title"/>
          </p:nvPr>
        </p:nvSpPr>
        <p:spPr/>
        <p:txBody>
          <a:bodyPr/>
          <a:lstStyle/>
          <a:p>
            <a:r>
              <a:rPr lang="en-US" dirty="0"/>
              <a:t>Today, we will hear from .  .  .</a:t>
            </a:r>
          </a:p>
        </p:txBody>
      </p:sp>
      <p:graphicFrame>
        <p:nvGraphicFramePr>
          <p:cNvPr id="8" name="Content Placeholder 5">
            <a:extLst>
              <a:ext uri="{FF2B5EF4-FFF2-40B4-BE49-F238E27FC236}">
                <a16:creationId xmlns:a16="http://schemas.microsoft.com/office/drawing/2014/main" id="{22B97F47-6595-4F75-95FF-A9347E23CF67}"/>
              </a:ext>
            </a:extLst>
          </p:cNvPr>
          <p:cNvGraphicFramePr>
            <a:graphicFrameLocks noGrp="1"/>
          </p:cNvGraphicFramePr>
          <p:nvPr>
            <p:ph idx="1"/>
            <p:extLst>
              <p:ext uri="{D42A27DB-BD31-4B8C-83A1-F6EECF244321}">
                <p14:modId xmlns:p14="http://schemas.microsoft.com/office/powerpoint/2010/main" val="476716910"/>
              </p:ext>
            </p:extLst>
          </p:nvPr>
        </p:nvGraphicFramePr>
        <p:xfrm>
          <a:off x="829994" y="2662568"/>
          <a:ext cx="10523806" cy="3569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6F5742DF-740C-4FE8-A48B-A7FC1CE9611F}"/>
              </a:ext>
            </a:extLst>
          </p:cNvPr>
          <p:cNvSpPr>
            <a:spLocks noGrp="1"/>
          </p:cNvSpPr>
          <p:nvPr>
            <p:ph type="sldNum" sz="quarter" idx="10"/>
          </p:nvPr>
        </p:nvSpPr>
        <p:spPr/>
        <p:txBody>
          <a:bodyPr/>
          <a:lstStyle/>
          <a:p>
            <a:pPr>
              <a:defRPr/>
            </a:pPr>
            <a:fld id="{68B9F06C-3E18-7D4A-8620-170A4BF71910}" type="slidenum">
              <a:rPr lang="en-US" altLang="en-US" smtClean="0"/>
              <a:pPr>
                <a:defRPr/>
              </a:pPr>
              <a:t>5</a:t>
            </a:fld>
            <a:endParaRPr lang="en-US" altLang="en-US"/>
          </a:p>
        </p:txBody>
      </p:sp>
    </p:spTree>
    <p:extLst>
      <p:ext uri="{BB962C8B-B14F-4D97-AF65-F5344CB8AC3E}">
        <p14:creationId xmlns:p14="http://schemas.microsoft.com/office/powerpoint/2010/main" val="1925940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FF73C-8B96-4C25-96E7-6D464E377A32}"/>
              </a:ext>
            </a:extLst>
          </p:cNvPr>
          <p:cNvSpPr>
            <a:spLocks noGrp="1"/>
          </p:cNvSpPr>
          <p:nvPr>
            <p:ph type="title"/>
          </p:nvPr>
        </p:nvSpPr>
        <p:spPr>
          <a:xfrm>
            <a:off x="1277650" y="365125"/>
            <a:ext cx="10046043" cy="943413"/>
          </a:xfrm>
        </p:spPr>
        <p:txBody>
          <a:bodyPr wrap="square" anchor="b">
            <a:normAutofit/>
          </a:bodyPr>
          <a:lstStyle/>
          <a:p>
            <a:pPr algn="ctr"/>
            <a:r>
              <a:rPr lang="en-US"/>
              <a:t>Umoja Community Education Foundation</a:t>
            </a:r>
            <a:endParaRPr lang="en-US" dirty="0"/>
          </a:p>
        </p:txBody>
      </p:sp>
      <p:pic>
        <p:nvPicPr>
          <p:cNvPr id="14" name="Picture 13" descr="A group of people posing for a photo&#10;&#10;Description automatically generated">
            <a:extLst>
              <a:ext uri="{FF2B5EF4-FFF2-40B4-BE49-F238E27FC236}">
                <a16:creationId xmlns:a16="http://schemas.microsoft.com/office/drawing/2014/main" id="{F29E34E7-2868-924E-80D5-7019FF0B7B17}"/>
              </a:ext>
            </a:extLst>
          </p:cNvPr>
          <p:cNvPicPr>
            <a:picLocks noChangeAspect="1"/>
          </p:cNvPicPr>
          <p:nvPr/>
        </p:nvPicPr>
        <p:blipFill rotWithShape="1">
          <a:blip r:embed="rId3"/>
          <a:srcRect t="9608" b="24566"/>
          <a:stretch/>
        </p:blipFill>
        <p:spPr>
          <a:xfrm>
            <a:off x="1277650" y="1561837"/>
            <a:ext cx="10058400" cy="4419600"/>
          </a:xfrm>
          <a:prstGeom prst="rect">
            <a:avLst/>
          </a:prstGeom>
          <a:noFill/>
        </p:spPr>
      </p:pic>
      <p:sp>
        <p:nvSpPr>
          <p:cNvPr id="4" name="Slide Number Placeholder 3">
            <a:extLst>
              <a:ext uri="{FF2B5EF4-FFF2-40B4-BE49-F238E27FC236}">
                <a16:creationId xmlns:a16="http://schemas.microsoft.com/office/drawing/2014/main" id="{F1BCC5B1-2C4A-40E8-94E0-5E9F52C7765A}"/>
              </a:ext>
            </a:extLst>
          </p:cNvPr>
          <p:cNvSpPr>
            <a:spLocks noGrp="1"/>
          </p:cNvSpPr>
          <p:nvPr>
            <p:ph type="sldNum" sz="quarter" idx="10"/>
          </p:nvPr>
        </p:nvSpPr>
        <p:spPr>
          <a:xfrm>
            <a:off x="10437813" y="6356350"/>
            <a:ext cx="915987" cy="365125"/>
          </a:xfrm>
        </p:spPr>
        <p:txBody>
          <a:bodyPr wrap="square" anchor="ctr">
            <a:normAutofit/>
          </a:bodyPr>
          <a:lstStyle/>
          <a:p>
            <a:pPr>
              <a:spcAft>
                <a:spcPts val="600"/>
              </a:spcAft>
              <a:defRPr/>
            </a:pPr>
            <a:fld id="{68B9F06C-3E18-7D4A-8620-170A4BF71910}" type="slidenum">
              <a:rPr lang="en-US" altLang="en-US" smtClean="0"/>
              <a:pPr>
                <a:spcAft>
                  <a:spcPts val="600"/>
                </a:spcAft>
                <a:defRPr/>
              </a:pPr>
              <a:t>6</a:t>
            </a:fld>
            <a:endParaRPr lang="en-US" altLang="en-US"/>
          </a:p>
        </p:txBody>
      </p:sp>
    </p:spTree>
    <p:extLst>
      <p:ext uri="{BB962C8B-B14F-4D97-AF65-F5344CB8AC3E}">
        <p14:creationId xmlns:p14="http://schemas.microsoft.com/office/powerpoint/2010/main" val="1767165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Neon laser lights aligned to form a triangle">
            <a:extLst>
              <a:ext uri="{FF2B5EF4-FFF2-40B4-BE49-F238E27FC236}">
                <a16:creationId xmlns:a16="http://schemas.microsoft.com/office/drawing/2014/main" id="{E6CB19B4-4BA1-4494-BA5A-A927E257F9C3}"/>
              </a:ext>
            </a:extLst>
          </p:cNvPr>
          <p:cNvPicPr>
            <a:picLocks noChangeAspect="1"/>
          </p:cNvPicPr>
          <p:nvPr/>
        </p:nvPicPr>
        <p:blipFill rotWithShape="1">
          <a:blip r:embed="rId2"/>
          <a:srcRect l="18545" r="18935" b="1"/>
          <a:stretch/>
        </p:blipFill>
        <p:spPr>
          <a:xfrm>
            <a:off x="1610176" y="3713775"/>
            <a:ext cx="2906128" cy="2905170"/>
          </a:xfrm>
          <a:prstGeom prst="rect">
            <a:avLst/>
          </a:prstGeom>
        </p:spPr>
      </p:pic>
      <p:pic>
        <p:nvPicPr>
          <p:cNvPr id="30" name="Picture 29" descr="Text&#10;&#10;Description automatically generated">
            <a:extLst>
              <a:ext uri="{FF2B5EF4-FFF2-40B4-BE49-F238E27FC236}">
                <a16:creationId xmlns:a16="http://schemas.microsoft.com/office/drawing/2014/main" id="{392B70C1-A6C2-2C47-85A9-1195515B2D8E}"/>
              </a:ext>
            </a:extLst>
          </p:cNvPr>
          <p:cNvPicPr>
            <a:picLocks noChangeAspect="1"/>
          </p:cNvPicPr>
          <p:nvPr/>
        </p:nvPicPr>
        <p:blipFill>
          <a:blip r:embed="rId3"/>
          <a:stretch>
            <a:fillRect/>
          </a:stretch>
        </p:blipFill>
        <p:spPr>
          <a:xfrm>
            <a:off x="107062" y="523969"/>
            <a:ext cx="5831915" cy="2494127"/>
          </a:xfrm>
          <a:prstGeom prst="rect">
            <a:avLst/>
          </a:prstGeom>
        </p:spPr>
      </p:pic>
      <p:sp>
        <p:nvSpPr>
          <p:cNvPr id="36" name="Rectangle 35">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Graphical user interface, text&#10;&#10;Description automatically generated">
            <a:extLst>
              <a:ext uri="{FF2B5EF4-FFF2-40B4-BE49-F238E27FC236}">
                <a16:creationId xmlns:a16="http://schemas.microsoft.com/office/drawing/2014/main" id="{5F9FC192-5224-FA48-A64F-7668B9F3D49D}"/>
              </a:ext>
            </a:extLst>
          </p:cNvPr>
          <p:cNvPicPr>
            <a:picLocks noChangeAspect="1"/>
          </p:cNvPicPr>
          <p:nvPr/>
        </p:nvPicPr>
        <p:blipFill>
          <a:blip r:embed="rId4"/>
          <a:stretch>
            <a:fillRect/>
          </a:stretch>
        </p:blipFill>
        <p:spPr>
          <a:xfrm>
            <a:off x="6308034" y="650097"/>
            <a:ext cx="5426764" cy="5413195"/>
          </a:xfrm>
          <a:prstGeom prst="rect">
            <a:avLst/>
          </a:prstGeom>
        </p:spPr>
      </p:pic>
    </p:spTree>
    <p:extLst>
      <p:ext uri="{BB962C8B-B14F-4D97-AF65-F5344CB8AC3E}">
        <p14:creationId xmlns:p14="http://schemas.microsoft.com/office/powerpoint/2010/main" val="235209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8AAB3B-7613-FF46-9D5F-43D759C4DC2C}"/>
              </a:ext>
            </a:extLst>
          </p:cNvPr>
          <p:cNvSpPr>
            <a:spLocks noGrp="1"/>
          </p:cNvSpPr>
          <p:nvPr>
            <p:ph type="sldNum" sz="quarter" idx="10"/>
          </p:nvPr>
        </p:nvSpPr>
        <p:spPr>
          <a:xfrm>
            <a:off x="10437813" y="6356350"/>
            <a:ext cx="915987" cy="365125"/>
          </a:xfrm>
        </p:spPr>
        <p:txBody>
          <a:bodyPr vert="horz" wrap="square" lIns="91440" tIns="45720" rIns="0" bIns="45720" numCol="1" anchor="ctr" anchorCtr="0" compatLnSpc="1">
            <a:prstTxWarp prst="textNoShape">
              <a:avLst/>
            </a:prstTxWarp>
            <a:normAutofit/>
          </a:bodyPr>
          <a:lstStyle/>
          <a:p>
            <a:pPr>
              <a:spcAft>
                <a:spcPts val="600"/>
              </a:spcAft>
              <a:defRPr/>
            </a:pPr>
            <a:fld id="{C080EA95-3868-B04B-BC44-37A0E4E4BD83}" type="slidenum">
              <a:rPr lang="en-US" altLang="en-US" kern="1200">
                <a:latin typeface="Arial" panose="020B0604020202020204" pitchFamily="34" charset="0"/>
                <a:ea typeface="+mn-ea"/>
                <a:cs typeface="+mn-cs"/>
              </a:rPr>
              <a:pPr>
                <a:spcAft>
                  <a:spcPts val="600"/>
                </a:spcAft>
                <a:defRPr/>
              </a:pPr>
              <a:t>8</a:t>
            </a:fld>
            <a:endParaRPr lang="en-US" altLang="en-US" kern="1200">
              <a:latin typeface="Arial" panose="020B0604020202020204" pitchFamily="34" charset="0"/>
              <a:ea typeface="+mn-ea"/>
              <a:cs typeface="+mn-cs"/>
            </a:endParaRPr>
          </a:p>
        </p:txBody>
      </p:sp>
      <p:graphicFrame>
        <p:nvGraphicFramePr>
          <p:cNvPr id="8" name="TextBox 3">
            <a:extLst>
              <a:ext uri="{FF2B5EF4-FFF2-40B4-BE49-F238E27FC236}">
                <a16:creationId xmlns:a16="http://schemas.microsoft.com/office/drawing/2014/main" id="{85D1ACB8-EEF8-4DE8-8718-01866838E39D}"/>
              </a:ext>
            </a:extLst>
          </p:cNvPr>
          <p:cNvGraphicFramePr/>
          <p:nvPr>
            <p:extLst>
              <p:ext uri="{D42A27DB-BD31-4B8C-83A1-F6EECF244321}">
                <p14:modId xmlns:p14="http://schemas.microsoft.com/office/powerpoint/2010/main" val="2567871016"/>
              </p:ext>
            </p:extLst>
          </p:nvPr>
        </p:nvGraphicFramePr>
        <p:xfrm>
          <a:off x="6913968" y="1211463"/>
          <a:ext cx="4657922" cy="44350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TextBox 3">
            <a:extLst>
              <a:ext uri="{FF2B5EF4-FFF2-40B4-BE49-F238E27FC236}">
                <a16:creationId xmlns:a16="http://schemas.microsoft.com/office/drawing/2014/main" id="{EE833C92-6056-BD40-936C-0D94CA51E008}"/>
              </a:ext>
            </a:extLst>
          </p:cNvPr>
          <p:cNvGraphicFramePr/>
          <p:nvPr>
            <p:extLst>
              <p:ext uri="{D42A27DB-BD31-4B8C-83A1-F6EECF244321}">
                <p14:modId xmlns:p14="http://schemas.microsoft.com/office/powerpoint/2010/main" val="1594607005"/>
              </p:ext>
            </p:extLst>
          </p:nvPr>
        </p:nvGraphicFramePr>
        <p:xfrm>
          <a:off x="1463723" y="2831080"/>
          <a:ext cx="4922537" cy="42422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4" name="Picture 3" descr="Text&#10;&#10;Description automatically generated">
            <a:extLst>
              <a:ext uri="{FF2B5EF4-FFF2-40B4-BE49-F238E27FC236}">
                <a16:creationId xmlns:a16="http://schemas.microsoft.com/office/drawing/2014/main" id="{518C8BD9-C971-A347-8EDB-252C5F2C2D93}"/>
              </a:ext>
            </a:extLst>
          </p:cNvPr>
          <p:cNvPicPr>
            <a:picLocks noChangeAspect="1"/>
          </p:cNvPicPr>
          <p:nvPr/>
        </p:nvPicPr>
        <p:blipFill>
          <a:blip r:embed="rId12"/>
          <a:stretch>
            <a:fillRect/>
          </a:stretch>
        </p:blipFill>
        <p:spPr>
          <a:xfrm>
            <a:off x="1708555" y="413802"/>
            <a:ext cx="4432872" cy="2191809"/>
          </a:xfrm>
          <a:prstGeom prst="rect">
            <a:avLst/>
          </a:prstGeom>
        </p:spPr>
      </p:pic>
      <p:pic>
        <p:nvPicPr>
          <p:cNvPr id="5" name="Picture 4">
            <a:extLst>
              <a:ext uri="{FF2B5EF4-FFF2-40B4-BE49-F238E27FC236}">
                <a16:creationId xmlns:a16="http://schemas.microsoft.com/office/drawing/2014/main" id="{75C4301B-8E37-504B-85F1-762C250C3BCE}"/>
              </a:ext>
            </a:extLst>
          </p:cNvPr>
          <p:cNvPicPr>
            <a:picLocks noChangeAspect="1"/>
          </p:cNvPicPr>
          <p:nvPr/>
        </p:nvPicPr>
        <p:blipFill>
          <a:blip r:embed="rId13"/>
          <a:stretch>
            <a:fillRect/>
          </a:stretch>
        </p:blipFill>
        <p:spPr>
          <a:xfrm>
            <a:off x="1973097" y="1390211"/>
            <a:ext cx="899221" cy="943085"/>
          </a:xfrm>
          <a:prstGeom prst="rect">
            <a:avLst/>
          </a:prstGeom>
        </p:spPr>
      </p:pic>
    </p:spTree>
    <p:extLst>
      <p:ext uri="{BB962C8B-B14F-4D97-AF65-F5344CB8AC3E}">
        <p14:creationId xmlns:p14="http://schemas.microsoft.com/office/powerpoint/2010/main" val="953141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B56669A-2C4B-0B47-B79E-7597E710B340}"/>
              </a:ext>
            </a:extLst>
          </p:cNvPr>
          <p:cNvPicPr>
            <a:picLocks noChangeAspect="1"/>
          </p:cNvPicPr>
          <p:nvPr/>
        </p:nvPicPr>
        <p:blipFill>
          <a:blip r:embed="rId2"/>
          <a:stretch>
            <a:fillRect/>
          </a:stretch>
        </p:blipFill>
        <p:spPr>
          <a:xfrm>
            <a:off x="355793" y="309218"/>
            <a:ext cx="7983795" cy="10331974"/>
          </a:xfrm>
          <a:prstGeom prst="rect">
            <a:avLst/>
          </a:prstGeom>
        </p:spPr>
      </p:pic>
      <p:pic>
        <p:nvPicPr>
          <p:cNvPr id="10" name="Picture 9">
            <a:extLst>
              <a:ext uri="{FF2B5EF4-FFF2-40B4-BE49-F238E27FC236}">
                <a16:creationId xmlns:a16="http://schemas.microsoft.com/office/drawing/2014/main" id="{0EC13AE0-1BA8-8040-8ACF-68A3AE029004}"/>
              </a:ext>
            </a:extLst>
          </p:cNvPr>
          <p:cNvPicPr>
            <a:picLocks noChangeAspect="1"/>
          </p:cNvPicPr>
          <p:nvPr/>
        </p:nvPicPr>
        <p:blipFill>
          <a:blip r:embed="rId3"/>
          <a:stretch>
            <a:fillRect/>
          </a:stretch>
        </p:blipFill>
        <p:spPr>
          <a:xfrm>
            <a:off x="98284" y="3252805"/>
            <a:ext cx="8556984" cy="11073746"/>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A395096A-D5A3-1247-B701-F0FC7CE59046}"/>
              </a:ext>
            </a:extLst>
          </p:cNvPr>
          <p:cNvPicPr>
            <a:picLocks noChangeAspect="1"/>
          </p:cNvPicPr>
          <p:nvPr/>
        </p:nvPicPr>
        <p:blipFill>
          <a:blip r:embed="rId4"/>
          <a:stretch>
            <a:fillRect/>
          </a:stretch>
        </p:blipFill>
        <p:spPr>
          <a:xfrm>
            <a:off x="8054049" y="3708299"/>
            <a:ext cx="3456824" cy="2471631"/>
          </a:xfrm>
          <a:prstGeom prst="rect">
            <a:avLst/>
          </a:prstGeom>
        </p:spPr>
      </p:pic>
      <p:pic>
        <p:nvPicPr>
          <p:cNvPr id="14" name="Picture 13" descr="A picture containing text, vector graphics&#10;&#10;Description automatically generated">
            <a:extLst>
              <a:ext uri="{FF2B5EF4-FFF2-40B4-BE49-F238E27FC236}">
                <a16:creationId xmlns:a16="http://schemas.microsoft.com/office/drawing/2014/main" id="{98F09850-2A8C-694A-A3F4-1FD0CBDA8238}"/>
              </a:ext>
            </a:extLst>
          </p:cNvPr>
          <p:cNvPicPr>
            <a:picLocks noChangeAspect="1"/>
          </p:cNvPicPr>
          <p:nvPr/>
        </p:nvPicPr>
        <p:blipFill>
          <a:blip r:embed="rId5"/>
          <a:stretch>
            <a:fillRect/>
          </a:stretch>
        </p:blipFill>
        <p:spPr>
          <a:xfrm>
            <a:off x="8135066" y="1234298"/>
            <a:ext cx="3274342" cy="2338816"/>
          </a:xfrm>
          <a:prstGeom prst="rect">
            <a:avLst/>
          </a:prstGeom>
        </p:spPr>
      </p:pic>
      <p:sp>
        <p:nvSpPr>
          <p:cNvPr id="9" name="TextBox 8">
            <a:extLst>
              <a:ext uri="{FF2B5EF4-FFF2-40B4-BE49-F238E27FC236}">
                <a16:creationId xmlns:a16="http://schemas.microsoft.com/office/drawing/2014/main" id="{D05D2CB1-0E8A-AE45-938D-5B73CFD0ACCD}"/>
              </a:ext>
            </a:extLst>
          </p:cNvPr>
          <p:cNvSpPr txBox="1"/>
          <p:nvPr/>
        </p:nvSpPr>
        <p:spPr>
          <a:xfrm>
            <a:off x="961697" y="276294"/>
            <a:ext cx="10963659" cy="615553"/>
          </a:xfrm>
          <a:prstGeom prst="rect">
            <a:avLst/>
          </a:prstGeom>
          <a:noFill/>
        </p:spPr>
        <p:txBody>
          <a:bodyPr wrap="square" rtlCol="0">
            <a:spAutoFit/>
          </a:bodyPr>
          <a:lstStyle/>
          <a:p>
            <a:r>
              <a:rPr lang="en-US" sz="3400" b="1" dirty="0">
                <a:solidFill>
                  <a:schemeClr val="accent4"/>
                </a:solidFill>
                <a:latin typeface="Arial" panose="020B0604020202020204" pitchFamily="34" charset="0"/>
                <a:cs typeface="Arial" panose="020B0604020202020204" pitchFamily="34" charset="0"/>
              </a:rPr>
              <a:t>Program</a:t>
            </a:r>
            <a:r>
              <a:rPr lang="en-US" sz="3400" b="1" dirty="0">
                <a:solidFill>
                  <a:schemeClr val="accent4"/>
                </a:solidFill>
              </a:rPr>
              <a:t> Structure</a:t>
            </a:r>
          </a:p>
        </p:txBody>
      </p:sp>
      <p:sp>
        <p:nvSpPr>
          <p:cNvPr id="11" name="TextBox 10">
            <a:extLst>
              <a:ext uri="{FF2B5EF4-FFF2-40B4-BE49-F238E27FC236}">
                <a16:creationId xmlns:a16="http://schemas.microsoft.com/office/drawing/2014/main" id="{8B7282ED-C336-3F43-A2EF-56F723B74864}"/>
              </a:ext>
            </a:extLst>
          </p:cNvPr>
          <p:cNvSpPr txBox="1"/>
          <p:nvPr/>
        </p:nvSpPr>
        <p:spPr>
          <a:xfrm>
            <a:off x="1472762" y="964966"/>
            <a:ext cx="5868100"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Student Cohorts and Learning Communities</a:t>
            </a:r>
          </a:p>
        </p:txBody>
      </p:sp>
      <p:sp>
        <p:nvSpPr>
          <p:cNvPr id="12" name="TextBox 11">
            <a:extLst>
              <a:ext uri="{FF2B5EF4-FFF2-40B4-BE49-F238E27FC236}">
                <a16:creationId xmlns:a16="http://schemas.microsoft.com/office/drawing/2014/main" id="{FDF35088-AB22-9A49-B419-E57D7B931132}"/>
              </a:ext>
            </a:extLst>
          </p:cNvPr>
          <p:cNvSpPr txBox="1"/>
          <p:nvPr/>
        </p:nvSpPr>
        <p:spPr>
          <a:xfrm>
            <a:off x="1110149" y="3964525"/>
            <a:ext cx="6499939" cy="37116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Faculty &amp; Staff Professional Development</a:t>
            </a:r>
          </a:p>
        </p:txBody>
      </p:sp>
    </p:spTree>
    <p:extLst>
      <p:ext uri="{BB962C8B-B14F-4D97-AF65-F5344CB8AC3E}">
        <p14:creationId xmlns:p14="http://schemas.microsoft.com/office/powerpoint/2010/main" val="605704630"/>
      </p:ext>
    </p:extLst>
  </p:cSld>
  <p:clrMapOvr>
    <a:masterClrMapping/>
  </p:clrMapOvr>
</p:sld>
</file>

<file path=ppt/theme/theme1.xml><?xml version="1.0" encoding="utf-8"?>
<a:theme xmlns:a="http://schemas.openxmlformats.org/drawingml/2006/main" name="ASCCC Curriculum Inst. 2020 Theme">
  <a:themeElements>
    <a:clrScheme name="ASCCC AA 2021 B">
      <a:dk1>
        <a:srgbClr val="003366"/>
      </a:dk1>
      <a:lt1>
        <a:srgbClr val="FFFFFF"/>
      </a:lt1>
      <a:dk2>
        <a:srgbClr val="3871C7"/>
      </a:dk2>
      <a:lt2>
        <a:srgbClr val="D8E9F0"/>
      </a:lt2>
      <a:accent1>
        <a:srgbClr val="FF59AB"/>
      </a:accent1>
      <a:accent2>
        <a:srgbClr val="E7B0F5"/>
      </a:accent2>
      <a:accent3>
        <a:srgbClr val="6EAFF2"/>
      </a:accent3>
      <a:accent4>
        <a:srgbClr val="3970EC"/>
      </a:accent4>
      <a:accent5>
        <a:srgbClr val="7FC3FF"/>
      </a:accent5>
      <a:accent6>
        <a:srgbClr val="B1DAF4"/>
      </a:accent6>
      <a:hlink>
        <a:srgbClr val="005B95"/>
      </a:hlink>
      <a:folHlink>
        <a:srgbClr val="3970E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CCC AA 2021 ppt template 1" id="{4F391D39-F693-D743-A2BE-F939639400EF}" vid="{473BA906-5DA0-BD49-A3E7-28C33C39B6D8}"/>
    </a:ext>
  </a:extLst>
</a:theme>
</file>

<file path=ppt/theme/theme2.xml><?xml version="1.0" encoding="utf-8"?>
<a:theme xmlns:a="http://schemas.openxmlformats.org/drawingml/2006/main" name="New_Template1">
  <a:themeElements>
    <a:clrScheme name="New_Template1">
      <a:dk1>
        <a:srgbClr val="000000"/>
      </a:dk1>
      <a:lt1>
        <a:srgbClr val="000000"/>
      </a:lt1>
      <a:dk2>
        <a:srgbClr val="A7A7A7"/>
      </a:dk2>
      <a:lt2>
        <a:srgbClr val="535353"/>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ASCCC AA 2021 ppt template 1</Template>
  <TotalTime>419</TotalTime>
  <Words>1881</Words>
  <Application>Microsoft Office PowerPoint</Application>
  <PresentationFormat>Widescreen</PresentationFormat>
  <Paragraphs>208</Paragraphs>
  <Slides>35</Slides>
  <Notes>22</Notes>
  <HiddenSlides>1</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35</vt:i4>
      </vt:variant>
    </vt:vector>
  </HeadingPairs>
  <TitlesOfParts>
    <vt:vector size="49" baseType="lpstr">
      <vt:lpstr>Avenir</vt:lpstr>
      <vt:lpstr>Muli</vt:lpstr>
      <vt:lpstr>Palatino</vt:lpstr>
      <vt:lpstr>Yu Mincho</vt:lpstr>
      <vt:lpstr>Aharoni</vt:lpstr>
      <vt:lpstr>Arial</vt:lpstr>
      <vt:lpstr>Calibri</vt:lpstr>
      <vt:lpstr>Helvetica</vt:lpstr>
      <vt:lpstr>Ink Free</vt:lpstr>
      <vt:lpstr>Times</vt:lpstr>
      <vt:lpstr>Verdana</vt:lpstr>
      <vt:lpstr>Wingdings</vt:lpstr>
      <vt:lpstr>ASCCC Curriculum Inst. 2020 Theme</vt:lpstr>
      <vt:lpstr>New_Template1</vt:lpstr>
      <vt:lpstr>Connecting with the Heart for Transfer Friday, October 8 at 11:00 a.m.—12:15 p.m. </vt:lpstr>
      <vt:lpstr>Session Description</vt:lpstr>
      <vt:lpstr>Land Acknowledgement</vt:lpstr>
      <vt:lpstr>Recognition of Humanity</vt:lpstr>
      <vt:lpstr>Today, we will hear from .  .  .</vt:lpstr>
      <vt:lpstr>Umoja Community Education Foundation</vt:lpstr>
      <vt:lpstr>PowerPoint Presentation</vt:lpstr>
      <vt:lpstr>PowerPoint Presentation</vt:lpstr>
      <vt:lpstr>PowerPoint Presentation</vt:lpstr>
      <vt:lpstr>PowerPoint Presentation</vt:lpstr>
      <vt:lpstr>Student Voices</vt:lpstr>
      <vt:lpstr>EQUITY DRIVEN PEDAGOGY:  THE PUENTE PROJECT MODEL</vt:lpstr>
      <vt:lpstr>CONOCIMIENTO: GETTING TO KNOW YOU</vt:lpstr>
      <vt:lpstr>WORKSHOP GOALS</vt:lpstr>
      <vt:lpstr>PUENTE HISTORY</vt:lpstr>
      <vt:lpstr>PROGRAM MISSION</vt:lpstr>
      <vt:lpstr>WHO WE SERVE</vt:lpstr>
      <vt:lpstr>PUENTE BY THE NUMBERS</vt:lpstr>
      <vt:lpstr>SMALL GROUP DISCUSSION</vt:lpstr>
      <vt:lpstr>HALLMARKS OF PUENTE</vt:lpstr>
      <vt:lpstr>WHAT WE’VE LEARNED</vt:lpstr>
      <vt:lpstr>PowerPoint Presentation</vt:lpstr>
      <vt:lpstr>PowerPoint Presentation</vt:lpstr>
      <vt:lpstr>CULTURALLY RELEVANT PEDAGOGY</vt:lpstr>
      <vt:lpstr>FACULTY EXPERIENCE</vt:lpstr>
      <vt:lpstr>PowerPoint Presentation</vt:lpstr>
      <vt:lpstr>PowerPoint Presentation</vt:lpstr>
      <vt:lpstr>PowerPoint Presentation</vt:lpstr>
      <vt:lpstr>Thank you</vt:lpstr>
      <vt:lpstr> FRESNO CITY  COLLEGE</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Bean</dc:creator>
  <cp:lastModifiedBy>Kyoko Hatano</cp:lastModifiedBy>
  <cp:revision>11</cp:revision>
  <cp:lastPrinted>2020-11-24T19:39:26Z</cp:lastPrinted>
  <dcterms:created xsi:type="dcterms:W3CDTF">2021-09-30T23:19:12Z</dcterms:created>
  <dcterms:modified xsi:type="dcterms:W3CDTF">2021-10-06T01:16:30Z</dcterms:modified>
</cp:coreProperties>
</file>