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77" r:id="rId4"/>
    <p:sldId id="260" r:id="rId5"/>
    <p:sldId id="283" r:id="rId6"/>
    <p:sldId id="261" r:id="rId7"/>
    <p:sldId id="262" r:id="rId8"/>
    <p:sldId id="285" r:id="rId9"/>
    <p:sldId id="263" r:id="rId10"/>
    <p:sldId id="286" r:id="rId11"/>
    <p:sldId id="265" r:id="rId12"/>
    <p:sldId id="266" r:id="rId13"/>
    <p:sldId id="293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81" r:id="rId22"/>
    <p:sldId id="282" r:id="rId23"/>
    <p:sldId id="290" r:id="rId24"/>
    <p:sldId id="291" r:id="rId25"/>
    <p:sldId id="289" r:id="rId26"/>
    <p:sldId id="292" r:id="rId27"/>
    <p:sldId id="280" r:id="rId28"/>
    <p:sldId id="294" r:id="rId29"/>
    <p:sldId id="284" r:id="rId30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E6E6E6"/>
    <a:srgbClr val="E7E8F5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98" d="100"/>
          <a:sy n="98" d="100"/>
        </p:scale>
        <p:origin x="2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C47F4-27A7-4D69-92A0-E71BDCC8AF73}" type="doc">
      <dgm:prSet loTypeId="urn:microsoft.com/office/officeart/2005/8/layout/rings+Icon" loCatId="officeonline" qsTypeId="urn:microsoft.com/office/officeart/2005/8/quickstyle/simple1" qsCatId="simple" csTypeId="urn:microsoft.com/office/officeart/2005/8/colors/colorful3" csCatId="colorful" phldr="1"/>
      <dgm:spPr/>
    </dgm:pt>
    <dgm:pt modelId="{8AA263E5-832D-4E19-B100-CCA3760DC2F2}">
      <dgm:prSet phldrT="[Text]" custT="1"/>
      <dgm:spPr/>
      <dgm:t>
        <a:bodyPr/>
        <a:lstStyle/>
        <a:p>
          <a:r>
            <a:rPr lang="en-US" sz="1800" dirty="0"/>
            <a:t>Validates program; transcripts for Cal Grant</a:t>
          </a:r>
          <a:endParaRPr lang="en-US" sz="1800" b="1" dirty="0"/>
        </a:p>
      </dgm:t>
    </dgm:pt>
    <dgm:pt modelId="{B93312A6-2F3E-4C56-81E6-F25C67198213}" type="parTrans" cxnId="{8430C654-74DC-42E8-8E8D-D4232ADE6BE1}">
      <dgm:prSet/>
      <dgm:spPr/>
      <dgm:t>
        <a:bodyPr/>
        <a:lstStyle/>
        <a:p>
          <a:endParaRPr lang="en-US" sz="1800" b="1"/>
        </a:p>
      </dgm:t>
    </dgm:pt>
    <dgm:pt modelId="{C5A41044-2B82-4560-A2F0-10041EBA2E69}" type="sibTrans" cxnId="{8430C654-74DC-42E8-8E8D-D4232ADE6BE1}">
      <dgm:prSet/>
      <dgm:spPr/>
      <dgm:t>
        <a:bodyPr/>
        <a:lstStyle/>
        <a:p>
          <a:endParaRPr lang="en-US" sz="1800" b="1"/>
        </a:p>
      </dgm:t>
    </dgm:pt>
    <dgm:pt modelId="{04E59BEF-82FA-4A02-9F0F-29FCF10F85F2}">
      <dgm:prSet phldrT="[Text]" phldr="1"/>
      <dgm:spPr/>
      <dgm:t>
        <a:bodyPr/>
        <a:lstStyle/>
        <a:p>
          <a:endParaRPr lang="en-US" sz="1800" b="1"/>
        </a:p>
      </dgm:t>
    </dgm:pt>
    <dgm:pt modelId="{BC4008BB-8AD6-4EDD-8AD7-EC5C0A5F0EC6}" type="parTrans" cxnId="{6D3D14D1-186D-45CA-BE53-114B64E4CCEF}">
      <dgm:prSet/>
      <dgm:spPr/>
      <dgm:t>
        <a:bodyPr/>
        <a:lstStyle/>
        <a:p>
          <a:endParaRPr lang="en-US" sz="1800" b="1"/>
        </a:p>
      </dgm:t>
    </dgm:pt>
    <dgm:pt modelId="{F94A8C26-38E6-4104-896C-ADA6C15D9E42}" type="sibTrans" cxnId="{6D3D14D1-186D-45CA-BE53-114B64E4CCEF}">
      <dgm:prSet/>
      <dgm:spPr/>
      <dgm:t>
        <a:bodyPr/>
        <a:lstStyle/>
        <a:p>
          <a:endParaRPr lang="en-US" sz="1800" b="1"/>
        </a:p>
      </dgm:t>
    </dgm:pt>
    <dgm:pt modelId="{72A91366-E887-494A-A683-71CF202BBBD0}">
      <dgm:prSet phldrT="[Text]" phldr="1"/>
      <dgm:spPr/>
      <dgm:t>
        <a:bodyPr/>
        <a:lstStyle/>
        <a:p>
          <a:endParaRPr lang="en-US" sz="1800" b="1" dirty="0"/>
        </a:p>
      </dgm:t>
    </dgm:pt>
    <dgm:pt modelId="{6C10D6FC-2C7D-4FA5-B26D-49894FE3ACB2}" type="parTrans" cxnId="{76029CEE-300B-409C-AA55-63B08D3518DA}">
      <dgm:prSet/>
      <dgm:spPr/>
      <dgm:t>
        <a:bodyPr/>
        <a:lstStyle/>
        <a:p>
          <a:endParaRPr lang="en-US" sz="1800" b="1"/>
        </a:p>
      </dgm:t>
    </dgm:pt>
    <dgm:pt modelId="{71416EDD-DE11-4237-BBED-71E733AC06BA}" type="sibTrans" cxnId="{76029CEE-300B-409C-AA55-63B08D3518DA}">
      <dgm:prSet/>
      <dgm:spPr/>
      <dgm:t>
        <a:bodyPr/>
        <a:lstStyle/>
        <a:p>
          <a:endParaRPr lang="en-US" sz="1800" b="1"/>
        </a:p>
      </dgm:t>
    </dgm:pt>
    <dgm:pt modelId="{F0DFD891-F687-4110-A03F-5EE57490EC95}">
      <dgm:prSet custT="1"/>
      <dgm:spPr/>
      <dgm:t>
        <a:bodyPr/>
        <a:lstStyle/>
        <a:p>
          <a:r>
            <a:rPr lang="en-US" sz="1800" dirty="0"/>
            <a:t>Provides access to scholarships</a:t>
          </a:r>
          <a:endParaRPr lang="en-US" sz="1800" b="1" dirty="0"/>
        </a:p>
      </dgm:t>
    </dgm:pt>
    <dgm:pt modelId="{66856573-841B-4D8F-9545-1483E987FC5B}" type="parTrans" cxnId="{5CEBE6DA-74AB-42DF-98DA-6D86C41F2217}">
      <dgm:prSet/>
      <dgm:spPr/>
      <dgm:t>
        <a:bodyPr/>
        <a:lstStyle/>
        <a:p>
          <a:endParaRPr lang="en-US" sz="1800" b="1"/>
        </a:p>
      </dgm:t>
    </dgm:pt>
    <dgm:pt modelId="{370418C8-99BD-4DA6-A571-DB40D22546DC}" type="sibTrans" cxnId="{5CEBE6DA-74AB-42DF-98DA-6D86C41F2217}">
      <dgm:prSet/>
      <dgm:spPr/>
      <dgm:t>
        <a:bodyPr/>
        <a:lstStyle/>
        <a:p>
          <a:endParaRPr lang="en-US" sz="1800" b="1"/>
        </a:p>
      </dgm:t>
    </dgm:pt>
    <dgm:pt modelId="{9C352935-02CC-4438-8708-A89467715CF2}">
      <dgm:prSet custT="1"/>
      <dgm:spPr/>
      <dgm:t>
        <a:bodyPr/>
        <a:lstStyle/>
        <a:p>
          <a:r>
            <a:rPr lang="en-US" sz="1800" dirty="0"/>
            <a:t>Ensures    UC a-g coursework approval</a:t>
          </a:r>
          <a:endParaRPr lang="en-US" sz="1800" b="1" dirty="0"/>
        </a:p>
      </dgm:t>
    </dgm:pt>
    <dgm:pt modelId="{4498A856-3E71-45B3-AB3A-121B6357E91C}" type="parTrans" cxnId="{044DBE40-BB73-41C0-BC26-67B413C0F322}">
      <dgm:prSet/>
      <dgm:spPr/>
      <dgm:t>
        <a:bodyPr/>
        <a:lstStyle/>
        <a:p>
          <a:endParaRPr lang="en-US" sz="1800" b="1"/>
        </a:p>
      </dgm:t>
    </dgm:pt>
    <dgm:pt modelId="{BCEC06EA-E052-45C0-AACF-4CCBBCFF0B6B}" type="sibTrans" cxnId="{044DBE40-BB73-41C0-BC26-67B413C0F322}">
      <dgm:prSet/>
      <dgm:spPr/>
      <dgm:t>
        <a:bodyPr/>
        <a:lstStyle/>
        <a:p>
          <a:endParaRPr lang="en-US" sz="1800" b="1"/>
        </a:p>
      </dgm:t>
    </dgm:pt>
    <dgm:pt modelId="{8F99D640-9A8E-4CA7-B747-F85870CDD978}">
      <dgm:prSet custT="1"/>
      <dgm:spPr/>
      <dgm:t>
        <a:bodyPr/>
        <a:lstStyle/>
        <a:p>
          <a:r>
            <a:rPr lang="en-US" sz="1800" dirty="0"/>
            <a:t>Helps secure resources, including faculty positions</a:t>
          </a:r>
          <a:endParaRPr lang="en-US" sz="1800" b="1" dirty="0"/>
        </a:p>
      </dgm:t>
    </dgm:pt>
    <dgm:pt modelId="{6F49EACA-0560-4473-BEEF-E507B0C13103}" type="parTrans" cxnId="{9D45815C-EF40-449E-92DD-27C7C88D78E0}">
      <dgm:prSet/>
      <dgm:spPr/>
      <dgm:t>
        <a:bodyPr/>
        <a:lstStyle/>
        <a:p>
          <a:endParaRPr lang="en-US" sz="1800" b="1"/>
        </a:p>
      </dgm:t>
    </dgm:pt>
    <dgm:pt modelId="{4CCE2A64-42BE-49C1-9BCC-9AE37A6DD8FA}" type="sibTrans" cxnId="{9D45815C-EF40-449E-92DD-27C7C88D78E0}">
      <dgm:prSet/>
      <dgm:spPr/>
      <dgm:t>
        <a:bodyPr/>
        <a:lstStyle/>
        <a:p>
          <a:endParaRPr lang="en-US" sz="1800" b="1"/>
        </a:p>
      </dgm:t>
    </dgm:pt>
    <dgm:pt modelId="{1222E4F6-9DCE-424A-99F8-114B5FFF0A44}">
      <dgm:prSet custT="1"/>
      <dgm:spPr/>
      <dgm:t>
        <a:bodyPr/>
        <a:lstStyle/>
        <a:p>
          <a:r>
            <a:rPr lang="en-US" sz="1800" dirty="0"/>
            <a:t>Facilitates transfer of credits</a:t>
          </a:r>
          <a:endParaRPr lang="en-US" sz="1800" b="1" dirty="0"/>
        </a:p>
      </dgm:t>
    </dgm:pt>
    <dgm:pt modelId="{E3C09E01-8A58-4C97-AB5B-8E216A44481A}" type="parTrans" cxnId="{03F496C5-5FF0-483A-B666-C18684FB5747}">
      <dgm:prSet/>
      <dgm:spPr/>
      <dgm:t>
        <a:bodyPr/>
        <a:lstStyle/>
        <a:p>
          <a:endParaRPr lang="en-US" sz="1800" b="1"/>
        </a:p>
      </dgm:t>
    </dgm:pt>
    <dgm:pt modelId="{DF446406-90A2-4B53-9D5F-2971AA0DE616}" type="sibTrans" cxnId="{03F496C5-5FF0-483A-B666-C18684FB5747}">
      <dgm:prSet/>
      <dgm:spPr/>
      <dgm:t>
        <a:bodyPr/>
        <a:lstStyle/>
        <a:p>
          <a:endParaRPr lang="en-US" sz="1800" b="1"/>
        </a:p>
      </dgm:t>
    </dgm:pt>
    <dgm:pt modelId="{D178466F-7A62-40C3-995C-CCE1D1AAB95D}">
      <dgm:prSet custT="1"/>
      <dgm:spPr/>
      <dgm:t>
        <a:bodyPr/>
        <a:lstStyle/>
        <a:p>
          <a:r>
            <a:rPr lang="en-US" sz="1800" dirty="0"/>
            <a:t>Ensures NCAA course approval</a:t>
          </a:r>
          <a:endParaRPr lang="en-US" sz="1800" b="1" dirty="0"/>
        </a:p>
      </dgm:t>
    </dgm:pt>
    <dgm:pt modelId="{5D0B3ABC-7432-4EF4-9D2E-FD2AF3AFB716}" type="parTrans" cxnId="{B2FA91B7-E23E-494B-B2E0-D2AC1EB823FB}">
      <dgm:prSet/>
      <dgm:spPr/>
      <dgm:t>
        <a:bodyPr/>
        <a:lstStyle/>
        <a:p>
          <a:endParaRPr lang="en-US" sz="1800" b="1"/>
        </a:p>
      </dgm:t>
    </dgm:pt>
    <dgm:pt modelId="{21482FCD-6931-4685-94DF-BE6F7F327565}" type="sibTrans" cxnId="{B2FA91B7-E23E-494B-B2E0-D2AC1EB823FB}">
      <dgm:prSet/>
      <dgm:spPr/>
      <dgm:t>
        <a:bodyPr/>
        <a:lstStyle/>
        <a:p>
          <a:endParaRPr lang="en-US" sz="1800" b="1"/>
        </a:p>
      </dgm:t>
    </dgm:pt>
    <dgm:pt modelId="{4C36E334-77E9-4140-A72D-667ADB1DC44D}">
      <dgm:prSet custT="1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800" dirty="0"/>
            <a:t>Fosters ongoing </a:t>
          </a:r>
          <a:r>
            <a:rPr lang="en-US" sz="1600" dirty="0"/>
            <a:t>improvement</a:t>
          </a:r>
          <a:endParaRPr lang="en-US" sz="1600" b="1" dirty="0"/>
        </a:p>
      </dgm:t>
    </dgm:pt>
    <dgm:pt modelId="{5EAB8B2D-0F1E-432A-A39B-697AD1AE06C0}" type="parTrans" cxnId="{3EA6601B-6A0C-4673-BA49-3179DA6CA1D0}">
      <dgm:prSet/>
      <dgm:spPr/>
      <dgm:t>
        <a:bodyPr/>
        <a:lstStyle/>
        <a:p>
          <a:endParaRPr lang="en-US" sz="1800" b="1"/>
        </a:p>
      </dgm:t>
    </dgm:pt>
    <dgm:pt modelId="{9FC9E923-1E0E-4C40-830B-367EAB6DA706}" type="sibTrans" cxnId="{3EA6601B-6A0C-4673-BA49-3179DA6CA1D0}">
      <dgm:prSet/>
      <dgm:spPr/>
      <dgm:t>
        <a:bodyPr/>
        <a:lstStyle/>
        <a:p>
          <a:endParaRPr lang="en-US" sz="1800" b="1"/>
        </a:p>
      </dgm:t>
    </dgm:pt>
    <dgm:pt modelId="{EA0A0529-FB2F-469F-81F1-7901AF4EAF4B}">
      <dgm:prSet/>
      <dgm:spPr/>
      <dgm:t>
        <a:bodyPr/>
        <a:lstStyle/>
        <a:p>
          <a:endParaRPr lang="en-US" sz="1800"/>
        </a:p>
      </dgm:t>
    </dgm:pt>
    <dgm:pt modelId="{2A80D07A-FDEB-4626-8E69-09110901688F}" type="parTrans" cxnId="{550E1F5F-6825-4B87-B868-0F1C371B4828}">
      <dgm:prSet/>
      <dgm:spPr/>
      <dgm:t>
        <a:bodyPr/>
        <a:lstStyle/>
        <a:p>
          <a:endParaRPr lang="en-US" sz="1800" b="1"/>
        </a:p>
      </dgm:t>
    </dgm:pt>
    <dgm:pt modelId="{7CD4C4DE-5A89-4EF1-B94B-B917B37CD66D}" type="sibTrans" cxnId="{550E1F5F-6825-4B87-B868-0F1C371B4828}">
      <dgm:prSet/>
      <dgm:spPr/>
      <dgm:t>
        <a:bodyPr/>
        <a:lstStyle/>
        <a:p>
          <a:endParaRPr lang="en-US" sz="1800" b="1"/>
        </a:p>
      </dgm:t>
    </dgm:pt>
    <dgm:pt modelId="{BBE346C0-BBB9-4E2B-B68E-C491CB0D5142}" type="pres">
      <dgm:prSet presAssocID="{54BC47F4-27A7-4D69-92A0-E71BDCC8AF73}" presName="Name0" presStyleCnt="0">
        <dgm:presLayoutVars>
          <dgm:chMax val="7"/>
          <dgm:dir/>
          <dgm:resizeHandles val="exact"/>
        </dgm:presLayoutVars>
      </dgm:prSet>
      <dgm:spPr/>
    </dgm:pt>
    <dgm:pt modelId="{B9CA7832-805A-4CE6-A12A-2BC9ACD42AB9}" type="pres">
      <dgm:prSet presAssocID="{54BC47F4-27A7-4D69-92A0-E71BDCC8AF73}" presName="ellipse1" presStyleLbl="vennNode1" presStyleIdx="0" presStyleCnt="7">
        <dgm:presLayoutVars>
          <dgm:bulletEnabled val="1"/>
        </dgm:presLayoutVars>
      </dgm:prSet>
      <dgm:spPr/>
    </dgm:pt>
    <dgm:pt modelId="{5427BB38-DA0B-4F25-81CC-24A8F65C3E48}" type="pres">
      <dgm:prSet presAssocID="{54BC47F4-27A7-4D69-92A0-E71BDCC8AF73}" presName="ellipse2" presStyleLbl="vennNode1" presStyleIdx="1" presStyleCnt="7">
        <dgm:presLayoutVars>
          <dgm:bulletEnabled val="1"/>
        </dgm:presLayoutVars>
      </dgm:prSet>
      <dgm:spPr/>
    </dgm:pt>
    <dgm:pt modelId="{2FF31B96-49BE-4DD4-BD3C-0A3DFE8A92E2}" type="pres">
      <dgm:prSet presAssocID="{54BC47F4-27A7-4D69-92A0-E71BDCC8AF73}" presName="ellipse3" presStyleLbl="vennNode1" presStyleIdx="2" presStyleCnt="7">
        <dgm:presLayoutVars>
          <dgm:bulletEnabled val="1"/>
        </dgm:presLayoutVars>
      </dgm:prSet>
      <dgm:spPr/>
    </dgm:pt>
    <dgm:pt modelId="{B26B93BD-C661-498E-8F6F-D82206AB3030}" type="pres">
      <dgm:prSet presAssocID="{54BC47F4-27A7-4D69-92A0-E71BDCC8AF73}" presName="ellipse4" presStyleLbl="vennNode1" presStyleIdx="3" presStyleCnt="7">
        <dgm:presLayoutVars>
          <dgm:bulletEnabled val="1"/>
        </dgm:presLayoutVars>
      </dgm:prSet>
      <dgm:spPr/>
    </dgm:pt>
    <dgm:pt modelId="{E9491B85-BD77-4381-8754-E0CFC67B017A}" type="pres">
      <dgm:prSet presAssocID="{54BC47F4-27A7-4D69-92A0-E71BDCC8AF73}" presName="ellipse5" presStyleLbl="vennNode1" presStyleIdx="4" presStyleCnt="7">
        <dgm:presLayoutVars>
          <dgm:bulletEnabled val="1"/>
        </dgm:presLayoutVars>
      </dgm:prSet>
      <dgm:spPr/>
    </dgm:pt>
    <dgm:pt modelId="{73816FBB-195F-4523-936D-1A6B456DC2A5}" type="pres">
      <dgm:prSet presAssocID="{54BC47F4-27A7-4D69-92A0-E71BDCC8AF73}" presName="ellipse6" presStyleLbl="vennNode1" presStyleIdx="5" presStyleCnt="7">
        <dgm:presLayoutVars>
          <dgm:bulletEnabled val="1"/>
        </dgm:presLayoutVars>
      </dgm:prSet>
      <dgm:spPr/>
    </dgm:pt>
    <dgm:pt modelId="{F1DBCB4D-315F-4B31-9A61-FFC2A2D2F128}" type="pres">
      <dgm:prSet presAssocID="{54BC47F4-27A7-4D69-92A0-E71BDCC8AF73}" presName="ellipse7" presStyleLbl="vennNode1" presStyleIdx="6" presStyleCnt="7">
        <dgm:presLayoutVars>
          <dgm:bulletEnabled val="1"/>
        </dgm:presLayoutVars>
      </dgm:prSet>
      <dgm:spPr/>
    </dgm:pt>
  </dgm:ptLst>
  <dgm:cxnLst>
    <dgm:cxn modelId="{0B2D3202-158E-44D0-9CD5-197E89B1D7BD}" type="presOf" srcId="{9C352935-02CC-4438-8708-A89467715CF2}" destId="{2FF31B96-49BE-4DD4-BD3C-0A3DFE8A92E2}" srcOrd="0" destOrd="0" presId="urn:microsoft.com/office/officeart/2005/8/layout/rings+Icon"/>
    <dgm:cxn modelId="{650B3C1A-8E48-4581-9B6B-CD598D676D23}" type="presOf" srcId="{54BC47F4-27A7-4D69-92A0-E71BDCC8AF73}" destId="{BBE346C0-BBB9-4E2B-B68E-C491CB0D5142}" srcOrd="0" destOrd="0" presId="urn:microsoft.com/office/officeart/2005/8/layout/rings+Icon"/>
    <dgm:cxn modelId="{3EA6601B-6A0C-4673-BA49-3179DA6CA1D0}" srcId="{54BC47F4-27A7-4D69-92A0-E71BDCC8AF73}" destId="{4C36E334-77E9-4140-A72D-667ADB1DC44D}" srcOrd="6" destOrd="0" parTransId="{5EAB8B2D-0F1E-432A-A39B-697AD1AE06C0}" sibTransId="{9FC9E923-1E0E-4C40-830B-367EAB6DA706}"/>
    <dgm:cxn modelId="{044DBE40-BB73-41C0-BC26-67B413C0F322}" srcId="{54BC47F4-27A7-4D69-92A0-E71BDCC8AF73}" destId="{9C352935-02CC-4438-8708-A89467715CF2}" srcOrd="2" destOrd="0" parTransId="{4498A856-3E71-45B3-AB3A-121B6357E91C}" sibTransId="{BCEC06EA-E052-45C0-AACF-4CCBBCFF0B6B}"/>
    <dgm:cxn modelId="{8430C654-74DC-42E8-8E8D-D4232ADE6BE1}" srcId="{54BC47F4-27A7-4D69-92A0-E71BDCC8AF73}" destId="{8AA263E5-832D-4E19-B100-CCA3760DC2F2}" srcOrd="0" destOrd="0" parTransId="{B93312A6-2F3E-4C56-81E6-F25C67198213}" sibTransId="{C5A41044-2B82-4560-A2F0-10041EBA2E69}"/>
    <dgm:cxn modelId="{9D45815C-EF40-449E-92DD-27C7C88D78E0}" srcId="{54BC47F4-27A7-4D69-92A0-E71BDCC8AF73}" destId="{8F99D640-9A8E-4CA7-B747-F85870CDD978}" srcOrd="3" destOrd="0" parTransId="{6F49EACA-0560-4473-BEEF-E507B0C13103}" sibTransId="{4CCE2A64-42BE-49C1-9BCC-9AE37A6DD8FA}"/>
    <dgm:cxn modelId="{5A8C405D-AB84-476F-99D5-A1A8A64EAE51}" type="presOf" srcId="{1222E4F6-9DCE-424A-99F8-114B5FFF0A44}" destId="{E9491B85-BD77-4381-8754-E0CFC67B017A}" srcOrd="0" destOrd="0" presId="urn:microsoft.com/office/officeart/2005/8/layout/rings+Icon"/>
    <dgm:cxn modelId="{550E1F5F-6825-4B87-B868-0F1C371B4828}" srcId="{54BC47F4-27A7-4D69-92A0-E71BDCC8AF73}" destId="{EA0A0529-FB2F-469F-81F1-7901AF4EAF4B}" srcOrd="7" destOrd="0" parTransId="{2A80D07A-FDEB-4626-8E69-09110901688F}" sibTransId="{7CD4C4DE-5A89-4EF1-B94B-B917B37CD66D}"/>
    <dgm:cxn modelId="{441FDD69-F715-4BFD-9A21-E83CBD75E755}" type="presOf" srcId="{D178466F-7A62-40C3-995C-CCE1D1AAB95D}" destId="{73816FBB-195F-4523-936D-1A6B456DC2A5}" srcOrd="0" destOrd="0" presId="urn:microsoft.com/office/officeart/2005/8/layout/rings+Icon"/>
    <dgm:cxn modelId="{17AC2A76-12E6-422B-8CAC-5C767F6EFDEC}" type="presOf" srcId="{F0DFD891-F687-4110-A03F-5EE57490EC95}" destId="{5427BB38-DA0B-4F25-81CC-24A8F65C3E48}" srcOrd="0" destOrd="0" presId="urn:microsoft.com/office/officeart/2005/8/layout/rings+Icon"/>
    <dgm:cxn modelId="{143D907D-B206-4935-AA15-A70740FB2746}" type="presOf" srcId="{8F99D640-9A8E-4CA7-B747-F85870CDD978}" destId="{B26B93BD-C661-498E-8F6F-D82206AB3030}" srcOrd="0" destOrd="0" presId="urn:microsoft.com/office/officeart/2005/8/layout/rings+Icon"/>
    <dgm:cxn modelId="{A844A9A8-1F0A-46B3-A2C0-2357FCEC7309}" type="presOf" srcId="{8AA263E5-832D-4E19-B100-CCA3760DC2F2}" destId="{B9CA7832-805A-4CE6-A12A-2BC9ACD42AB9}" srcOrd="0" destOrd="0" presId="urn:microsoft.com/office/officeart/2005/8/layout/rings+Icon"/>
    <dgm:cxn modelId="{B2FA91B7-E23E-494B-B2E0-D2AC1EB823FB}" srcId="{54BC47F4-27A7-4D69-92A0-E71BDCC8AF73}" destId="{D178466F-7A62-40C3-995C-CCE1D1AAB95D}" srcOrd="5" destOrd="0" parTransId="{5D0B3ABC-7432-4EF4-9D2E-FD2AF3AFB716}" sibTransId="{21482FCD-6931-4685-94DF-BE6F7F327565}"/>
    <dgm:cxn modelId="{03F496C5-5FF0-483A-B666-C18684FB5747}" srcId="{54BC47F4-27A7-4D69-92A0-E71BDCC8AF73}" destId="{1222E4F6-9DCE-424A-99F8-114B5FFF0A44}" srcOrd="4" destOrd="0" parTransId="{E3C09E01-8A58-4C97-AB5B-8E216A44481A}" sibTransId="{DF446406-90A2-4B53-9D5F-2971AA0DE616}"/>
    <dgm:cxn modelId="{6D3D14D1-186D-45CA-BE53-114B64E4CCEF}" srcId="{54BC47F4-27A7-4D69-92A0-E71BDCC8AF73}" destId="{04E59BEF-82FA-4A02-9F0F-29FCF10F85F2}" srcOrd="8" destOrd="0" parTransId="{BC4008BB-8AD6-4EDD-8AD7-EC5C0A5F0EC6}" sibTransId="{F94A8C26-38E6-4104-896C-ADA6C15D9E42}"/>
    <dgm:cxn modelId="{5CEBE6DA-74AB-42DF-98DA-6D86C41F2217}" srcId="{54BC47F4-27A7-4D69-92A0-E71BDCC8AF73}" destId="{F0DFD891-F687-4110-A03F-5EE57490EC95}" srcOrd="1" destOrd="0" parTransId="{66856573-841B-4D8F-9545-1483E987FC5B}" sibTransId="{370418C8-99BD-4DA6-A571-DB40D22546DC}"/>
    <dgm:cxn modelId="{503C19EA-3623-446F-AE16-A1E94179AC05}" type="presOf" srcId="{4C36E334-77E9-4140-A72D-667ADB1DC44D}" destId="{F1DBCB4D-315F-4B31-9A61-FFC2A2D2F128}" srcOrd="0" destOrd="0" presId="urn:microsoft.com/office/officeart/2005/8/layout/rings+Icon"/>
    <dgm:cxn modelId="{76029CEE-300B-409C-AA55-63B08D3518DA}" srcId="{54BC47F4-27A7-4D69-92A0-E71BDCC8AF73}" destId="{72A91366-E887-494A-A683-71CF202BBBD0}" srcOrd="9" destOrd="0" parTransId="{6C10D6FC-2C7D-4FA5-B26D-49894FE3ACB2}" sibTransId="{71416EDD-DE11-4237-BBED-71E733AC06BA}"/>
    <dgm:cxn modelId="{AADF92F9-5239-4519-864D-EDADE7BBA55E}" type="presParOf" srcId="{BBE346C0-BBB9-4E2B-B68E-C491CB0D5142}" destId="{B9CA7832-805A-4CE6-A12A-2BC9ACD42AB9}" srcOrd="0" destOrd="0" presId="urn:microsoft.com/office/officeart/2005/8/layout/rings+Icon"/>
    <dgm:cxn modelId="{2590E41A-7258-4368-9E0E-D3376D273022}" type="presParOf" srcId="{BBE346C0-BBB9-4E2B-B68E-C491CB0D5142}" destId="{5427BB38-DA0B-4F25-81CC-24A8F65C3E48}" srcOrd="1" destOrd="0" presId="urn:microsoft.com/office/officeart/2005/8/layout/rings+Icon"/>
    <dgm:cxn modelId="{AED7180B-45DB-4B0B-B7C2-E52DA1EAB7AF}" type="presParOf" srcId="{BBE346C0-BBB9-4E2B-B68E-C491CB0D5142}" destId="{2FF31B96-49BE-4DD4-BD3C-0A3DFE8A92E2}" srcOrd="2" destOrd="0" presId="urn:microsoft.com/office/officeart/2005/8/layout/rings+Icon"/>
    <dgm:cxn modelId="{BD9F821E-3099-4BFA-A578-5196A25A9CB7}" type="presParOf" srcId="{BBE346C0-BBB9-4E2B-B68E-C491CB0D5142}" destId="{B26B93BD-C661-498E-8F6F-D82206AB3030}" srcOrd="3" destOrd="0" presId="urn:microsoft.com/office/officeart/2005/8/layout/rings+Icon"/>
    <dgm:cxn modelId="{D6ED245E-3826-47CA-B9AE-F74D678DC02A}" type="presParOf" srcId="{BBE346C0-BBB9-4E2B-B68E-C491CB0D5142}" destId="{E9491B85-BD77-4381-8754-E0CFC67B017A}" srcOrd="4" destOrd="0" presId="urn:microsoft.com/office/officeart/2005/8/layout/rings+Icon"/>
    <dgm:cxn modelId="{B80A60CC-F98A-475E-A39E-1909141777AA}" type="presParOf" srcId="{BBE346C0-BBB9-4E2B-B68E-C491CB0D5142}" destId="{73816FBB-195F-4523-936D-1A6B456DC2A5}" srcOrd="5" destOrd="0" presId="urn:microsoft.com/office/officeart/2005/8/layout/rings+Icon"/>
    <dgm:cxn modelId="{F816E5FF-987F-45D2-A7CB-DD57778120E5}" type="presParOf" srcId="{BBE346C0-BBB9-4E2B-B68E-C491CB0D5142}" destId="{F1DBCB4D-315F-4B31-9A61-FFC2A2D2F128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AA4456-7C30-4DA4-8D7C-7F48F44AE2E2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86EF23-97C3-4B7D-8566-D5E7F85035E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40AAF611-5B20-49A5-8834-2A350D7BA71F}" type="parTrans" cxnId="{4B9ADE4B-14A0-4ECE-BC8C-E745CD5F15B7}">
      <dgm:prSet/>
      <dgm:spPr/>
      <dgm:t>
        <a:bodyPr/>
        <a:lstStyle/>
        <a:p>
          <a:endParaRPr lang="en-US"/>
        </a:p>
      </dgm:t>
    </dgm:pt>
    <dgm:pt modelId="{4C3E3E56-1428-40F2-A6E0-71F8367ADA85}" type="sibTrans" cxnId="{4B9ADE4B-14A0-4ECE-BC8C-E745CD5F15B7}">
      <dgm:prSet/>
      <dgm:spPr/>
      <dgm:t>
        <a:bodyPr/>
        <a:lstStyle/>
        <a:p>
          <a:endParaRPr lang="en-US"/>
        </a:p>
      </dgm:t>
    </dgm:pt>
    <dgm:pt modelId="{5811E9AE-8EED-475F-B7BB-CC32E6CBCA7D}">
      <dgm:prSet phldrT="[Text]" custT="1"/>
      <dgm:spPr/>
      <dgm:t>
        <a:bodyPr/>
        <a:lstStyle/>
        <a:p>
          <a:pPr algn="l"/>
          <a:r>
            <a:rPr lang="en-US" sz="1800" dirty="0"/>
            <a:t>Focus on the institution	</a:t>
          </a:r>
        </a:p>
      </dgm:t>
    </dgm:pt>
    <dgm:pt modelId="{1CB9D432-D4B4-4578-BDB8-C24B21FBE8BD}" type="parTrans" cxnId="{6DD5ABC9-F97D-4FB2-B4BC-0261254F84AC}">
      <dgm:prSet/>
      <dgm:spPr/>
      <dgm:t>
        <a:bodyPr/>
        <a:lstStyle/>
        <a:p>
          <a:endParaRPr lang="en-US"/>
        </a:p>
      </dgm:t>
    </dgm:pt>
    <dgm:pt modelId="{13C5ECA4-4BC0-40BE-98DF-1F58943C8D74}" type="sibTrans" cxnId="{6DD5ABC9-F97D-4FB2-B4BC-0261254F84AC}">
      <dgm:prSet/>
      <dgm:spPr/>
      <dgm:t>
        <a:bodyPr/>
        <a:lstStyle/>
        <a:p>
          <a:endParaRPr lang="en-US"/>
        </a:p>
      </dgm:t>
    </dgm:pt>
    <dgm:pt modelId="{27E6D135-A92E-4477-B4FF-500E6FC6A523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3E26E43A-7109-4DAF-BCEE-2ABDEB2B8CC3}" type="parTrans" cxnId="{FCB4527F-F6B5-41FF-B5C3-98F3F4EA6B58}">
      <dgm:prSet/>
      <dgm:spPr/>
      <dgm:t>
        <a:bodyPr/>
        <a:lstStyle/>
        <a:p>
          <a:endParaRPr lang="en-US"/>
        </a:p>
      </dgm:t>
    </dgm:pt>
    <dgm:pt modelId="{92C454F6-4E06-4734-9940-8C2211BDBCEF}" type="sibTrans" cxnId="{FCB4527F-F6B5-41FF-B5C3-98F3F4EA6B58}">
      <dgm:prSet/>
      <dgm:spPr/>
      <dgm:t>
        <a:bodyPr/>
        <a:lstStyle/>
        <a:p>
          <a:endParaRPr lang="en-US"/>
        </a:p>
      </dgm:t>
    </dgm:pt>
    <dgm:pt modelId="{C2C02A35-ED82-4FDF-A2BA-AC15EB9E1F56}">
      <dgm:prSet phldrT="[Text]" custT="1"/>
      <dgm:spPr>
        <a:solidFill>
          <a:schemeClr val="accent2"/>
        </a:solidFill>
      </dgm:spPr>
      <dgm:t>
        <a:bodyPr/>
        <a:lstStyle/>
        <a:p>
          <a:pPr algn="l"/>
          <a:r>
            <a:rPr lang="en-US" sz="1600" b="1" dirty="0"/>
            <a:t>Focus on the classroom </a:t>
          </a:r>
        </a:p>
      </dgm:t>
    </dgm:pt>
    <dgm:pt modelId="{F6A92E71-FC80-4AFC-82D3-EFD35C088C0C}" type="parTrans" cxnId="{86504D4A-91CD-4EC7-AF14-E2AF09A06D9B}">
      <dgm:prSet/>
      <dgm:spPr/>
      <dgm:t>
        <a:bodyPr/>
        <a:lstStyle/>
        <a:p>
          <a:endParaRPr lang="en-US"/>
        </a:p>
      </dgm:t>
    </dgm:pt>
    <dgm:pt modelId="{97D0CFB9-2ECD-4462-82DD-066C07F30A2B}" type="sibTrans" cxnId="{86504D4A-91CD-4EC7-AF14-E2AF09A06D9B}">
      <dgm:prSet/>
      <dgm:spPr/>
      <dgm:t>
        <a:bodyPr/>
        <a:lstStyle/>
        <a:p>
          <a:endParaRPr lang="en-US"/>
        </a:p>
      </dgm:t>
    </dgm:pt>
    <dgm:pt modelId="{CB020280-00B4-460C-8148-879AF863DF4E}">
      <dgm:prSet custT="1"/>
      <dgm:spPr/>
      <dgm:t>
        <a:bodyPr/>
        <a:lstStyle/>
        <a:p>
          <a:pPr algn="l"/>
          <a:r>
            <a:rPr lang="en-US" sz="1800" dirty="0"/>
            <a:t>An "event"	</a:t>
          </a:r>
        </a:p>
      </dgm:t>
    </dgm:pt>
    <dgm:pt modelId="{08C31272-9E2F-4591-8CC4-A186767F0367}" type="parTrans" cxnId="{EF19D284-C821-4C3E-A7AE-AD2F46B1B7D0}">
      <dgm:prSet/>
      <dgm:spPr/>
      <dgm:t>
        <a:bodyPr/>
        <a:lstStyle/>
        <a:p>
          <a:endParaRPr lang="en-US"/>
        </a:p>
      </dgm:t>
    </dgm:pt>
    <dgm:pt modelId="{E9AD5E3A-0E55-4F46-BDCD-6B7D2FD7863A}" type="sibTrans" cxnId="{EF19D284-C821-4C3E-A7AE-AD2F46B1B7D0}">
      <dgm:prSet/>
      <dgm:spPr/>
      <dgm:t>
        <a:bodyPr/>
        <a:lstStyle/>
        <a:p>
          <a:endParaRPr lang="en-US"/>
        </a:p>
      </dgm:t>
    </dgm:pt>
    <dgm:pt modelId="{BA29E0E7-3974-4BD7-B95E-D89104224AC6}">
      <dgm:prSet custT="1"/>
      <dgm:spPr/>
      <dgm:t>
        <a:bodyPr/>
        <a:lstStyle/>
        <a:p>
          <a:pPr algn="l"/>
          <a:r>
            <a:rPr lang="en-US" sz="1800" dirty="0"/>
            <a:t>Compliance, regulations</a:t>
          </a:r>
        </a:p>
      </dgm:t>
    </dgm:pt>
    <dgm:pt modelId="{28C07073-5650-476F-85C0-63931BEA311F}" type="parTrans" cxnId="{C3DB7510-2244-43B3-8D90-44A658B71F71}">
      <dgm:prSet/>
      <dgm:spPr/>
      <dgm:t>
        <a:bodyPr/>
        <a:lstStyle/>
        <a:p>
          <a:endParaRPr lang="en-US"/>
        </a:p>
      </dgm:t>
    </dgm:pt>
    <dgm:pt modelId="{A54B252C-5482-4841-9423-0DCF2CCE7BD5}" type="sibTrans" cxnId="{C3DB7510-2244-43B3-8D90-44A658B71F71}">
      <dgm:prSet/>
      <dgm:spPr/>
      <dgm:t>
        <a:bodyPr/>
        <a:lstStyle/>
        <a:p>
          <a:endParaRPr lang="en-US"/>
        </a:p>
      </dgm:t>
    </dgm:pt>
    <dgm:pt modelId="{A4004903-AD02-4B27-97F4-72215185C2C8}">
      <dgm:prSet custT="1"/>
      <dgm:spPr>
        <a:solidFill>
          <a:schemeClr val="accent5"/>
        </a:solidFill>
      </dgm:spPr>
      <dgm:t>
        <a:bodyPr/>
        <a:lstStyle/>
        <a:p>
          <a:pPr algn="l"/>
          <a:r>
            <a:rPr lang="en-US" sz="1800" dirty="0"/>
            <a:t>Prove who we are	</a:t>
          </a:r>
        </a:p>
      </dgm:t>
    </dgm:pt>
    <dgm:pt modelId="{BC7DE242-186B-4976-A9D8-BDEC429F303B}" type="parTrans" cxnId="{F2F4E0C6-E556-4EB6-9A3C-48C6D812C8F8}">
      <dgm:prSet/>
      <dgm:spPr/>
      <dgm:t>
        <a:bodyPr/>
        <a:lstStyle/>
        <a:p>
          <a:endParaRPr lang="en-US"/>
        </a:p>
      </dgm:t>
    </dgm:pt>
    <dgm:pt modelId="{726CF7C2-DD82-49C9-9950-6076ABAD265E}" type="sibTrans" cxnId="{F2F4E0C6-E556-4EB6-9A3C-48C6D812C8F8}">
      <dgm:prSet/>
      <dgm:spPr/>
      <dgm:t>
        <a:bodyPr/>
        <a:lstStyle/>
        <a:p>
          <a:endParaRPr lang="en-US"/>
        </a:p>
      </dgm:t>
    </dgm:pt>
    <dgm:pt modelId="{5CAC6468-498E-453D-B3D3-81CD2C958D3D}">
      <dgm:prSet custT="1"/>
      <dgm:spPr/>
      <dgm:t>
        <a:bodyPr/>
        <a:lstStyle/>
        <a:p>
          <a:pPr algn="l"/>
          <a:r>
            <a:rPr lang="en-US" sz="1800" dirty="0"/>
            <a:t>Engagement at the event</a:t>
          </a:r>
        </a:p>
      </dgm:t>
    </dgm:pt>
    <dgm:pt modelId="{24108BC1-0FDB-4F5C-A62A-49154A1E1427}" type="parTrans" cxnId="{3E6DC1E4-6C15-4AAA-8CD5-B7D9820E7AE5}">
      <dgm:prSet/>
      <dgm:spPr/>
      <dgm:t>
        <a:bodyPr/>
        <a:lstStyle/>
        <a:p>
          <a:endParaRPr lang="en-US"/>
        </a:p>
      </dgm:t>
    </dgm:pt>
    <dgm:pt modelId="{27F88DC3-4701-424B-AFFE-4D1E49AA006B}" type="sibTrans" cxnId="{3E6DC1E4-6C15-4AAA-8CD5-B7D9820E7AE5}">
      <dgm:prSet/>
      <dgm:spPr/>
      <dgm:t>
        <a:bodyPr/>
        <a:lstStyle/>
        <a:p>
          <a:endParaRPr lang="en-US"/>
        </a:p>
      </dgm:t>
    </dgm:pt>
    <dgm:pt modelId="{EE1F0672-198A-49E0-B206-F5C1334EA36F}">
      <dgm:prSet custT="1"/>
      <dgm:spPr/>
      <dgm:t>
        <a:bodyPr/>
        <a:lstStyle/>
        <a:p>
          <a:pPr algn="l"/>
          <a:r>
            <a:rPr lang="en-US" sz="1800" dirty="0"/>
            <a:t>Evidence justifies report</a:t>
          </a:r>
          <a:r>
            <a:rPr lang="en-US" sz="1100" dirty="0"/>
            <a:t>	</a:t>
          </a:r>
        </a:p>
      </dgm:t>
    </dgm:pt>
    <dgm:pt modelId="{F977FBBC-B633-43BF-9AA9-A2E8A8EE783A}" type="parTrans" cxnId="{0B2C9AA9-2DDA-4D08-97CB-C60BE0CB8C0C}">
      <dgm:prSet/>
      <dgm:spPr/>
      <dgm:t>
        <a:bodyPr/>
        <a:lstStyle/>
        <a:p>
          <a:endParaRPr lang="en-US"/>
        </a:p>
      </dgm:t>
    </dgm:pt>
    <dgm:pt modelId="{9F6826FF-5999-4C75-B7CD-54C5C01E0483}" type="sibTrans" cxnId="{0B2C9AA9-2DDA-4D08-97CB-C60BE0CB8C0C}">
      <dgm:prSet/>
      <dgm:spPr/>
      <dgm:t>
        <a:bodyPr/>
        <a:lstStyle/>
        <a:p>
          <a:endParaRPr lang="en-US"/>
        </a:p>
      </dgm:t>
    </dgm:pt>
    <dgm:pt modelId="{158364FB-F09D-42AA-BCA8-6E48CAA923BF}">
      <dgm:prSet custT="1"/>
      <dgm:spPr>
        <a:solidFill>
          <a:schemeClr val="accent3"/>
        </a:solidFill>
      </dgm:spPr>
      <dgm:t>
        <a:bodyPr/>
        <a:lstStyle/>
        <a:p>
          <a:pPr algn="l"/>
          <a:r>
            <a:rPr lang="en-US" sz="1600" b="1" dirty="0"/>
            <a:t>Ongoing annual update of action plan</a:t>
          </a:r>
        </a:p>
      </dgm:t>
    </dgm:pt>
    <dgm:pt modelId="{A854FAFC-A850-41F6-8944-98C57FFA7A6E}" type="parTrans" cxnId="{C8A4DEA9-1D68-48DC-BBB2-38BD9FB79EC6}">
      <dgm:prSet/>
      <dgm:spPr/>
      <dgm:t>
        <a:bodyPr/>
        <a:lstStyle/>
        <a:p>
          <a:endParaRPr lang="en-US"/>
        </a:p>
      </dgm:t>
    </dgm:pt>
    <dgm:pt modelId="{BDB45E55-68D3-4A57-83A5-8AA800321F94}" type="sibTrans" cxnId="{C8A4DEA9-1D68-48DC-BBB2-38BD9FB79EC6}">
      <dgm:prSet/>
      <dgm:spPr/>
      <dgm:t>
        <a:bodyPr/>
        <a:lstStyle/>
        <a:p>
          <a:endParaRPr lang="en-US"/>
        </a:p>
      </dgm:t>
    </dgm:pt>
    <dgm:pt modelId="{4F8F829A-263C-4E8A-9860-A6AFDFD832E0}">
      <dgm:prSet custT="1"/>
      <dgm:spPr>
        <a:solidFill>
          <a:schemeClr val="accent4"/>
        </a:solidFill>
      </dgm:spPr>
      <dgm:t>
        <a:bodyPr/>
        <a:lstStyle/>
        <a:p>
          <a:pPr algn="l"/>
          <a:r>
            <a:rPr lang="en-US" sz="1600" b="1" dirty="0"/>
            <a:t>Evaluative, school-wide improvement</a:t>
          </a:r>
        </a:p>
      </dgm:t>
    </dgm:pt>
    <dgm:pt modelId="{A7F7C116-CB74-42C9-B1CB-26247378C71A}" type="parTrans" cxnId="{8BF84BB5-9F61-4442-AF38-F9D508F3F744}">
      <dgm:prSet/>
      <dgm:spPr/>
      <dgm:t>
        <a:bodyPr/>
        <a:lstStyle/>
        <a:p>
          <a:endParaRPr lang="en-US"/>
        </a:p>
      </dgm:t>
    </dgm:pt>
    <dgm:pt modelId="{A04AB5FD-9589-4811-B332-0A8EF2FC6DFC}" type="sibTrans" cxnId="{8BF84BB5-9F61-4442-AF38-F9D508F3F744}">
      <dgm:prSet/>
      <dgm:spPr/>
      <dgm:t>
        <a:bodyPr/>
        <a:lstStyle/>
        <a:p>
          <a:endParaRPr lang="en-US"/>
        </a:p>
      </dgm:t>
    </dgm:pt>
    <dgm:pt modelId="{E6A6839B-ED04-4078-8847-D3B441DEDF63}">
      <dgm:prSet custT="1"/>
      <dgm:spPr>
        <a:solidFill>
          <a:schemeClr val="accent5"/>
        </a:solidFill>
      </dgm:spPr>
      <dgm:t>
        <a:bodyPr/>
        <a:lstStyle/>
        <a:p>
          <a:pPr algn="l"/>
          <a:r>
            <a:rPr lang="en-US" sz="1600" b="1" dirty="0"/>
            <a:t>Prove what we found/improve</a:t>
          </a:r>
        </a:p>
      </dgm:t>
    </dgm:pt>
    <dgm:pt modelId="{F3BFC791-6F8D-49FD-930C-1B7EF78C56C9}" type="parTrans" cxnId="{496CF0F5-97C7-4E40-85F4-3780C1EB66DD}">
      <dgm:prSet/>
      <dgm:spPr/>
      <dgm:t>
        <a:bodyPr/>
        <a:lstStyle/>
        <a:p>
          <a:endParaRPr lang="en-US"/>
        </a:p>
      </dgm:t>
    </dgm:pt>
    <dgm:pt modelId="{509897A1-E879-434F-8736-A5548AC95A21}" type="sibTrans" cxnId="{496CF0F5-97C7-4E40-85F4-3780C1EB66DD}">
      <dgm:prSet/>
      <dgm:spPr/>
      <dgm:t>
        <a:bodyPr/>
        <a:lstStyle/>
        <a:p>
          <a:endParaRPr lang="en-US"/>
        </a:p>
      </dgm:t>
    </dgm:pt>
    <dgm:pt modelId="{7A3B4F7E-AAB8-4C04-891F-A4BE213F86D3}">
      <dgm:prSet custT="1"/>
      <dgm:spPr>
        <a:solidFill>
          <a:schemeClr val="accent6"/>
        </a:solidFill>
      </dgm:spPr>
      <dgm:t>
        <a:bodyPr/>
        <a:lstStyle/>
        <a:p>
          <a:pPr algn="l"/>
          <a:r>
            <a:rPr lang="en-US" sz="1600" b="1" dirty="0"/>
            <a:t>Engagement includes everyone</a:t>
          </a:r>
        </a:p>
      </dgm:t>
    </dgm:pt>
    <dgm:pt modelId="{720B17E8-26A6-4F96-A428-342CB6DE3489}" type="parTrans" cxnId="{DA19FC4F-6C12-4462-A244-F60DC37AB6A0}">
      <dgm:prSet/>
      <dgm:spPr/>
      <dgm:t>
        <a:bodyPr/>
        <a:lstStyle/>
        <a:p>
          <a:endParaRPr lang="en-US"/>
        </a:p>
      </dgm:t>
    </dgm:pt>
    <dgm:pt modelId="{399995AD-8594-48C4-A6A3-AEB58D24FE88}" type="sibTrans" cxnId="{DA19FC4F-6C12-4462-A244-F60DC37AB6A0}">
      <dgm:prSet/>
      <dgm:spPr/>
      <dgm:t>
        <a:bodyPr/>
        <a:lstStyle/>
        <a:p>
          <a:endParaRPr lang="en-US"/>
        </a:p>
      </dgm:t>
    </dgm:pt>
    <dgm:pt modelId="{61F7DCCD-B62A-46F9-854A-F360E4C00DCD}">
      <dgm:prSet custT="1"/>
      <dgm:spPr>
        <a:solidFill>
          <a:schemeClr val="accent2"/>
        </a:solidFill>
      </dgm:spPr>
      <dgm:t>
        <a:bodyPr/>
        <a:lstStyle/>
        <a:p>
          <a:pPr algn="l"/>
          <a:r>
            <a:rPr lang="en-US" sz="1600" b="1" dirty="0"/>
            <a:t>Evidence identifies areas of strength and improvement	</a:t>
          </a:r>
        </a:p>
      </dgm:t>
    </dgm:pt>
    <dgm:pt modelId="{52356BCE-E4EE-41E0-BDF1-8962EB9A1D5A}" type="parTrans" cxnId="{9D23FDF1-1074-40E4-AE44-973E53061E07}">
      <dgm:prSet/>
      <dgm:spPr/>
      <dgm:t>
        <a:bodyPr/>
        <a:lstStyle/>
        <a:p>
          <a:endParaRPr lang="en-US"/>
        </a:p>
      </dgm:t>
    </dgm:pt>
    <dgm:pt modelId="{66339E76-06D1-41D3-A08C-1F67590B5971}" type="sibTrans" cxnId="{9D23FDF1-1074-40E4-AE44-973E53061E07}">
      <dgm:prSet/>
      <dgm:spPr/>
      <dgm:t>
        <a:bodyPr/>
        <a:lstStyle/>
        <a:p>
          <a:endParaRPr lang="en-US"/>
        </a:p>
      </dgm:t>
    </dgm:pt>
    <dgm:pt modelId="{F0BD0B31-1396-4AA7-85AE-CFEBF20F644A}" type="pres">
      <dgm:prSet presAssocID="{41AA4456-7C30-4DA4-8D7C-7F48F44AE2E2}" presName="theList" presStyleCnt="0">
        <dgm:presLayoutVars>
          <dgm:dir/>
          <dgm:animLvl val="lvl"/>
          <dgm:resizeHandles val="exact"/>
        </dgm:presLayoutVars>
      </dgm:prSet>
      <dgm:spPr/>
    </dgm:pt>
    <dgm:pt modelId="{15BFC179-1111-4BE3-BFB0-B670F0EE9287}" type="pres">
      <dgm:prSet presAssocID="{0886EF23-97C3-4B7D-8566-D5E7F85035E5}" presName="compNode" presStyleCnt="0"/>
      <dgm:spPr/>
    </dgm:pt>
    <dgm:pt modelId="{AAA03B2D-CD2C-49BA-AC4A-0E52B7DF719D}" type="pres">
      <dgm:prSet presAssocID="{0886EF23-97C3-4B7D-8566-D5E7F85035E5}" presName="aNode" presStyleLbl="bgShp" presStyleIdx="0" presStyleCnt="2" custLinFactNeighborX="346"/>
      <dgm:spPr/>
    </dgm:pt>
    <dgm:pt modelId="{E820CE65-68F3-4934-94AB-15D18821CDCE}" type="pres">
      <dgm:prSet presAssocID="{0886EF23-97C3-4B7D-8566-D5E7F85035E5}" presName="textNode" presStyleLbl="bgShp" presStyleIdx="0" presStyleCnt="2"/>
      <dgm:spPr/>
    </dgm:pt>
    <dgm:pt modelId="{70AB40A9-D285-483E-85BA-E4B368296211}" type="pres">
      <dgm:prSet presAssocID="{0886EF23-97C3-4B7D-8566-D5E7F85035E5}" presName="compChildNode" presStyleCnt="0"/>
      <dgm:spPr/>
    </dgm:pt>
    <dgm:pt modelId="{689A9FF9-A3C1-44EE-8E90-0061FA9BC6DD}" type="pres">
      <dgm:prSet presAssocID="{0886EF23-97C3-4B7D-8566-D5E7F85035E5}" presName="theInnerList" presStyleCnt="0"/>
      <dgm:spPr/>
    </dgm:pt>
    <dgm:pt modelId="{7B7B93E6-F848-451D-9E9D-4948F180A134}" type="pres">
      <dgm:prSet presAssocID="{5811E9AE-8EED-475F-B7BB-CC32E6CBCA7D}" presName="childNode" presStyleLbl="node1" presStyleIdx="0" presStyleCnt="12">
        <dgm:presLayoutVars>
          <dgm:bulletEnabled val="1"/>
        </dgm:presLayoutVars>
      </dgm:prSet>
      <dgm:spPr/>
    </dgm:pt>
    <dgm:pt modelId="{C4DCA975-64F6-46AD-90E8-A37CD52FF626}" type="pres">
      <dgm:prSet presAssocID="{5811E9AE-8EED-475F-B7BB-CC32E6CBCA7D}" presName="aSpace2" presStyleCnt="0"/>
      <dgm:spPr/>
    </dgm:pt>
    <dgm:pt modelId="{058E43BA-242F-4984-90C4-412F42937856}" type="pres">
      <dgm:prSet presAssocID="{CB020280-00B4-460C-8148-879AF863DF4E}" presName="childNode" presStyleLbl="node1" presStyleIdx="1" presStyleCnt="12">
        <dgm:presLayoutVars>
          <dgm:bulletEnabled val="1"/>
        </dgm:presLayoutVars>
      </dgm:prSet>
      <dgm:spPr/>
    </dgm:pt>
    <dgm:pt modelId="{B18EA693-A96F-4701-BFA3-4C51800C7ECB}" type="pres">
      <dgm:prSet presAssocID="{CB020280-00B4-460C-8148-879AF863DF4E}" presName="aSpace2" presStyleCnt="0"/>
      <dgm:spPr/>
    </dgm:pt>
    <dgm:pt modelId="{6D8E5248-1C2A-47CE-8223-137A31972B86}" type="pres">
      <dgm:prSet presAssocID="{BA29E0E7-3974-4BD7-B95E-D89104224AC6}" presName="childNode" presStyleLbl="node1" presStyleIdx="2" presStyleCnt="12">
        <dgm:presLayoutVars>
          <dgm:bulletEnabled val="1"/>
        </dgm:presLayoutVars>
      </dgm:prSet>
      <dgm:spPr/>
    </dgm:pt>
    <dgm:pt modelId="{2D587569-A9AE-45BF-A42E-3BF6811818D4}" type="pres">
      <dgm:prSet presAssocID="{BA29E0E7-3974-4BD7-B95E-D89104224AC6}" presName="aSpace2" presStyleCnt="0"/>
      <dgm:spPr/>
    </dgm:pt>
    <dgm:pt modelId="{15837713-C11B-4362-8520-8CD52BCE0F47}" type="pres">
      <dgm:prSet presAssocID="{A4004903-AD02-4B27-97F4-72215185C2C8}" presName="childNode" presStyleLbl="node1" presStyleIdx="3" presStyleCnt="12">
        <dgm:presLayoutVars>
          <dgm:bulletEnabled val="1"/>
        </dgm:presLayoutVars>
      </dgm:prSet>
      <dgm:spPr/>
    </dgm:pt>
    <dgm:pt modelId="{98F3F653-1D47-4CDC-B33E-FF80EB12CDDC}" type="pres">
      <dgm:prSet presAssocID="{A4004903-AD02-4B27-97F4-72215185C2C8}" presName="aSpace2" presStyleCnt="0"/>
      <dgm:spPr/>
    </dgm:pt>
    <dgm:pt modelId="{9835CB4A-584D-41CF-82A5-02592BB51B17}" type="pres">
      <dgm:prSet presAssocID="{5CAC6468-498E-453D-B3D3-81CD2C958D3D}" presName="childNode" presStyleLbl="node1" presStyleIdx="4" presStyleCnt="12">
        <dgm:presLayoutVars>
          <dgm:bulletEnabled val="1"/>
        </dgm:presLayoutVars>
      </dgm:prSet>
      <dgm:spPr/>
    </dgm:pt>
    <dgm:pt modelId="{BD69C30A-8C48-4D91-9EA1-138373E77EF6}" type="pres">
      <dgm:prSet presAssocID="{5CAC6468-498E-453D-B3D3-81CD2C958D3D}" presName="aSpace2" presStyleCnt="0"/>
      <dgm:spPr/>
    </dgm:pt>
    <dgm:pt modelId="{02B8EF48-1371-4012-9E36-8C4668B4E209}" type="pres">
      <dgm:prSet presAssocID="{EE1F0672-198A-49E0-B206-F5C1334EA36F}" presName="childNode" presStyleLbl="node1" presStyleIdx="5" presStyleCnt="12">
        <dgm:presLayoutVars>
          <dgm:bulletEnabled val="1"/>
        </dgm:presLayoutVars>
      </dgm:prSet>
      <dgm:spPr/>
    </dgm:pt>
    <dgm:pt modelId="{30F6141B-B7D1-4450-9C5A-8BCB69BA451F}" type="pres">
      <dgm:prSet presAssocID="{0886EF23-97C3-4B7D-8566-D5E7F85035E5}" presName="aSpace" presStyleCnt="0"/>
      <dgm:spPr/>
    </dgm:pt>
    <dgm:pt modelId="{D7C30F71-A9F6-4F5B-9F5A-F0E08985E27D}" type="pres">
      <dgm:prSet presAssocID="{27E6D135-A92E-4477-B4FF-500E6FC6A523}" presName="compNode" presStyleCnt="0"/>
      <dgm:spPr/>
    </dgm:pt>
    <dgm:pt modelId="{E82704F1-8543-45E7-BC20-2D2F56600435}" type="pres">
      <dgm:prSet presAssocID="{27E6D135-A92E-4477-B4FF-500E6FC6A523}" presName="aNode" presStyleLbl="bgShp" presStyleIdx="1" presStyleCnt="2"/>
      <dgm:spPr/>
    </dgm:pt>
    <dgm:pt modelId="{78A6D003-438D-47DB-926B-B80F221E581D}" type="pres">
      <dgm:prSet presAssocID="{27E6D135-A92E-4477-B4FF-500E6FC6A523}" presName="textNode" presStyleLbl="bgShp" presStyleIdx="1" presStyleCnt="2"/>
      <dgm:spPr/>
    </dgm:pt>
    <dgm:pt modelId="{93410A03-3C8D-40C1-BA9B-23E5CF6E0B61}" type="pres">
      <dgm:prSet presAssocID="{27E6D135-A92E-4477-B4FF-500E6FC6A523}" presName="compChildNode" presStyleCnt="0"/>
      <dgm:spPr/>
    </dgm:pt>
    <dgm:pt modelId="{55304C0D-EB0E-46FC-95F8-0BE5F9695E08}" type="pres">
      <dgm:prSet presAssocID="{27E6D135-A92E-4477-B4FF-500E6FC6A523}" presName="theInnerList" presStyleCnt="0"/>
      <dgm:spPr/>
    </dgm:pt>
    <dgm:pt modelId="{D78E40C6-6198-438B-8003-FB1059BE2D33}" type="pres">
      <dgm:prSet presAssocID="{C2C02A35-ED82-4FDF-A2BA-AC15EB9E1F56}" presName="childNode" presStyleLbl="node1" presStyleIdx="6" presStyleCnt="12">
        <dgm:presLayoutVars>
          <dgm:bulletEnabled val="1"/>
        </dgm:presLayoutVars>
      </dgm:prSet>
      <dgm:spPr/>
    </dgm:pt>
    <dgm:pt modelId="{8EE3F5A8-7B6B-40B7-8874-F64D0E25F9AB}" type="pres">
      <dgm:prSet presAssocID="{C2C02A35-ED82-4FDF-A2BA-AC15EB9E1F56}" presName="aSpace2" presStyleCnt="0"/>
      <dgm:spPr/>
    </dgm:pt>
    <dgm:pt modelId="{BC1674BF-C010-4914-BE99-D8274C7C0EA2}" type="pres">
      <dgm:prSet presAssocID="{158364FB-F09D-42AA-BCA8-6E48CAA923BF}" presName="childNode" presStyleLbl="node1" presStyleIdx="7" presStyleCnt="12">
        <dgm:presLayoutVars>
          <dgm:bulletEnabled val="1"/>
        </dgm:presLayoutVars>
      </dgm:prSet>
      <dgm:spPr/>
    </dgm:pt>
    <dgm:pt modelId="{C8D289DE-D014-4934-840D-7BF31240DEFB}" type="pres">
      <dgm:prSet presAssocID="{158364FB-F09D-42AA-BCA8-6E48CAA923BF}" presName="aSpace2" presStyleCnt="0"/>
      <dgm:spPr/>
    </dgm:pt>
    <dgm:pt modelId="{3F641CAA-BCE0-4A57-9172-24308493EDF2}" type="pres">
      <dgm:prSet presAssocID="{4F8F829A-263C-4E8A-9860-A6AFDFD832E0}" presName="childNode" presStyleLbl="node1" presStyleIdx="8" presStyleCnt="12">
        <dgm:presLayoutVars>
          <dgm:bulletEnabled val="1"/>
        </dgm:presLayoutVars>
      </dgm:prSet>
      <dgm:spPr/>
    </dgm:pt>
    <dgm:pt modelId="{B547298D-54CB-4A0C-B73D-9950C749DB66}" type="pres">
      <dgm:prSet presAssocID="{4F8F829A-263C-4E8A-9860-A6AFDFD832E0}" presName="aSpace2" presStyleCnt="0"/>
      <dgm:spPr/>
    </dgm:pt>
    <dgm:pt modelId="{A4555FF1-4F91-41CD-A3EC-34E4BC0A1BFB}" type="pres">
      <dgm:prSet presAssocID="{E6A6839B-ED04-4078-8847-D3B441DEDF63}" presName="childNode" presStyleLbl="node1" presStyleIdx="9" presStyleCnt="12">
        <dgm:presLayoutVars>
          <dgm:bulletEnabled val="1"/>
        </dgm:presLayoutVars>
      </dgm:prSet>
      <dgm:spPr/>
    </dgm:pt>
    <dgm:pt modelId="{13935B6E-A656-410C-95B6-59E88B3FDB56}" type="pres">
      <dgm:prSet presAssocID="{E6A6839B-ED04-4078-8847-D3B441DEDF63}" presName="aSpace2" presStyleCnt="0"/>
      <dgm:spPr/>
    </dgm:pt>
    <dgm:pt modelId="{50F77EF2-DBA1-4353-B895-69A59BD96925}" type="pres">
      <dgm:prSet presAssocID="{7A3B4F7E-AAB8-4C04-891F-A4BE213F86D3}" presName="childNode" presStyleLbl="node1" presStyleIdx="10" presStyleCnt="12">
        <dgm:presLayoutVars>
          <dgm:bulletEnabled val="1"/>
        </dgm:presLayoutVars>
      </dgm:prSet>
      <dgm:spPr/>
    </dgm:pt>
    <dgm:pt modelId="{D4B9D9C5-ACD0-4B12-9961-3C9BA1F84CA9}" type="pres">
      <dgm:prSet presAssocID="{7A3B4F7E-AAB8-4C04-891F-A4BE213F86D3}" presName="aSpace2" presStyleCnt="0"/>
      <dgm:spPr/>
    </dgm:pt>
    <dgm:pt modelId="{E8FCBD45-B1C6-4DC8-BE9D-0661FEE7F4D6}" type="pres">
      <dgm:prSet presAssocID="{61F7DCCD-B62A-46F9-854A-F360E4C00DCD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C3DB7510-2244-43B3-8D90-44A658B71F71}" srcId="{0886EF23-97C3-4B7D-8566-D5E7F85035E5}" destId="{BA29E0E7-3974-4BD7-B95E-D89104224AC6}" srcOrd="2" destOrd="0" parTransId="{28C07073-5650-476F-85C0-63931BEA311F}" sibTransId="{A54B252C-5482-4841-9423-0DCF2CCE7BD5}"/>
    <dgm:cxn modelId="{038EEB11-0DDD-4699-BC87-5D57D4DF275A}" type="presOf" srcId="{27E6D135-A92E-4477-B4FF-500E6FC6A523}" destId="{E82704F1-8543-45E7-BC20-2D2F56600435}" srcOrd="0" destOrd="0" presId="urn:microsoft.com/office/officeart/2005/8/layout/lProcess2"/>
    <dgm:cxn modelId="{7859831F-FB83-4CB6-8C55-B5750BBCE402}" type="presOf" srcId="{0886EF23-97C3-4B7D-8566-D5E7F85035E5}" destId="{AAA03B2D-CD2C-49BA-AC4A-0E52B7DF719D}" srcOrd="0" destOrd="0" presId="urn:microsoft.com/office/officeart/2005/8/layout/lProcess2"/>
    <dgm:cxn modelId="{767DA72C-2BA4-4B61-A3D4-A7C2444B857C}" type="presOf" srcId="{0886EF23-97C3-4B7D-8566-D5E7F85035E5}" destId="{E820CE65-68F3-4934-94AB-15D18821CDCE}" srcOrd="1" destOrd="0" presId="urn:microsoft.com/office/officeart/2005/8/layout/lProcess2"/>
    <dgm:cxn modelId="{DE4B6030-60FC-4ED7-BCF0-37EB52739AD0}" type="presOf" srcId="{C2C02A35-ED82-4FDF-A2BA-AC15EB9E1F56}" destId="{D78E40C6-6198-438B-8003-FB1059BE2D33}" srcOrd="0" destOrd="0" presId="urn:microsoft.com/office/officeart/2005/8/layout/lProcess2"/>
    <dgm:cxn modelId="{86504D4A-91CD-4EC7-AF14-E2AF09A06D9B}" srcId="{27E6D135-A92E-4477-B4FF-500E6FC6A523}" destId="{C2C02A35-ED82-4FDF-A2BA-AC15EB9E1F56}" srcOrd="0" destOrd="0" parTransId="{F6A92E71-FC80-4AFC-82D3-EFD35C088C0C}" sibTransId="{97D0CFB9-2ECD-4462-82DD-066C07F30A2B}"/>
    <dgm:cxn modelId="{4B9ADE4B-14A0-4ECE-BC8C-E745CD5F15B7}" srcId="{41AA4456-7C30-4DA4-8D7C-7F48F44AE2E2}" destId="{0886EF23-97C3-4B7D-8566-D5E7F85035E5}" srcOrd="0" destOrd="0" parTransId="{40AAF611-5B20-49A5-8834-2A350D7BA71F}" sibTransId="{4C3E3E56-1428-40F2-A6E0-71F8367ADA85}"/>
    <dgm:cxn modelId="{DA19FC4F-6C12-4462-A244-F60DC37AB6A0}" srcId="{27E6D135-A92E-4477-B4FF-500E6FC6A523}" destId="{7A3B4F7E-AAB8-4C04-891F-A4BE213F86D3}" srcOrd="4" destOrd="0" parTransId="{720B17E8-26A6-4F96-A428-342CB6DE3489}" sibTransId="{399995AD-8594-48C4-A6A3-AEB58D24FE88}"/>
    <dgm:cxn modelId="{AEF0FC50-DC49-4A40-AD3C-64C24DAA2142}" type="presOf" srcId="{5811E9AE-8EED-475F-B7BB-CC32E6CBCA7D}" destId="{7B7B93E6-F848-451D-9E9D-4948F180A134}" srcOrd="0" destOrd="0" presId="urn:microsoft.com/office/officeart/2005/8/layout/lProcess2"/>
    <dgm:cxn modelId="{5AB80960-6FD8-463E-97F8-051D2762977F}" type="presOf" srcId="{BA29E0E7-3974-4BD7-B95E-D89104224AC6}" destId="{6D8E5248-1C2A-47CE-8223-137A31972B86}" srcOrd="0" destOrd="0" presId="urn:microsoft.com/office/officeart/2005/8/layout/lProcess2"/>
    <dgm:cxn modelId="{1EC8317C-3B5D-40A9-8427-BE86A7F61F0B}" type="presOf" srcId="{158364FB-F09D-42AA-BCA8-6E48CAA923BF}" destId="{BC1674BF-C010-4914-BE99-D8274C7C0EA2}" srcOrd="0" destOrd="0" presId="urn:microsoft.com/office/officeart/2005/8/layout/lProcess2"/>
    <dgm:cxn modelId="{FCB4527F-F6B5-41FF-B5C3-98F3F4EA6B58}" srcId="{41AA4456-7C30-4DA4-8D7C-7F48F44AE2E2}" destId="{27E6D135-A92E-4477-B4FF-500E6FC6A523}" srcOrd="1" destOrd="0" parTransId="{3E26E43A-7109-4DAF-BCEE-2ABDEB2B8CC3}" sibTransId="{92C454F6-4E06-4734-9940-8C2211BDBCEF}"/>
    <dgm:cxn modelId="{E9708981-C250-410E-9730-94CFF19DF304}" type="presOf" srcId="{7A3B4F7E-AAB8-4C04-891F-A4BE213F86D3}" destId="{50F77EF2-DBA1-4353-B895-69A59BD96925}" srcOrd="0" destOrd="0" presId="urn:microsoft.com/office/officeart/2005/8/layout/lProcess2"/>
    <dgm:cxn modelId="{EF19D284-C821-4C3E-A7AE-AD2F46B1B7D0}" srcId="{0886EF23-97C3-4B7D-8566-D5E7F85035E5}" destId="{CB020280-00B4-460C-8148-879AF863DF4E}" srcOrd="1" destOrd="0" parTransId="{08C31272-9E2F-4591-8CC4-A186767F0367}" sibTransId="{E9AD5E3A-0E55-4F46-BDCD-6B7D2FD7863A}"/>
    <dgm:cxn modelId="{131A4D97-14EC-42BD-873F-1E1BD6AB4DC8}" type="presOf" srcId="{5CAC6468-498E-453D-B3D3-81CD2C958D3D}" destId="{9835CB4A-584D-41CF-82A5-02592BB51B17}" srcOrd="0" destOrd="0" presId="urn:microsoft.com/office/officeart/2005/8/layout/lProcess2"/>
    <dgm:cxn modelId="{0B2C9AA9-2DDA-4D08-97CB-C60BE0CB8C0C}" srcId="{0886EF23-97C3-4B7D-8566-D5E7F85035E5}" destId="{EE1F0672-198A-49E0-B206-F5C1334EA36F}" srcOrd="5" destOrd="0" parTransId="{F977FBBC-B633-43BF-9AA9-A2E8A8EE783A}" sibTransId="{9F6826FF-5999-4C75-B7CD-54C5C01E0483}"/>
    <dgm:cxn modelId="{C8A4DEA9-1D68-48DC-BBB2-38BD9FB79EC6}" srcId="{27E6D135-A92E-4477-B4FF-500E6FC6A523}" destId="{158364FB-F09D-42AA-BCA8-6E48CAA923BF}" srcOrd="1" destOrd="0" parTransId="{A854FAFC-A850-41F6-8944-98C57FFA7A6E}" sibTransId="{BDB45E55-68D3-4A57-83A5-8AA800321F94}"/>
    <dgm:cxn modelId="{8BF84BB5-9F61-4442-AF38-F9D508F3F744}" srcId="{27E6D135-A92E-4477-B4FF-500E6FC6A523}" destId="{4F8F829A-263C-4E8A-9860-A6AFDFD832E0}" srcOrd="2" destOrd="0" parTransId="{A7F7C116-CB74-42C9-B1CB-26247378C71A}" sibTransId="{A04AB5FD-9589-4811-B332-0A8EF2FC6DFC}"/>
    <dgm:cxn modelId="{9BAB72BE-E186-41EE-81D7-E49DEF38D4AF}" type="presOf" srcId="{4F8F829A-263C-4E8A-9860-A6AFDFD832E0}" destId="{3F641CAA-BCE0-4A57-9172-24308493EDF2}" srcOrd="0" destOrd="0" presId="urn:microsoft.com/office/officeart/2005/8/layout/lProcess2"/>
    <dgm:cxn modelId="{F2F4E0C6-E556-4EB6-9A3C-48C6D812C8F8}" srcId="{0886EF23-97C3-4B7D-8566-D5E7F85035E5}" destId="{A4004903-AD02-4B27-97F4-72215185C2C8}" srcOrd="3" destOrd="0" parTransId="{BC7DE242-186B-4976-A9D8-BDEC429F303B}" sibTransId="{726CF7C2-DD82-49C9-9950-6076ABAD265E}"/>
    <dgm:cxn modelId="{6DD5ABC9-F97D-4FB2-B4BC-0261254F84AC}" srcId="{0886EF23-97C3-4B7D-8566-D5E7F85035E5}" destId="{5811E9AE-8EED-475F-B7BB-CC32E6CBCA7D}" srcOrd="0" destOrd="0" parTransId="{1CB9D432-D4B4-4578-BDB8-C24B21FBE8BD}" sibTransId="{13C5ECA4-4BC0-40BE-98DF-1F58943C8D74}"/>
    <dgm:cxn modelId="{5B79C3C9-EA16-47CC-A7B9-B32E0976ECFF}" type="presOf" srcId="{A4004903-AD02-4B27-97F4-72215185C2C8}" destId="{15837713-C11B-4362-8520-8CD52BCE0F47}" srcOrd="0" destOrd="0" presId="urn:microsoft.com/office/officeart/2005/8/layout/lProcess2"/>
    <dgm:cxn modelId="{24C476CD-6DC1-4A1F-AE92-FF7679682E6B}" type="presOf" srcId="{27E6D135-A92E-4477-B4FF-500E6FC6A523}" destId="{78A6D003-438D-47DB-926B-B80F221E581D}" srcOrd="1" destOrd="0" presId="urn:microsoft.com/office/officeart/2005/8/layout/lProcess2"/>
    <dgm:cxn modelId="{C552A0D0-DF82-4427-BA96-AE9D05652381}" type="presOf" srcId="{E6A6839B-ED04-4078-8847-D3B441DEDF63}" destId="{A4555FF1-4F91-41CD-A3EC-34E4BC0A1BFB}" srcOrd="0" destOrd="0" presId="urn:microsoft.com/office/officeart/2005/8/layout/lProcess2"/>
    <dgm:cxn modelId="{97B05BD5-B105-4DA7-B9B2-D297D4728745}" type="presOf" srcId="{41AA4456-7C30-4DA4-8D7C-7F48F44AE2E2}" destId="{F0BD0B31-1396-4AA7-85AE-CFEBF20F644A}" srcOrd="0" destOrd="0" presId="urn:microsoft.com/office/officeart/2005/8/layout/lProcess2"/>
    <dgm:cxn modelId="{C86B42E3-8E71-4B25-94AE-D78B2B96A842}" type="presOf" srcId="{CB020280-00B4-460C-8148-879AF863DF4E}" destId="{058E43BA-242F-4984-90C4-412F42937856}" srcOrd="0" destOrd="0" presId="urn:microsoft.com/office/officeart/2005/8/layout/lProcess2"/>
    <dgm:cxn modelId="{3E6DC1E4-6C15-4AAA-8CD5-B7D9820E7AE5}" srcId="{0886EF23-97C3-4B7D-8566-D5E7F85035E5}" destId="{5CAC6468-498E-453D-B3D3-81CD2C958D3D}" srcOrd="4" destOrd="0" parTransId="{24108BC1-0FDB-4F5C-A62A-49154A1E1427}" sibTransId="{27F88DC3-4701-424B-AFFE-4D1E49AA006B}"/>
    <dgm:cxn modelId="{571F81E6-797C-4721-9E58-A38290D32252}" type="presOf" srcId="{61F7DCCD-B62A-46F9-854A-F360E4C00DCD}" destId="{E8FCBD45-B1C6-4DC8-BE9D-0661FEE7F4D6}" srcOrd="0" destOrd="0" presId="urn:microsoft.com/office/officeart/2005/8/layout/lProcess2"/>
    <dgm:cxn modelId="{9D23FDF1-1074-40E4-AE44-973E53061E07}" srcId="{27E6D135-A92E-4477-B4FF-500E6FC6A523}" destId="{61F7DCCD-B62A-46F9-854A-F360E4C00DCD}" srcOrd="5" destOrd="0" parTransId="{52356BCE-E4EE-41E0-BDF1-8962EB9A1D5A}" sibTransId="{66339E76-06D1-41D3-A08C-1F67590B5971}"/>
    <dgm:cxn modelId="{496CF0F5-97C7-4E40-85F4-3780C1EB66DD}" srcId="{27E6D135-A92E-4477-B4FF-500E6FC6A523}" destId="{E6A6839B-ED04-4078-8847-D3B441DEDF63}" srcOrd="3" destOrd="0" parTransId="{F3BFC791-6F8D-49FD-930C-1B7EF78C56C9}" sibTransId="{509897A1-E879-434F-8736-A5548AC95A21}"/>
    <dgm:cxn modelId="{F6DB3DFC-71B3-4244-BA70-95858CAFD093}" type="presOf" srcId="{EE1F0672-198A-49E0-B206-F5C1334EA36F}" destId="{02B8EF48-1371-4012-9E36-8C4668B4E209}" srcOrd="0" destOrd="0" presId="urn:microsoft.com/office/officeart/2005/8/layout/lProcess2"/>
    <dgm:cxn modelId="{8744567D-F35A-4449-9533-C9003C997144}" type="presParOf" srcId="{F0BD0B31-1396-4AA7-85AE-CFEBF20F644A}" destId="{15BFC179-1111-4BE3-BFB0-B670F0EE9287}" srcOrd="0" destOrd="0" presId="urn:microsoft.com/office/officeart/2005/8/layout/lProcess2"/>
    <dgm:cxn modelId="{2518296F-5CB2-41B5-992A-40471EE9E12B}" type="presParOf" srcId="{15BFC179-1111-4BE3-BFB0-B670F0EE9287}" destId="{AAA03B2D-CD2C-49BA-AC4A-0E52B7DF719D}" srcOrd="0" destOrd="0" presId="urn:microsoft.com/office/officeart/2005/8/layout/lProcess2"/>
    <dgm:cxn modelId="{360A3549-951A-48EC-808F-3C78F1BEA58B}" type="presParOf" srcId="{15BFC179-1111-4BE3-BFB0-B670F0EE9287}" destId="{E820CE65-68F3-4934-94AB-15D18821CDCE}" srcOrd="1" destOrd="0" presId="urn:microsoft.com/office/officeart/2005/8/layout/lProcess2"/>
    <dgm:cxn modelId="{4BBC5088-7876-4AEB-B280-B94AE83C52D4}" type="presParOf" srcId="{15BFC179-1111-4BE3-BFB0-B670F0EE9287}" destId="{70AB40A9-D285-483E-85BA-E4B368296211}" srcOrd="2" destOrd="0" presId="urn:microsoft.com/office/officeart/2005/8/layout/lProcess2"/>
    <dgm:cxn modelId="{5DF3E7C6-DA57-423A-B011-E3CCB61EE427}" type="presParOf" srcId="{70AB40A9-D285-483E-85BA-E4B368296211}" destId="{689A9FF9-A3C1-44EE-8E90-0061FA9BC6DD}" srcOrd="0" destOrd="0" presId="urn:microsoft.com/office/officeart/2005/8/layout/lProcess2"/>
    <dgm:cxn modelId="{4E6C82D1-4737-4FC3-AC74-B5FBA787BBB7}" type="presParOf" srcId="{689A9FF9-A3C1-44EE-8E90-0061FA9BC6DD}" destId="{7B7B93E6-F848-451D-9E9D-4948F180A134}" srcOrd="0" destOrd="0" presId="urn:microsoft.com/office/officeart/2005/8/layout/lProcess2"/>
    <dgm:cxn modelId="{16E2E356-F5DC-43BD-AF8D-D6F66AD2A8E0}" type="presParOf" srcId="{689A9FF9-A3C1-44EE-8E90-0061FA9BC6DD}" destId="{C4DCA975-64F6-46AD-90E8-A37CD52FF626}" srcOrd="1" destOrd="0" presId="urn:microsoft.com/office/officeart/2005/8/layout/lProcess2"/>
    <dgm:cxn modelId="{4B61E264-17CD-4489-B30A-642BAAB872D7}" type="presParOf" srcId="{689A9FF9-A3C1-44EE-8E90-0061FA9BC6DD}" destId="{058E43BA-242F-4984-90C4-412F42937856}" srcOrd="2" destOrd="0" presId="urn:microsoft.com/office/officeart/2005/8/layout/lProcess2"/>
    <dgm:cxn modelId="{EA90ECF0-85FE-4F73-A26D-F23F223AACF4}" type="presParOf" srcId="{689A9FF9-A3C1-44EE-8E90-0061FA9BC6DD}" destId="{B18EA693-A96F-4701-BFA3-4C51800C7ECB}" srcOrd="3" destOrd="0" presId="urn:microsoft.com/office/officeart/2005/8/layout/lProcess2"/>
    <dgm:cxn modelId="{D4471354-4622-4E63-88AA-92FD0F9D4460}" type="presParOf" srcId="{689A9FF9-A3C1-44EE-8E90-0061FA9BC6DD}" destId="{6D8E5248-1C2A-47CE-8223-137A31972B86}" srcOrd="4" destOrd="0" presId="urn:microsoft.com/office/officeart/2005/8/layout/lProcess2"/>
    <dgm:cxn modelId="{1C9AC35C-7C83-48C3-80ED-AB6EA882FDE0}" type="presParOf" srcId="{689A9FF9-A3C1-44EE-8E90-0061FA9BC6DD}" destId="{2D587569-A9AE-45BF-A42E-3BF6811818D4}" srcOrd="5" destOrd="0" presId="urn:microsoft.com/office/officeart/2005/8/layout/lProcess2"/>
    <dgm:cxn modelId="{C7A7F4F4-6A04-44F7-BA90-2D0717857C2D}" type="presParOf" srcId="{689A9FF9-A3C1-44EE-8E90-0061FA9BC6DD}" destId="{15837713-C11B-4362-8520-8CD52BCE0F47}" srcOrd="6" destOrd="0" presId="urn:microsoft.com/office/officeart/2005/8/layout/lProcess2"/>
    <dgm:cxn modelId="{4022900C-1E95-4183-9120-9FE06FC91B1B}" type="presParOf" srcId="{689A9FF9-A3C1-44EE-8E90-0061FA9BC6DD}" destId="{98F3F653-1D47-4CDC-B33E-FF80EB12CDDC}" srcOrd="7" destOrd="0" presId="urn:microsoft.com/office/officeart/2005/8/layout/lProcess2"/>
    <dgm:cxn modelId="{6765BF04-2961-40A8-8EA0-6FFA298F708B}" type="presParOf" srcId="{689A9FF9-A3C1-44EE-8E90-0061FA9BC6DD}" destId="{9835CB4A-584D-41CF-82A5-02592BB51B17}" srcOrd="8" destOrd="0" presId="urn:microsoft.com/office/officeart/2005/8/layout/lProcess2"/>
    <dgm:cxn modelId="{992CAB66-9995-40B1-9BD2-07B8B8B0F679}" type="presParOf" srcId="{689A9FF9-A3C1-44EE-8E90-0061FA9BC6DD}" destId="{BD69C30A-8C48-4D91-9EA1-138373E77EF6}" srcOrd="9" destOrd="0" presId="urn:microsoft.com/office/officeart/2005/8/layout/lProcess2"/>
    <dgm:cxn modelId="{7AF78DF1-1758-4E38-BF8F-6EF13CB1E15E}" type="presParOf" srcId="{689A9FF9-A3C1-44EE-8E90-0061FA9BC6DD}" destId="{02B8EF48-1371-4012-9E36-8C4668B4E209}" srcOrd="10" destOrd="0" presId="urn:microsoft.com/office/officeart/2005/8/layout/lProcess2"/>
    <dgm:cxn modelId="{9A7E0244-38AB-401E-BA5E-F39FE181E3B5}" type="presParOf" srcId="{F0BD0B31-1396-4AA7-85AE-CFEBF20F644A}" destId="{30F6141B-B7D1-4450-9C5A-8BCB69BA451F}" srcOrd="1" destOrd="0" presId="urn:microsoft.com/office/officeart/2005/8/layout/lProcess2"/>
    <dgm:cxn modelId="{4FE67A45-20C3-4233-B90C-380667314A59}" type="presParOf" srcId="{F0BD0B31-1396-4AA7-85AE-CFEBF20F644A}" destId="{D7C30F71-A9F6-4F5B-9F5A-F0E08985E27D}" srcOrd="2" destOrd="0" presId="urn:microsoft.com/office/officeart/2005/8/layout/lProcess2"/>
    <dgm:cxn modelId="{A46736A2-4185-4FC7-AD10-EF6C5E7E0321}" type="presParOf" srcId="{D7C30F71-A9F6-4F5B-9F5A-F0E08985E27D}" destId="{E82704F1-8543-45E7-BC20-2D2F56600435}" srcOrd="0" destOrd="0" presId="urn:microsoft.com/office/officeart/2005/8/layout/lProcess2"/>
    <dgm:cxn modelId="{AE9BB5BF-AA3E-4E4E-AA4C-5EB564852A78}" type="presParOf" srcId="{D7C30F71-A9F6-4F5B-9F5A-F0E08985E27D}" destId="{78A6D003-438D-47DB-926B-B80F221E581D}" srcOrd="1" destOrd="0" presId="urn:microsoft.com/office/officeart/2005/8/layout/lProcess2"/>
    <dgm:cxn modelId="{92AAAF49-12C2-4451-A943-55F93F26C2DF}" type="presParOf" srcId="{D7C30F71-A9F6-4F5B-9F5A-F0E08985E27D}" destId="{93410A03-3C8D-40C1-BA9B-23E5CF6E0B61}" srcOrd="2" destOrd="0" presId="urn:microsoft.com/office/officeart/2005/8/layout/lProcess2"/>
    <dgm:cxn modelId="{37D17789-F34F-4AA4-8398-F3ACDCA832DC}" type="presParOf" srcId="{93410A03-3C8D-40C1-BA9B-23E5CF6E0B61}" destId="{55304C0D-EB0E-46FC-95F8-0BE5F9695E08}" srcOrd="0" destOrd="0" presId="urn:microsoft.com/office/officeart/2005/8/layout/lProcess2"/>
    <dgm:cxn modelId="{976131BF-7CC1-4923-90AB-570827B48DD0}" type="presParOf" srcId="{55304C0D-EB0E-46FC-95F8-0BE5F9695E08}" destId="{D78E40C6-6198-438B-8003-FB1059BE2D33}" srcOrd="0" destOrd="0" presId="urn:microsoft.com/office/officeart/2005/8/layout/lProcess2"/>
    <dgm:cxn modelId="{66E1430B-AE02-4EAD-9527-313C1DBC31C0}" type="presParOf" srcId="{55304C0D-EB0E-46FC-95F8-0BE5F9695E08}" destId="{8EE3F5A8-7B6B-40B7-8874-F64D0E25F9AB}" srcOrd="1" destOrd="0" presId="urn:microsoft.com/office/officeart/2005/8/layout/lProcess2"/>
    <dgm:cxn modelId="{30440705-8C39-4061-A676-24AFE20BDB95}" type="presParOf" srcId="{55304C0D-EB0E-46FC-95F8-0BE5F9695E08}" destId="{BC1674BF-C010-4914-BE99-D8274C7C0EA2}" srcOrd="2" destOrd="0" presId="urn:microsoft.com/office/officeart/2005/8/layout/lProcess2"/>
    <dgm:cxn modelId="{B3AB8225-C1CE-4882-AA5F-8D6D097B6C4F}" type="presParOf" srcId="{55304C0D-EB0E-46FC-95F8-0BE5F9695E08}" destId="{C8D289DE-D014-4934-840D-7BF31240DEFB}" srcOrd="3" destOrd="0" presId="urn:microsoft.com/office/officeart/2005/8/layout/lProcess2"/>
    <dgm:cxn modelId="{7DCE55EB-59C4-473A-85DC-12E0E72E6AAF}" type="presParOf" srcId="{55304C0D-EB0E-46FC-95F8-0BE5F9695E08}" destId="{3F641CAA-BCE0-4A57-9172-24308493EDF2}" srcOrd="4" destOrd="0" presId="urn:microsoft.com/office/officeart/2005/8/layout/lProcess2"/>
    <dgm:cxn modelId="{10BEA579-3126-4F56-83C2-F4E1A8E04AE1}" type="presParOf" srcId="{55304C0D-EB0E-46FC-95F8-0BE5F9695E08}" destId="{B547298D-54CB-4A0C-B73D-9950C749DB66}" srcOrd="5" destOrd="0" presId="urn:microsoft.com/office/officeart/2005/8/layout/lProcess2"/>
    <dgm:cxn modelId="{E99E6912-CAB0-4631-B3E9-988A50999263}" type="presParOf" srcId="{55304C0D-EB0E-46FC-95F8-0BE5F9695E08}" destId="{A4555FF1-4F91-41CD-A3EC-34E4BC0A1BFB}" srcOrd="6" destOrd="0" presId="urn:microsoft.com/office/officeart/2005/8/layout/lProcess2"/>
    <dgm:cxn modelId="{FAD1AC6E-6348-4DB3-886F-0B437896BD40}" type="presParOf" srcId="{55304C0D-EB0E-46FC-95F8-0BE5F9695E08}" destId="{13935B6E-A656-410C-95B6-59E88B3FDB56}" srcOrd="7" destOrd="0" presId="urn:microsoft.com/office/officeart/2005/8/layout/lProcess2"/>
    <dgm:cxn modelId="{D3DDE53D-38C3-42A2-8BF6-FB16DF372C98}" type="presParOf" srcId="{55304C0D-EB0E-46FC-95F8-0BE5F9695E08}" destId="{50F77EF2-DBA1-4353-B895-69A59BD96925}" srcOrd="8" destOrd="0" presId="urn:microsoft.com/office/officeart/2005/8/layout/lProcess2"/>
    <dgm:cxn modelId="{2D8D7D97-05FA-4BEE-B8A7-E0D5D131E3E3}" type="presParOf" srcId="{55304C0D-EB0E-46FC-95F8-0BE5F9695E08}" destId="{D4B9D9C5-ACD0-4B12-9961-3C9BA1F84CA9}" srcOrd="9" destOrd="0" presId="urn:microsoft.com/office/officeart/2005/8/layout/lProcess2"/>
    <dgm:cxn modelId="{D2C8F631-1E1A-4D6F-8CF0-4341F2F02ECC}" type="presParOf" srcId="{55304C0D-EB0E-46FC-95F8-0BE5F9695E08}" destId="{E8FCBD45-B1C6-4DC8-BE9D-0661FEE7F4D6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22655F-3E62-447C-B29B-63A7589A5E86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3B793D-68FC-43CE-ABD6-8CE599422C4D}">
      <dgm:prSet/>
      <dgm:spPr/>
      <dgm:t>
        <a:bodyPr/>
        <a:lstStyle/>
        <a:p>
          <a:pPr rtl="0"/>
          <a:r>
            <a:rPr lang="en-US" dirty="0"/>
            <a:t>College Program Review </a:t>
          </a:r>
        </a:p>
      </dgm:t>
    </dgm:pt>
    <dgm:pt modelId="{C513054E-56D0-416C-9408-D0067BCF55AE}" type="parTrans" cxnId="{9636F237-FED0-43FB-AC33-8321B44A2E1D}">
      <dgm:prSet/>
      <dgm:spPr/>
      <dgm:t>
        <a:bodyPr/>
        <a:lstStyle/>
        <a:p>
          <a:endParaRPr lang="en-US"/>
        </a:p>
      </dgm:t>
    </dgm:pt>
    <dgm:pt modelId="{3FA82FDB-9072-4855-A80B-170ECB947085}" type="sibTrans" cxnId="{9636F237-FED0-43FB-AC33-8321B44A2E1D}">
      <dgm:prSet/>
      <dgm:spPr/>
      <dgm:t>
        <a:bodyPr/>
        <a:lstStyle/>
        <a:p>
          <a:endParaRPr lang="en-US"/>
        </a:p>
      </dgm:t>
    </dgm:pt>
    <dgm:pt modelId="{D36BC44D-98CB-4843-ADC0-6CA9F6B18CBE}">
      <dgm:prSet/>
      <dgm:spPr/>
      <dgm:t>
        <a:bodyPr/>
        <a:lstStyle/>
        <a:p>
          <a:pPr rtl="0"/>
          <a:r>
            <a:rPr lang="en-US" dirty="0"/>
            <a:t>ACS Indicator 4.2: The school regularly reviews curriculum to accuracy and relevancy of the content.</a:t>
          </a:r>
        </a:p>
      </dgm:t>
    </dgm:pt>
    <dgm:pt modelId="{3DFBED6A-8C7F-48E4-AF12-2C89E55B068F}" type="parTrans" cxnId="{8862910D-FC6C-4530-99F3-6880760056AD}">
      <dgm:prSet/>
      <dgm:spPr/>
      <dgm:t>
        <a:bodyPr/>
        <a:lstStyle/>
        <a:p>
          <a:endParaRPr lang="en-US"/>
        </a:p>
      </dgm:t>
    </dgm:pt>
    <dgm:pt modelId="{EB0D46C9-CF78-4308-A33B-343271752DA8}" type="sibTrans" cxnId="{8862910D-FC6C-4530-99F3-6880760056AD}">
      <dgm:prSet/>
      <dgm:spPr/>
      <dgm:t>
        <a:bodyPr/>
        <a:lstStyle/>
        <a:p>
          <a:endParaRPr lang="en-US"/>
        </a:p>
      </dgm:t>
    </dgm:pt>
    <dgm:pt modelId="{CAE2458A-D48C-46E8-BE2E-79CD71A4B361}">
      <dgm:prSet/>
      <dgm:spPr/>
      <dgm:t>
        <a:bodyPr/>
        <a:lstStyle/>
        <a:p>
          <a:pPr rtl="0"/>
          <a:r>
            <a:rPr lang="en-US" dirty="0"/>
            <a:t>ACS Indicator 5.1: The school provides high-level instruction with appropriate breadth, depth, rigor, and sequencing for all courses and programs</a:t>
          </a:r>
        </a:p>
      </dgm:t>
    </dgm:pt>
    <dgm:pt modelId="{20145BD0-8698-423C-B807-DBDE2A8EE9B5}" type="parTrans" cxnId="{3F580DB7-3A86-4496-AEDB-9AE9196D23AE}">
      <dgm:prSet/>
      <dgm:spPr/>
      <dgm:t>
        <a:bodyPr/>
        <a:lstStyle/>
        <a:p>
          <a:endParaRPr lang="en-US"/>
        </a:p>
      </dgm:t>
    </dgm:pt>
    <dgm:pt modelId="{E76B326F-53CD-46BC-A1EB-CDA41F89C956}" type="sibTrans" cxnId="{3F580DB7-3A86-4496-AEDB-9AE9196D23AE}">
      <dgm:prSet/>
      <dgm:spPr/>
      <dgm:t>
        <a:bodyPr/>
        <a:lstStyle/>
        <a:p>
          <a:endParaRPr lang="en-US"/>
        </a:p>
      </dgm:t>
    </dgm:pt>
    <dgm:pt modelId="{17839DDD-BC3B-4A79-9A30-26A8634284E5}">
      <dgm:prSet/>
      <dgm:spPr/>
      <dgm:t>
        <a:bodyPr/>
        <a:lstStyle/>
        <a:p>
          <a:pPr rtl="0"/>
          <a:r>
            <a:rPr lang="en-US" dirty="0"/>
            <a:t>ACS Indicator 7.1: The school provides sufficient student support services that enhance the learning environment and encourage the achievement of School Wide Learning Outcomes</a:t>
          </a:r>
        </a:p>
      </dgm:t>
    </dgm:pt>
    <dgm:pt modelId="{9C003BA5-46AB-47A5-AB1B-D3CC0CD04B6B}" type="parTrans" cxnId="{D39C5A86-5DCA-481F-83DA-CCE06E5E0AE7}">
      <dgm:prSet/>
      <dgm:spPr/>
      <dgm:t>
        <a:bodyPr/>
        <a:lstStyle/>
        <a:p>
          <a:endParaRPr lang="en-US"/>
        </a:p>
      </dgm:t>
    </dgm:pt>
    <dgm:pt modelId="{CC2606AC-D1F5-4F99-92DC-146F97D3F294}" type="sibTrans" cxnId="{D39C5A86-5DCA-481F-83DA-CCE06E5E0AE7}">
      <dgm:prSet/>
      <dgm:spPr/>
      <dgm:t>
        <a:bodyPr/>
        <a:lstStyle/>
        <a:p>
          <a:endParaRPr lang="en-US"/>
        </a:p>
      </dgm:t>
    </dgm:pt>
    <dgm:pt modelId="{446B887A-F9F4-4DF9-A48F-97C0B9F85934}" type="pres">
      <dgm:prSet presAssocID="{5922655F-3E62-447C-B29B-63A7589A5E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BA628C-DFE1-4BD1-8F12-0AD1C111CD24}" type="pres">
      <dgm:prSet presAssocID="{BE3B793D-68FC-43CE-ABD6-8CE599422C4D}" presName="hierRoot1" presStyleCnt="0">
        <dgm:presLayoutVars>
          <dgm:hierBranch val="init"/>
        </dgm:presLayoutVars>
      </dgm:prSet>
      <dgm:spPr/>
    </dgm:pt>
    <dgm:pt modelId="{0A0FFBEE-192A-4422-AEBB-ABC54D97F9A5}" type="pres">
      <dgm:prSet presAssocID="{BE3B793D-68FC-43CE-ABD6-8CE599422C4D}" presName="rootComposite1" presStyleCnt="0"/>
      <dgm:spPr/>
    </dgm:pt>
    <dgm:pt modelId="{BD7ED28A-0CA4-424E-8849-AFB4C162A59C}" type="pres">
      <dgm:prSet presAssocID="{BE3B793D-68FC-43CE-ABD6-8CE599422C4D}" presName="rootText1" presStyleLbl="node0" presStyleIdx="0" presStyleCnt="1">
        <dgm:presLayoutVars>
          <dgm:chPref val="3"/>
        </dgm:presLayoutVars>
      </dgm:prSet>
      <dgm:spPr/>
    </dgm:pt>
    <dgm:pt modelId="{97526D24-D483-43FD-B5AD-010FDF9276BD}" type="pres">
      <dgm:prSet presAssocID="{BE3B793D-68FC-43CE-ABD6-8CE599422C4D}" presName="rootConnector1" presStyleLbl="node1" presStyleIdx="0" presStyleCnt="0"/>
      <dgm:spPr/>
    </dgm:pt>
    <dgm:pt modelId="{21D9BA42-39DF-48C9-846D-9D1717A2858E}" type="pres">
      <dgm:prSet presAssocID="{BE3B793D-68FC-43CE-ABD6-8CE599422C4D}" presName="hierChild2" presStyleCnt="0"/>
      <dgm:spPr/>
    </dgm:pt>
    <dgm:pt modelId="{AD04A8A5-90E9-4DB5-A149-6695D337B21D}" type="pres">
      <dgm:prSet presAssocID="{3DFBED6A-8C7F-48E4-AF12-2C89E55B068F}" presName="Name37" presStyleLbl="parChTrans1D2" presStyleIdx="0" presStyleCnt="3"/>
      <dgm:spPr/>
    </dgm:pt>
    <dgm:pt modelId="{BB7ADCB7-01A9-4853-AAEE-FA60A379710B}" type="pres">
      <dgm:prSet presAssocID="{D36BC44D-98CB-4843-ADC0-6CA9F6B18CBE}" presName="hierRoot2" presStyleCnt="0">
        <dgm:presLayoutVars>
          <dgm:hierBranch val="init"/>
        </dgm:presLayoutVars>
      </dgm:prSet>
      <dgm:spPr/>
    </dgm:pt>
    <dgm:pt modelId="{1EB5B83C-5735-4ECB-98E0-990253E73133}" type="pres">
      <dgm:prSet presAssocID="{D36BC44D-98CB-4843-ADC0-6CA9F6B18CBE}" presName="rootComposite" presStyleCnt="0"/>
      <dgm:spPr/>
    </dgm:pt>
    <dgm:pt modelId="{801C2DFC-9937-4BAC-BC02-CD794732C663}" type="pres">
      <dgm:prSet presAssocID="{D36BC44D-98CB-4843-ADC0-6CA9F6B18CBE}" presName="rootText" presStyleLbl="node2" presStyleIdx="0" presStyleCnt="3">
        <dgm:presLayoutVars>
          <dgm:chPref val="3"/>
        </dgm:presLayoutVars>
      </dgm:prSet>
      <dgm:spPr/>
    </dgm:pt>
    <dgm:pt modelId="{68499FC2-62B4-4736-9AA2-C8FDCA01126E}" type="pres">
      <dgm:prSet presAssocID="{D36BC44D-98CB-4843-ADC0-6CA9F6B18CBE}" presName="rootConnector" presStyleLbl="node2" presStyleIdx="0" presStyleCnt="3"/>
      <dgm:spPr/>
    </dgm:pt>
    <dgm:pt modelId="{976A1EDC-99A3-488E-8458-BBF4ED71FE7C}" type="pres">
      <dgm:prSet presAssocID="{D36BC44D-98CB-4843-ADC0-6CA9F6B18CBE}" presName="hierChild4" presStyleCnt="0"/>
      <dgm:spPr/>
    </dgm:pt>
    <dgm:pt modelId="{B1A8E866-903B-49D5-BF66-9F4FCEAAFB21}" type="pres">
      <dgm:prSet presAssocID="{D36BC44D-98CB-4843-ADC0-6CA9F6B18CBE}" presName="hierChild5" presStyleCnt="0"/>
      <dgm:spPr/>
    </dgm:pt>
    <dgm:pt modelId="{CBF34840-9398-45D1-95F1-AD2A94594383}" type="pres">
      <dgm:prSet presAssocID="{20145BD0-8698-423C-B807-DBDE2A8EE9B5}" presName="Name37" presStyleLbl="parChTrans1D2" presStyleIdx="1" presStyleCnt="3"/>
      <dgm:spPr/>
    </dgm:pt>
    <dgm:pt modelId="{9A29F21F-C8C2-4D0A-966D-9D46BBC0E681}" type="pres">
      <dgm:prSet presAssocID="{CAE2458A-D48C-46E8-BE2E-79CD71A4B361}" presName="hierRoot2" presStyleCnt="0">
        <dgm:presLayoutVars>
          <dgm:hierBranch val="init"/>
        </dgm:presLayoutVars>
      </dgm:prSet>
      <dgm:spPr/>
    </dgm:pt>
    <dgm:pt modelId="{00E2CE8D-64C1-403B-A06D-7D9CA91C3248}" type="pres">
      <dgm:prSet presAssocID="{CAE2458A-D48C-46E8-BE2E-79CD71A4B361}" presName="rootComposite" presStyleCnt="0"/>
      <dgm:spPr/>
    </dgm:pt>
    <dgm:pt modelId="{479DF54C-7E6F-4BEE-9377-A6C6F753E09D}" type="pres">
      <dgm:prSet presAssocID="{CAE2458A-D48C-46E8-BE2E-79CD71A4B361}" presName="rootText" presStyleLbl="node2" presStyleIdx="1" presStyleCnt="3">
        <dgm:presLayoutVars>
          <dgm:chPref val="3"/>
        </dgm:presLayoutVars>
      </dgm:prSet>
      <dgm:spPr/>
    </dgm:pt>
    <dgm:pt modelId="{747CDB70-1232-4AB2-B345-D49DDB9381E0}" type="pres">
      <dgm:prSet presAssocID="{CAE2458A-D48C-46E8-BE2E-79CD71A4B361}" presName="rootConnector" presStyleLbl="node2" presStyleIdx="1" presStyleCnt="3"/>
      <dgm:spPr/>
    </dgm:pt>
    <dgm:pt modelId="{F199BBF7-D6C1-4625-BBB7-5CD8616503F6}" type="pres">
      <dgm:prSet presAssocID="{CAE2458A-D48C-46E8-BE2E-79CD71A4B361}" presName="hierChild4" presStyleCnt="0"/>
      <dgm:spPr/>
    </dgm:pt>
    <dgm:pt modelId="{F9EBC0E5-1467-4846-8F41-EEF8A3F20C56}" type="pres">
      <dgm:prSet presAssocID="{CAE2458A-D48C-46E8-BE2E-79CD71A4B361}" presName="hierChild5" presStyleCnt="0"/>
      <dgm:spPr/>
    </dgm:pt>
    <dgm:pt modelId="{DEA680FC-7E48-45D5-B055-8B1B12DFF43E}" type="pres">
      <dgm:prSet presAssocID="{9C003BA5-46AB-47A5-AB1B-D3CC0CD04B6B}" presName="Name37" presStyleLbl="parChTrans1D2" presStyleIdx="2" presStyleCnt="3"/>
      <dgm:spPr/>
    </dgm:pt>
    <dgm:pt modelId="{6C6E23B4-2837-422C-B767-DC3F5D1133C8}" type="pres">
      <dgm:prSet presAssocID="{17839DDD-BC3B-4A79-9A30-26A8634284E5}" presName="hierRoot2" presStyleCnt="0">
        <dgm:presLayoutVars>
          <dgm:hierBranch val="init"/>
        </dgm:presLayoutVars>
      </dgm:prSet>
      <dgm:spPr/>
    </dgm:pt>
    <dgm:pt modelId="{F7444AC7-A9DF-40FB-834D-751749D085FA}" type="pres">
      <dgm:prSet presAssocID="{17839DDD-BC3B-4A79-9A30-26A8634284E5}" presName="rootComposite" presStyleCnt="0"/>
      <dgm:spPr/>
    </dgm:pt>
    <dgm:pt modelId="{052D1CC7-883A-4CAF-BB9A-901884AEEEA4}" type="pres">
      <dgm:prSet presAssocID="{17839DDD-BC3B-4A79-9A30-26A8634284E5}" presName="rootText" presStyleLbl="node2" presStyleIdx="2" presStyleCnt="3">
        <dgm:presLayoutVars>
          <dgm:chPref val="3"/>
        </dgm:presLayoutVars>
      </dgm:prSet>
      <dgm:spPr/>
    </dgm:pt>
    <dgm:pt modelId="{97EFCFD8-9184-474F-9771-F691207C99A0}" type="pres">
      <dgm:prSet presAssocID="{17839DDD-BC3B-4A79-9A30-26A8634284E5}" presName="rootConnector" presStyleLbl="node2" presStyleIdx="2" presStyleCnt="3"/>
      <dgm:spPr/>
    </dgm:pt>
    <dgm:pt modelId="{F7BD62C7-3AF9-4D15-86A5-55F2EE457D87}" type="pres">
      <dgm:prSet presAssocID="{17839DDD-BC3B-4A79-9A30-26A8634284E5}" presName="hierChild4" presStyleCnt="0"/>
      <dgm:spPr/>
    </dgm:pt>
    <dgm:pt modelId="{139057E3-8E3E-426F-898F-6866990401D0}" type="pres">
      <dgm:prSet presAssocID="{17839DDD-BC3B-4A79-9A30-26A8634284E5}" presName="hierChild5" presStyleCnt="0"/>
      <dgm:spPr/>
    </dgm:pt>
    <dgm:pt modelId="{521C2ED4-ED7F-4E75-BA53-B112D2E9F6AE}" type="pres">
      <dgm:prSet presAssocID="{BE3B793D-68FC-43CE-ABD6-8CE599422C4D}" presName="hierChild3" presStyleCnt="0"/>
      <dgm:spPr/>
    </dgm:pt>
  </dgm:ptLst>
  <dgm:cxnLst>
    <dgm:cxn modelId="{A64FCE00-1DB9-40B8-B1A0-72A12F69A027}" type="presOf" srcId="{D36BC44D-98CB-4843-ADC0-6CA9F6B18CBE}" destId="{68499FC2-62B4-4736-9AA2-C8FDCA01126E}" srcOrd="1" destOrd="0" presId="urn:microsoft.com/office/officeart/2005/8/layout/orgChart1"/>
    <dgm:cxn modelId="{224E040B-FC53-494D-A867-7CFC78754DBA}" type="presOf" srcId="{D36BC44D-98CB-4843-ADC0-6CA9F6B18CBE}" destId="{801C2DFC-9937-4BAC-BC02-CD794732C663}" srcOrd="0" destOrd="0" presId="urn:microsoft.com/office/officeart/2005/8/layout/orgChart1"/>
    <dgm:cxn modelId="{8862910D-FC6C-4530-99F3-6880760056AD}" srcId="{BE3B793D-68FC-43CE-ABD6-8CE599422C4D}" destId="{D36BC44D-98CB-4843-ADC0-6CA9F6B18CBE}" srcOrd="0" destOrd="0" parTransId="{3DFBED6A-8C7F-48E4-AF12-2C89E55B068F}" sibTransId="{EB0D46C9-CF78-4308-A33B-343271752DA8}"/>
    <dgm:cxn modelId="{1B612B19-F855-49D0-BC8F-8A8849B7C658}" type="presOf" srcId="{3DFBED6A-8C7F-48E4-AF12-2C89E55B068F}" destId="{AD04A8A5-90E9-4DB5-A149-6695D337B21D}" srcOrd="0" destOrd="0" presId="urn:microsoft.com/office/officeart/2005/8/layout/orgChart1"/>
    <dgm:cxn modelId="{9636F237-FED0-43FB-AC33-8321B44A2E1D}" srcId="{5922655F-3E62-447C-B29B-63A7589A5E86}" destId="{BE3B793D-68FC-43CE-ABD6-8CE599422C4D}" srcOrd="0" destOrd="0" parTransId="{C513054E-56D0-416C-9408-D0067BCF55AE}" sibTransId="{3FA82FDB-9072-4855-A80B-170ECB947085}"/>
    <dgm:cxn modelId="{D39C5A86-5DCA-481F-83DA-CCE06E5E0AE7}" srcId="{BE3B793D-68FC-43CE-ABD6-8CE599422C4D}" destId="{17839DDD-BC3B-4A79-9A30-26A8634284E5}" srcOrd="2" destOrd="0" parTransId="{9C003BA5-46AB-47A5-AB1B-D3CC0CD04B6B}" sibTransId="{CC2606AC-D1F5-4F99-92DC-146F97D3F294}"/>
    <dgm:cxn modelId="{F57A5C86-AD5C-4BD4-A411-B6E44BD0A2EA}" type="presOf" srcId="{20145BD0-8698-423C-B807-DBDE2A8EE9B5}" destId="{CBF34840-9398-45D1-95F1-AD2A94594383}" srcOrd="0" destOrd="0" presId="urn:microsoft.com/office/officeart/2005/8/layout/orgChart1"/>
    <dgm:cxn modelId="{62D8A39B-4502-4931-9673-D61B4B513463}" type="presOf" srcId="{5922655F-3E62-447C-B29B-63A7589A5E86}" destId="{446B887A-F9F4-4DF9-A48F-97C0B9F85934}" srcOrd="0" destOrd="0" presId="urn:microsoft.com/office/officeart/2005/8/layout/orgChart1"/>
    <dgm:cxn modelId="{BC1906A7-593C-4FDD-A6CC-382ADD72E28E}" type="presOf" srcId="{BE3B793D-68FC-43CE-ABD6-8CE599422C4D}" destId="{97526D24-D483-43FD-B5AD-010FDF9276BD}" srcOrd="1" destOrd="0" presId="urn:microsoft.com/office/officeart/2005/8/layout/orgChart1"/>
    <dgm:cxn modelId="{3F580DB7-3A86-4496-AEDB-9AE9196D23AE}" srcId="{BE3B793D-68FC-43CE-ABD6-8CE599422C4D}" destId="{CAE2458A-D48C-46E8-BE2E-79CD71A4B361}" srcOrd="1" destOrd="0" parTransId="{20145BD0-8698-423C-B807-DBDE2A8EE9B5}" sibTransId="{E76B326F-53CD-46BC-A1EB-CDA41F89C956}"/>
    <dgm:cxn modelId="{BDBF4DC9-280A-4163-881A-7D6DE533175B}" type="presOf" srcId="{CAE2458A-D48C-46E8-BE2E-79CD71A4B361}" destId="{479DF54C-7E6F-4BEE-9377-A6C6F753E09D}" srcOrd="0" destOrd="0" presId="urn:microsoft.com/office/officeart/2005/8/layout/orgChart1"/>
    <dgm:cxn modelId="{2B7359EA-422D-4939-8D95-570D917194B7}" type="presOf" srcId="{17839DDD-BC3B-4A79-9A30-26A8634284E5}" destId="{052D1CC7-883A-4CAF-BB9A-901884AEEEA4}" srcOrd="0" destOrd="0" presId="urn:microsoft.com/office/officeart/2005/8/layout/orgChart1"/>
    <dgm:cxn modelId="{B1CADAEC-E577-4E61-93AD-7010B666D948}" type="presOf" srcId="{CAE2458A-D48C-46E8-BE2E-79CD71A4B361}" destId="{747CDB70-1232-4AB2-B345-D49DDB9381E0}" srcOrd="1" destOrd="0" presId="urn:microsoft.com/office/officeart/2005/8/layout/orgChart1"/>
    <dgm:cxn modelId="{83C4EBEF-B37C-4BA7-A7BE-A2C36D114B48}" type="presOf" srcId="{9C003BA5-46AB-47A5-AB1B-D3CC0CD04B6B}" destId="{DEA680FC-7E48-45D5-B055-8B1B12DFF43E}" srcOrd="0" destOrd="0" presId="urn:microsoft.com/office/officeart/2005/8/layout/orgChart1"/>
    <dgm:cxn modelId="{52224BF7-5A6E-42CB-AF4D-EF21F11F8F74}" type="presOf" srcId="{17839DDD-BC3B-4A79-9A30-26A8634284E5}" destId="{97EFCFD8-9184-474F-9771-F691207C99A0}" srcOrd="1" destOrd="0" presId="urn:microsoft.com/office/officeart/2005/8/layout/orgChart1"/>
    <dgm:cxn modelId="{0736D3FF-17C1-4AD4-98C0-E7733C7C188D}" type="presOf" srcId="{BE3B793D-68FC-43CE-ABD6-8CE599422C4D}" destId="{BD7ED28A-0CA4-424E-8849-AFB4C162A59C}" srcOrd="0" destOrd="0" presId="urn:microsoft.com/office/officeart/2005/8/layout/orgChart1"/>
    <dgm:cxn modelId="{6D1D6AF8-D497-4661-B7B1-2861E4082D0D}" type="presParOf" srcId="{446B887A-F9F4-4DF9-A48F-97C0B9F85934}" destId="{6EBA628C-DFE1-4BD1-8F12-0AD1C111CD24}" srcOrd="0" destOrd="0" presId="urn:microsoft.com/office/officeart/2005/8/layout/orgChart1"/>
    <dgm:cxn modelId="{12779390-94D5-47BD-9CE7-04FEEFE1DB51}" type="presParOf" srcId="{6EBA628C-DFE1-4BD1-8F12-0AD1C111CD24}" destId="{0A0FFBEE-192A-4422-AEBB-ABC54D97F9A5}" srcOrd="0" destOrd="0" presId="urn:microsoft.com/office/officeart/2005/8/layout/orgChart1"/>
    <dgm:cxn modelId="{DA785553-16DB-4C03-8D2B-204D6719D857}" type="presParOf" srcId="{0A0FFBEE-192A-4422-AEBB-ABC54D97F9A5}" destId="{BD7ED28A-0CA4-424E-8849-AFB4C162A59C}" srcOrd="0" destOrd="0" presId="urn:microsoft.com/office/officeart/2005/8/layout/orgChart1"/>
    <dgm:cxn modelId="{7B78CDCC-43FA-4780-BA1D-AD9113484215}" type="presParOf" srcId="{0A0FFBEE-192A-4422-AEBB-ABC54D97F9A5}" destId="{97526D24-D483-43FD-B5AD-010FDF9276BD}" srcOrd="1" destOrd="0" presId="urn:microsoft.com/office/officeart/2005/8/layout/orgChart1"/>
    <dgm:cxn modelId="{BADDC7F8-1910-4121-93C7-A58C9F1A7DF8}" type="presParOf" srcId="{6EBA628C-DFE1-4BD1-8F12-0AD1C111CD24}" destId="{21D9BA42-39DF-48C9-846D-9D1717A2858E}" srcOrd="1" destOrd="0" presId="urn:microsoft.com/office/officeart/2005/8/layout/orgChart1"/>
    <dgm:cxn modelId="{D1CBCD8E-0D0D-4601-B289-18A01D056AEE}" type="presParOf" srcId="{21D9BA42-39DF-48C9-846D-9D1717A2858E}" destId="{AD04A8A5-90E9-4DB5-A149-6695D337B21D}" srcOrd="0" destOrd="0" presId="urn:microsoft.com/office/officeart/2005/8/layout/orgChart1"/>
    <dgm:cxn modelId="{2674351B-B94A-4566-BFCC-89D7916D61B5}" type="presParOf" srcId="{21D9BA42-39DF-48C9-846D-9D1717A2858E}" destId="{BB7ADCB7-01A9-4853-AAEE-FA60A379710B}" srcOrd="1" destOrd="0" presId="urn:microsoft.com/office/officeart/2005/8/layout/orgChart1"/>
    <dgm:cxn modelId="{C2D2A9B9-096B-430D-B684-ECE3D50464B6}" type="presParOf" srcId="{BB7ADCB7-01A9-4853-AAEE-FA60A379710B}" destId="{1EB5B83C-5735-4ECB-98E0-990253E73133}" srcOrd="0" destOrd="0" presId="urn:microsoft.com/office/officeart/2005/8/layout/orgChart1"/>
    <dgm:cxn modelId="{7729B44B-D6F1-42F7-A012-A4C939BBF0B9}" type="presParOf" srcId="{1EB5B83C-5735-4ECB-98E0-990253E73133}" destId="{801C2DFC-9937-4BAC-BC02-CD794732C663}" srcOrd="0" destOrd="0" presId="urn:microsoft.com/office/officeart/2005/8/layout/orgChart1"/>
    <dgm:cxn modelId="{73E71E8F-D937-475A-8A4C-48F26FAACA9E}" type="presParOf" srcId="{1EB5B83C-5735-4ECB-98E0-990253E73133}" destId="{68499FC2-62B4-4736-9AA2-C8FDCA01126E}" srcOrd="1" destOrd="0" presId="urn:microsoft.com/office/officeart/2005/8/layout/orgChart1"/>
    <dgm:cxn modelId="{ECD11B06-0852-45F8-8C73-F09DD3C1EC39}" type="presParOf" srcId="{BB7ADCB7-01A9-4853-AAEE-FA60A379710B}" destId="{976A1EDC-99A3-488E-8458-BBF4ED71FE7C}" srcOrd="1" destOrd="0" presId="urn:microsoft.com/office/officeart/2005/8/layout/orgChart1"/>
    <dgm:cxn modelId="{CE6F8330-F80F-430E-AF47-A6FA3699D3AC}" type="presParOf" srcId="{BB7ADCB7-01A9-4853-AAEE-FA60A379710B}" destId="{B1A8E866-903B-49D5-BF66-9F4FCEAAFB21}" srcOrd="2" destOrd="0" presId="urn:microsoft.com/office/officeart/2005/8/layout/orgChart1"/>
    <dgm:cxn modelId="{4345AE66-D4E2-4935-AEAA-A4798ECA3059}" type="presParOf" srcId="{21D9BA42-39DF-48C9-846D-9D1717A2858E}" destId="{CBF34840-9398-45D1-95F1-AD2A94594383}" srcOrd="2" destOrd="0" presId="urn:microsoft.com/office/officeart/2005/8/layout/orgChart1"/>
    <dgm:cxn modelId="{AC832D46-B6FB-446B-91A8-9C1CCB4BB86E}" type="presParOf" srcId="{21D9BA42-39DF-48C9-846D-9D1717A2858E}" destId="{9A29F21F-C8C2-4D0A-966D-9D46BBC0E681}" srcOrd="3" destOrd="0" presId="urn:microsoft.com/office/officeart/2005/8/layout/orgChart1"/>
    <dgm:cxn modelId="{78C0B6B4-E104-4319-A7D2-567714CFF9EA}" type="presParOf" srcId="{9A29F21F-C8C2-4D0A-966D-9D46BBC0E681}" destId="{00E2CE8D-64C1-403B-A06D-7D9CA91C3248}" srcOrd="0" destOrd="0" presId="urn:microsoft.com/office/officeart/2005/8/layout/orgChart1"/>
    <dgm:cxn modelId="{059E8B09-3F24-426A-A5EB-B20B47B50BE2}" type="presParOf" srcId="{00E2CE8D-64C1-403B-A06D-7D9CA91C3248}" destId="{479DF54C-7E6F-4BEE-9377-A6C6F753E09D}" srcOrd="0" destOrd="0" presId="urn:microsoft.com/office/officeart/2005/8/layout/orgChart1"/>
    <dgm:cxn modelId="{AF04D742-E884-46C8-9BD5-4AD7BB1EB601}" type="presParOf" srcId="{00E2CE8D-64C1-403B-A06D-7D9CA91C3248}" destId="{747CDB70-1232-4AB2-B345-D49DDB9381E0}" srcOrd="1" destOrd="0" presId="urn:microsoft.com/office/officeart/2005/8/layout/orgChart1"/>
    <dgm:cxn modelId="{4A4BC205-6B96-40F2-8A5D-A77A59DC0758}" type="presParOf" srcId="{9A29F21F-C8C2-4D0A-966D-9D46BBC0E681}" destId="{F199BBF7-D6C1-4625-BBB7-5CD8616503F6}" srcOrd="1" destOrd="0" presId="urn:microsoft.com/office/officeart/2005/8/layout/orgChart1"/>
    <dgm:cxn modelId="{842D109F-FC24-4DA4-B435-667CAAB5C23D}" type="presParOf" srcId="{9A29F21F-C8C2-4D0A-966D-9D46BBC0E681}" destId="{F9EBC0E5-1467-4846-8F41-EEF8A3F20C56}" srcOrd="2" destOrd="0" presId="urn:microsoft.com/office/officeart/2005/8/layout/orgChart1"/>
    <dgm:cxn modelId="{BD1C104A-7E13-43A6-B434-79159AC19D9A}" type="presParOf" srcId="{21D9BA42-39DF-48C9-846D-9D1717A2858E}" destId="{DEA680FC-7E48-45D5-B055-8B1B12DFF43E}" srcOrd="4" destOrd="0" presId="urn:microsoft.com/office/officeart/2005/8/layout/orgChart1"/>
    <dgm:cxn modelId="{9258763B-7FEE-44E7-B6A4-359B1A137436}" type="presParOf" srcId="{21D9BA42-39DF-48C9-846D-9D1717A2858E}" destId="{6C6E23B4-2837-422C-B767-DC3F5D1133C8}" srcOrd="5" destOrd="0" presId="urn:microsoft.com/office/officeart/2005/8/layout/orgChart1"/>
    <dgm:cxn modelId="{7D0E0A4E-F6B2-4FA0-9BAC-5DBB8FB5613A}" type="presParOf" srcId="{6C6E23B4-2837-422C-B767-DC3F5D1133C8}" destId="{F7444AC7-A9DF-40FB-834D-751749D085FA}" srcOrd="0" destOrd="0" presId="urn:microsoft.com/office/officeart/2005/8/layout/orgChart1"/>
    <dgm:cxn modelId="{899EB42C-E866-4015-B7B4-EC24B972B59B}" type="presParOf" srcId="{F7444AC7-A9DF-40FB-834D-751749D085FA}" destId="{052D1CC7-883A-4CAF-BB9A-901884AEEEA4}" srcOrd="0" destOrd="0" presId="urn:microsoft.com/office/officeart/2005/8/layout/orgChart1"/>
    <dgm:cxn modelId="{07647745-84AB-49CA-821A-5F4608C71F8C}" type="presParOf" srcId="{F7444AC7-A9DF-40FB-834D-751749D085FA}" destId="{97EFCFD8-9184-474F-9771-F691207C99A0}" srcOrd="1" destOrd="0" presId="urn:microsoft.com/office/officeart/2005/8/layout/orgChart1"/>
    <dgm:cxn modelId="{09C544FC-81BF-4484-A8D0-74C154244B1B}" type="presParOf" srcId="{6C6E23B4-2837-422C-B767-DC3F5D1133C8}" destId="{F7BD62C7-3AF9-4D15-86A5-55F2EE457D87}" srcOrd="1" destOrd="0" presId="urn:microsoft.com/office/officeart/2005/8/layout/orgChart1"/>
    <dgm:cxn modelId="{3534429D-4F32-40F9-BC16-E7D437A8EF27}" type="presParOf" srcId="{6C6E23B4-2837-422C-B767-DC3F5D1133C8}" destId="{139057E3-8E3E-426F-898F-6866990401D0}" srcOrd="2" destOrd="0" presId="urn:microsoft.com/office/officeart/2005/8/layout/orgChart1"/>
    <dgm:cxn modelId="{E69DE1AE-DE7C-49DB-A108-D5812C969AB7}" type="presParOf" srcId="{6EBA628C-DFE1-4BD1-8F12-0AD1C111CD24}" destId="{521C2ED4-ED7F-4E75-BA53-B112D2E9F6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D725E5-1B47-41D9-8641-D2A86C94C49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10153A-A1D4-4137-A4AC-92CC2B11B26B}" type="pres">
      <dgm:prSet presAssocID="{F7D725E5-1B47-41D9-8641-D2A86C94C49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3C54C18B-FC7F-45A3-8CBB-7E7068CC7009}" type="presOf" srcId="{F7D725E5-1B47-41D9-8641-D2A86C94C491}" destId="{8D10153A-A1D4-4137-A4AC-92CC2B11B26B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C21B53-8461-44DC-ACC1-E08D332CEE56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FFA792-64D0-4074-9AA8-F6843DADF66E}">
      <dgm:prSet/>
      <dgm:spPr/>
      <dgm:t>
        <a:bodyPr/>
        <a:lstStyle/>
        <a:p>
          <a:pPr algn="ctr" rtl="0"/>
          <a:r>
            <a:rPr lang="en-US" dirty="0"/>
            <a:t>ACS Criterion 6: Use of Assessment</a:t>
          </a:r>
        </a:p>
      </dgm:t>
    </dgm:pt>
    <dgm:pt modelId="{62FEE8BB-469A-4569-B0BC-0D3F216C714E}" type="parTrans" cxnId="{D9495A94-6281-4A74-A41C-072383E2B1BB}">
      <dgm:prSet/>
      <dgm:spPr/>
      <dgm:t>
        <a:bodyPr/>
        <a:lstStyle/>
        <a:p>
          <a:pPr algn="ctr"/>
          <a:endParaRPr lang="en-US"/>
        </a:p>
      </dgm:t>
    </dgm:pt>
    <dgm:pt modelId="{5329F3E1-B2D8-4A3A-9109-C0FEB5BAB16B}" type="sibTrans" cxnId="{D9495A94-6281-4A74-A41C-072383E2B1BB}">
      <dgm:prSet/>
      <dgm:spPr/>
      <dgm:t>
        <a:bodyPr/>
        <a:lstStyle/>
        <a:p>
          <a:pPr algn="ctr"/>
          <a:endParaRPr lang="en-US"/>
        </a:p>
      </dgm:t>
    </dgm:pt>
    <dgm:pt modelId="{CBB70A3F-82F9-4913-BB83-929399E19079}">
      <dgm:prSet custT="1"/>
      <dgm:spPr/>
      <dgm:t>
        <a:bodyPr/>
        <a:lstStyle/>
        <a:p>
          <a:pPr algn="ctr" rtl="0"/>
          <a:r>
            <a:rPr lang="en-US" sz="1800" dirty="0"/>
            <a:t>Use multiple sources</a:t>
          </a:r>
        </a:p>
      </dgm:t>
    </dgm:pt>
    <dgm:pt modelId="{8840A39D-C364-4BAD-86BD-9CD206D843EA}" type="parTrans" cxnId="{61DB1AA5-2F62-4E4E-B649-07C71192D3B1}">
      <dgm:prSet/>
      <dgm:spPr/>
      <dgm:t>
        <a:bodyPr/>
        <a:lstStyle/>
        <a:p>
          <a:pPr algn="ctr"/>
          <a:endParaRPr lang="en-US"/>
        </a:p>
      </dgm:t>
    </dgm:pt>
    <dgm:pt modelId="{22933DED-A777-4A4D-BD3D-02E57B1A0C02}" type="sibTrans" cxnId="{61DB1AA5-2F62-4E4E-B649-07C71192D3B1}">
      <dgm:prSet/>
      <dgm:spPr/>
      <dgm:t>
        <a:bodyPr/>
        <a:lstStyle/>
        <a:p>
          <a:pPr algn="ctr"/>
          <a:endParaRPr lang="en-US"/>
        </a:p>
      </dgm:t>
    </dgm:pt>
    <dgm:pt modelId="{59CB2C12-136D-411F-8965-6D8666FADAA5}">
      <dgm:prSet custT="1"/>
      <dgm:spPr/>
      <dgm:t>
        <a:bodyPr/>
        <a:lstStyle/>
        <a:p>
          <a:pPr algn="ctr" rtl="0"/>
          <a:r>
            <a:rPr lang="en-US" sz="1800" dirty="0"/>
            <a:t>Disaggregate and draw conclusions</a:t>
          </a:r>
        </a:p>
      </dgm:t>
    </dgm:pt>
    <dgm:pt modelId="{93A1BDDE-A768-4570-BC20-AA5406833FB7}" type="parTrans" cxnId="{9C5F21F7-9018-4C32-A35F-88E64A61BC6A}">
      <dgm:prSet/>
      <dgm:spPr/>
      <dgm:t>
        <a:bodyPr/>
        <a:lstStyle/>
        <a:p>
          <a:pPr algn="ctr"/>
          <a:endParaRPr lang="en-US"/>
        </a:p>
      </dgm:t>
    </dgm:pt>
    <dgm:pt modelId="{266C482B-7868-45A3-880C-9AD6CA0D4A6A}" type="sibTrans" cxnId="{9C5F21F7-9018-4C32-A35F-88E64A61BC6A}">
      <dgm:prSet/>
      <dgm:spPr/>
      <dgm:t>
        <a:bodyPr/>
        <a:lstStyle/>
        <a:p>
          <a:pPr algn="ctr"/>
          <a:endParaRPr lang="en-US"/>
        </a:p>
      </dgm:t>
    </dgm:pt>
    <dgm:pt modelId="{CA36C57D-7275-4178-86BD-6D5A946701AE}">
      <dgm:prSet custT="1"/>
      <dgm:spPr/>
      <dgm:t>
        <a:bodyPr/>
        <a:lstStyle/>
        <a:p>
          <a:pPr algn="ctr" rtl="0"/>
          <a:r>
            <a:rPr lang="en-US" sz="1800" dirty="0"/>
            <a:t>Revise curriculum</a:t>
          </a:r>
        </a:p>
      </dgm:t>
    </dgm:pt>
    <dgm:pt modelId="{6440F36E-610E-4367-9908-83F2BC9C7055}" type="parTrans" cxnId="{2D3A149A-5B72-4A97-BB7A-F511BC633A17}">
      <dgm:prSet/>
      <dgm:spPr/>
      <dgm:t>
        <a:bodyPr/>
        <a:lstStyle/>
        <a:p>
          <a:pPr algn="ctr"/>
          <a:endParaRPr lang="en-US"/>
        </a:p>
      </dgm:t>
    </dgm:pt>
    <dgm:pt modelId="{571F8945-DC0A-4882-B7FF-E23782CC9B37}" type="sibTrans" cxnId="{2D3A149A-5B72-4A97-BB7A-F511BC633A17}">
      <dgm:prSet/>
      <dgm:spPr/>
      <dgm:t>
        <a:bodyPr/>
        <a:lstStyle/>
        <a:p>
          <a:pPr algn="ctr"/>
          <a:endParaRPr lang="en-US"/>
        </a:p>
      </dgm:t>
    </dgm:pt>
    <dgm:pt modelId="{61B0EEF8-614C-4972-91CA-4FBD5E9A004F}">
      <dgm:prSet custT="1"/>
      <dgm:spPr/>
      <dgm:t>
        <a:bodyPr/>
        <a:lstStyle/>
        <a:p>
          <a:pPr algn="ctr" rtl="0"/>
          <a:r>
            <a:rPr lang="en-US" sz="1800" dirty="0"/>
            <a:t>Develop instructional programs</a:t>
          </a:r>
        </a:p>
      </dgm:t>
    </dgm:pt>
    <dgm:pt modelId="{F15969FE-CB48-4DF1-9D5A-781FDF9FED54}" type="parTrans" cxnId="{5FA289A1-D452-4AE0-B43E-A677EE9E12F9}">
      <dgm:prSet/>
      <dgm:spPr/>
      <dgm:t>
        <a:bodyPr/>
        <a:lstStyle/>
        <a:p>
          <a:pPr algn="ctr"/>
          <a:endParaRPr lang="en-US"/>
        </a:p>
      </dgm:t>
    </dgm:pt>
    <dgm:pt modelId="{86F836B6-E28D-4DE3-AFBD-0181C5937158}" type="sibTrans" cxnId="{5FA289A1-D452-4AE0-B43E-A677EE9E12F9}">
      <dgm:prSet/>
      <dgm:spPr/>
      <dgm:t>
        <a:bodyPr/>
        <a:lstStyle/>
        <a:p>
          <a:pPr algn="ctr"/>
          <a:endParaRPr lang="en-US"/>
        </a:p>
      </dgm:t>
    </dgm:pt>
    <dgm:pt modelId="{C5BD73C3-D7A1-46D5-8C60-4AE828A8DE51}" type="pres">
      <dgm:prSet presAssocID="{2AC21B53-8461-44DC-ACC1-E08D332CEE56}" presName="composite" presStyleCnt="0">
        <dgm:presLayoutVars>
          <dgm:chMax val="1"/>
          <dgm:dir/>
          <dgm:resizeHandles val="exact"/>
        </dgm:presLayoutVars>
      </dgm:prSet>
      <dgm:spPr/>
    </dgm:pt>
    <dgm:pt modelId="{71A11307-C7A2-4D8F-BC04-755A1795AB2F}" type="pres">
      <dgm:prSet presAssocID="{2AC21B53-8461-44DC-ACC1-E08D332CEE56}" presName="radial" presStyleCnt="0">
        <dgm:presLayoutVars>
          <dgm:animLvl val="ctr"/>
        </dgm:presLayoutVars>
      </dgm:prSet>
      <dgm:spPr/>
    </dgm:pt>
    <dgm:pt modelId="{BFFFCFD4-A9DF-40D5-BF26-3C95B74D28BC}" type="pres">
      <dgm:prSet presAssocID="{9AFFA792-64D0-4074-9AA8-F6843DADF66E}" presName="centerShape" presStyleLbl="vennNode1" presStyleIdx="0" presStyleCnt="5"/>
      <dgm:spPr/>
    </dgm:pt>
    <dgm:pt modelId="{5B3F079F-8ACB-447F-8FDB-D31771B34C91}" type="pres">
      <dgm:prSet presAssocID="{CBB70A3F-82F9-4913-BB83-929399E19079}" presName="node" presStyleLbl="vennNode1" presStyleIdx="1" presStyleCnt="5" custScaleX="150743" custScaleY="146792">
        <dgm:presLayoutVars>
          <dgm:bulletEnabled val="1"/>
        </dgm:presLayoutVars>
      </dgm:prSet>
      <dgm:spPr/>
    </dgm:pt>
    <dgm:pt modelId="{5E36B0D0-7C57-4000-8538-22883A9070FE}" type="pres">
      <dgm:prSet presAssocID="{59CB2C12-136D-411F-8965-6D8666FADAA5}" presName="node" presStyleLbl="vennNode1" presStyleIdx="2" presStyleCnt="5" custScaleX="150743" custScaleY="146792" custRadScaleRad="119030" custRadScaleInc="-814">
        <dgm:presLayoutVars>
          <dgm:bulletEnabled val="1"/>
        </dgm:presLayoutVars>
      </dgm:prSet>
      <dgm:spPr/>
    </dgm:pt>
    <dgm:pt modelId="{F4D608A3-3362-44A5-AC78-2F41AD0B7912}" type="pres">
      <dgm:prSet presAssocID="{CA36C57D-7275-4178-86BD-6D5A946701AE}" presName="node" presStyleLbl="vennNode1" presStyleIdx="3" presStyleCnt="5" custScaleX="150743" custScaleY="146792">
        <dgm:presLayoutVars>
          <dgm:bulletEnabled val="1"/>
        </dgm:presLayoutVars>
      </dgm:prSet>
      <dgm:spPr/>
    </dgm:pt>
    <dgm:pt modelId="{2EC7509A-D1CC-4095-A2B9-85349015BEFE}" type="pres">
      <dgm:prSet presAssocID="{61B0EEF8-614C-4972-91CA-4FBD5E9A004F}" presName="node" presStyleLbl="vennNode1" presStyleIdx="4" presStyleCnt="5" custScaleX="150743" custScaleY="146792" custRadScaleRad="119023" custRadScaleInc="407">
        <dgm:presLayoutVars>
          <dgm:bulletEnabled val="1"/>
        </dgm:presLayoutVars>
      </dgm:prSet>
      <dgm:spPr/>
    </dgm:pt>
  </dgm:ptLst>
  <dgm:cxnLst>
    <dgm:cxn modelId="{7F44763D-76D8-4CB3-BFD6-CE097B124342}" type="presOf" srcId="{59CB2C12-136D-411F-8965-6D8666FADAA5}" destId="{5E36B0D0-7C57-4000-8538-22883A9070FE}" srcOrd="0" destOrd="0" presId="urn:microsoft.com/office/officeart/2005/8/layout/radial3"/>
    <dgm:cxn modelId="{3802254F-B9C2-4933-BB6B-52F19FC1B985}" type="presOf" srcId="{61B0EEF8-614C-4972-91CA-4FBD5E9A004F}" destId="{2EC7509A-D1CC-4095-A2B9-85349015BEFE}" srcOrd="0" destOrd="0" presId="urn:microsoft.com/office/officeart/2005/8/layout/radial3"/>
    <dgm:cxn modelId="{012A055A-4970-42B7-9413-66A5386402B9}" type="presOf" srcId="{CA36C57D-7275-4178-86BD-6D5A946701AE}" destId="{F4D608A3-3362-44A5-AC78-2F41AD0B7912}" srcOrd="0" destOrd="0" presId="urn:microsoft.com/office/officeart/2005/8/layout/radial3"/>
    <dgm:cxn modelId="{C7C2D25D-8A96-460F-8CFC-C124AB8B023B}" type="presOf" srcId="{9AFFA792-64D0-4074-9AA8-F6843DADF66E}" destId="{BFFFCFD4-A9DF-40D5-BF26-3C95B74D28BC}" srcOrd="0" destOrd="0" presId="urn:microsoft.com/office/officeart/2005/8/layout/radial3"/>
    <dgm:cxn modelId="{6F093464-8033-41FF-A9D2-4C07610568E5}" type="presOf" srcId="{2AC21B53-8461-44DC-ACC1-E08D332CEE56}" destId="{C5BD73C3-D7A1-46D5-8C60-4AE828A8DE51}" srcOrd="0" destOrd="0" presId="urn:microsoft.com/office/officeart/2005/8/layout/radial3"/>
    <dgm:cxn modelId="{F722B975-FEB9-47D1-A4EC-043633ECE5BB}" type="presOf" srcId="{CBB70A3F-82F9-4913-BB83-929399E19079}" destId="{5B3F079F-8ACB-447F-8FDB-D31771B34C91}" srcOrd="0" destOrd="0" presId="urn:microsoft.com/office/officeart/2005/8/layout/radial3"/>
    <dgm:cxn modelId="{D9495A94-6281-4A74-A41C-072383E2B1BB}" srcId="{2AC21B53-8461-44DC-ACC1-E08D332CEE56}" destId="{9AFFA792-64D0-4074-9AA8-F6843DADF66E}" srcOrd="0" destOrd="0" parTransId="{62FEE8BB-469A-4569-B0BC-0D3F216C714E}" sibTransId="{5329F3E1-B2D8-4A3A-9109-C0FEB5BAB16B}"/>
    <dgm:cxn modelId="{2D3A149A-5B72-4A97-BB7A-F511BC633A17}" srcId="{9AFFA792-64D0-4074-9AA8-F6843DADF66E}" destId="{CA36C57D-7275-4178-86BD-6D5A946701AE}" srcOrd="2" destOrd="0" parTransId="{6440F36E-610E-4367-9908-83F2BC9C7055}" sibTransId="{571F8945-DC0A-4882-B7FF-E23782CC9B37}"/>
    <dgm:cxn modelId="{5FA289A1-D452-4AE0-B43E-A677EE9E12F9}" srcId="{9AFFA792-64D0-4074-9AA8-F6843DADF66E}" destId="{61B0EEF8-614C-4972-91CA-4FBD5E9A004F}" srcOrd="3" destOrd="0" parTransId="{F15969FE-CB48-4DF1-9D5A-781FDF9FED54}" sibTransId="{86F836B6-E28D-4DE3-AFBD-0181C5937158}"/>
    <dgm:cxn modelId="{61DB1AA5-2F62-4E4E-B649-07C71192D3B1}" srcId="{9AFFA792-64D0-4074-9AA8-F6843DADF66E}" destId="{CBB70A3F-82F9-4913-BB83-929399E19079}" srcOrd="0" destOrd="0" parTransId="{8840A39D-C364-4BAD-86BD-9CD206D843EA}" sibTransId="{22933DED-A777-4A4D-BD3D-02E57B1A0C02}"/>
    <dgm:cxn modelId="{9C5F21F7-9018-4C32-A35F-88E64A61BC6A}" srcId="{9AFFA792-64D0-4074-9AA8-F6843DADF66E}" destId="{59CB2C12-136D-411F-8965-6D8666FADAA5}" srcOrd="1" destOrd="0" parTransId="{93A1BDDE-A768-4570-BC20-AA5406833FB7}" sibTransId="{266C482B-7868-45A3-880C-9AD6CA0D4A6A}"/>
    <dgm:cxn modelId="{E1FB8B93-1270-4EBE-A8C7-5DEE4F2780D8}" type="presParOf" srcId="{C5BD73C3-D7A1-46D5-8C60-4AE828A8DE51}" destId="{71A11307-C7A2-4D8F-BC04-755A1795AB2F}" srcOrd="0" destOrd="0" presId="urn:microsoft.com/office/officeart/2005/8/layout/radial3"/>
    <dgm:cxn modelId="{7BF30E27-4EC5-4ED4-A621-612810013F9F}" type="presParOf" srcId="{71A11307-C7A2-4D8F-BC04-755A1795AB2F}" destId="{BFFFCFD4-A9DF-40D5-BF26-3C95B74D28BC}" srcOrd="0" destOrd="0" presId="urn:microsoft.com/office/officeart/2005/8/layout/radial3"/>
    <dgm:cxn modelId="{3C941BAE-2FB0-4CB7-9423-EFF94920F271}" type="presParOf" srcId="{71A11307-C7A2-4D8F-BC04-755A1795AB2F}" destId="{5B3F079F-8ACB-447F-8FDB-D31771B34C91}" srcOrd="1" destOrd="0" presId="urn:microsoft.com/office/officeart/2005/8/layout/radial3"/>
    <dgm:cxn modelId="{70DE1B97-FFFF-40A6-B5AF-D1FC1CDEE85A}" type="presParOf" srcId="{71A11307-C7A2-4D8F-BC04-755A1795AB2F}" destId="{5E36B0D0-7C57-4000-8538-22883A9070FE}" srcOrd="2" destOrd="0" presId="urn:microsoft.com/office/officeart/2005/8/layout/radial3"/>
    <dgm:cxn modelId="{13160491-FAD1-4C4F-AA3A-64386496FDFA}" type="presParOf" srcId="{71A11307-C7A2-4D8F-BC04-755A1795AB2F}" destId="{F4D608A3-3362-44A5-AC78-2F41AD0B7912}" srcOrd="3" destOrd="0" presId="urn:microsoft.com/office/officeart/2005/8/layout/radial3"/>
    <dgm:cxn modelId="{C774C834-EC0C-4882-9F6A-15FADEF3B294}" type="presParOf" srcId="{71A11307-C7A2-4D8F-BC04-755A1795AB2F}" destId="{2EC7509A-D1CC-4095-A2B9-85349015BEF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5825A1-E9C4-4118-A469-0671244D6E47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75283C-CB89-4B47-9546-3AE34D2B9291}">
      <dgm:prSet phldrT="[Text]"/>
      <dgm:spPr/>
      <dgm:t>
        <a:bodyPr/>
        <a:lstStyle/>
        <a:p>
          <a:r>
            <a:rPr lang="en-US" b="1" dirty="0"/>
            <a:t>Program Teams </a:t>
          </a:r>
          <a:r>
            <a:rPr lang="en-US" dirty="0"/>
            <a:t>Discussion, Evidence &amp; Questions</a:t>
          </a:r>
        </a:p>
      </dgm:t>
    </dgm:pt>
    <dgm:pt modelId="{B4FF1707-4F33-4029-9880-5A380E24170D}" type="parTrans" cxnId="{29B73D2D-AF26-49B2-9E04-1F0482DD2D98}">
      <dgm:prSet/>
      <dgm:spPr/>
      <dgm:t>
        <a:bodyPr/>
        <a:lstStyle/>
        <a:p>
          <a:endParaRPr lang="en-US"/>
        </a:p>
      </dgm:t>
    </dgm:pt>
    <dgm:pt modelId="{0D005EDE-A6F1-45B0-9E43-F20CD3DB9265}" type="sibTrans" cxnId="{29B73D2D-AF26-49B2-9E04-1F0482DD2D98}">
      <dgm:prSet/>
      <dgm:spPr/>
      <dgm:t>
        <a:bodyPr/>
        <a:lstStyle/>
        <a:p>
          <a:endParaRPr lang="en-US"/>
        </a:p>
      </dgm:t>
    </dgm:pt>
    <dgm:pt modelId="{97D218DB-0E3D-41C9-9BB8-29D3023AA416}">
      <dgm:prSet phldrT="[Text]"/>
      <dgm:spPr/>
      <dgm:t>
        <a:bodyPr/>
        <a:lstStyle/>
        <a:p>
          <a:r>
            <a:rPr lang="en-US" b="1" dirty="0"/>
            <a:t>Criterion Focus Groups </a:t>
          </a:r>
          <a:r>
            <a:rPr lang="en-US" dirty="0"/>
            <a:t>Discussion, Answers &amp; Requests</a:t>
          </a:r>
        </a:p>
      </dgm:t>
    </dgm:pt>
    <dgm:pt modelId="{9BB04B3C-DAD0-45CE-BABB-5FAB202F7AC5}" type="parTrans" cxnId="{0A922834-334B-4D19-8A73-B72868B9FB6D}">
      <dgm:prSet/>
      <dgm:spPr/>
      <dgm:t>
        <a:bodyPr/>
        <a:lstStyle/>
        <a:p>
          <a:endParaRPr lang="en-US"/>
        </a:p>
      </dgm:t>
    </dgm:pt>
    <dgm:pt modelId="{CAD07AD5-3B7C-465B-94C5-F5CBE0C98044}" type="sibTrans" cxnId="{0A922834-334B-4D19-8A73-B72868B9FB6D}">
      <dgm:prSet/>
      <dgm:spPr/>
      <dgm:t>
        <a:bodyPr/>
        <a:lstStyle/>
        <a:p>
          <a:endParaRPr lang="en-US"/>
        </a:p>
      </dgm:t>
    </dgm:pt>
    <dgm:pt modelId="{C43264FF-DFF3-47E1-B199-686592101E57}">
      <dgm:prSet phldrT="[Text]"/>
      <dgm:spPr/>
      <dgm:t>
        <a:bodyPr/>
        <a:lstStyle/>
        <a:p>
          <a:r>
            <a:rPr lang="en-US" b="1" dirty="0"/>
            <a:t>Program Teams </a:t>
          </a:r>
          <a:r>
            <a:rPr lang="en-US" dirty="0"/>
            <a:t>Discussion &amp; Evidence</a:t>
          </a:r>
        </a:p>
      </dgm:t>
    </dgm:pt>
    <dgm:pt modelId="{016D8761-7E77-4D6A-8824-726BF9D45821}" type="parTrans" cxnId="{856E1101-2340-4A0A-A6B3-87475561A6A1}">
      <dgm:prSet/>
      <dgm:spPr/>
      <dgm:t>
        <a:bodyPr/>
        <a:lstStyle/>
        <a:p>
          <a:endParaRPr lang="en-US"/>
        </a:p>
      </dgm:t>
    </dgm:pt>
    <dgm:pt modelId="{2BB71903-91AD-4F4C-A27E-6D13D00C0BE4}" type="sibTrans" cxnId="{856E1101-2340-4A0A-A6B3-87475561A6A1}">
      <dgm:prSet/>
      <dgm:spPr/>
      <dgm:t>
        <a:bodyPr/>
        <a:lstStyle/>
        <a:p>
          <a:endParaRPr lang="en-US"/>
        </a:p>
      </dgm:t>
    </dgm:pt>
    <dgm:pt modelId="{AB95EE19-026E-40DD-BCD9-6450E021BC61}">
      <dgm:prSet phldrT="[Text]"/>
      <dgm:spPr/>
      <dgm:t>
        <a:bodyPr/>
        <a:lstStyle/>
        <a:p>
          <a:r>
            <a:rPr lang="en-US" b="1"/>
            <a:t>Criterion Focus Groups </a:t>
          </a:r>
          <a:r>
            <a:rPr lang="en-US"/>
            <a:t>Final Analysis &amp; Summary</a:t>
          </a:r>
        </a:p>
      </dgm:t>
    </dgm:pt>
    <dgm:pt modelId="{73FDE29F-0B2D-4EC9-8139-BE393B109008}" type="parTrans" cxnId="{194C5604-29F7-41BF-A826-A38B99383CD5}">
      <dgm:prSet/>
      <dgm:spPr/>
      <dgm:t>
        <a:bodyPr/>
        <a:lstStyle/>
        <a:p>
          <a:endParaRPr lang="en-US"/>
        </a:p>
      </dgm:t>
    </dgm:pt>
    <dgm:pt modelId="{E381D7A3-0973-4504-8EA7-2C02AE2B8CE7}" type="sibTrans" cxnId="{194C5604-29F7-41BF-A826-A38B99383CD5}">
      <dgm:prSet/>
      <dgm:spPr/>
      <dgm:t>
        <a:bodyPr/>
        <a:lstStyle/>
        <a:p>
          <a:endParaRPr lang="en-US"/>
        </a:p>
      </dgm:t>
    </dgm:pt>
    <dgm:pt modelId="{962C4CB3-2078-4CB9-A265-8B42B0349A05}">
      <dgm:prSet phldrT="[Text]"/>
      <dgm:spPr/>
      <dgm:t>
        <a:bodyPr/>
        <a:lstStyle/>
        <a:p>
          <a:r>
            <a:rPr lang="en-US"/>
            <a:t>Writing Team</a:t>
          </a:r>
        </a:p>
      </dgm:t>
    </dgm:pt>
    <dgm:pt modelId="{625B195F-14D8-4258-A6B5-FCC2217665A6}" type="parTrans" cxnId="{A5546EFE-72EA-416B-B1E0-2D2BF8A78F3E}">
      <dgm:prSet/>
      <dgm:spPr/>
      <dgm:t>
        <a:bodyPr/>
        <a:lstStyle/>
        <a:p>
          <a:endParaRPr lang="en-US"/>
        </a:p>
      </dgm:t>
    </dgm:pt>
    <dgm:pt modelId="{8F36FC92-E1F7-4F08-BCD0-E550241F2F7C}" type="sibTrans" cxnId="{A5546EFE-72EA-416B-B1E0-2D2BF8A78F3E}">
      <dgm:prSet/>
      <dgm:spPr/>
      <dgm:t>
        <a:bodyPr/>
        <a:lstStyle/>
        <a:p>
          <a:endParaRPr lang="en-US"/>
        </a:p>
      </dgm:t>
    </dgm:pt>
    <dgm:pt modelId="{10B4D0CD-373A-4FEA-A64C-F6EF0EADCAA5}" type="pres">
      <dgm:prSet presAssocID="{105825A1-E9C4-4118-A469-0671244D6E4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2084C49-022E-4E62-A657-3D37B6877023}" type="pres">
      <dgm:prSet presAssocID="{C175283C-CB89-4B47-9546-3AE34D2B9291}" presName="Accent1" presStyleCnt="0"/>
      <dgm:spPr/>
    </dgm:pt>
    <dgm:pt modelId="{52EC672C-0F03-41B0-9BD6-14E3216897C7}" type="pres">
      <dgm:prSet presAssocID="{C175283C-CB89-4B47-9546-3AE34D2B9291}" presName="Accent" presStyleLbl="node1" presStyleIdx="0" presStyleCnt="5"/>
      <dgm:spPr/>
    </dgm:pt>
    <dgm:pt modelId="{5E644B53-7D20-4985-A0F4-2609E2DBEC6D}" type="pres">
      <dgm:prSet presAssocID="{C175283C-CB89-4B47-9546-3AE34D2B9291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E0C7777B-4101-4DE4-BA0E-57FCE11FD298}" type="pres">
      <dgm:prSet presAssocID="{97D218DB-0E3D-41C9-9BB8-29D3023AA416}" presName="Accent2" presStyleCnt="0"/>
      <dgm:spPr/>
    </dgm:pt>
    <dgm:pt modelId="{F2BE888C-F6C0-455F-B4A1-694DE3F0E8E5}" type="pres">
      <dgm:prSet presAssocID="{97D218DB-0E3D-41C9-9BB8-29D3023AA416}" presName="Accent" presStyleLbl="node1" presStyleIdx="1" presStyleCnt="5"/>
      <dgm:spPr/>
    </dgm:pt>
    <dgm:pt modelId="{9DC9A9C7-E4A7-40F8-A203-03878E7DE4B4}" type="pres">
      <dgm:prSet presAssocID="{97D218DB-0E3D-41C9-9BB8-29D3023AA416}" presName="Parent2" presStyleLbl="revTx" presStyleIdx="1" presStyleCnt="5" custScaleX="122178" custLinFactNeighborX="3630" custLinFactNeighborY="-1453">
        <dgm:presLayoutVars>
          <dgm:chMax val="1"/>
          <dgm:chPref val="1"/>
          <dgm:bulletEnabled val="1"/>
        </dgm:presLayoutVars>
      </dgm:prSet>
      <dgm:spPr/>
    </dgm:pt>
    <dgm:pt modelId="{3C871D7B-CEDD-4220-AA44-C0C4BAB73220}" type="pres">
      <dgm:prSet presAssocID="{C43264FF-DFF3-47E1-B199-686592101E57}" presName="Accent3" presStyleCnt="0"/>
      <dgm:spPr/>
    </dgm:pt>
    <dgm:pt modelId="{57F4E725-0BE2-4014-9E87-471E782A82E9}" type="pres">
      <dgm:prSet presAssocID="{C43264FF-DFF3-47E1-B199-686592101E57}" presName="Accent" presStyleLbl="node1" presStyleIdx="2" presStyleCnt="5"/>
      <dgm:spPr>
        <a:solidFill>
          <a:schemeClr val="accent2"/>
        </a:solidFill>
      </dgm:spPr>
    </dgm:pt>
    <dgm:pt modelId="{796150B4-A963-474D-BB70-C9987E6B1E45}" type="pres">
      <dgm:prSet presAssocID="{C43264FF-DFF3-47E1-B199-686592101E57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B60DF463-994B-4ADD-89BE-251F91EC2CF4}" type="pres">
      <dgm:prSet presAssocID="{AB95EE19-026E-40DD-BCD9-6450E021BC61}" presName="Accent4" presStyleCnt="0"/>
      <dgm:spPr/>
    </dgm:pt>
    <dgm:pt modelId="{099911BC-3718-426B-BB42-34B193CB5719}" type="pres">
      <dgm:prSet presAssocID="{AB95EE19-026E-40DD-BCD9-6450E021BC61}" presName="Accent" presStyleLbl="node1" presStyleIdx="3" presStyleCnt="5"/>
      <dgm:spPr>
        <a:solidFill>
          <a:schemeClr val="accent3"/>
        </a:solidFill>
      </dgm:spPr>
    </dgm:pt>
    <dgm:pt modelId="{CB09ACC1-BA04-46FE-8F45-D654E52843DE}" type="pres">
      <dgm:prSet presAssocID="{AB95EE19-026E-40DD-BCD9-6450E021BC61}" presName="Parent4" presStyleLbl="revTx" presStyleIdx="3" presStyleCnt="5" custScaleX="117821" custLinFactNeighborX="2904" custLinFactNeighborY="1453">
        <dgm:presLayoutVars>
          <dgm:chMax val="1"/>
          <dgm:chPref val="1"/>
          <dgm:bulletEnabled val="1"/>
        </dgm:presLayoutVars>
      </dgm:prSet>
      <dgm:spPr/>
    </dgm:pt>
    <dgm:pt modelId="{4C5B0B7F-312A-4B7C-A366-7C8B11DAEBAF}" type="pres">
      <dgm:prSet presAssocID="{962C4CB3-2078-4CB9-A265-8B42B0349A05}" presName="Accent5" presStyleCnt="0"/>
      <dgm:spPr/>
    </dgm:pt>
    <dgm:pt modelId="{C0DAD9B3-59B9-410E-B17E-FCD305B36767}" type="pres">
      <dgm:prSet presAssocID="{962C4CB3-2078-4CB9-A265-8B42B0349A05}" presName="Accent" presStyleLbl="node1" presStyleIdx="4" presStyleCnt="5"/>
      <dgm:spPr/>
    </dgm:pt>
    <dgm:pt modelId="{437A02E7-C955-437F-925C-718AA8723A18}" type="pres">
      <dgm:prSet presAssocID="{962C4CB3-2078-4CB9-A265-8B42B0349A05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856E1101-2340-4A0A-A6B3-87475561A6A1}" srcId="{105825A1-E9C4-4118-A469-0671244D6E47}" destId="{C43264FF-DFF3-47E1-B199-686592101E57}" srcOrd="2" destOrd="0" parTransId="{016D8761-7E77-4D6A-8824-726BF9D45821}" sibTransId="{2BB71903-91AD-4F4C-A27E-6D13D00C0BE4}"/>
    <dgm:cxn modelId="{194C5604-29F7-41BF-A826-A38B99383CD5}" srcId="{105825A1-E9C4-4118-A469-0671244D6E47}" destId="{AB95EE19-026E-40DD-BCD9-6450E021BC61}" srcOrd="3" destOrd="0" parTransId="{73FDE29F-0B2D-4EC9-8139-BE393B109008}" sibTransId="{E381D7A3-0973-4504-8EA7-2C02AE2B8CE7}"/>
    <dgm:cxn modelId="{7DF1F928-F171-4E0C-8694-CAC8A9891635}" type="presOf" srcId="{962C4CB3-2078-4CB9-A265-8B42B0349A05}" destId="{437A02E7-C955-437F-925C-718AA8723A18}" srcOrd="0" destOrd="0" presId="urn:microsoft.com/office/officeart/2009/layout/CircleArrowProcess"/>
    <dgm:cxn modelId="{29B73D2D-AF26-49B2-9E04-1F0482DD2D98}" srcId="{105825A1-E9C4-4118-A469-0671244D6E47}" destId="{C175283C-CB89-4B47-9546-3AE34D2B9291}" srcOrd="0" destOrd="0" parTransId="{B4FF1707-4F33-4029-9880-5A380E24170D}" sibTransId="{0D005EDE-A6F1-45B0-9E43-F20CD3DB9265}"/>
    <dgm:cxn modelId="{0A922834-334B-4D19-8A73-B72868B9FB6D}" srcId="{105825A1-E9C4-4118-A469-0671244D6E47}" destId="{97D218DB-0E3D-41C9-9BB8-29D3023AA416}" srcOrd="1" destOrd="0" parTransId="{9BB04B3C-DAD0-45CE-BABB-5FAB202F7AC5}" sibTransId="{CAD07AD5-3B7C-465B-94C5-F5CBE0C98044}"/>
    <dgm:cxn modelId="{96496058-CB2D-4F77-8243-8D946FF57272}" type="presOf" srcId="{105825A1-E9C4-4118-A469-0671244D6E47}" destId="{10B4D0CD-373A-4FEA-A64C-F6EF0EADCAA5}" srcOrd="0" destOrd="0" presId="urn:microsoft.com/office/officeart/2009/layout/CircleArrowProcess"/>
    <dgm:cxn modelId="{F6A27262-5DA0-4C64-ABF6-4FFA244D525E}" type="presOf" srcId="{C43264FF-DFF3-47E1-B199-686592101E57}" destId="{796150B4-A963-474D-BB70-C9987E6B1E45}" srcOrd="0" destOrd="0" presId="urn:microsoft.com/office/officeart/2009/layout/CircleArrowProcess"/>
    <dgm:cxn modelId="{DB6DE28B-5C27-4F09-9E57-3F721B3F8146}" type="presOf" srcId="{C175283C-CB89-4B47-9546-3AE34D2B9291}" destId="{5E644B53-7D20-4985-A0F4-2609E2DBEC6D}" srcOrd="0" destOrd="0" presId="urn:microsoft.com/office/officeart/2009/layout/CircleArrowProcess"/>
    <dgm:cxn modelId="{5C2C1C8C-7112-43A0-A606-B89BFDF4D051}" type="presOf" srcId="{97D218DB-0E3D-41C9-9BB8-29D3023AA416}" destId="{9DC9A9C7-E4A7-40F8-A203-03878E7DE4B4}" srcOrd="0" destOrd="0" presId="urn:microsoft.com/office/officeart/2009/layout/CircleArrowProcess"/>
    <dgm:cxn modelId="{71F155FD-EAAB-498F-BF46-6AE33DD26F6C}" type="presOf" srcId="{AB95EE19-026E-40DD-BCD9-6450E021BC61}" destId="{CB09ACC1-BA04-46FE-8F45-D654E52843DE}" srcOrd="0" destOrd="0" presId="urn:microsoft.com/office/officeart/2009/layout/CircleArrowProcess"/>
    <dgm:cxn modelId="{A5546EFE-72EA-416B-B1E0-2D2BF8A78F3E}" srcId="{105825A1-E9C4-4118-A469-0671244D6E47}" destId="{962C4CB3-2078-4CB9-A265-8B42B0349A05}" srcOrd="4" destOrd="0" parTransId="{625B195F-14D8-4258-A6B5-FCC2217665A6}" sibTransId="{8F36FC92-E1F7-4F08-BCD0-E550241F2F7C}"/>
    <dgm:cxn modelId="{AAF44671-1AAA-4547-BFBB-591B28617458}" type="presParOf" srcId="{10B4D0CD-373A-4FEA-A64C-F6EF0EADCAA5}" destId="{E2084C49-022E-4E62-A657-3D37B6877023}" srcOrd="0" destOrd="0" presId="urn:microsoft.com/office/officeart/2009/layout/CircleArrowProcess"/>
    <dgm:cxn modelId="{03E547AB-5714-450E-9C0D-88F487695F6E}" type="presParOf" srcId="{E2084C49-022E-4E62-A657-3D37B6877023}" destId="{52EC672C-0F03-41B0-9BD6-14E3216897C7}" srcOrd="0" destOrd="0" presId="urn:microsoft.com/office/officeart/2009/layout/CircleArrowProcess"/>
    <dgm:cxn modelId="{F2D7F63F-A54A-4EDD-8590-14BD06A4EF3C}" type="presParOf" srcId="{10B4D0CD-373A-4FEA-A64C-F6EF0EADCAA5}" destId="{5E644B53-7D20-4985-A0F4-2609E2DBEC6D}" srcOrd="1" destOrd="0" presId="urn:microsoft.com/office/officeart/2009/layout/CircleArrowProcess"/>
    <dgm:cxn modelId="{3E25CC48-D76D-41EC-9A83-3EF90F387EDB}" type="presParOf" srcId="{10B4D0CD-373A-4FEA-A64C-F6EF0EADCAA5}" destId="{E0C7777B-4101-4DE4-BA0E-57FCE11FD298}" srcOrd="2" destOrd="0" presId="urn:microsoft.com/office/officeart/2009/layout/CircleArrowProcess"/>
    <dgm:cxn modelId="{F62BEE1B-14DC-4B5A-A66A-DC8F0E853F08}" type="presParOf" srcId="{E0C7777B-4101-4DE4-BA0E-57FCE11FD298}" destId="{F2BE888C-F6C0-455F-B4A1-694DE3F0E8E5}" srcOrd="0" destOrd="0" presId="urn:microsoft.com/office/officeart/2009/layout/CircleArrowProcess"/>
    <dgm:cxn modelId="{7AAB4573-DE06-45CE-B8AF-BB3569315D4F}" type="presParOf" srcId="{10B4D0CD-373A-4FEA-A64C-F6EF0EADCAA5}" destId="{9DC9A9C7-E4A7-40F8-A203-03878E7DE4B4}" srcOrd="3" destOrd="0" presId="urn:microsoft.com/office/officeart/2009/layout/CircleArrowProcess"/>
    <dgm:cxn modelId="{985367E3-F81E-447D-A914-80107AEF7E6E}" type="presParOf" srcId="{10B4D0CD-373A-4FEA-A64C-F6EF0EADCAA5}" destId="{3C871D7B-CEDD-4220-AA44-C0C4BAB73220}" srcOrd="4" destOrd="0" presId="urn:microsoft.com/office/officeart/2009/layout/CircleArrowProcess"/>
    <dgm:cxn modelId="{0011D22B-FAE9-41EE-8C03-0B4034F4F86A}" type="presParOf" srcId="{3C871D7B-CEDD-4220-AA44-C0C4BAB73220}" destId="{57F4E725-0BE2-4014-9E87-471E782A82E9}" srcOrd="0" destOrd="0" presId="urn:microsoft.com/office/officeart/2009/layout/CircleArrowProcess"/>
    <dgm:cxn modelId="{D10D8F03-41B3-4E38-9E93-8FD27161123D}" type="presParOf" srcId="{10B4D0CD-373A-4FEA-A64C-F6EF0EADCAA5}" destId="{796150B4-A963-474D-BB70-C9987E6B1E45}" srcOrd="5" destOrd="0" presId="urn:microsoft.com/office/officeart/2009/layout/CircleArrowProcess"/>
    <dgm:cxn modelId="{EEA7EDC0-3AAB-494A-87FB-D91221F1BE8B}" type="presParOf" srcId="{10B4D0CD-373A-4FEA-A64C-F6EF0EADCAA5}" destId="{B60DF463-994B-4ADD-89BE-251F91EC2CF4}" srcOrd="6" destOrd="0" presId="urn:microsoft.com/office/officeart/2009/layout/CircleArrowProcess"/>
    <dgm:cxn modelId="{F1770140-5C36-4D25-976D-EB6C2390BACB}" type="presParOf" srcId="{B60DF463-994B-4ADD-89BE-251F91EC2CF4}" destId="{099911BC-3718-426B-BB42-34B193CB5719}" srcOrd="0" destOrd="0" presId="urn:microsoft.com/office/officeart/2009/layout/CircleArrowProcess"/>
    <dgm:cxn modelId="{5C29F2DE-D842-4FF0-B03B-DC4D97D39651}" type="presParOf" srcId="{10B4D0CD-373A-4FEA-A64C-F6EF0EADCAA5}" destId="{CB09ACC1-BA04-46FE-8F45-D654E52843DE}" srcOrd="7" destOrd="0" presId="urn:microsoft.com/office/officeart/2009/layout/CircleArrowProcess"/>
    <dgm:cxn modelId="{4DCF4020-04D6-4E2E-BF40-A615CA395EA9}" type="presParOf" srcId="{10B4D0CD-373A-4FEA-A64C-F6EF0EADCAA5}" destId="{4C5B0B7F-312A-4B7C-A366-7C8B11DAEBAF}" srcOrd="8" destOrd="0" presId="urn:microsoft.com/office/officeart/2009/layout/CircleArrowProcess"/>
    <dgm:cxn modelId="{0D89892C-6F34-4516-BAB7-A7CC7FB67B3C}" type="presParOf" srcId="{4C5B0B7F-312A-4B7C-A366-7C8B11DAEBAF}" destId="{C0DAD9B3-59B9-410E-B17E-FCD305B36767}" srcOrd="0" destOrd="0" presId="urn:microsoft.com/office/officeart/2009/layout/CircleArrowProcess"/>
    <dgm:cxn modelId="{43FF3C6B-8B66-4CC4-BB64-5F61BFF0FC8D}" type="presParOf" srcId="{10B4D0CD-373A-4FEA-A64C-F6EF0EADCAA5}" destId="{437A02E7-C955-437F-925C-718AA8723A18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8D71CC-B6A8-4FA0-BBC5-37168F7A963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8202BF-1687-4ECC-87F9-4B2605A928A2}">
      <dgm:prSet phldrT="[Text]" custT="1"/>
      <dgm:spPr/>
      <dgm:t>
        <a:bodyPr/>
        <a:lstStyle/>
        <a:p>
          <a:r>
            <a:rPr lang="en-US" sz="2000" dirty="0"/>
            <a:t>Involved at all stages of WASC process </a:t>
          </a:r>
        </a:p>
      </dgm:t>
    </dgm:pt>
    <dgm:pt modelId="{A27D2A0C-97BF-445D-A423-F69E44009F2F}" type="parTrans" cxnId="{C7FA1B8D-B5D0-4001-86C5-8BBD5A648C5D}">
      <dgm:prSet/>
      <dgm:spPr/>
      <dgm:t>
        <a:bodyPr/>
        <a:lstStyle/>
        <a:p>
          <a:endParaRPr lang="en-US"/>
        </a:p>
      </dgm:t>
    </dgm:pt>
    <dgm:pt modelId="{7B2D8C7C-8A28-486A-9326-4F0B97C2B14C}" type="sibTrans" cxnId="{C7FA1B8D-B5D0-4001-86C5-8BBD5A648C5D}">
      <dgm:prSet/>
      <dgm:spPr/>
      <dgm:t>
        <a:bodyPr/>
        <a:lstStyle/>
        <a:p>
          <a:endParaRPr lang="en-US"/>
        </a:p>
      </dgm:t>
    </dgm:pt>
    <dgm:pt modelId="{EA55F958-085B-4A63-ADD6-C4E7F9C7094C}">
      <dgm:prSet phldrT="[Text]" custT="1"/>
      <dgm:spPr/>
      <dgm:t>
        <a:bodyPr/>
        <a:lstStyle/>
        <a:p>
          <a:r>
            <a:rPr lang="en-US" sz="2000" dirty="0"/>
            <a:t>Emergence of faculty leaders</a:t>
          </a:r>
        </a:p>
      </dgm:t>
    </dgm:pt>
    <dgm:pt modelId="{92C50B50-79EC-4F83-B18F-8301484F1DE0}" type="parTrans" cxnId="{DCF284DF-FE69-40C7-8DD0-BF987DEC41C4}">
      <dgm:prSet/>
      <dgm:spPr/>
      <dgm:t>
        <a:bodyPr/>
        <a:lstStyle/>
        <a:p>
          <a:endParaRPr lang="en-US"/>
        </a:p>
      </dgm:t>
    </dgm:pt>
    <dgm:pt modelId="{E49CEFF6-FE19-499B-BDAE-C7C24AF8060D}" type="sibTrans" cxnId="{DCF284DF-FE69-40C7-8DD0-BF987DEC41C4}">
      <dgm:prSet/>
      <dgm:spPr/>
      <dgm:t>
        <a:bodyPr/>
        <a:lstStyle/>
        <a:p>
          <a:endParaRPr lang="en-US"/>
        </a:p>
      </dgm:t>
    </dgm:pt>
    <dgm:pt modelId="{5E7563DE-8133-4E2D-983F-0E646CC98E78}">
      <dgm:prSet phldrT="[Text]" custT="1"/>
      <dgm:spPr/>
      <dgm:t>
        <a:bodyPr/>
        <a:lstStyle/>
        <a:p>
          <a:r>
            <a:rPr lang="en-US" sz="2000" dirty="0"/>
            <a:t>Formation of faculty PLC</a:t>
          </a:r>
        </a:p>
      </dgm:t>
    </dgm:pt>
    <dgm:pt modelId="{0C842673-D904-427C-82B5-417057D7EEBC}" type="parTrans" cxnId="{0EC6A66B-611F-4C82-A1B1-D86BF3378113}">
      <dgm:prSet/>
      <dgm:spPr/>
      <dgm:t>
        <a:bodyPr/>
        <a:lstStyle/>
        <a:p>
          <a:endParaRPr lang="en-US"/>
        </a:p>
      </dgm:t>
    </dgm:pt>
    <dgm:pt modelId="{0962E8E9-C19E-42D3-AB5C-222ABCEC9E42}" type="sibTrans" cxnId="{0EC6A66B-611F-4C82-A1B1-D86BF3378113}">
      <dgm:prSet/>
      <dgm:spPr/>
      <dgm:t>
        <a:bodyPr/>
        <a:lstStyle/>
        <a:p>
          <a:endParaRPr lang="en-US"/>
        </a:p>
      </dgm:t>
    </dgm:pt>
    <dgm:pt modelId="{1303FE28-0C8D-4102-8A00-DA7FD5E532CB}">
      <dgm:prSet phldrT="[Text]" custT="1"/>
      <dgm:spPr/>
      <dgm:t>
        <a:bodyPr/>
        <a:lstStyle/>
        <a:p>
          <a:r>
            <a:rPr lang="en-US" sz="2000" dirty="0"/>
            <a:t>CRAFT</a:t>
          </a:r>
        </a:p>
      </dgm:t>
    </dgm:pt>
    <dgm:pt modelId="{1A287722-234B-4288-A5F9-C5021D004DCD}" type="parTrans" cxnId="{BD12C221-354C-4DBD-837D-19DF4662ACE1}">
      <dgm:prSet/>
      <dgm:spPr/>
      <dgm:t>
        <a:bodyPr/>
        <a:lstStyle/>
        <a:p>
          <a:endParaRPr lang="en-US"/>
        </a:p>
      </dgm:t>
    </dgm:pt>
    <dgm:pt modelId="{9F973AA7-A1CF-4A58-B176-13FF994B4D72}" type="sibTrans" cxnId="{BD12C221-354C-4DBD-837D-19DF4662ACE1}">
      <dgm:prSet/>
      <dgm:spPr/>
      <dgm:t>
        <a:bodyPr/>
        <a:lstStyle/>
        <a:p>
          <a:endParaRPr lang="en-US"/>
        </a:p>
      </dgm:t>
    </dgm:pt>
    <dgm:pt modelId="{72D48DB2-D247-48AD-9A9F-6ABF71D1E5CF}">
      <dgm:prSet phldrT="[Text]" custT="1"/>
      <dgm:spPr/>
      <dgm:t>
        <a:bodyPr/>
        <a:lstStyle/>
        <a:p>
          <a:r>
            <a:rPr lang="en-US" sz="2000" dirty="0"/>
            <a:t>Co-chairs of criterion focus groups</a:t>
          </a:r>
        </a:p>
      </dgm:t>
    </dgm:pt>
    <dgm:pt modelId="{DC56372B-A827-42B7-97F6-8D537D4A3FA4}" type="parTrans" cxnId="{2817589C-3ABE-46A8-BABB-6CB3322B935F}">
      <dgm:prSet/>
      <dgm:spPr/>
      <dgm:t>
        <a:bodyPr/>
        <a:lstStyle/>
        <a:p>
          <a:endParaRPr lang="en-US"/>
        </a:p>
      </dgm:t>
    </dgm:pt>
    <dgm:pt modelId="{C344AAD2-87DB-474F-A28B-1AD0F36352D6}" type="sibTrans" cxnId="{2817589C-3ABE-46A8-BABB-6CB3322B935F}">
      <dgm:prSet/>
      <dgm:spPr/>
      <dgm:t>
        <a:bodyPr/>
        <a:lstStyle/>
        <a:p>
          <a:endParaRPr lang="en-US"/>
        </a:p>
      </dgm:t>
    </dgm:pt>
    <dgm:pt modelId="{B54C9676-6139-4301-933E-B5F251712D16}">
      <dgm:prSet phldrT="[Text]" custT="1"/>
      <dgm:spPr/>
      <dgm:t>
        <a:bodyPr/>
        <a:lstStyle/>
        <a:p>
          <a:r>
            <a:rPr lang="en-US" sz="2000" dirty="0"/>
            <a:t>Critical to completing curriculum and instruction sections</a:t>
          </a:r>
        </a:p>
      </dgm:t>
    </dgm:pt>
    <dgm:pt modelId="{2E04B734-5734-46C8-B2E4-B4EBD5D23C3C}" type="parTrans" cxnId="{97FD651F-6F63-49FF-B136-E5AED3EA2AED}">
      <dgm:prSet/>
      <dgm:spPr/>
      <dgm:t>
        <a:bodyPr/>
        <a:lstStyle/>
        <a:p>
          <a:endParaRPr lang="en-US"/>
        </a:p>
      </dgm:t>
    </dgm:pt>
    <dgm:pt modelId="{7739E8A2-5FD0-4A84-B14F-6C1E5A57C4A2}" type="sibTrans" cxnId="{97FD651F-6F63-49FF-B136-E5AED3EA2AED}">
      <dgm:prSet/>
      <dgm:spPr/>
      <dgm:t>
        <a:bodyPr/>
        <a:lstStyle/>
        <a:p>
          <a:endParaRPr lang="en-US"/>
        </a:p>
      </dgm:t>
    </dgm:pt>
    <dgm:pt modelId="{E9B00F3D-FA35-432B-9D3D-9DE79944B548}">
      <dgm:prSet phldrT="[Text]" custT="1"/>
      <dgm:spPr/>
      <dgm:t>
        <a:bodyPr/>
        <a:lstStyle/>
        <a:p>
          <a:r>
            <a:rPr lang="en-US" sz="2000" dirty="0"/>
            <a:t>Program team</a:t>
          </a:r>
        </a:p>
      </dgm:t>
    </dgm:pt>
    <dgm:pt modelId="{3441BA4D-47AE-4E3F-951E-B86F2118FBBB}" type="parTrans" cxnId="{BCD2AE06-3EBC-4C07-A517-D82227956A2D}">
      <dgm:prSet/>
      <dgm:spPr/>
      <dgm:t>
        <a:bodyPr/>
        <a:lstStyle/>
        <a:p>
          <a:endParaRPr lang="en-US"/>
        </a:p>
      </dgm:t>
    </dgm:pt>
    <dgm:pt modelId="{2FBD6F76-33D1-4EF6-9607-B316FEF1FE14}" type="sibTrans" cxnId="{BCD2AE06-3EBC-4C07-A517-D82227956A2D}">
      <dgm:prSet/>
      <dgm:spPr/>
      <dgm:t>
        <a:bodyPr/>
        <a:lstStyle/>
        <a:p>
          <a:endParaRPr lang="en-US"/>
        </a:p>
      </dgm:t>
    </dgm:pt>
    <dgm:pt modelId="{F8482E8F-E391-4F14-A0FF-0B0D39A7C280}">
      <dgm:prSet phldrT="[Text]" custT="1"/>
      <dgm:spPr/>
      <dgm:t>
        <a:bodyPr/>
        <a:lstStyle/>
        <a:p>
          <a:r>
            <a:rPr lang="en-US" sz="2000" dirty="0"/>
            <a:t>Criterion focus group</a:t>
          </a:r>
        </a:p>
      </dgm:t>
    </dgm:pt>
    <dgm:pt modelId="{0B21AA62-79AA-46AE-81A8-E36CC4770140}" type="parTrans" cxnId="{F81AFA7B-E116-4785-A450-B8667709E58C}">
      <dgm:prSet/>
      <dgm:spPr/>
      <dgm:t>
        <a:bodyPr/>
        <a:lstStyle/>
        <a:p>
          <a:endParaRPr lang="en-US"/>
        </a:p>
      </dgm:t>
    </dgm:pt>
    <dgm:pt modelId="{6559B7E6-F45E-46C2-9C8C-ADC7816049F1}" type="sibTrans" cxnId="{F81AFA7B-E116-4785-A450-B8667709E58C}">
      <dgm:prSet/>
      <dgm:spPr/>
      <dgm:t>
        <a:bodyPr/>
        <a:lstStyle/>
        <a:p>
          <a:endParaRPr lang="en-US"/>
        </a:p>
      </dgm:t>
    </dgm:pt>
    <dgm:pt modelId="{36DEDFA9-4B3D-4269-8689-452FEA3A1BD3}">
      <dgm:prSet phldrT="[Text]" custT="1"/>
      <dgm:spPr/>
      <dgm:t>
        <a:bodyPr/>
        <a:lstStyle/>
        <a:p>
          <a:r>
            <a:rPr lang="en-US" sz="2000" dirty="0"/>
            <a:t>Writing team</a:t>
          </a:r>
        </a:p>
      </dgm:t>
    </dgm:pt>
    <dgm:pt modelId="{F009F359-979E-4E4F-850F-EB0A2E25C874}" type="parTrans" cxnId="{F5A27F8B-A00F-48C2-835D-E3737A3CF974}">
      <dgm:prSet/>
      <dgm:spPr/>
      <dgm:t>
        <a:bodyPr/>
        <a:lstStyle/>
        <a:p>
          <a:endParaRPr lang="en-US"/>
        </a:p>
      </dgm:t>
    </dgm:pt>
    <dgm:pt modelId="{064313C8-947B-4D1A-9081-3C521553D027}" type="sibTrans" cxnId="{F5A27F8B-A00F-48C2-835D-E3737A3CF974}">
      <dgm:prSet/>
      <dgm:spPr/>
      <dgm:t>
        <a:bodyPr/>
        <a:lstStyle/>
        <a:p>
          <a:endParaRPr lang="en-US"/>
        </a:p>
      </dgm:t>
    </dgm:pt>
    <dgm:pt modelId="{29CC10F7-66E3-4BC9-9142-85D20A9EE35C}">
      <dgm:prSet phldrT="[Text]" custT="1"/>
      <dgm:spPr/>
      <dgm:t>
        <a:bodyPr/>
        <a:lstStyle/>
        <a:p>
          <a:r>
            <a:rPr lang="en-US" sz="2000" dirty="0"/>
            <a:t>Building faculty leaders </a:t>
          </a:r>
        </a:p>
      </dgm:t>
    </dgm:pt>
    <dgm:pt modelId="{EC3BB416-4A5B-4AA4-AA04-2E63FB917242}" type="parTrans" cxnId="{3CD29E77-478F-4DB4-BAF6-CED64C7317B9}">
      <dgm:prSet/>
      <dgm:spPr/>
      <dgm:t>
        <a:bodyPr/>
        <a:lstStyle/>
        <a:p>
          <a:endParaRPr lang="en-US"/>
        </a:p>
      </dgm:t>
    </dgm:pt>
    <dgm:pt modelId="{006005F1-20FB-4013-80E9-446E2E883C61}" type="sibTrans" cxnId="{3CD29E77-478F-4DB4-BAF6-CED64C7317B9}">
      <dgm:prSet/>
      <dgm:spPr/>
      <dgm:t>
        <a:bodyPr/>
        <a:lstStyle/>
        <a:p>
          <a:endParaRPr lang="en-US"/>
        </a:p>
      </dgm:t>
    </dgm:pt>
    <dgm:pt modelId="{1E5FED9F-21C8-42FD-AD15-B79B31A20BB7}">
      <dgm:prSet phldrT="[Text]" custT="1"/>
      <dgm:spPr/>
      <dgm:t>
        <a:bodyPr/>
        <a:lstStyle/>
        <a:p>
          <a:r>
            <a:rPr lang="en-US" sz="2000" dirty="0"/>
            <a:t>Influential in merging SLOs and ILOs </a:t>
          </a:r>
        </a:p>
      </dgm:t>
    </dgm:pt>
    <dgm:pt modelId="{17AAC7CE-109C-451E-8326-100789ECB920}" type="parTrans" cxnId="{FD852ED1-649A-49EB-BD0B-9F351498BF0B}">
      <dgm:prSet/>
      <dgm:spPr/>
      <dgm:t>
        <a:bodyPr/>
        <a:lstStyle/>
        <a:p>
          <a:endParaRPr lang="en-US"/>
        </a:p>
      </dgm:t>
    </dgm:pt>
    <dgm:pt modelId="{7762347C-C963-4EF2-B5B8-5B13B657CCB5}" type="sibTrans" cxnId="{FD852ED1-649A-49EB-BD0B-9F351498BF0B}">
      <dgm:prSet/>
      <dgm:spPr/>
      <dgm:t>
        <a:bodyPr/>
        <a:lstStyle/>
        <a:p>
          <a:endParaRPr lang="en-US"/>
        </a:p>
      </dgm:t>
    </dgm:pt>
    <dgm:pt modelId="{771200EF-FC7F-4C36-BE8F-BDEF312C3668}" type="pres">
      <dgm:prSet presAssocID="{B48D71CC-B6A8-4FA0-BBC5-37168F7A9635}" presName="linear" presStyleCnt="0">
        <dgm:presLayoutVars>
          <dgm:dir/>
          <dgm:animLvl val="lvl"/>
          <dgm:resizeHandles val="exact"/>
        </dgm:presLayoutVars>
      </dgm:prSet>
      <dgm:spPr/>
    </dgm:pt>
    <dgm:pt modelId="{B2DF6419-831D-40B0-AF56-CB8FB5C37BC4}" type="pres">
      <dgm:prSet presAssocID="{308202BF-1687-4ECC-87F9-4B2605A928A2}" presName="parentLin" presStyleCnt="0"/>
      <dgm:spPr/>
    </dgm:pt>
    <dgm:pt modelId="{D8B0B348-63E9-49DE-B159-89E610046006}" type="pres">
      <dgm:prSet presAssocID="{308202BF-1687-4ECC-87F9-4B2605A928A2}" presName="parentLeftMargin" presStyleLbl="node1" presStyleIdx="0" presStyleCnt="3"/>
      <dgm:spPr/>
    </dgm:pt>
    <dgm:pt modelId="{261F78A4-5A5C-4E07-BC7C-23D57F8D9E4F}" type="pres">
      <dgm:prSet presAssocID="{308202BF-1687-4ECC-87F9-4B2605A928A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90A626-39EB-4EB3-A3FC-305D43685985}" type="pres">
      <dgm:prSet presAssocID="{308202BF-1687-4ECC-87F9-4B2605A928A2}" presName="negativeSpace" presStyleCnt="0"/>
      <dgm:spPr/>
    </dgm:pt>
    <dgm:pt modelId="{83196438-6A7E-4DAD-9D24-EBC95FB61DD6}" type="pres">
      <dgm:prSet presAssocID="{308202BF-1687-4ECC-87F9-4B2605A928A2}" presName="childText" presStyleLbl="conFgAcc1" presStyleIdx="0" presStyleCnt="3">
        <dgm:presLayoutVars>
          <dgm:bulletEnabled val="1"/>
        </dgm:presLayoutVars>
      </dgm:prSet>
      <dgm:spPr/>
    </dgm:pt>
    <dgm:pt modelId="{04F4464A-A5BA-4739-8332-496FF04860B2}" type="pres">
      <dgm:prSet presAssocID="{7B2D8C7C-8A28-486A-9326-4F0B97C2B14C}" presName="spaceBetweenRectangles" presStyleCnt="0"/>
      <dgm:spPr/>
    </dgm:pt>
    <dgm:pt modelId="{EB7E796A-67BE-4694-8D8A-B3F285F4016E}" type="pres">
      <dgm:prSet presAssocID="{EA55F958-085B-4A63-ADD6-C4E7F9C7094C}" presName="parentLin" presStyleCnt="0"/>
      <dgm:spPr/>
    </dgm:pt>
    <dgm:pt modelId="{83992250-6E01-466A-962F-842FD8866950}" type="pres">
      <dgm:prSet presAssocID="{EA55F958-085B-4A63-ADD6-C4E7F9C7094C}" presName="parentLeftMargin" presStyleLbl="node1" presStyleIdx="0" presStyleCnt="3"/>
      <dgm:spPr/>
    </dgm:pt>
    <dgm:pt modelId="{519BADF4-1111-447D-9CCE-A2917491A4DF}" type="pres">
      <dgm:prSet presAssocID="{EA55F958-085B-4A63-ADD6-C4E7F9C7094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F2CCBDE-E221-45E3-B4A2-0FF3220E1C8B}" type="pres">
      <dgm:prSet presAssocID="{EA55F958-085B-4A63-ADD6-C4E7F9C7094C}" presName="negativeSpace" presStyleCnt="0"/>
      <dgm:spPr/>
    </dgm:pt>
    <dgm:pt modelId="{DADB515A-B09D-46DF-9B20-6FF0DF71BCE4}" type="pres">
      <dgm:prSet presAssocID="{EA55F958-085B-4A63-ADD6-C4E7F9C7094C}" presName="childText" presStyleLbl="conFgAcc1" presStyleIdx="1" presStyleCnt="3">
        <dgm:presLayoutVars>
          <dgm:bulletEnabled val="1"/>
        </dgm:presLayoutVars>
      </dgm:prSet>
      <dgm:spPr/>
    </dgm:pt>
    <dgm:pt modelId="{3A1D4548-0E94-4DAE-BB31-AF5AD2158518}" type="pres">
      <dgm:prSet presAssocID="{E49CEFF6-FE19-499B-BDAE-C7C24AF8060D}" presName="spaceBetweenRectangles" presStyleCnt="0"/>
      <dgm:spPr/>
    </dgm:pt>
    <dgm:pt modelId="{57B2C693-1EFD-42D0-9B90-307E6FB472BA}" type="pres">
      <dgm:prSet presAssocID="{5E7563DE-8133-4E2D-983F-0E646CC98E78}" presName="parentLin" presStyleCnt="0"/>
      <dgm:spPr/>
    </dgm:pt>
    <dgm:pt modelId="{F9230255-6589-4FB4-8035-7887DBAD7E3D}" type="pres">
      <dgm:prSet presAssocID="{5E7563DE-8133-4E2D-983F-0E646CC98E78}" presName="parentLeftMargin" presStyleLbl="node1" presStyleIdx="1" presStyleCnt="3"/>
      <dgm:spPr/>
    </dgm:pt>
    <dgm:pt modelId="{3B873BC3-5AB3-442B-8D36-E5C2B973E38A}" type="pres">
      <dgm:prSet presAssocID="{5E7563DE-8133-4E2D-983F-0E646CC98E7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4D0A93D-E288-4AD0-AA71-8DEDF53B8EC3}" type="pres">
      <dgm:prSet presAssocID="{5E7563DE-8133-4E2D-983F-0E646CC98E78}" presName="negativeSpace" presStyleCnt="0"/>
      <dgm:spPr/>
    </dgm:pt>
    <dgm:pt modelId="{46ED205F-3F02-48F9-A8D7-22A0A8455FF0}" type="pres">
      <dgm:prSet presAssocID="{5E7563DE-8133-4E2D-983F-0E646CC98E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CD2AE06-3EBC-4C07-A517-D82227956A2D}" srcId="{308202BF-1687-4ECC-87F9-4B2605A928A2}" destId="{E9B00F3D-FA35-432B-9D3D-9DE79944B548}" srcOrd="1" destOrd="0" parTransId="{3441BA4D-47AE-4E3F-951E-B86F2118FBBB}" sibTransId="{2FBD6F76-33D1-4EF6-9607-B316FEF1FE14}"/>
    <dgm:cxn modelId="{385AC206-05C2-4D99-B696-4A4FBF58D960}" type="presOf" srcId="{1303FE28-0C8D-4102-8A00-DA7FD5E532CB}" destId="{83196438-6A7E-4DAD-9D24-EBC95FB61DD6}" srcOrd="0" destOrd="0" presId="urn:microsoft.com/office/officeart/2005/8/layout/list1"/>
    <dgm:cxn modelId="{715D6012-59A7-47FA-B5E2-6E93FD3CF237}" type="presOf" srcId="{36DEDFA9-4B3D-4269-8689-452FEA3A1BD3}" destId="{83196438-6A7E-4DAD-9D24-EBC95FB61DD6}" srcOrd="0" destOrd="3" presId="urn:microsoft.com/office/officeart/2005/8/layout/list1"/>
    <dgm:cxn modelId="{B3370915-EF74-4204-AE1C-E02EB2D449F1}" type="presOf" srcId="{E9B00F3D-FA35-432B-9D3D-9DE79944B548}" destId="{83196438-6A7E-4DAD-9D24-EBC95FB61DD6}" srcOrd="0" destOrd="1" presId="urn:microsoft.com/office/officeart/2005/8/layout/list1"/>
    <dgm:cxn modelId="{97FD651F-6F63-49FF-B136-E5AED3EA2AED}" srcId="{5E7563DE-8133-4E2D-983F-0E646CC98E78}" destId="{B54C9676-6139-4301-933E-B5F251712D16}" srcOrd="0" destOrd="0" parTransId="{2E04B734-5734-46C8-B2E4-B4EBD5D23C3C}" sibTransId="{7739E8A2-5FD0-4A84-B14F-6C1E5A57C4A2}"/>
    <dgm:cxn modelId="{BD12C221-354C-4DBD-837D-19DF4662ACE1}" srcId="{308202BF-1687-4ECC-87F9-4B2605A928A2}" destId="{1303FE28-0C8D-4102-8A00-DA7FD5E532CB}" srcOrd="0" destOrd="0" parTransId="{1A287722-234B-4288-A5F9-C5021D004DCD}" sibTransId="{9F973AA7-A1CF-4A58-B176-13FF994B4D72}"/>
    <dgm:cxn modelId="{8377FB3A-3935-451D-BC6B-25C9C1D377F4}" type="presOf" srcId="{5E7563DE-8133-4E2D-983F-0E646CC98E78}" destId="{3B873BC3-5AB3-442B-8D36-E5C2B973E38A}" srcOrd="1" destOrd="0" presId="urn:microsoft.com/office/officeart/2005/8/layout/list1"/>
    <dgm:cxn modelId="{5AAE5F40-3531-4D88-848A-50EA711B8DF2}" type="presOf" srcId="{72D48DB2-D247-48AD-9A9F-6ABF71D1E5CF}" destId="{DADB515A-B09D-46DF-9B20-6FF0DF71BCE4}" srcOrd="0" destOrd="0" presId="urn:microsoft.com/office/officeart/2005/8/layout/list1"/>
    <dgm:cxn modelId="{3ABE4C4A-4F0F-4834-88D5-57716759AA40}" type="presOf" srcId="{29CC10F7-66E3-4BC9-9142-85D20A9EE35C}" destId="{DADB515A-B09D-46DF-9B20-6FF0DF71BCE4}" srcOrd="0" destOrd="1" presId="urn:microsoft.com/office/officeart/2005/8/layout/list1"/>
    <dgm:cxn modelId="{7BF9354C-824C-45E6-AAD8-B4410D9533F1}" type="presOf" srcId="{1E5FED9F-21C8-42FD-AD15-B79B31A20BB7}" destId="{46ED205F-3F02-48F9-A8D7-22A0A8455FF0}" srcOrd="0" destOrd="1" presId="urn:microsoft.com/office/officeart/2005/8/layout/list1"/>
    <dgm:cxn modelId="{87420156-76E0-448F-8B25-871BBA5B1920}" type="presOf" srcId="{B48D71CC-B6A8-4FA0-BBC5-37168F7A9635}" destId="{771200EF-FC7F-4C36-BE8F-BDEF312C3668}" srcOrd="0" destOrd="0" presId="urn:microsoft.com/office/officeart/2005/8/layout/list1"/>
    <dgm:cxn modelId="{BB01A558-DF29-4086-A22A-FC22580549ED}" type="presOf" srcId="{EA55F958-085B-4A63-ADD6-C4E7F9C7094C}" destId="{519BADF4-1111-447D-9CCE-A2917491A4DF}" srcOrd="1" destOrd="0" presId="urn:microsoft.com/office/officeart/2005/8/layout/list1"/>
    <dgm:cxn modelId="{0EC6A66B-611F-4C82-A1B1-D86BF3378113}" srcId="{B48D71CC-B6A8-4FA0-BBC5-37168F7A9635}" destId="{5E7563DE-8133-4E2D-983F-0E646CC98E78}" srcOrd="2" destOrd="0" parTransId="{0C842673-D904-427C-82B5-417057D7EEBC}" sibTransId="{0962E8E9-C19E-42D3-AB5C-222ABCEC9E42}"/>
    <dgm:cxn modelId="{5761A46F-C999-4933-8791-DE17941CAE90}" type="presOf" srcId="{F8482E8F-E391-4F14-A0FF-0B0D39A7C280}" destId="{83196438-6A7E-4DAD-9D24-EBC95FB61DD6}" srcOrd="0" destOrd="2" presId="urn:microsoft.com/office/officeart/2005/8/layout/list1"/>
    <dgm:cxn modelId="{3CD29E77-478F-4DB4-BAF6-CED64C7317B9}" srcId="{EA55F958-085B-4A63-ADD6-C4E7F9C7094C}" destId="{29CC10F7-66E3-4BC9-9142-85D20A9EE35C}" srcOrd="1" destOrd="0" parTransId="{EC3BB416-4A5B-4AA4-AA04-2E63FB917242}" sibTransId="{006005F1-20FB-4013-80E9-446E2E883C61}"/>
    <dgm:cxn modelId="{107E767B-2DF2-4EBB-9848-12F69163C3BD}" type="presOf" srcId="{5E7563DE-8133-4E2D-983F-0E646CC98E78}" destId="{F9230255-6589-4FB4-8035-7887DBAD7E3D}" srcOrd="0" destOrd="0" presId="urn:microsoft.com/office/officeart/2005/8/layout/list1"/>
    <dgm:cxn modelId="{F81AFA7B-E116-4785-A450-B8667709E58C}" srcId="{308202BF-1687-4ECC-87F9-4B2605A928A2}" destId="{F8482E8F-E391-4F14-A0FF-0B0D39A7C280}" srcOrd="2" destOrd="0" parTransId="{0B21AA62-79AA-46AE-81A8-E36CC4770140}" sibTransId="{6559B7E6-F45E-46C2-9C8C-ADC7816049F1}"/>
    <dgm:cxn modelId="{F5A27F8B-A00F-48C2-835D-E3737A3CF974}" srcId="{308202BF-1687-4ECC-87F9-4B2605A928A2}" destId="{36DEDFA9-4B3D-4269-8689-452FEA3A1BD3}" srcOrd="3" destOrd="0" parTransId="{F009F359-979E-4E4F-850F-EB0A2E25C874}" sibTransId="{064313C8-947B-4D1A-9081-3C521553D027}"/>
    <dgm:cxn modelId="{C7FA1B8D-B5D0-4001-86C5-8BBD5A648C5D}" srcId="{B48D71CC-B6A8-4FA0-BBC5-37168F7A9635}" destId="{308202BF-1687-4ECC-87F9-4B2605A928A2}" srcOrd="0" destOrd="0" parTransId="{A27D2A0C-97BF-445D-A423-F69E44009F2F}" sibTransId="{7B2D8C7C-8A28-486A-9326-4F0B97C2B14C}"/>
    <dgm:cxn modelId="{2817589C-3ABE-46A8-BABB-6CB3322B935F}" srcId="{EA55F958-085B-4A63-ADD6-C4E7F9C7094C}" destId="{72D48DB2-D247-48AD-9A9F-6ABF71D1E5CF}" srcOrd="0" destOrd="0" parTransId="{DC56372B-A827-42B7-97F6-8D537D4A3FA4}" sibTransId="{C344AAD2-87DB-474F-A28B-1AD0F36352D6}"/>
    <dgm:cxn modelId="{FA4031A8-4C3A-4A65-B98F-4E04F452B541}" type="presOf" srcId="{EA55F958-085B-4A63-ADD6-C4E7F9C7094C}" destId="{83992250-6E01-466A-962F-842FD8866950}" srcOrd="0" destOrd="0" presId="urn:microsoft.com/office/officeart/2005/8/layout/list1"/>
    <dgm:cxn modelId="{ED4D26BC-B225-4703-958B-39B6AC79A9E8}" type="presOf" srcId="{308202BF-1687-4ECC-87F9-4B2605A928A2}" destId="{261F78A4-5A5C-4E07-BC7C-23D57F8D9E4F}" srcOrd="1" destOrd="0" presId="urn:microsoft.com/office/officeart/2005/8/layout/list1"/>
    <dgm:cxn modelId="{FD852ED1-649A-49EB-BD0B-9F351498BF0B}" srcId="{5E7563DE-8133-4E2D-983F-0E646CC98E78}" destId="{1E5FED9F-21C8-42FD-AD15-B79B31A20BB7}" srcOrd="1" destOrd="0" parTransId="{17AAC7CE-109C-451E-8326-100789ECB920}" sibTransId="{7762347C-C963-4EF2-B5B8-5B13B657CCB5}"/>
    <dgm:cxn modelId="{8061AED1-FB02-4F1C-98EC-3F5E66CFE02E}" type="presOf" srcId="{308202BF-1687-4ECC-87F9-4B2605A928A2}" destId="{D8B0B348-63E9-49DE-B159-89E610046006}" srcOrd="0" destOrd="0" presId="urn:microsoft.com/office/officeart/2005/8/layout/list1"/>
    <dgm:cxn modelId="{DCF284DF-FE69-40C7-8DD0-BF987DEC41C4}" srcId="{B48D71CC-B6A8-4FA0-BBC5-37168F7A9635}" destId="{EA55F958-085B-4A63-ADD6-C4E7F9C7094C}" srcOrd="1" destOrd="0" parTransId="{92C50B50-79EC-4F83-B18F-8301484F1DE0}" sibTransId="{E49CEFF6-FE19-499B-BDAE-C7C24AF8060D}"/>
    <dgm:cxn modelId="{741D50EC-E2A8-41A7-8402-D530337B1B24}" type="presOf" srcId="{B54C9676-6139-4301-933E-B5F251712D16}" destId="{46ED205F-3F02-48F9-A8D7-22A0A8455FF0}" srcOrd="0" destOrd="0" presId="urn:microsoft.com/office/officeart/2005/8/layout/list1"/>
    <dgm:cxn modelId="{FE90461D-170B-4BEA-AA1C-BFA38BDBF195}" type="presParOf" srcId="{771200EF-FC7F-4C36-BE8F-BDEF312C3668}" destId="{B2DF6419-831D-40B0-AF56-CB8FB5C37BC4}" srcOrd="0" destOrd="0" presId="urn:microsoft.com/office/officeart/2005/8/layout/list1"/>
    <dgm:cxn modelId="{196F2926-3CBF-4C6F-9C15-CE05349B7973}" type="presParOf" srcId="{B2DF6419-831D-40B0-AF56-CB8FB5C37BC4}" destId="{D8B0B348-63E9-49DE-B159-89E610046006}" srcOrd="0" destOrd="0" presId="urn:microsoft.com/office/officeart/2005/8/layout/list1"/>
    <dgm:cxn modelId="{B2653E54-E865-491C-AE08-08B695C5D4AC}" type="presParOf" srcId="{B2DF6419-831D-40B0-AF56-CB8FB5C37BC4}" destId="{261F78A4-5A5C-4E07-BC7C-23D57F8D9E4F}" srcOrd="1" destOrd="0" presId="urn:microsoft.com/office/officeart/2005/8/layout/list1"/>
    <dgm:cxn modelId="{D856CC12-C05C-45F9-8937-85AF0FA6CD9D}" type="presParOf" srcId="{771200EF-FC7F-4C36-BE8F-BDEF312C3668}" destId="{8790A626-39EB-4EB3-A3FC-305D43685985}" srcOrd="1" destOrd="0" presId="urn:microsoft.com/office/officeart/2005/8/layout/list1"/>
    <dgm:cxn modelId="{0A2EDA60-5F8A-4E6E-B2EF-FB5287D48EFC}" type="presParOf" srcId="{771200EF-FC7F-4C36-BE8F-BDEF312C3668}" destId="{83196438-6A7E-4DAD-9D24-EBC95FB61DD6}" srcOrd="2" destOrd="0" presId="urn:microsoft.com/office/officeart/2005/8/layout/list1"/>
    <dgm:cxn modelId="{4B835F38-9F0C-4121-BCD6-F8441F86B22A}" type="presParOf" srcId="{771200EF-FC7F-4C36-BE8F-BDEF312C3668}" destId="{04F4464A-A5BA-4739-8332-496FF04860B2}" srcOrd="3" destOrd="0" presId="urn:microsoft.com/office/officeart/2005/8/layout/list1"/>
    <dgm:cxn modelId="{1FCF2F25-1789-430E-B83C-AD3451F26353}" type="presParOf" srcId="{771200EF-FC7F-4C36-BE8F-BDEF312C3668}" destId="{EB7E796A-67BE-4694-8D8A-B3F285F4016E}" srcOrd="4" destOrd="0" presId="urn:microsoft.com/office/officeart/2005/8/layout/list1"/>
    <dgm:cxn modelId="{020D7296-DF46-4011-B80D-143E36F388B3}" type="presParOf" srcId="{EB7E796A-67BE-4694-8D8A-B3F285F4016E}" destId="{83992250-6E01-466A-962F-842FD8866950}" srcOrd="0" destOrd="0" presId="urn:microsoft.com/office/officeart/2005/8/layout/list1"/>
    <dgm:cxn modelId="{37EF10E0-800C-4CA5-A6C9-FB5D69F21BC0}" type="presParOf" srcId="{EB7E796A-67BE-4694-8D8A-B3F285F4016E}" destId="{519BADF4-1111-447D-9CCE-A2917491A4DF}" srcOrd="1" destOrd="0" presId="urn:microsoft.com/office/officeart/2005/8/layout/list1"/>
    <dgm:cxn modelId="{5453E178-2A0B-430B-A557-F8325AB17393}" type="presParOf" srcId="{771200EF-FC7F-4C36-BE8F-BDEF312C3668}" destId="{8F2CCBDE-E221-45E3-B4A2-0FF3220E1C8B}" srcOrd="5" destOrd="0" presId="urn:microsoft.com/office/officeart/2005/8/layout/list1"/>
    <dgm:cxn modelId="{89436878-96A5-4CAE-B2F0-56127F1F337E}" type="presParOf" srcId="{771200EF-FC7F-4C36-BE8F-BDEF312C3668}" destId="{DADB515A-B09D-46DF-9B20-6FF0DF71BCE4}" srcOrd="6" destOrd="0" presId="urn:microsoft.com/office/officeart/2005/8/layout/list1"/>
    <dgm:cxn modelId="{47A9EE10-5008-4D0D-AE3B-42E0D4D0A555}" type="presParOf" srcId="{771200EF-FC7F-4C36-BE8F-BDEF312C3668}" destId="{3A1D4548-0E94-4DAE-BB31-AF5AD2158518}" srcOrd="7" destOrd="0" presId="urn:microsoft.com/office/officeart/2005/8/layout/list1"/>
    <dgm:cxn modelId="{C1A915D5-CE4E-401D-925E-EC7FE7BCC818}" type="presParOf" srcId="{771200EF-FC7F-4C36-BE8F-BDEF312C3668}" destId="{57B2C693-1EFD-42D0-9B90-307E6FB472BA}" srcOrd="8" destOrd="0" presId="urn:microsoft.com/office/officeart/2005/8/layout/list1"/>
    <dgm:cxn modelId="{04EE2F8D-4823-49BC-8CAB-C7665C8534A4}" type="presParOf" srcId="{57B2C693-1EFD-42D0-9B90-307E6FB472BA}" destId="{F9230255-6589-4FB4-8035-7887DBAD7E3D}" srcOrd="0" destOrd="0" presId="urn:microsoft.com/office/officeart/2005/8/layout/list1"/>
    <dgm:cxn modelId="{6272E058-C6EC-4FD1-A96D-08618C2D04A0}" type="presParOf" srcId="{57B2C693-1EFD-42D0-9B90-307E6FB472BA}" destId="{3B873BC3-5AB3-442B-8D36-E5C2B973E38A}" srcOrd="1" destOrd="0" presId="urn:microsoft.com/office/officeart/2005/8/layout/list1"/>
    <dgm:cxn modelId="{00BADB39-D6A0-48EC-9A0D-BBC9C7BAE072}" type="presParOf" srcId="{771200EF-FC7F-4C36-BE8F-BDEF312C3668}" destId="{64D0A93D-E288-4AD0-AA71-8DEDF53B8EC3}" srcOrd="9" destOrd="0" presId="urn:microsoft.com/office/officeart/2005/8/layout/list1"/>
    <dgm:cxn modelId="{E3E0266F-47A2-430C-AC38-ABACB978C13F}" type="presParOf" srcId="{771200EF-FC7F-4C36-BE8F-BDEF312C3668}" destId="{46ED205F-3F02-48F9-A8D7-22A0A8455FF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57D6BD-548C-4A76-A20E-B8437C7540BC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33E10A0C-53D3-42D5-A5B6-2B72C03D9084}">
      <dgm:prSet phldrT="[Text]"/>
      <dgm:spPr/>
      <dgm:t>
        <a:bodyPr/>
        <a:lstStyle/>
        <a:p>
          <a:r>
            <a:rPr lang="en-US" dirty="0"/>
            <a:t>PLC: Need for new assessment  schedule</a:t>
          </a:r>
        </a:p>
      </dgm:t>
    </dgm:pt>
    <dgm:pt modelId="{80E30A89-1AD9-4384-A4CF-B2FE62F2318A}" type="parTrans" cxnId="{3C4C52FC-BBDB-4404-949F-4BE2447BF0F4}">
      <dgm:prSet/>
      <dgm:spPr/>
      <dgm:t>
        <a:bodyPr/>
        <a:lstStyle/>
        <a:p>
          <a:endParaRPr lang="en-US"/>
        </a:p>
      </dgm:t>
    </dgm:pt>
    <dgm:pt modelId="{249C314E-9DAF-4120-B57F-26BC7D2E13FB}" type="sibTrans" cxnId="{3C4C52FC-BBDB-4404-949F-4BE2447BF0F4}">
      <dgm:prSet/>
      <dgm:spPr/>
      <dgm:t>
        <a:bodyPr/>
        <a:lstStyle/>
        <a:p>
          <a:endParaRPr lang="en-US"/>
        </a:p>
      </dgm:t>
    </dgm:pt>
    <dgm:pt modelId="{98FD94D9-5863-453C-8112-F4E6821574AC}">
      <dgm:prSet phldrT="[Text]"/>
      <dgm:spPr/>
      <dgm:t>
        <a:bodyPr/>
        <a:lstStyle/>
        <a:p>
          <a:r>
            <a:rPr lang="en-US" dirty="0"/>
            <a:t>Vote for ILO</a:t>
          </a:r>
        </a:p>
      </dgm:t>
    </dgm:pt>
    <dgm:pt modelId="{626C92AC-3D0F-47DB-844E-2B840205B867}" type="parTrans" cxnId="{98D9C6AF-8032-4E18-B5F3-B5CBFED92F6A}">
      <dgm:prSet/>
      <dgm:spPr/>
      <dgm:t>
        <a:bodyPr/>
        <a:lstStyle/>
        <a:p>
          <a:endParaRPr lang="en-US"/>
        </a:p>
      </dgm:t>
    </dgm:pt>
    <dgm:pt modelId="{DC22DAD8-0BFB-4E7D-AAB2-57F926B8D99F}" type="sibTrans" cxnId="{98D9C6AF-8032-4E18-B5F3-B5CBFED92F6A}">
      <dgm:prSet/>
      <dgm:spPr/>
      <dgm:t>
        <a:bodyPr/>
        <a:lstStyle/>
        <a:p>
          <a:endParaRPr lang="en-US"/>
        </a:p>
      </dgm:t>
    </dgm:pt>
    <dgm:pt modelId="{9CF1EA65-0655-46A9-8310-EEB8517BD192}">
      <dgm:prSet phldrT="[Text]"/>
      <dgm:spPr/>
      <dgm:t>
        <a:bodyPr/>
        <a:lstStyle/>
        <a:p>
          <a:r>
            <a:rPr lang="en-US" dirty="0"/>
            <a:t>Map SLO to ILO</a:t>
          </a:r>
        </a:p>
      </dgm:t>
    </dgm:pt>
    <dgm:pt modelId="{B6B7EA4D-BE4A-4F27-AFC2-3C0D428B3E3C}" type="parTrans" cxnId="{100E0882-AD5D-4FD7-ADC8-8975D4A7ED9D}">
      <dgm:prSet/>
      <dgm:spPr/>
      <dgm:t>
        <a:bodyPr/>
        <a:lstStyle/>
        <a:p>
          <a:endParaRPr lang="en-US"/>
        </a:p>
      </dgm:t>
    </dgm:pt>
    <dgm:pt modelId="{D35BBA2B-C9E6-4F84-AE57-D9F078355217}" type="sibTrans" cxnId="{100E0882-AD5D-4FD7-ADC8-8975D4A7ED9D}">
      <dgm:prSet/>
      <dgm:spPr/>
      <dgm:t>
        <a:bodyPr/>
        <a:lstStyle/>
        <a:p>
          <a:endParaRPr lang="en-US"/>
        </a:p>
      </dgm:t>
    </dgm:pt>
    <dgm:pt modelId="{C5FB3434-A66D-4841-9658-DB03935E11BA}">
      <dgm:prSet phldrT="[Text]"/>
      <dgm:spPr/>
      <dgm:t>
        <a:bodyPr/>
        <a:lstStyle/>
        <a:p>
          <a:r>
            <a:rPr lang="en-US" dirty="0"/>
            <a:t>Noncredit Professional Development Day </a:t>
          </a:r>
        </a:p>
      </dgm:t>
    </dgm:pt>
    <dgm:pt modelId="{5AFF9D3D-C07E-459F-B700-E9AADE3A4955}" type="parTrans" cxnId="{0015FB24-2661-468A-A0B2-872AFEC10021}">
      <dgm:prSet/>
      <dgm:spPr/>
      <dgm:t>
        <a:bodyPr/>
        <a:lstStyle/>
        <a:p>
          <a:endParaRPr lang="en-US"/>
        </a:p>
      </dgm:t>
    </dgm:pt>
    <dgm:pt modelId="{FC4CC97B-D3A8-4A81-BED4-33EE987350F5}" type="sibTrans" cxnId="{0015FB24-2661-468A-A0B2-872AFEC10021}">
      <dgm:prSet/>
      <dgm:spPr/>
      <dgm:t>
        <a:bodyPr/>
        <a:lstStyle/>
        <a:p>
          <a:endParaRPr lang="en-US"/>
        </a:p>
      </dgm:t>
    </dgm:pt>
    <dgm:pt modelId="{ACE881EB-3BFD-44B2-BFB7-9FEFA1FA637B}" type="pres">
      <dgm:prSet presAssocID="{B257D6BD-548C-4A76-A20E-B8437C7540BC}" presName="CompostProcess" presStyleCnt="0">
        <dgm:presLayoutVars>
          <dgm:dir/>
          <dgm:resizeHandles val="exact"/>
        </dgm:presLayoutVars>
      </dgm:prSet>
      <dgm:spPr/>
    </dgm:pt>
    <dgm:pt modelId="{2CD90F44-FADB-4FBD-AC1D-9BE07F99F2A0}" type="pres">
      <dgm:prSet presAssocID="{B257D6BD-548C-4A76-A20E-B8437C7540BC}" presName="arrow" presStyleLbl="bgShp" presStyleIdx="0" presStyleCnt="1"/>
      <dgm:spPr/>
    </dgm:pt>
    <dgm:pt modelId="{A36DD735-30F6-40E8-B4D2-12E641793420}" type="pres">
      <dgm:prSet presAssocID="{B257D6BD-548C-4A76-A20E-B8437C7540BC}" presName="linearProcess" presStyleCnt="0"/>
      <dgm:spPr/>
    </dgm:pt>
    <dgm:pt modelId="{0B735AA8-F7FB-43B3-8A22-630ACCE72CFF}" type="pres">
      <dgm:prSet presAssocID="{33E10A0C-53D3-42D5-A5B6-2B72C03D9084}" presName="textNode" presStyleLbl="node1" presStyleIdx="0" presStyleCnt="4">
        <dgm:presLayoutVars>
          <dgm:bulletEnabled val="1"/>
        </dgm:presLayoutVars>
      </dgm:prSet>
      <dgm:spPr/>
    </dgm:pt>
    <dgm:pt modelId="{31C25E8E-E19B-4C44-BED8-515A52311D04}" type="pres">
      <dgm:prSet presAssocID="{249C314E-9DAF-4120-B57F-26BC7D2E13FB}" presName="sibTrans" presStyleCnt="0"/>
      <dgm:spPr/>
    </dgm:pt>
    <dgm:pt modelId="{DF8C3F78-AE7B-47BE-9936-48437DD86729}" type="pres">
      <dgm:prSet presAssocID="{C5FB3434-A66D-4841-9658-DB03935E11BA}" presName="textNode" presStyleLbl="node1" presStyleIdx="1" presStyleCnt="4">
        <dgm:presLayoutVars>
          <dgm:bulletEnabled val="1"/>
        </dgm:presLayoutVars>
      </dgm:prSet>
      <dgm:spPr/>
    </dgm:pt>
    <dgm:pt modelId="{821D7E33-1DC4-4CB1-A2F1-D44CD0814ABF}" type="pres">
      <dgm:prSet presAssocID="{FC4CC97B-D3A8-4A81-BED4-33EE987350F5}" presName="sibTrans" presStyleCnt="0"/>
      <dgm:spPr/>
    </dgm:pt>
    <dgm:pt modelId="{61C00E58-44E7-41BE-9350-20E6385F9B14}" type="pres">
      <dgm:prSet presAssocID="{98FD94D9-5863-453C-8112-F4E6821574AC}" presName="textNode" presStyleLbl="node1" presStyleIdx="2" presStyleCnt="4">
        <dgm:presLayoutVars>
          <dgm:bulletEnabled val="1"/>
        </dgm:presLayoutVars>
      </dgm:prSet>
      <dgm:spPr/>
    </dgm:pt>
    <dgm:pt modelId="{091EE3FF-FB93-4A5B-8764-A52891CE3A61}" type="pres">
      <dgm:prSet presAssocID="{DC22DAD8-0BFB-4E7D-AAB2-57F926B8D99F}" presName="sibTrans" presStyleCnt="0"/>
      <dgm:spPr/>
    </dgm:pt>
    <dgm:pt modelId="{81498D8D-C2E0-4D52-AAE9-9C5BF97EB39A}" type="pres">
      <dgm:prSet presAssocID="{9CF1EA65-0655-46A9-8310-EEB8517BD19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DBE0481A-1496-4846-A80F-D7C0DFA89467}" type="presOf" srcId="{B257D6BD-548C-4A76-A20E-B8437C7540BC}" destId="{ACE881EB-3BFD-44B2-BFB7-9FEFA1FA637B}" srcOrd="0" destOrd="0" presId="urn:microsoft.com/office/officeart/2005/8/layout/hProcess9"/>
    <dgm:cxn modelId="{0015FB24-2661-468A-A0B2-872AFEC10021}" srcId="{B257D6BD-548C-4A76-A20E-B8437C7540BC}" destId="{C5FB3434-A66D-4841-9658-DB03935E11BA}" srcOrd="1" destOrd="0" parTransId="{5AFF9D3D-C07E-459F-B700-E9AADE3A4955}" sibTransId="{FC4CC97B-D3A8-4A81-BED4-33EE987350F5}"/>
    <dgm:cxn modelId="{04612826-2B3D-40D2-9A5C-E4EB70CDC833}" type="presOf" srcId="{C5FB3434-A66D-4841-9658-DB03935E11BA}" destId="{DF8C3F78-AE7B-47BE-9936-48437DD86729}" srcOrd="0" destOrd="0" presId="urn:microsoft.com/office/officeart/2005/8/layout/hProcess9"/>
    <dgm:cxn modelId="{0F463248-F0CD-4146-A69A-89E858509F22}" type="presOf" srcId="{9CF1EA65-0655-46A9-8310-EEB8517BD192}" destId="{81498D8D-C2E0-4D52-AAE9-9C5BF97EB39A}" srcOrd="0" destOrd="0" presId="urn:microsoft.com/office/officeart/2005/8/layout/hProcess9"/>
    <dgm:cxn modelId="{935B9C5B-3910-41EC-9A45-43550AEE4269}" type="presOf" srcId="{98FD94D9-5863-453C-8112-F4E6821574AC}" destId="{61C00E58-44E7-41BE-9350-20E6385F9B14}" srcOrd="0" destOrd="0" presId="urn:microsoft.com/office/officeart/2005/8/layout/hProcess9"/>
    <dgm:cxn modelId="{100E0882-AD5D-4FD7-ADC8-8975D4A7ED9D}" srcId="{B257D6BD-548C-4A76-A20E-B8437C7540BC}" destId="{9CF1EA65-0655-46A9-8310-EEB8517BD192}" srcOrd="3" destOrd="0" parTransId="{B6B7EA4D-BE4A-4F27-AFC2-3C0D428B3E3C}" sibTransId="{D35BBA2B-C9E6-4F84-AE57-D9F078355217}"/>
    <dgm:cxn modelId="{98D9C6AF-8032-4E18-B5F3-B5CBFED92F6A}" srcId="{B257D6BD-548C-4A76-A20E-B8437C7540BC}" destId="{98FD94D9-5863-453C-8112-F4E6821574AC}" srcOrd="2" destOrd="0" parTransId="{626C92AC-3D0F-47DB-844E-2B840205B867}" sibTransId="{DC22DAD8-0BFB-4E7D-AAB2-57F926B8D99F}"/>
    <dgm:cxn modelId="{1C436AC5-9A91-491B-BB3E-2C93388F9D85}" type="presOf" srcId="{33E10A0C-53D3-42D5-A5B6-2B72C03D9084}" destId="{0B735AA8-F7FB-43B3-8A22-630ACCE72CFF}" srcOrd="0" destOrd="0" presId="urn:microsoft.com/office/officeart/2005/8/layout/hProcess9"/>
    <dgm:cxn modelId="{3C4C52FC-BBDB-4404-949F-4BE2447BF0F4}" srcId="{B257D6BD-548C-4A76-A20E-B8437C7540BC}" destId="{33E10A0C-53D3-42D5-A5B6-2B72C03D9084}" srcOrd="0" destOrd="0" parTransId="{80E30A89-1AD9-4384-A4CF-B2FE62F2318A}" sibTransId="{249C314E-9DAF-4120-B57F-26BC7D2E13FB}"/>
    <dgm:cxn modelId="{96567A2A-4056-41B8-A7E4-DB6E99390A22}" type="presParOf" srcId="{ACE881EB-3BFD-44B2-BFB7-9FEFA1FA637B}" destId="{2CD90F44-FADB-4FBD-AC1D-9BE07F99F2A0}" srcOrd="0" destOrd="0" presId="urn:microsoft.com/office/officeart/2005/8/layout/hProcess9"/>
    <dgm:cxn modelId="{819D1BF0-77D2-4E07-9DF5-8C3CB3A2C4E9}" type="presParOf" srcId="{ACE881EB-3BFD-44B2-BFB7-9FEFA1FA637B}" destId="{A36DD735-30F6-40E8-B4D2-12E641793420}" srcOrd="1" destOrd="0" presId="urn:microsoft.com/office/officeart/2005/8/layout/hProcess9"/>
    <dgm:cxn modelId="{0F482A76-3C9F-47E2-B1A9-0974AAE06728}" type="presParOf" srcId="{A36DD735-30F6-40E8-B4D2-12E641793420}" destId="{0B735AA8-F7FB-43B3-8A22-630ACCE72CFF}" srcOrd="0" destOrd="0" presId="urn:microsoft.com/office/officeart/2005/8/layout/hProcess9"/>
    <dgm:cxn modelId="{F68B84B1-8E28-43B9-9E19-692F004F2FF1}" type="presParOf" srcId="{A36DD735-30F6-40E8-B4D2-12E641793420}" destId="{31C25E8E-E19B-4C44-BED8-515A52311D04}" srcOrd="1" destOrd="0" presId="urn:microsoft.com/office/officeart/2005/8/layout/hProcess9"/>
    <dgm:cxn modelId="{7F9ADC74-A6A7-4EA7-AABF-9FA08CBD6AAE}" type="presParOf" srcId="{A36DD735-30F6-40E8-B4D2-12E641793420}" destId="{DF8C3F78-AE7B-47BE-9936-48437DD86729}" srcOrd="2" destOrd="0" presId="urn:microsoft.com/office/officeart/2005/8/layout/hProcess9"/>
    <dgm:cxn modelId="{071CBFF2-B4DF-44C6-B420-2E295352DD05}" type="presParOf" srcId="{A36DD735-30F6-40E8-B4D2-12E641793420}" destId="{821D7E33-1DC4-4CB1-A2F1-D44CD0814ABF}" srcOrd="3" destOrd="0" presId="urn:microsoft.com/office/officeart/2005/8/layout/hProcess9"/>
    <dgm:cxn modelId="{34F69522-73F7-4EE6-A520-7F7C5A8273FB}" type="presParOf" srcId="{A36DD735-30F6-40E8-B4D2-12E641793420}" destId="{61C00E58-44E7-41BE-9350-20E6385F9B14}" srcOrd="4" destOrd="0" presId="urn:microsoft.com/office/officeart/2005/8/layout/hProcess9"/>
    <dgm:cxn modelId="{2801E1AA-F93A-4135-924F-C3BF12F9FBB2}" type="presParOf" srcId="{A36DD735-30F6-40E8-B4D2-12E641793420}" destId="{091EE3FF-FB93-4A5B-8764-A52891CE3A61}" srcOrd="5" destOrd="0" presId="urn:microsoft.com/office/officeart/2005/8/layout/hProcess9"/>
    <dgm:cxn modelId="{57C0D8E1-DA69-4644-A596-81D17F3CB22E}" type="presParOf" srcId="{A36DD735-30F6-40E8-B4D2-12E641793420}" destId="{81498D8D-C2E0-4D52-AAE9-9C5BF97EB39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A7832-805A-4CE6-A12A-2BC9ACD42AB9}">
      <dsp:nvSpPr>
        <dsp:cNvPr id="0" name=""/>
        <dsp:cNvSpPr/>
      </dsp:nvSpPr>
      <dsp:spPr>
        <a:xfrm>
          <a:off x="0" y="275730"/>
          <a:ext cx="1997270" cy="199730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Validates program; transcripts for Cal Grant</a:t>
          </a:r>
          <a:endParaRPr lang="en-US" sz="1800" b="1" kern="1200" dirty="0"/>
        </a:p>
      </dsp:txBody>
      <dsp:txXfrm>
        <a:off x="292493" y="568228"/>
        <a:ext cx="1412284" cy="1412308"/>
      </dsp:txXfrm>
    </dsp:sp>
    <dsp:sp modelId="{5427BB38-DA0B-4F25-81CC-24A8F65C3E48}">
      <dsp:nvSpPr>
        <dsp:cNvPr id="0" name=""/>
        <dsp:cNvSpPr/>
      </dsp:nvSpPr>
      <dsp:spPr>
        <a:xfrm>
          <a:off x="1022635" y="1745366"/>
          <a:ext cx="1997270" cy="1997304"/>
        </a:xfrm>
        <a:prstGeom prst="ellipse">
          <a:avLst/>
        </a:prstGeom>
        <a:solidFill>
          <a:schemeClr val="accent3">
            <a:alpha val="50000"/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Provides access to scholarships</a:t>
          </a:r>
          <a:endParaRPr lang="en-US" sz="1800" b="1" kern="1200" dirty="0"/>
        </a:p>
      </dsp:txBody>
      <dsp:txXfrm>
        <a:off x="1315128" y="2037864"/>
        <a:ext cx="1412284" cy="1412308"/>
      </dsp:txXfrm>
    </dsp:sp>
    <dsp:sp modelId="{2FF31B96-49BE-4DD4-BD3C-0A3DFE8A92E2}">
      <dsp:nvSpPr>
        <dsp:cNvPr id="0" name=""/>
        <dsp:cNvSpPr/>
      </dsp:nvSpPr>
      <dsp:spPr>
        <a:xfrm>
          <a:off x="2046083" y="275730"/>
          <a:ext cx="1997270" cy="1997304"/>
        </a:xfrm>
        <a:prstGeom prst="ellipse">
          <a:avLst/>
        </a:prstGeom>
        <a:solidFill>
          <a:schemeClr val="accent3">
            <a:alpha val="50000"/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Ensures    UC a-g coursework approval</a:t>
          </a:r>
          <a:endParaRPr lang="en-US" sz="1800" b="1" kern="1200" dirty="0"/>
        </a:p>
      </dsp:txBody>
      <dsp:txXfrm>
        <a:off x="2338576" y="568228"/>
        <a:ext cx="1412284" cy="1412308"/>
      </dsp:txXfrm>
    </dsp:sp>
    <dsp:sp modelId="{B26B93BD-C661-498E-8F6F-D82206AB3030}">
      <dsp:nvSpPr>
        <dsp:cNvPr id="0" name=""/>
        <dsp:cNvSpPr/>
      </dsp:nvSpPr>
      <dsp:spPr>
        <a:xfrm>
          <a:off x="3068718" y="1745366"/>
          <a:ext cx="1997270" cy="1997304"/>
        </a:xfrm>
        <a:prstGeom prst="ellipse">
          <a:avLst/>
        </a:prstGeom>
        <a:solidFill>
          <a:schemeClr val="accent3">
            <a:alpha val="50000"/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Helps secure resources, including faculty positions</a:t>
          </a:r>
          <a:endParaRPr lang="en-US" sz="1800" b="1" kern="1200" dirty="0"/>
        </a:p>
      </dsp:txBody>
      <dsp:txXfrm>
        <a:off x="3361211" y="2037864"/>
        <a:ext cx="1412284" cy="1412308"/>
      </dsp:txXfrm>
    </dsp:sp>
    <dsp:sp modelId="{E9491B85-BD77-4381-8754-E0CFC67B017A}">
      <dsp:nvSpPr>
        <dsp:cNvPr id="0" name=""/>
        <dsp:cNvSpPr/>
      </dsp:nvSpPr>
      <dsp:spPr>
        <a:xfrm>
          <a:off x="4092167" y="275730"/>
          <a:ext cx="1997270" cy="1997304"/>
        </a:xfrm>
        <a:prstGeom prst="ellipse">
          <a:avLst/>
        </a:prstGeom>
        <a:solidFill>
          <a:schemeClr val="accent3">
            <a:alpha val="50000"/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Facilitates transfer of credits</a:t>
          </a:r>
          <a:endParaRPr lang="en-US" sz="1800" b="1" kern="1200" dirty="0"/>
        </a:p>
      </dsp:txBody>
      <dsp:txXfrm>
        <a:off x="4384660" y="568228"/>
        <a:ext cx="1412284" cy="1412308"/>
      </dsp:txXfrm>
    </dsp:sp>
    <dsp:sp modelId="{73816FBB-195F-4523-936D-1A6B456DC2A5}">
      <dsp:nvSpPr>
        <dsp:cNvPr id="0" name=""/>
        <dsp:cNvSpPr/>
      </dsp:nvSpPr>
      <dsp:spPr>
        <a:xfrm>
          <a:off x="5114802" y="1745366"/>
          <a:ext cx="1997270" cy="1997304"/>
        </a:xfrm>
        <a:prstGeom prst="ellipse">
          <a:avLst/>
        </a:prstGeom>
        <a:solidFill>
          <a:schemeClr val="accent3">
            <a:alpha val="50000"/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Ensures NCAA course approval</a:t>
          </a:r>
          <a:endParaRPr lang="en-US" sz="1800" b="1" kern="1200" dirty="0"/>
        </a:p>
      </dsp:txBody>
      <dsp:txXfrm>
        <a:off x="5407295" y="2037864"/>
        <a:ext cx="1412284" cy="1412308"/>
      </dsp:txXfrm>
    </dsp:sp>
    <dsp:sp modelId="{F1DBCB4D-315F-4B31-9A61-FFC2A2D2F128}">
      <dsp:nvSpPr>
        <dsp:cNvPr id="0" name=""/>
        <dsp:cNvSpPr/>
      </dsp:nvSpPr>
      <dsp:spPr>
        <a:xfrm>
          <a:off x="6138251" y="275730"/>
          <a:ext cx="1997270" cy="1997304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Fosters ongoing </a:t>
          </a:r>
          <a:r>
            <a:rPr lang="en-US" sz="1600" kern="1200" dirty="0"/>
            <a:t>improvement</a:t>
          </a:r>
          <a:endParaRPr lang="en-US" sz="1600" b="1" kern="1200" dirty="0"/>
        </a:p>
      </dsp:txBody>
      <dsp:txXfrm>
        <a:off x="6430744" y="568228"/>
        <a:ext cx="1412284" cy="1412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03B2D-CD2C-49BA-AC4A-0E52B7DF719D}">
      <dsp:nvSpPr>
        <dsp:cNvPr id="0" name=""/>
        <dsp:cNvSpPr/>
      </dsp:nvSpPr>
      <dsp:spPr>
        <a:xfrm>
          <a:off x="23001" y="0"/>
          <a:ext cx="5111919" cy="51578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23001" y="0"/>
        <a:ext cx="5111919" cy="1547361"/>
      </dsp:txXfrm>
    </dsp:sp>
    <dsp:sp modelId="{7B7B93E6-F848-451D-9E9D-4948F180A134}">
      <dsp:nvSpPr>
        <dsp:cNvPr id="0" name=""/>
        <dsp:cNvSpPr/>
      </dsp:nvSpPr>
      <dsp:spPr>
        <a:xfrm>
          <a:off x="516506" y="1547613"/>
          <a:ext cx="4089535" cy="4951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Focus on the institution	</a:t>
          </a:r>
        </a:p>
      </dsp:txBody>
      <dsp:txXfrm>
        <a:off x="531010" y="1562117"/>
        <a:ext cx="4060527" cy="466190"/>
      </dsp:txXfrm>
    </dsp:sp>
    <dsp:sp modelId="{058E43BA-242F-4984-90C4-412F42937856}">
      <dsp:nvSpPr>
        <dsp:cNvPr id="0" name=""/>
        <dsp:cNvSpPr/>
      </dsp:nvSpPr>
      <dsp:spPr>
        <a:xfrm>
          <a:off x="516506" y="2118995"/>
          <a:ext cx="4089535" cy="4951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 "event"	</a:t>
          </a:r>
        </a:p>
      </dsp:txBody>
      <dsp:txXfrm>
        <a:off x="531010" y="2133499"/>
        <a:ext cx="4060527" cy="466190"/>
      </dsp:txXfrm>
    </dsp:sp>
    <dsp:sp modelId="{6D8E5248-1C2A-47CE-8223-137A31972B86}">
      <dsp:nvSpPr>
        <dsp:cNvPr id="0" name=""/>
        <dsp:cNvSpPr/>
      </dsp:nvSpPr>
      <dsp:spPr>
        <a:xfrm>
          <a:off x="516506" y="2690378"/>
          <a:ext cx="4089535" cy="4951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Compliance, regulations</a:t>
          </a:r>
        </a:p>
      </dsp:txBody>
      <dsp:txXfrm>
        <a:off x="531010" y="2704882"/>
        <a:ext cx="4060527" cy="466190"/>
      </dsp:txXfrm>
    </dsp:sp>
    <dsp:sp modelId="{15837713-C11B-4362-8520-8CD52BCE0F47}">
      <dsp:nvSpPr>
        <dsp:cNvPr id="0" name=""/>
        <dsp:cNvSpPr/>
      </dsp:nvSpPr>
      <dsp:spPr>
        <a:xfrm>
          <a:off x="516506" y="3261761"/>
          <a:ext cx="4089535" cy="495198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Prove who we are	</a:t>
          </a:r>
        </a:p>
      </dsp:txBody>
      <dsp:txXfrm>
        <a:off x="531010" y="3276265"/>
        <a:ext cx="4060527" cy="466190"/>
      </dsp:txXfrm>
    </dsp:sp>
    <dsp:sp modelId="{9835CB4A-584D-41CF-82A5-02592BB51B17}">
      <dsp:nvSpPr>
        <dsp:cNvPr id="0" name=""/>
        <dsp:cNvSpPr/>
      </dsp:nvSpPr>
      <dsp:spPr>
        <a:xfrm>
          <a:off x="516506" y="3833144"/>
          <a:ext cx="4089535" cy="4951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Engagement at the event</a:t>
          </a:r>
        </a:p>
      </dsp:txBody>
      <dsp:txXfrm>
        <a:off x="531010" y="3847648"/>
        <a:ext cx="4060527" cy="466190"/>
      </dsp:txXfrm>
    </dsp:sp>
    <dsp:sp modelId="{02B8EF48-1371-4012-9E36-8C4668B4E209}">
      <dsp:nvSpPr>
        <dsp:cNvPr id="0" name=""/>
        <dsp:cNvSpPr/>
      </dsp:nvSpPr>
      <dsp:spPr>
        <a:xfrm>
          <a:off x="516506" y="4404527"/>
          <a:ext cx="4089535" cy="4951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Evidence justifies report</a:t>
          </a:r>
          <a:r>
            <a:rPr lang="en-US" sz="1100" kern="1200" dirty="0"/>
            <a:t>	</a:t>
          </a:r>
        </a:p>
      </dsp:txBody>
      <dsp:txXfrm>
        <a:off x="531010" y="4419031"/>
        <a:ext cx="4060527" cy="466190"/>
      </dsp:txXfrm>
    </dsp:sp>
    <dsp:sp modelId="{E82704F1-8543-45E7-BC20-2D2F56600435}">
      <dsp:nvSpPr>
        <dsp:cNvPr id="0" name=""/>
        <dsp:cNvSpPr/>
      </dsp:nvSpPr>
      <dsp:spPr>
        <a:xfrm>
          <a:off x="5500627" y="0"/>
          <a:ext cx="5111919" cy="51578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5500627" y="0"/>
        <a:ext cx="5111919" cy="1547361"/>
      </dsp:txXfrm>
    </dsp:sp>
    <dsp:sp modelId="{D78E40C6-6198-438B-8003-FB1059BE2D33}">
      <dsp:nvSpPr>
        <dsp:cNvPr id="0" name=""/>
        <dsp:cNvSpPr/>
      </dsp:nvSpPr>
      <dsp:spPr>
        <a:xfrm>
          <a:off x="6011819" y="1547613"/>
          <a:ext cx="4089535" cy="49519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Focus on the classroom </a:t>
          </a:r>
        </a:p>
      </dsp:txBody>
      <dsp:txXfrm>
        <a:off x="6026323" y="1562117"/>
        <a:ext cx="4060527" cy="466190"/>
      </dsp:txXfrm>
    </dsp:sp>
    <dsp:sp modelId="{BC1674BF-C010-4914-BE99-D8274C7C0EA2}">
      <dsp:nvSpPr>
        <dsp:cNvPr id="0" name=""/>
        <dsp:cNvSpPr/>
      </dsp:nvSpPr>
      <dsp:spPr>
        <a:xfrm>
          <a:off x="6011819" y="2118995"/>
          <a:ext cx="4089535" cy="49519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Ongoing annual update of action plan</a:t>
          </a:r>
        </a:p>
      </dsp:txBody>
      <dsp:txXfrm>
        <a:off x="6026323" y="2133499"/>
        <a:ext cx="4060527" cy="466190"/>
      </dsp:txXfrm>
    </dsp:sp>
    <dsp:sp modelId="{3F641CAA-BCE0-4A57-9172-24308493EDF2}">
      <dsp:nvSpPr>
        <dsp:cNvPr id="0" name=""/>
        <dsp:cNvSpPr/>
      </dsp:nvSpPr>
      <dsp:spPr>
        <a:xfrm>
          <a:off x="6011819" y="2690378"/>
          <a:ext cx="4089535" cy="495198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Evaluative, school-wide improvement</a:t>
          </a:r>
        </a:p>
      </dsp:txBody>
      <dsp:txXfrm>
        <a:off x="6026323" y="2704882"/>
        <a:ext cx="4060527" cy="466190"/>
      </dsp:txXfrm>
    </dsp:sp>
    <dsp:sp modelId="{A4555FF1-4F91-41CD-A3EC-34E4BC0A1BFB}">
      <dsp:nvSpPr>
        <dsp:cNvPr id="0" name=""/>
        <dsp:cNvSpPr/>
      </dsp:nvSpPr>
      <dsp:spPr>
        <a:xfrm>
          <a:off x="6011819" y="3261761"/>
          <a:ext cx="4089535" cy="495198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Prove what we found/improve</a:t>
          </a:r>
        </a:p>
      </dsp:txBody>
      <dsp:txXfrm>
        <a:off x="6026323" y="3276265"/>
        <a:ext cx="4060527" cy="466190"/>
      </dsp:txXfrm>
    </dsp:sp>
    <dsp:sp modelId="{50F77EF2-DBA1-4353-B895-69A59BD96925}">
      <dsp:nvSpPr>
        <dsp:cNvPr id="0" name=""/>
        <dsp:cNvSpPr/>
      </dsp:nvSpPr>
      <dsp:spPr>
        <a:xfrm>
          <a:off x="6011819" y="3833144"/>
          <a:ext cx="4089535" cy="495198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Engagement includes everyone</a:t>
          </a:r>
        </a:p>
      </dsp:txBody>
      <dsp:txXfrm>
        <a:off x="6026323" y="3847648"/>
        <a:ext cx="4060527" cy="466190"/>
      </dsp:txXfrm>
    </dsp:sp>
    <dsp:sp modelId="{E8FCBD45-B1C6-4DC8-BE9D-0661FEE7F4D6}">
      <dsp:nvSpPr>
        <dsp:cNvPr id="0" name=""/>
        <dsp:cNvSpPr/>
      </dsp:nvSpPr>
      <dsp:spPr>
        <a:xfrm>
          <a:off x="6011819" y="4404527"/>
          <a:ext cx="4089535" cy="49519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Evidence identifies areas of strength and improvement	</a:t>
          </a:r>
        </a:p>
      </dsp:txBody>
      <dsp:txXfrm>
        <a:off x="6026323" y="4419031"/>
        <a:ext cx="4060527" cy="466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680FC-7E48-45D5-B055-8B1B12DFF43E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34840-9398-45D1-95F1-AD2A94594383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4A8A5-90E9-4DB5-A149-6695D337B21D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ED28A-0CA4-424E-8849-AFB4C162A59C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College Program Review </a:t>
          </a:r>
        </a:p>
      </dsp:txBody>
      <dsp:txXfrm>
        <a:off x="3720638" y="315702"/>
        <a:ext cx="3074323" cy="1537161"/>
      </dsp:txXfrm>
    </dsp:sp>
    <dsp:sp modelId="{801C2DFC-9937-4BAC-BC02-CD794732C663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ACS Indicator 4.2: The school regularly reviews curriculum to accuracy and relevancy of the content.</a:t>
          </a:r>
        </a:p>
      </dsp:txBody>
      <dsp:txXfrm>
        <a:off x="706" y="2498473"/>
        <a:ext cx="3074323" cy="1537161"/>
      </dsp:txXfrm>
    </dsp:sp>
    <dsp:sp modelId="{479DF54C-7E6F-4BEE-9377-A6C6F753E09D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ACS Indicator 5.1: The school provides high-level instruction with appropriate breadth, depth, rigor, and sequencing for all courses and programs</a:t>
          </a:r>
        </a:p>
      </dsp:txBody>
      <dsp:txXfrm>
        <a:off x="3720638" y="2498473"/>
        <a:ext cx="3074323" cy="1537161"/>
      </dsp:txXfrm>
    </dsp:sp>
    <dsp:sp modelId="{052D1CC7-883A-4CAF-BB9A-901884AEEEA4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ACS Indicator 7.1: The school provides sufficient student support services that enhance the learning environment and encourage the achievement of School Wide Learning Outcomes</a:t>
          </a:r>
        </a:p>
      </dsp:txBody>
      <dsp:txXfrm>
        <a:off x="7440570" y="2498473"/>
        <a:ext cx="3074323" cy="15371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FCFD4-A9DF-40D5-BF26-3C95B74D28BC}">
      <dsp:nvSpPr>
        <dsp:cNvPr id="0" name=""/>
        <dsp:cNvSpPr/>
      </dsp:nvSpPr>
      <dsp:spPr>
        <a:xfrm>
          <a:off x="2469983" y="1058310"/>
          <a:ext cx="2636491" cy="263649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ACS Criterion 6: Use of Assessment</a:t>
          </a:r>
        </a:p>
      </dsp:txBody>
      <dsp:txXfrm>
        <a:off x="2856088" y="1444415"/>
        <a:ext cx="1864281" cy="1864281"/>
      </dsp:txXfrm>
    </dsp:sp>
    <dsp:sp modelId="{5B3F079F-8ACB-447F-8FDB-D31771B34C91}">
      <dsp:nvSpPr>
        <dsp:cNvPr id="0" name=""/>
        <dsp:cNvSpPr/>
      </dsp:nvSpPr>
      <dsp:spPr>
        <a:xfrm>
          <a:off x="2794647" y="-307946"/>
          <a:ext cx="1987163" cy="193507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multiple sources</a:t>
          </a:r>
        </a:p>
      </dsp:txBody>
      <dsp:txXfrm>
        <a:off x="3085660" y="-24560"/>
        <a:ext cx="1405137" cy="1368307"/>
      </dsp:txXfrm>
    </dsp:sp>
    <dsp:sp modelId="{5E36B0D0-7C57-4000-8538-22883A9070FE}">
      <dsp:nvSpPr>
        <dsp:cNvPr id="0" name=""/>
        <dsp:cNvSpPr/>
      </dsp:nvSpPr>
      <dsp:spPr>
        <a:xfrm>
          <a:off x="4838180" y="1382885"/>
          <a:ext cx="1987163" cy="193507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Disaggregate and draw conclusions</a:t>
          </a:r>
        </a:p>
      </dsp:txBody>
      <dsp:txXfrm>
        <a:off x="5129193" y="1666271"/>
        <a:ext cx="1405137" cy="1368307"/>
      </dsp:txXfrm>
    </dsp:sp>
    <dsp:sp modelId="{F4D608A3-3362-44A5-AC78-2F41AD0B7912}">
      <dsp:nvSpPr>
        <dsp:cNvPr id="0" name=""/>
        <dsp:cNvSpPr/>
      </dsp:nvSpPr>
      <dsp:spPr>
        <a:xfrm>
          <a:off x="2794647" y="3125978"/>
          <a:ext cx="1987163" cy="193507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Revise curriculum</a:t>
          </a:r>
        </a:p>
      </dsp:txBody>
      <dsp:txXfrm>
        <a:off x="3085660" y="3409364"/>
        <a:ext cx="1405137" cy="1368307"/>
      </dsp:txXfrm>
    </dsp:sp>
    <dsp:sp modelId="{2EC7509A-D1CC-4095-A2B9-85349015BEFE}">
      <dsp:nvSpPr>
        <dsp:cNvPr id="0" name=""/>
        <dsp:cNvSpPr/>
      </dsp:nvSpPr>
      <dsp:spPr>
        <a:xfrm>
          <a:off x="751108" y="1395951"/>
          <a:ext cx="1987163" cy="193507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Develop instructional programs</a:t>
          </a:r>
        </a:p>
      </dsp:txBody>
      <dsp:txXfrm>
        <a:off x="1042121" y="1679337"/>
        <a:ext cx="1405137" cy="13683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C672C-0F03-41B0-9BD6-14E3216897C7}">
      <dsp:nvSpPr>
        <dsp:cNvPr id="0" name=""/>
        <dsp:cNvSpPr/>
      </dsp:nvSpPr>
      <dsp:spPr>
        <a:xfrm>
          <a:off x="1997335" y="0"/>
          <a:ext cx="1986441" cy="198654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44B53-7D20-4985-A0F4-2609E2DBEC6D}">
      <dsp:nvSpPr>
        <dsp:cNvPr id="0" name=""/>
        <dsp:cNvSpPr/>
      </dsp:nvSpPr>
      <dsp:spPr>
        <a:xfrm>
          <a:off x="2435910" y="719464"/>
          <a:ext cx="1108547" cy="554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Program Teams </a:t>
          </a:r>
          <a:r>
            <a:rPr lang="en-US" sz="1000" kern="1200" dirty="0"/>
            <a:t>Discussion, Evidence &amp; Questions</a:t>
          </a:r>
        </a:p>
      </dsp:txBody>
      <dsp:txXfrm>
        <a:off x="2435910" y="719464"/>
        <a:ext cx="1108547" cy="554025"/>
      </dsp:txXfrm>
    </dsp:sp>
    <dsp:sp modelId="{F2BE888C-F6C0-455F-B4A1-694DE3F0E8E5}">
      <dsp:nvSpPr>
        <dsp:cNvPr id="0" name=""/>
        <dsp:cNvSpPr/>
      </dsp:nvSpPr>
      <dsp:spPr>
        <a:xfrm>
          <a:off x="1445483" y="1141395"/>
          <a:ext cx="1986441" cy="198654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9A9C7-E4A7-40F8-A203-03878E7DE4B4}">
      <dsp:nvSpPr>
        <dsp:cNvPr id="0" name=""/>
        <dsp:cNvSpPr/>
      </dsp:nvSpPr>
      <dsp:spPr>
        <a:xfrm>
          <a:off x="1799136" y="1855374"/>
          <a:ext cx="1354400" cy="554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Criterion Focus Groups </a:t>
          </a:r>
          <a:r>
            <a:rPr lang="en-US" sz="1000" kern="1200" dirty="0"/>
            <a:t>Discussion, Answers &amp; Requests</a:t>
          </a:r>
        </a:p>
      </dsp:txBody>
      <dsp:txXfrm>
        <a:off x="1799136" y="1855374"/>
        <a:ext cx="1354400" cy="554025"/>
      </dsp:txXfrm>
    </dsp:sp>
    <dsp:sp modelId="{57F4E725-0BE2-4014-9E87-471E782A82E9}">
      <dsp:nvSpPr>
        <dsp:cNvPr id="0" name=""/>
        <dsp:cNvSpPr/>
      </dsp:nvSpPr>
      <dsp:spPr>
        <a:xfrm>
          <a:off x="1997335" y="2287921"/>
          <a:ext cx="1986441" cy="198654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150B4-A963-474D-BB70-C9987E6B1E45}">
      <dsp:nvSpPr>
        <dsp:cNvPr id="0" name=""/>
        <dsp:cNvSpPr/>
      </dsp:nvSpPr>
      <dsp:spPr>
        <a:xfrm>
          <a:off x="2435910" y="3006744"/>
          <a:ext cx="1108547" cy="554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Program Teams </a:t>
          </a:r>
          <a:r>
            <a:rPr lang="en-US" sz="1000" kern="1200" dirty="0"/>
            <a:t>Discussion &amp; Evidence</a:t>
          </a:r>
        </a:p>
      </dsp:txBody>
      <dsp:txXfrm>
        <a:off x="2435910" y="3006744"/>
        <a:ext cx="1108547" cy="554025"/>
      </dsp:txXfrm>
    </dsp:sp>
    <dsp:sp modelId="{099911BC-3718-426B-BB42-34B193CB5719}">
      <dsp:nvSpPr>
        <dsp:cNvPr id="0" name=""/>
        <dsp:cNvSpPr/>
      </dsp:nvSpPr>
      <dsp:spPr>
        <a:xfrm>
          <a:off x="1445483" y="3431240"/>
          <a:ext cx="1986441" cy="198654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9ACC1-BA04-46FE-8F45-D654E52843DE}">
      <dsp:nvSpPr>
        <dsp:cNvPr id="0" name=""/>
        <dsp:cNvSpPr/>
      </dsp:nvSpPr>
      <dsp:spPr>
        <a:xfrm>
          <a:off x="1815238" y="4158755"/>
          <a:ext cx="1306101" cy="554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Criterion Focus Groups </a:t>
          </a:r>
          <a:r>
            <a:rPr lang="en-US" sz="1000" kern="1200"/>
            <a:t>Final Analysis &amp; Summary</a:t>
          </a:r>
        </a:p>
      </dsp:txBody>
      <dsp:txXfrm>
        <a:off x="1815238" y="4158755"/>
        <a:ext cx="1306101" cy="554025"/>
      </dsp:txXfrm>
    </dsp:sp>
    <dsp:sp modelId="{C0DAD9B3-59B9-410E-B17E-FCD305B36767}">
      <dsp:nvSpPr>
        <dsp:cNvPr id="0" name=""/>
        <dsp:cNvSpPr/>
      </dsp:nvSpPr>
      <dsp:spPr>
        <a:xfrm>
          <a:off x="2138558" y="4704730"/>
          <a:ext cx="1706603" cy="170760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A02E7-C955-437F-925C-718AA8723A18}">
      <dsp:nvSpPr>
        <dsp:cNvPr id="0" name=""/>
        <dsp:cNvSpPr/>
      </dsp:nvSpPr>
      <dsp:spPr>
        <a:xfrm>
          <a:off x="2435910" y="5294665"/>
          <a:ext cx="1108547" cy="554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Writing Team</a:t>
          </a:r>
        </a:p>
      </dsp:txBody>
      <dsp:txXfrm>
        <a:off x="2435910" y="5294665"/>
        <a:ext cx="1108547" cy="5540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96438-6A7E-4DAD-9D24-EBC95FB61DD6}">
      <dsp:nvSpPr>
        <dsp:cNvPr id="0" name=""/>
        <dsp:cNvSpPr/>
      </dsp:nvSpPr>
      <dsp:spPr>
        <a:xfrm>
          <a:off x="0" y="275836"/>
          <a:ext cx="8596312" cy="174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169" tIns="312420" rIns="66716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CRAFT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Program team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Criterion focus group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Writing team</a:t>
          </a:r>
        </a:p>
      </dsp:txBody>
      <dsp:txXfrm>
        <a:off x="0" y="275836"/>
        <a:ext cx="8596312" cy="1748250"/>
      </dsp:txXfrm>
    </dsp:sp>
    <dsp:sp modelId="{261F78A4-5A5C-4E07-BC7C-23D57F8D9E4F}">
      <dsp:nvSpPr>
        <dsp:cNvPr id="0" name=""/>
        <dsp:cNvSpPr/>
      </dsp:nvSpPr>
      <dsp:spPr>
        <a:xfrm>
          <a:off x="429815" y="54436"/>
          <a:ext cx="6017418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Involved at all stages of WASC process </a:t>
          </a:r>
        </a:p>
      </dsp:txBody>
      <dsp:txXfrm>
        <a:off x="451431" y="76052"/>
        <a:ext cx="5974186" cy="399568"/>
      </dsp:txXfrm>
    </dsp:sp>
    <dsp:sp modelId="{DADB515A-B09D-46DF-9B20-6FF0DF71BCE4}">
      <dsp:nvSpPr>
        <dsp:cNvPr id="0" name=""/>
        <dsp:cNvSpPr/>
      </dsp:nvSpPr>
      <dsp:spPr>
        <a:xfrm>
          <a:off x="0" y="2326486"/>
          <a:ext cx="8596312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169" tIns="312420" rIns="66716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Co-chairs of criterion focus groups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Building faculty leaders </a:t>
          </a:r>
        </a:p>
      </dsp:txBody>
      <dsp:txXfrm>
        <a:off x="0" y="2326486"/>
        <a:ext cx="8596312" cy="1063125"/>
      </dsp:txXfrm>
    </dsp:sp>
    <dsp:sp modelId="{519BADF4-1111-447D-9CCE-A2917491A4DF}">
      <dsp:nvSpPr>
        <dsp:cNvPr id="0" name=""/>
        <dsp:cNvSpPr/>
      </dsp:nvSpPr>
      <dsp:spPr>
        <a:xfrm>
          <a:off x="429815" y="2105086"/>
          <a:ext cx="6017418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Emergence of faculty leaders</a:t>
          </a:r>
        </a:p>
      </dsp:txBody>
      <dsp:txXfrm>
        <a:off x="451431" y="2126702"/>
        <a:ext cx="5974186" cy="399568"/>
      </dsp:txXfrm>
    </dsp:sp>
    <dsp:sp modelId="{46ED205F-3F02-48F9-A8D7-22A0A8455FF0}">
      <dsp:nvSpPr>
        <dsp:cNvPr id="0" name=""/>
        <dsp:cNvSpPr/>
      </dsp:nvSpPr>
      <dsp:spPr>
        <a:xfrm>
          <a:off x="0" y="3692011"/>
          <a:ext cx="8596312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169" tIns="312420" rIns="66716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Critical to completing curriculum and instruction sections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Influential in merging SLOs and ILOs </a:t>
          </a:r>
        </a:p>
      </dsp:txBody>
      <dsp:txXfrm>
        <a:off x="0" y="3692011"/>
        <a:ext cx="8596312" cy="1063125"/>
      </dsp:txXfrm>
    </dsp:sp>
    <dsp:sp modelId="{3B873BC3-5AB3-442B-8D36-E5C2B973E38A}">
      <dsp:nvSpPr>
        <dsp:cNvPr id="0" name=""/>
        <dsp:cNvSpPr/>
      </dsp:nvSpPr>
      <dsp:spPr>
        <a:xfrm>
          <a:off x="429815" y="3470611"/>
          <a:ext cx="6017418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Formation of faculty PLC</a:t>
          </a:r>
        </a:p>
      </dsp:txBody>
      <dsp:txXfrm>
        <a:off x="451431" y="3492227"/>
        <a:ext cx="5974186" cy="3995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90F44-FADB-4FBD-AC1D-9BE07F99F2A0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35AA8-F7FB-43B3-8A22-630ACCE72CFF}">
      <dsp:nvSpPr>
        <dsp:cNvPr id="0" name=""/>
        <dsp:cNvSpPr/>
      </dsp:nvSpPr>
      <dsp:spPr>
        <a:xfrm>
          <a:off x="5262" y="1305401"/>
          <a:ext cx="2531343" cy="1740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PLC: Need for new assessment  schedule</a:t>
          </a:r>
        </a:p>
      </dsp:txBody>
      <dsp:txXfrm>
        <a:off x="90228" y="1390367"/>
        <a:ext cx="2361411" cy="1570603"/>
      </dsp:txXfrm>
    </dsp:sp>
    <dsp:sp modelId="{DF8C3F78-AE7B-47BE-9936-48437DD86729}">
      <dsp:nvSpPr>
        <dsp:cNvPr id="0" name=""/>
        <dsp:cNvSpPr/>
      </dsp:nvSpPr>
      <dsp:spPr>
        <a:xfrm>
          <a:off x="2663173" y="1305401"/>
          <a:ext cx="2531343" cy="1740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Noncredit Professional Development Day </a:t>
          </a:r>
        </a:p>
      </dsp:txBody>
      <dsp:txXfrm>
        <a:off x="2748139" y="1390367"/>
        <a:ext cx="2361411" cy="1570603"/>
      </dsp:txXfrm>
    </dsp:sp>
    <dsp:sp modelId="{61C00E58-44E7-41BE-9350-20E6385F9B14}">
      <dsp:nvSpPr>
        <dsp:cNvPr id="0" name=""/>
        <dsp:cNvSpPr/>
      </dsp:nvSpPr>
      <dsp:spPr>
        <a:xfrm>
          <a:off x="5321083" y="1305401"/>
          <a:ext cx="2531343" cy="1740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Vote for ILO</a:t>
          </a:r>
        </a:p>
      </dsp:txBody>
      <dsp:txXfrm>
        <a:off x="5406049" y="1390367"/>
        <a:ext cx="2361411" cy="1570603"/>
      </dsp:txXfrm>
    </dsp:sp>
    <dsp:sp modelId="{81498D8D-C2E0-4D52-AAE9-9C5BF97EB39A}">
      <dsp:nvSpPr>
        <dsp:cNvPr id="0" name=""/>
        <dsp:cNvSpPr/>
      </dsp:nvSpPr>
      <dsp:spPr>
        <a:xfrm>
          <a:off x="7978993" y="1305401"/>
          <a:ext cx="2531343" cy="1740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Map SLO to ILO</a:t>
          </a:r>
        </a:p>
      </dsp:txBody>
      <dsp:txXfrm>
        <a:off x="8063959" y="1390367"/>
        <a:ext cx="2361411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DF4ED59-041A-49AD-A1EC-013EF488F012}" type="datetimeFigureOut">
              <a:rPr lang="en-US" smtClean="0"/>
              <a:t>2/23/18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EFAD6D8-0715-4A3F-AD25-A492640C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2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8FD7B32-B9F3-47FC-B46C-3A50D7F4FB42}" type="datetimeFigureOut">
              <a:rPr lang="en-US" smtClean="0"/>
              <a:t>2/23/18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3AE7985-AF6A-49D6-AF38-6053DDEC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8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584A1-054F-9246-9F61-92EB40DED8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9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584A1-054F-9246-9F61-92EB40DED8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91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584A1-054F-9246-9F61-92EB40DED8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8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r>
              <a:rPr lang="en-US" altLang="en-US" dirty="0"/>
              <a:t>#4 Action plan that that develops programmatic plans to address identified key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584A1-054F-9246-9F61-92EB40DED8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14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584A1-054F-9246-9F61-92EB40DED8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7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2A2FD-2993-3640-BA40-010E9D122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CB6D3-85D7-D442-8A3B-45167E125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EB416-F671-C14E-8E53-A95C305B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5DE0-98B3-4AFE-BE08-FBC45BCA5772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8F86D-817D-9441-AA47-4DF753A7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15A3D-379E-034F-9465-3E95D51C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A1B7-6620-4A9B-98E3-EF8D4E1F5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8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94ED-3E3A-0746-8159-5F46DC1B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81884-CDF3-B344-BC0C-55C8C6068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F7307-A394-F945-9875-19BA5FB9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5DE0-98B3-4AFE-BE08-FBC45BCA5772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89BBB-5A20-0948-AC7F-2B537921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FE576-F683-C441-B3EB-CBAF17DB4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A1B7-6620-4A9B-98E3-EF8D4E1F5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9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5F220B-B7E4-AB44-8C23-5DCCE8F3A4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504C8-0ED6-AD4E-A304-FB338A820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ABF3E-78D6-5E42-B4D5-6EE911CC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5DE0-98B3-4AFE-BE08-FBC45BCA5772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C71B-0C1B-5B44-B819-83FA2BF7F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D6003-DFBA-6B45-A29B-E5ABF77FA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A1B7-6620-4A9B-98E3-EF8D4E1F5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0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B77F-9833-9849-B5E1-6FD382E3D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19D7A-A5A2-1A48-BC92-F7A16231F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9492B-AEDF-F546-9166-A39A13AA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5DE0-98B3-4AFE-BE08-FBC45BCA5772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9E43C-660C-BC40-ABFF-B1BEB4FB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4980A-90A6-A443-8FC4-E69268BD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A1B7-6620-4A9B-98E3-EF8D4E1F5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1AF89-E477-2848-9544-495E98C4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B805E-3249-8241-8676-E19285029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56AAD-8596-AA4E-974A-D8B46E7F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5DE0-98B3-4AFE-BE08-FBC45BCA5772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5CB5F-B7FE-3F41-9DB2-20E89F17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3BEC8-9107-CD42-B69E-C96D49B2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A1B7-6620-4A9B-98E3-EF8D4E1F5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92011-7D8A-C640-969F-557D5DF20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432E4-FEF7-A940-92F5-BC42DF6AE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45771-D948-684F-960E-E313AA40F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760C6-53AD-D64B-B83D-A4E89691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5DE0-98B3-4AFE-BE08-FBC45BCA5772}" type="datetimeFigureOut">
              <a:rPr lang="en-US" smtClean="0"/>
              <a:t>2/23/18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B2C7A-1D8A-2244-AD9D-669E3FB6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22371-3580-E940-890D-623F0DBF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A1B7-6620-4A9B-98E3-EF8D4E1F5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1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9240B-DE42-CB41-A75C-33A4F6B47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C4A04-9FC4-CD41-89D9-37EB2ED82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7CD79-017A-B84E-8A70-D6436A49C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08BCC-9C67-2C40-955F-064870880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ED6DC-8147-1D43-BF79-876FC3BA3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9EB734-0E09-4A4C-A0A2-C8A3E7756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5DE0-98B3-4AFE-BE08-FBC45BCA5772}" type="datetimeFigureOut">
              <a:rPr lang="en-US" smtClean="0"/>
              <a:t>2/23/18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46A20A-8D6A-6E40-B870-66FA6404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18960-C68E-7346-950A-FB9735EE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A1B7-6620-4A9B-98E3-EF8D4E1F5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6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50BF9-BDA7-3B4A-BCB4-0F210780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EBFB95-AE9A-8048-B4D4-A28EDAC4F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5DE0-98B3-4AFE-BE08-FBC45BCA5772}" type="datetimeFigureOut">
              <a:rPr lang="en-US" smtClean="0"/>
              <a:t>2/23/18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16D67-AD8D-2F44-831B-47E82D1A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BEEF4-CEAA-2C41-8B51-FCD99A80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A1B7-6620-4A9B-98E3-EF8D4E1F5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4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1DA123-673D-7E40-BD7D-53133656A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5DE0-98B3-4AFE-BE08-FBC45BCA5772}" type="datetimeFigureOut">
              <a:rPr lang="en-US" smtClean="0"/>
              <a:t>2/23/18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379D3-44D5-E345-9DC5-010557B89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34B6D-963D-264A-BCE3-9630FA44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A1B7-6620-4A9B-98E3-EF8D4E1F5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4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854E-EC4D-C941-A4B0-53402E4E4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6423B-BF56-6F46-96A4-D81CB7715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169A8-74EC-8944-A58C-71D5808E0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46CF6-E40C-324C-A4D9-C6BE8AACE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5DE0-98B3-4AFE-BE08-FBC45BCA5772}" type="datetimeFigureOut">
              <a:rPr lang="en-US" smtClean="0"/>
              <a:t>2/23/18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93AD6-4C05-CA48-8082-E662236E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FC021-8A9D-8849-A56B-487DC21B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A1B7-6620-4A9B-98E3-EF8D4E1F5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9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3B49A-C848-734C-B7EE-A7BE80F5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D53BCE-6446-0644-97E8-F62A8D5C2F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DD5F2-0197-7F40-B032-A26DA3381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A0584-D9C0-114D-8351-368269E5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5DE0-98B3-4AFE-BE08-FBC45BCA5772}" type="datetimeFigureOut">
              <a:rPr lang="en-US" smtClean="0"/>
              <a:t>2/23/18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64013-01FF-DC4D-A7C8-D6CC917D2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283EE-7CB6-6640-958B-C57BE910B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A1B7-6620-4A9B-98E3-EF8D4E1F5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5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44724E-97B8-4E47-8421-6019BDD76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AE228-3568-E64A-8D7D-AE8C71930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26D1F-70DF-3C41-BC12-562664AB7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95DE0-98B3-4AFE-BE08-FBC45BCA5772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C80EA-B583-8543-81DC-C6E23041B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A397B-3C93-284A-9B11-4F64D8B56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3A1B7-6620-4A9B-98E3-EF8D4E1F50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B240C5-850B-1940-B54E-19B04E268BF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190" y="4844327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3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noce.edu/application/files/6814/8893/0530/2017_SCE_WASC_Report.jpg" TargetMode="External"/><Relationship Id="rId2" Type="http://schemas.openxmlformats.org/officeDocument/2006/relationships/hyperlink" Target="http://www.acswasc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ropbox.com/sh/t5i5bmg89yjytao/AAAb6wQnR8vQy1ocInVGpQtja?dl=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lfoisia@mtsac.edu" TargetMode="External"/><Relationship Id="rId2" Type="http://schemas.openxmlformats.org/officeDocument/2006/relationships/hyperlink" Target="mailto:vpurtell@noce.edu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freitaje@lacitycollege.edu" TargetMode="External"/><Relationship Id="rId4" Type="http://schemas.openxmlformats.org/officeDocument/2006/relationships/hyperlink" Target="mailto:marballo@mtsac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rth Orange Continuing Education Logo">
            <a:extLst>
              <a:ext uri="{FF2B5EF4-FFF2-40B4-BE49-F238E27FC236}">
                <a16:creationId xmlns:a16="http://schemas.microsoft.com/office/drawing/2014/main" id="{00DCFAB1-DB67-4B36-9634-2A3C80C4C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53" y="4610936"/>
            <a:ext cx="1384183" cy="64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C4DA0E-507E-4092-921D-90C9A428F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853" y="1015208"/>
            <a:ext cx="11228831" cy="874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Should My College Seek WASC Accreditation?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853" y="2505332"/>
            <a:ext cx="1058863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Constantia" panose="02030602050306030303" pitchFamily="18" charset="0"/>
              </a:rPr>
              <a:t>Madelyn </a:t>
            </a:r>
            <a:r>
              <a:rPr lang="en-US" sz="2500" b="1" dirty="0" err="1">
                <a:latin typeface="Constantia" panose="02030602050306030303" pitchFamily="18" charset="0"/>
              </a:rPr>
              <a:t>Arballo</a:t>
            </a:r>
            <a:r>
              <a:rPr lang="en-US" sz="2500" b="1" dirty="0">
                <a:latin typeface="Constantia" panose="02030602050306030303" pitchFamily="18" charset="0"/>
              </a:rPr>
              <a:t>, Dean, Mt. San Antonio College</a:t>
            </a:r>
          </a:p>
          <a:p>
            <a:pPr algn="ctr"/>
            <a:r>
              <a:rPr lang="en-US" sz="2500" b="1" dirty="0">
                <a:latin typeface="Constantia" panose="02030602050306030303" pitchFamily="18" charset="0"/>
              </a:rPr>
              <a:t>LE </a:t>
            </a:r>
            <a:r>
              <a:rPr lang="en-US" sz="2500" b="1" dirty="0" err="1">
                <a:latin typeface="Constantia" panose="02030602050306030303" pitchFamily="18" charset="0"/>
              </a:rPr>
              <a:t>Foisa</a:t>
            </a:r>
            <a:r>
              <a:rPr lang="en-US" sz="2500" b="1" dirty="0">
                <a:latin typeface="Constantia" panose="02030602050306030303" pitchFamily="18" charset="0"/>
              </a:rPr>
              <a:t>, Mt. San Antonio College</a:t>
            </a:r>
          </a:p>
          <a:p>
            <a:pPr algn="ctr"/>
            <a:r>
              <a:rPr lang="en-US" sz="2500" b="1" dirty="0">
                <a:latin typeface="Constantia" panose="02030602050306030303" pitchFamily="18" charset="0"/>
              </a:rPr>
              <a:t>Valentina </a:t>
            </a:r>
            <a:r>
              <a:rPr lang="en-US" sz="2500" b="1" dirty="0" err="1">
                <a:latin typeface="Constantia" panose="02030602050306030303" pitchFamily="18" charset="0"/>
              </a:rPr>
              <a:t>Purtell</a:t>
            </a:r>
            <a:r>
              <a:rPr lang="en-US" sz="2500" b="1" dirty="0">
                <a:latin typeface="Constantia" panose="02030602050306030303" pitchFamily="18" charset="0"/>
              </a:rPr>
              <a:t>, Provost, North Orange Continuing Education</a:t>
            </a:r>
          </a:p>
          <a:p>
            <a:pPr algn="ctr"/>
            <a:r>
              <a:rPr lang="en-US" sz="2500" b="1" dirty="0">
                <a:latin typeface="Constantia" panose="02030602050306030303" pitchFamily="18" charset="0"/>
              </a:rPr>
              <a:t>John Freitas, ASCCC Treasurer (Facilitator)</a:t>
            </a:r>
          </a:p>
          <a:p>
            <a:pPr algn="ctr"/>
            <a:r>
              <a:rPr lang="en-US" sz="2500" b="1" dirty="0">
                <a:latin typeface="Constantia" panose="02030602050306030303" pitchFamily="18" charset="0"/>
              </a:rPr>
              <a:t> </a:t>
            </a:r>
          </a:p>
          <a:p>
            <a:pPr algn="ctr"/>
            <a:r>
              <a:rPr lang="en-US" sz="2500" b="1" dirty="0">
                <a:latin typeface="Constantia" panose="02030602050306030303" pitchFamily="18" charset="0"/>
              </a:rPr>
              <a:t>February 23, 2018</a:t>
            </a:r>
          </a:p>
          <a:p>
            <a:pPr algn="ctr"/>
            <a:r>
              <a:rPr lang="en-US" sz="2500" b="1" dirty="0">
                <a:latin typeface="Constantia" panose="02030602050306030303" pitchFamily="18" charset="0"/>
              </a:rPr>
              <a:t>ASCCC Accreditation Institute</a:t>
            </a:r>
          </a:p>
        </p:txBody>
      </p:sp>
      <p:pic>
        <p:nvPicPr>
          <p:cNvPr id="10" name="Picture 2" descr="Mt. San Antonio College">
            <a:extLst>
              <a:ext uri="{FF2B5EF4-FFF2-40B4-BE49-F238E27FC236}">
                <a16:creationId xmlns:a16="http://schemas.microsoft.com/office/drawing/2014/main" id="{E6D7FA0F-EE55-424D-AF04-950B3ED14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9681" y="4610936"/>
            <a:ext cx="1266089" cy="64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06377F44-AEA8-441E-A462-EC7C0AC48D0F}"/>
              </a:ext>
            </a:extLst>
          </p:cNvPr>
          <p:cNvSpPr txBox="1">
            <a:spLocks/>
          </p:cNvSpPr>
          <p:nvPr/>
        </p:nvSpPr>
        <p:spPr>
          <a:xfrm>
            <a:off x="3964986" y="5337632"/>
            <a:ext cx="3869956" cy="1209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ctr">
              <a:spcBef>
                <a:spcPts val="0"/>
              </a:spcBef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964012-8DCE-3048-B46C-0ED39C9B906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088" y="5568931"/>
            <a:ext cx="4920163" cy="9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2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688674"/>
              </p:ext>
            </p:extLst>
          </p:nvPr>
        </p:nvGraphicFramePr>
        <p:xfrm>
          <a:off x="843675" y="764894"/>
          <a:ext cx="10617861" cy="5157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PC\Downloads\logo.png">
            <a:extLst>
              <a:ext uri="{FF2B5EF4-FFF2-40B4-BE49-F238E27FC236}">
                <a16:creationId xmlns:a16="http://schemas.microsoft.com/office/drawing/2014/main" id="{7B29F177-5227-4E3C-87E8-C58AE42C5F5F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3666" y="764894"/>
            <a:ext cx="1551619" cy="153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PC\Downloads\accjc (1)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4927" y="996708"/>
            <a:ext cx="3108960" cy="11064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13509" y="274320"/>
            <a:ext cx="11678194" cy="630936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1" y="418012"/>
            <a:ext cx="11377748" cy="603504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09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77333" y="512082"/>
            <a:ext cx="9119809" cy="132080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sz="2800" b="1" dirty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+mn-cs"/>
              </a:rPr>
              <a:t>Alignment of WASC ACS Indicators and College Instructional Design/Accountability Efforts</a:t>
            </a:r>
            <a:br>
              <a:rPr lang="en-US" sz="2800" b="1" dirty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+mn-cs"/>
              </a:rPr>
            </a:br>
            <a:endParaRPr lang="en-US" b="1" dirty="0">
              <a:latin typeface="Calibri Light" panose="020F0302020204030204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502960"/>
              </p:ext>
            </p:extLst>
          </p:nvPr>
        </p:nvGraphicFramePr>
        <p:xfrm>
          <a:off x="289559" y="117248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18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4" y="400595"/>
            <a:ext cx="8751488" cy="72281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Connection to Statewide Accountability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308845"/>
              </p:ext>
            </p:extLst>
          </p:nvPr>
        </p:nvGraphicFramePr>
        <p:xfrm>
          <a:off x="1972491" y="1423851"/>
          <a:ext cx="7576458" cy="4753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0739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Work Smarter, Not Harder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906500" y="1879600"/>
          <a:ext cx="6138336" cy="3954464"/>
        </p:xfrm>
        <a:graphic>
          <a:graphicData uri="http://schemas.openxmlformats.org/drawingml/2006/table">
            <a:tbl>
              <a:tblPr firstRow="1" firstCol="1" bandRow="1"/>
              <a:tblGrid>
                <a:gridCol w="1592685">
                  <a:extLst>
                    <a:ext uri="{9D8B030D-6E8A-4147-A177-3AD203B41FA5}">
                      <a16:colId xmlns:a16="http://schemas.microsoft.com/office/drawing/2014/main" val="3812239310"/>
                    </a:ext>
                  </a:extLst>
                </a:gridCol>
                <a:gridCol w="1592685">
                  <a:extLst>
                    <a:ext uri="{9D8B030D-6E8A-4147-A177-3AD203B41FA5}">
                      <a16:colId xmlns:a16="http://schemas.microsoft.com/office/drawing/2014/main" val="3195933003"/>
                    </a:ext>
                  </a:extLst>
                </a:gridCol>
                <a:gridCol w="1619601">
                  <a:extLst>
                    <a:ext uri="{9D8B030D-6E8A-4147-A177-3AD203B41FA5}">
                      <a16:colId xmlns:a16="http://schemas.microsoft.com/office/drawing/2014/main" val="2277393012"/>
                    </a:ext>
                  </a:extLst>
                </a:gridCol>
                <a:gridCol w="1333365">
                  <a:extLst>
                    <a:ext uri="{9D8B030D-6E8A-4147-A177-3AD203B41FA5}">
                      <a16:colId xmlns:a16="http://schemas.microsoft.com/office/drawing/2014/main" val="1883233697"/>
                    </a:ext>
                  </a:extLst>
                </a:gridCol>
              </a:tblGrid>
              <a:tr h="1883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WIOA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AEBG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Plan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078586"/>
                  </a:ext>
                </a:extLst>
              </a:tr>
              <a:tr h="3766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Reportable Individuals –Participants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Reportable Individuals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Enrollments in CTE Courses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809060"/>
                  </a:ext>
                </a:extLst>
              </a:tr>
              <a:tr h="5649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Measurable Skills Gains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Basic Skills and Occupational Skills Gains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Skill Builder Gains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ESL/Basic Skills Completion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Retention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247209"/>
                  </a:ext>
                </a:extLst>
              </a:tr>
              <a:tr h="13181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Credential Attainment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Completion of High School Diploma, Post-Secondary Certificates, Degrees, or Training Programs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Completion of Noncredit and Credit Locally Approved and CO Approved CTE Certificates, AA/AS, Applied BA, and Third-Party Providers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Degree and Certificate Completion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535320"/>
                  </a:ext>
                </a:extLst>
              </a:tr>
              <a:tr h="9415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 and Median Earnings, 2</a:t>
                      </a:r>
                      <a:r>
                        <a:rPr lang="en-US" sz="1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4</a:t>
                      </a:r>
                      <a:r>
                        <a:rPr lang="en-US" sz="1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Quarter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 and Median Earnings, 2</a:t>
                      </a:r>
                      <a:r>
                        <a:rPr lang="en-US" sz="1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4</a:t>
                      </a:r>
                      <a:r>
                        <a:rPr lang="en-US" sz="1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Quarter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 and Median Earnings, 2</a:t>
                      </a:r>
                      <a:r>
                        <a:rPr lang="en-US" sz="1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4</a:t>
                      </a:r>
                      <a:r>
                        <a:rPr lang="en-US" sz="11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Quarter for Completers and Skill Builders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617243"/>
                  </a:ext>
                </a:extLst>
              </a:tr>
              <a:tr h="3766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Transition to Post-Secondary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 to a Four-Year Institution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214273"/>
                  </a:ext>
                </a:extLst>
              </a:tr>
              <a:tr h="1883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701236"/>
                  </a:ext>
                </a:extLst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>
            <a:off x="8147801" y="1785144"/>
            <a:ext cx="877358" cy="4194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127375" y="2117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Oval Callout 5"/>
          <p:cNvSpPr>
            <a:spLocks noChangeArrowheads="1"/>
          </p:cNvSpPr>
          <p:nvPr/>
        </p:nvSpPr>
        <p:spPr bwMode="auto">
          <a:xfrm>
            <a:off x="8727086" y="2607469"/>
            <a:ext cx="1581150" cy="1143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Disaggregate Data by Equity Indicators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99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69863"/>
            <a:ext cx="9659938" cy="10445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Integrating WASC Action Plan into College/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b="1" dirty="0">
                <a:solidFill>
                  <a:srgbClr val="00B0F0"/>
                </a:solidFill>
              </a:rPr>
              <a:t>District Plans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9700"/>
            <a:ext cx="940435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4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WASC ACS Accreditation NOCE Style: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31103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98463" algn="l"/>
              </a:tabLst>
            </a:pPr>
            <a:r>
              <a:rPr lang="en-US" sz="2400" dirty="0">
                <a:cs typeface="Times New Roman" panose="02020603050405020304" pitchFamily="18" charset="0"/>
              </a:rPr>
              <a:t>October 2014: WASC Work Begins </a:t>
            </a:r>
          </a:p>
          <a:p>
            <a:pPr marL="1147763" lvl="2" indent="-350838"/>
            <a:r>
              <a:rPr lang="en-US" sz="2200" dirty="0">
                <a:cs typeface="Times New Roman" panose="02020603050405020304" pitchFamily="18" charset="0"/>
              </a:rPr>
              <a:t>Provost’s Cabinet, initial planning</a:t>
            </a:r>
          </a:p>
          <a:p>
            <a:pPr marL="0" lvl="0" indent="0">
              <a:buNone/>
              <a:tabLst>
                <a:tab pos="398463" algn="l"/>
              </a:tabLst>
            </a:pPr>
            <a:r>
              <a:rPr lang="en-US" sz="2400" dirty="0">
                <a:cs typeface="Times New Roman" panose="02020603050405020304" pitchFamily="18" charset="0"/>
              </a:rPr>
              <a:t>August 2015: Construction of Websites</a:t>
            </a:r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marL="1147763" lvl="2" indent="-350838"/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Project management, virtual evidence room</a:t>
            </a:r>
          </a:p>
          <a:p>
            <a:pPr marL="0" lvl="2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September 2015: SCE Opening Day</a:t>
            </a:r>
          </a:p>
          <a:p>
            <a:pPr marL="1147763" lvl="2" indent="-350838">
              <a:spcBef>
                <a:spcPts val="0"/>
              </a:spcBef>
            </a:pPr>
            <a:r>
              <a:rPr lang="en-US" sz="2000" dirty="0">
                <a:cs typeface="Times New Roman" panose="02020603050405020304" pitchFamily="18" charset="0"/>
              </a:rPr>
              <a:t>Recruited 122 faculty, staff, students, and District staff for focus groups</a:t>
            </a:r>
          </a:p>
          <a:p>
            <a:pPr marL="1147763" lvl="2" indent="-350838">
              <a:spcBef>
                <a:spcPts val="0"/>
              </a:spcBef>
            </a:pPr>
            <a:r>
              <a:rPr lang="en-US" sz="2000" dirty="0">
                <a:cs typeface="Times New Roman" panose="02020603050405020304" pitchFamily="18" charset="0"/>
              </a:rPr>
              <a:t>Writers and facilitators teambuilding training </a:t>
            </a:r>
          </a:p>
          <a:p>
            <a:pPr marL="0" lvl="2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October 2015: WASC Kick-Off Event</a:t>
            </a:r>
          </a:p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October 2015 - June 2016: Data Collection</a:t>
            </a:r>
          </a:p>
          <a:p>
            <a:pPr marL="1147763" lvl="2" indent="-350838"/>
            <a:r>
              <a:rPr lang="en-US" sz="2000" dirty="0">
                <a:cs typeface="Times New Roman" panose="02020603050405020304" pitchFamily="18" charset="0"/>
              </a:rPr>
              <a:t>Draft criterion, strengths, and key issues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7629">
            <a:off x="8286923" y="1602779"/>
            <a:ext cx="2956662" cy="19463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364" y="4554918"/>
            <a:ext cx="2227276" cy="171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67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Timeline 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March 2016: Anaheim Campus Display</a:t>
            </a:r>
          </a:p>
          <a:p>
            <a:pPr marL="1147763" lvl="0" indent="-350838"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Faces of SCE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display welcoming students</a:t>
            </a:r>
          </a:p>
          <a:p>
            <a:pPr marL="1147763" lvl="0" indent="-350838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Student focused photo display in Provost’s Office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May 2016: Student Photo Project</a:t>
            </a:r>
          </a:p>
          <a:p>
            <a:pPr marL="1147763" lvl="0" indent="-350838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hotos of students at SCE Centers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June 2016: Staff Photos</a:t>
            </a:r>
          </a:p>
          <a:p>
            <a:pPr marL="1147763" lvl="0" indent="-350838"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 Love SCE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selfie photos collected for staff section of evidence room</a:t>
            </a:r>
          </a:p>
          <a:p>
            <a:pPr marL="1147763" lvl="0" indent="-350838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Management Team photos taken for new temporary website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Fall 2016: SCE WASC Team Presence at Events</a:t>
            </a:r>
          </a:p>
          <a:p>
            <a:pPr marL="1147763" lvl="0" indent="-342900"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Passport to SCE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welcome event for the Chancellor</a:t>
            </a:r>
          </a:p>
          <a:p>
            <a:pPr marL="1147763" lvl="0" indent="-342900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Spring 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Coffee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with the Board of Trustees and Chancellor</a:t>
            </a:r>
          </a:p>
          <a:p>
            <a:pPr marL="1147763" lvl="0" indent="-342900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New faculty orientation</a:t>
            </a:r>
          </a:p>
          <a:p>
            <a:pPr marL="1147763" lvl="0" indent="-342900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Campus visits to distribute WASC promotional item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5221" y="3962935"/>
            <a:ext cx="2047597" cy="246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36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262" y="1737360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June 2016: WASC Self-Study Draft to Provost’s Cabinet</a:t>
            </a:r>
          </a:p>
          <a:p>
            <a:pPr marL="1147763" lvl="1" indent="-342900">
              <a:spcBef>
                <a:spcPts val="0"/>
              </a:spcBef>
            </a:pPr>
            <a:r>
              <a:rPr lang="en-US" sz="2000" dirty="0">
                <a:cs typeface="Times New Roman" panose="02020603050405020304" pitchFamily="18" charset="0"/>
              </a:rPr>
              <a:t>Summer edits</a:t>
            </a:r>
          </a:p>
          <a:p>
            <a:pPr marL="1147763" lvl="1" indent="-342900">
              <a:spcBef>
                <a:spcPts val="0"/>
              </a:spcBef>
            </a:pPr>
            <a:r>
              <a:rPr lang="en-US" sz="2000" dirty="0">
                <a:cs typeface="Times New Roman" panose="02020603050405020304" pitchFamily="18" charset="0"/>
              </a:rPr>
              <a:t>WASC writing seminars</a:t>
            </a:r>
          </a:p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September 2016: Draft Conclusions, Recommendations</a:t>
            </a:r>
          </a:p>
          <a:p>
            <a:pPr marL="1147763" lvl="1" indent="-342900">
              <a:spcBef>
                <a:spcPts val="0"/>
              </a:spcBef>
            </a:pPr>
            <a:r>
              <a:rPr lang="en-US" sz="2000" dirty="0">
                <a:cs typeface="Times New Roman" panose="02020603050405020304" pitchFamily="18" charset="0"/>
              </a:rPr>
              <a:t>Provost’s Cabinet WASC Work Party</a:t>
            </a:r>
          </a:p>
          <a:p>
            <a:pPr marL="1147763" lvl="1" indent="-342900">
              <a:spcBef>
                <a:spcPts val="0"/>
              </a:spcBef>
            </a:pPr>
            <a:r>
              <a:rPr lang="en-US" sz="2000" dirty="0">
                <a:cs typeface="Times New Roman" panose="02020603050405020304" pitchFamily="18" charset="0"/>
              </a:rPr>
              <a:t>Draft Action Plan</a:t>
            </a:r>
          </a:p>
          <a:p>
            <a:pPr marL="0" indent="0">
              <a:spcBef>
                <a:spcPts val="0"/>
              </a:spcBef>
              <a:buNone/>
            </a:pPr>
            <a:endParaRPr lang="en-US" sz="6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October 2016: Pre-Visit with WASC Team Visiting Chair</a:t>
            </a:r>
            <a:endParaRPr lang="en-US" sz="24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403" y="4544289"/>
            <a:ext cx="2580410" cy="1720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368" y="4576261"/>
            <a:ext cx="2670400" cy="1747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321" y="4576261"/>
            <a:ext cx="2020258" cy="168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41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Final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78634"/>
            <a:ext cx="9460539" cy="443253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November 2016: Self-Study Draft to Board of Trustees</a:t>
            </a:r>
          </a:p>
          <a:p>
            <a:pPr marL="1147763" lvl="3" indent="-350838">
              <a:spcBef>
                <a:spcPts val="0"/>
              </a:spcBef>
            </a:pPr>
            <a:r>
              <a:rPr lang="en-US" sz="2000" dirty="0">
                <a:cs typeface="Times New Roman" panose="02020603050405020304" pitchFamily="18" charset="0"/>
              </a:rPr>
              <a:t>SCE stakeholders</a:t>
            </a:r>
          </a:p>
          <a:p>
            <a:pPr marL="1147763" lvl="3" indent="-350838">
              <a:spcBef>
                <a:spcPts val="0"/>
              </a:spcBef>
            </a:pPr>
            <a:r>
              <a:rPr lang="en-US" sz="2000" dirty="0">
                <a:cs typeface="Times New Roman" panose="02020603050405020304" pitchFamily="18" charset="0"/>
              </a:rPr>
              <a:t>SCE staff, faculty, student leaders</a:t>
            </a:r>
          </a:p>
          <a:p>
            <a:pPr marL="0" lvl="3" indent="0"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December 2016: Final Review of Self-Study by Focus Groups</a:t>
            </a:r>
          </a:p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January 2017: WASC Team Completes Final Editing of Self-Study</a:t>
            </a:r>
          </a:p>
          <a:p>
            <a:pPr marL="1147763" indent="-350838">
              <a:spcBef>
                <a:spcPts val="0"/>
              </a:spcBef>
            </a:pPr>
            <a:r>
              <a:rPr lang="en-US" sz="2000" b="1" dirty="0">
                <a:cs typeface="Times New Roman" panose="02020603050405020304" pitchFamily="18" charset="0"/>
              </a:rPr>
              <a:t>January 10, 2017: </a:t>
            </a:r>
          </a:p>
          <a:p>
            <a:pPr marL="1147763" indent="0">
              <a:spcBef>
                <a:spcPts val="0"/>
              </a:spcBef>
              <a:buNone/>
            </a:pPr>
            <a:r>
              <a:rPr lang="en-US" sz="2000" dirty="0">
                <a:cs typeface="Times New Roman" panose="02020603050405020304" pitchFamily="18" charset="0"/>
              </a:rPr>
              <a:t>Provost’s Cabinet approved </a:t>
            </a:r>
          </a:p>
          <a:p>
            <a:pPr marL="1147763" indent="0">
              <a:spcBef>
                <a:spcPts val="0"/>
              </a:spcBef>
              <a:buNone/>
            </a:pPr>
            <a:r>
              <a:rPr lang="en-US" sz="2000" dirty="0">
                <a:cs typeface="Times New Roman" panose="02020603050405020304" pitchFamily="18" charset="0"/>
              </a:rPr>
              <a:t>final Self-Study</a:t>
            </a:r>
          </a:p>
          <a:p>
            <a:pPr lvl="2" indent="-346075">
              <a:spcBef>
                <a:spcPts val="0"/>
              </a:spcBef>
            </a:pPr>
            <a:r>
              <a:rPr lang="en-US" sz="2000" b="1" dirty="0">
                <a:cs typeface="Times New Roman" panose="02020603050405020304" pitchFamily="18" charset="0"/>
              </a:rPr>
              <a:t>January 24, 2017: </a:t>
            </a:r>
          </a:p>
          <a:p>
            <a:pPr marL="1147763" lvl="2" indent="0">
              <a:spcBef>
                <a:spcPts val="0"/>
              </a:spcBef>
              <a:buNone/>
            </a:pPr>
            <a:r>
              <a:rPr lang="en-US" sz="2000" dirty="0">
                <a:cs typeface="Times New Roman" panose="02020603050405020304" pitchFamily="18" charset="0"/>
              </a:rPr>
              <a:t>Submit final Self-Study </a:t>
            </a:r>
          </a:p>
          <a:p>
            <a:pPr marL="1147763" lvl="2" indent="0">
              <a:spcBef>
                <a:spcPts val="0"/>
              </a:spcBef>
              <a:buNone/>
            </a:pPr>
            <a:r>
              <a:rPr lang="en-US" sz="2000" dirty="0">
                <a:cs typeface="Times New Roman" panose="02020603050405020304" pitchFamily="18" charset="0"/>
              </a:rPr>
              <a:t>to Board of Trustees for approval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March 2017:</a:t>
            </a:r>
          </a:p>
          <a:p>
            <a:pPr marL="1147763" lvl="1" indent="-457200">
              <a:spcBef>
                <a:spcPts val="0"/>
              </a:spcBef>
            </a:pPr>
            <a:r>
              <a:rPr lang="en-US" sz="2000" b="1" dirty="0">
                <a:cs typeface="Times New Roman" panose="02020603050405020304" pitchFamily="18" charset="0"/>
              </a:rPr>
              <a:t>March 19 – 22, 2017</a:t>
            </a:r>
          </a:p>
          <a:p>
            <a:pPr marL="690563" lvl="1" indent="0">
              <a:spcBef>
                <a:spcPts val="0"/>
              </a:spcBef>
              <a:buNone/>
            </a:pPr>
            <a:r>
              <a:rPr lang="en-US" sz="2000" b="1" dirty="0">
                <a:cs typeface="Times New Roman" panose="02020603050405020304" pitchFamily="18" charset="0"/>
              </a:rPr>
              <a:t>	    </a:t>
            </a:r>
            <a:r>
              <a:rPr lang="en-US" sz="2000" dirty="0">
                <a:cs typeface="Times New Roman" panose="02020603050405020304" pitchFamily="18" charset="0"/>
              </a:rPr>
              <a:t>WASC Team Visit </a:t>
            </a:r>
          </a:p>
          <a:p>
            <a:pPr marL="233363" indent="0">
              <a:spcBef>
                <a:spcPts val="0"/>
              </a:spcBef>
              <a:buNone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429000"/>
            <a:ext cx="3466409" cy="259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0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Team Visit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7446"/>
            <a:ext cx="8596668" cy="3880773"/>
          </a:xfrm>
        </p:spPr>
        <p:txBody>
          <a:bodyPr>
            <a:normAutofit/>
          </a:bodyPr>
          <a:lstStyle/>
          <a:p>
            <a:pPr marL="457200" lvl="1" indent="-223838">
              <a:spcBef>
                <a:spcPts val="600"/>
              </a:spcBef>
            </a:pPr>
            <a:r>
              <a:rPr lang="en-US" sz="2400" dirty="0">
                <a:cs typeface="Times New Roman" panose="02020603050405020304" pitchFamily="18" charset="0"/>
              </a:rPr>
              <a:t>Continue classroom data collection for ILO</a:t>
            </a:r>
          </a:p>
          <a:p>
            <a:pPr marL="457200" lvl="1" indent="-223838">
              <a:spcBef>
                <a:spcPts val="600"/>
              </a:spcBef>
            </a:pPr>
            <a:r>
              <a:rPr lang="en-US" sz="2400" dirty="0">
                <a:cs typeface="Times New Roman" panose="02020603050405020304" pitchFamily="18" charset="0"/>
              </a:rPr>
              <a:t>Continue to involve staff and student leaders in process</a:t>
            </a:r>
          </a:p>
          <a:p>
            <a:pPr marL="457200" lvl="1" indent="-223838">
              <a:spcBef>
                <a:spcPts val="600"/>
              </a:spcBef>
            </a:pPr>
            <a:r>
              <a:rPr lang="en-US" sz="2400" dirty="0">
                <a:cs typeface="Times New Roman" panose="02020603050405020304" pitchFamily="18" charset="0"/>
              </a:rPr>
              <a:t>Finish student photo project at each campus </a:t>
            </a:r>
          </a:p>
          <a:p>
            <a:pPr marL="457200" lvl="1" indent="-223838">
              <a:spcBef>
                <a:spcPts val="600"/>
              </a:spcBef>
            </a:pPr>
            <a:r>
              <a:rPr lang="en-US" sz="2400" dirty="0">
                <a:cs typeface="Times New Roman" panose="02020603050405020304" pitchFamily="18" charset="0"/>
              </a:rPr>
              <a:t>Update Mission, Vision, &amp; SLO posters</a:t>
            </a:r>
          </a:p>
          <a:p>
            <a:pPr marL="457200" lvl="1" indent="-223838">
              <a:spcBef>
                <a:spcPts val="600"/>
              </a:spcBef>
            </a:pPr>
            <a:r>
              <a:rPr lang="en-US" sz="2400" dirty="0">
                <a:cs typeface="Times New Roman" panose="02020603050405020304" pitchFamily="18" charset="0"/>
              </a:rPr>
              <a:t>Distribute WASC glossary to all staff</a:t>
            </a:r>
          </a:p>
          <a:p>
            <a:pPr marL="457200" lvl="1" indent="-223838">
              <a:spcBef>
                <a:spcPts val="600"/>
              </a:spcBef>
            </a:pPr>
            <a:r>
              <a:rPr lang="en-US" sz="2400" dirty="0">
                <a:cs typeface="Times New Roman" panose="02020603050405020304" pitchFamily="18" charset="0"/>
              </a:rPr>
              <a:t>Provide Focus Group trainings</a:t>
            </a:r>
          </a:p>
          <a:p>
            <a:pPr marL="457200" lvl="1" indent="-223838">
              <a:spcBef>
                <a:spcPts val="600"/>
              </a:spcBef>
            </a:pPr>
            <a:r>
              <a:rPr lang="en-US" sz="2400" dirty="0">
                <a:cs typeface="Times New Roman" panose="02020603050405020304" pitchFamily="18" charset="0"/>
              </a:rPr>
              <a:t>Activate “Countdown to WASC” campaign</a:t>
            </a:r>
          </a:p>
          <a:p>
            <a:pPr marL="457200" lvl="1" indent="-223838">
              <a:spcBef>
                <a:spcPts val="600"/>
              </a:spcBef>
            </a:pPr>
            <a:r>
              <a:rPr lang="en-US" sz="2400" dirty="0">
                <a:cs typeface="Times New Roman" panose="02020603050405020304" pitchFamily="18" charset="0"/>
              </a:rPr>
              <a:t>Continue building evidence room</a:t>
            </a:r>
          </a:p>
          <a:p>
            <a:pPr marL="457200" lvl="1" indent="-223838">
              <a:spcBef>
                <a:spcPts val="600"/>
              </a:spcBef>
            </a:pPr>
            <a:r>
              <a:rPr lang="en-US" sz="2400" dirty="0">
                <a:cs typeface="Times New Roman" panose="02020603050405020304" pitchFamily="18" charset="0"/>
              </a:rPr>
              <a:t>Finalize schedule with WASC Team Visiting Chair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366" y="2537757"/>
            <a:ext cx="2085251" cy="259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5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What is WASC?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9918"/>
            <a:ext cx="8596668" cy="4327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Western Association of Schools and Colleges (WASC) is one of six regional accrediting association in the United States.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WASC has three commissions: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Accrediting Commission for Schools – ACS</a:t>
            </a:r>
          </a:p>
          <a:p>
            <a:pPr lvl="2"/>
            <a:r>
              <a:rPr lang="en-US" sz="2400" dirty="0"/>
              <a:t>Post-secondary – Adult Education – ROP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Accrediting Commission for Community and Junior Colleges (ACCJC)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Accrediting Commission for Senior Colleges and Universities</a:t>
            </a:r>
          </a:p>
        </p:txBody>
      </p:sp>
      <p:sp>
        <p:nvSpPr>
          <p:cNvPr id="4" name="Left Arrow 3"/>
          <p:cNvSpPr/>
          <p:nvPr/>
        </p:nvSpPr>
        <p:spPr>
          <a:xfrm rot="20668086">
            <a:off x="6813447" y="3051988"/>
            <a:ext cx="2527993" cy="4330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Noncredit Programs</a:t>
            </a:r>
          </a:p>
        </p:txBody>
      </p:sp>
    </p:spTree>
    <p:extLst>
      <p:ext uri="{BB962C8B-B14F-4D97-AF65-F5344CB8AC3E}">
        <p14:creationId xmlns:p14="http://schemas.microsoft.com/office/powerpoint/2010/main" val="148630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Virtual Evidence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28" y="1410791"/>
            <a:ext cx="8596668" cy="3880773"/>
          </a:xfrm>
        </p:spPr>
        <p:txBody>
          <a:bodyPr>
            <a:normAutofit/>
          </a:bodyPr>
          <a:lstStyle/>
          <a:p>
            <a:pPr marL="457200" lvl="1" indent="-223838"/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223838"/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223838"/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Self-Study Report</a:t>
            </a:r>
          </a:p>
          <a:p>
            <a:pPr marL="457200" lvl="1" indent="-223838"/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Focus Groups</a:t>
            </a:r>
          </a:p>
          <a:p>
            <a:pPr marL="457200" lvl="1" indent="-223838"/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SCE Programs &amp; Departments</a:t>
            </a:r>
          </a:p>
          <a:p>
            <a:pPr marL="457200" lvl="1" indent="-223838"/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SCE Committees &amp; Workgroups</a:t>
            </a:r>
          </a:p>
          <a:p>
            <a:pPr marL="457200" lvl="1" indent="-223838"/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NOCCCD Committees</a:t>
            </a:r>
          </a:p>
          <a:p>
            <a:pPr marL="457200" lvl="1" indent="-223838"/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Student Learning Outcomes</a:t>
            </a:r>
          </a:p>
          <a:p>
            <a:pPr marL="457200" lvl="1" indent="-223838"/>
            <a:r>
              <a:rPr 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WASC Project Management Website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707" y="1410791"/>
            <a:ext cx="5943600" cy="32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80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t. San Antonio College">
            <a:extLst>
              <a:ext uri="{FF2B5EF4-FFF2-40B4-BE49-F238E27FC236}">
                <a16:creationId xmlns:a16="http://schemas.microsoft.com/office/drawing/2014/main" id="{54D5873D-DB26-4584-B2DA-8A1A65CDB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199" y="492415"/>
            <a:ext cx="5821892" cy="349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DFF32EF-BDBE-4D36-9A91-03EB3FC6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>
                <a:solidFill>
                  <a:srgbClr val="00B0F0"/>
                </a:solidFill>
              </a:rPr>
              <a:t>Mt. SAC WASC Self-Study Process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6643F0-73AE-4256-B923-FBDB7A859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4795" y="5659655"/>
            <a:ext cx="7599205" cy="611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April 30, 2018 – WASC Visit</a:t>
            </a:r>
          </a:p>
        </p:txBody>
      </p:sp>
    </p:spTree>
    <p:extLst>
      <p:ext uri="{BB962C8B-B14F-4D97-AF65-F5344CB8AC3E}">
        <p14:creationId xmlns:p14="http://schemas.microsoft.com/office/powerpoint/2010/main" val="66527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385CE68-CA7B-4D04-A938-DC53E5F22E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583978"/>
              </p:ext>
            </p:extLst>
          </p:nvPr>
        </p:nvGraphicFramePr>
        <p:xfrm>
          <a:off x="-558684" y="222832"/>
          <a:ext cx="5429261" cy="6412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5ABB7B7-13A7-49A4-9BCA-6C9FB85A1EE2}"/>
              </a:ext>
            </a:extLst>
          </p:cNvPr>
          <p:cNvSpPr txBox="1"/>
          <p:nvPr/>
        </p:nvSpPr>
        <p:spPr>
          <a:xfrm>
            <a:off x="3801454" y="487785"/>
            <a:ext cx="4589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Self-study communication flow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A0A2E3A-D4C0-47AA-9874-C70DB9362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37077"/>
              </p:ext>
            </p:extLst>
          </p:nvPr>
        </p:nvGraphicFramePr>
        <p:xfrm>
          <a:off x="3631856" y="1953066"/>
          <a:ext cx="5898146" cy="390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3720">
                  <a:extLst>
                    <a:ext uri="{9D8B030D-6E8A-4147-A177-3AD203B41FA5}">
                      <a16:colId xmlns:a16="http://schemas.microsoft.com/office/drawing/2014/main" val="118834532"/>
                    </a:ext>
                  </a:extLst>
                </a:gridCol>
                <a:gridCol w="4834426">
                  <a:extLst>
                    <a:ext uri="{9D8B030D-6E8A-4147-A177-3AD203B41FA5}">
                      <a16:colId xmlns:a16="http://schemas.microsoft.com/office/drawing/2014/main" val="3492431519"/>
                    </a:ext>
                  </a:extLst>
                </a:gridCol>
              </a:tblGrid>
              <a:tr h="7073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/>
                        <a:t>Program Teams </a:t>
                      </a:r>
                    </a:p>
                    <a:p>
                      <a:pPr algn="ctr"/>
                      <a:r>
                        <a:rPr lang="en-US" sz="2000" b="0" dirty="0"/>
                        <a:t>Departments: ABE, ESL, EOA, STV Community and Contract Education</a:t>
                      </a:r>
                    </a:p>
                    <a:p>
                      <a:pPr algn="ctr"/>
                      <a:r>
                        <a:rPr lang="en-US" sz="2000" b="0" dirty="0"/>
                        <a:t>SCE Division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275531"/>
                  </a:ext>
                </a:extLst>
              </a:tr>
              <a:tr h="2970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/>
                        <a:t>Criterion Focus Groups</a:t>
                      </a:r>
                    </a:p>
                    <a:p>
                      <a:pPr algn="ctr"/>
                      <a:r>
                        <a:rPr lang="en-US" sz="2000" dirty="0"/>
                        <a:t>4: Curriculum </a:t>
                      </a:r>
                    </a:p>
                    <a:p>
                      <a:pPr algn="ctr"/>
                      <a:r>
                        <a:rPr lang="en-US" sz="2000" dirty="0"/>
                        <a:t>5: Instructional Programs </a:t>
                      </a:r>
                    </a:p>
                    <a:p>
                      <a:pPr algn="ctr"/>
                      <a:r>
                        <a:rPr lang="en-US" sz="2000" dirty="0"/>
                        <a:t>6: Use of Assessment </a:t>
                      </a:r>
                    </a:p>
                    <a:p>
                      <a:pPr algn="ctr"/>
                      <a:r>
                        <a:rPr lang="en-US" sz="2000" dirty="0"/>
                        <a:t>7: Student Support Services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0598636"/>
                  </a:ext>
                </a:extLst>
              </a:tr>
              <a:tr h="7073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/>
                        <a:t>Writing Team </a:t>
                      </a:r>
                    </a:p>
                    <a:p>
                      <a:pPr algn="ctr"/>
                      <a:r>
                        <a:rPr lang="en-US" sz="2000" dirty="0"/>
                        <a:t>Faculty, management, and classified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285687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3664AE6-4300-4119-B10A-02CA9D04B1F8}"/>
              </a:ext>
            </a:extLst>
          </p:cNvPr>
          <p:cNvSpPr/>
          <p:nvPr/>
        </p:nvSpPr>
        <p:spPr>
          <a:xfrm>
            <a:off x="4037416" y="2379787"/>
            <a:ext cx="436099" cy="39389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76A30-7733-4AAF-B6B9-5B486CE10A6F}"/>
              </a:ext>
            </a:extLst>
          </p:cNvPr>
          <p:cNvSpPr/>
          <p:nvPr/>
        </p:nvSpPr>
        <p:spPr>
          <a:xfrm>
            <a:off x="4037416" y="3723251"/>
            <a:ext cx="436099" cy="39389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DA2912-93EC-4D0D-A5C7-98748CB5A529}"/>
              </a:ext>
            </a:extLst>
          </p:cNvPr>
          <p:cNvSpPr/>
          <p:nvPr/>
        </p:nvSpPr>
        <p:spPr>
          <a:xfrm>
            <a:off x="4037415" y="5186118"/>
            <a:ext cx="436099" cy="39389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9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7B395-8DDC-4DDD-9BAB-89D6DEC97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Faculty Leadership in WASC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F7A8981-B4C6-49B7-AE35-3008670CD3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159714"/>
              </p:ext>
            </p:extLst>
          </p:nvPr>
        </p:nvGraphicFramePr>
        <p:xfrm>
          <a:off x="677863" y="1232452"/>
          <a:ext cx="8596312" cy="480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7250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F92A-4CFE-4E88-A00D-8251ADD6F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School-wide Learner Outcomes &amp; ILOs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216CB0-DAFD-4389-A127-D6DA4B7490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7212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1077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C84DC7-DD10-4E7F-84B9-201E2BCC1D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17" y="1139483"/>
            <a:ext cx="8707901" cy="5106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EF61D4-970C-40E5-A1D1-48E7BF49C731}"/>
              </a:ext>
            </a:extLst>
          </p:cNvPr>
          <p:cNvSpPr txBox="1"/>
          <p:nvPr/>
        </p:nvSpPr>
        <p:spPr>
          <a:xfrm>
            <a:off x="689317" y="414690"/>
            <a:ext cx="8707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Assessment Schedule Based on ILO Vote </a:t>
            </a:r>
          </a:p>
        </p:txBody>
      </p:sp>
    </p:spTree>
    <p:extLst>
      <p:ext uri="{BB962C8B-B14F-4D97-AF65-F5344CB8AC3E}">
        <p14:creationId xmlns:p14="http://schemas.microsoft.com/office/powerpoint/2010/main" val="14464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A761A3-3478-4EEB-9540-6266058BD9E1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56" t="7489" r="8139" b="35311"/>
          <a:stretch/>
        </p:blipFill>
        <p:spPr bwMode="auto">
          <a:xfrm>
            <a:off x="342955" y="256980"/>
            <a:ext cx="8364817" cy="6344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77F2E9-6685-4704-996E-4B2A7C1C5423}"/>
              </a:ext>
            </a:extLst>
          </p:cNvPr>
          <p:cNvSpPr txBox="1"/>
          <p:nvPr/>
        </p:nvSpPr>
        <p:spPr>
          <a:xfrm>
            <a:off x="8507903" y="1556329"/>
            <a:ext cx="2968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Example of ILO Mapped to  SLO  </a:t>
            </a:r>
          </a:p>
        </p:txBody>
      </p:sp>
    </p:spTree>
    <p:extLst>
      <p:ext uri="{BB962C8B-B14F-4D97-AF65-F5344CB8AC3E}">
        <p14:creationId xmlns:p14="http://schemas.microsoft.com/office/powerpoint/2010/main" val="1495205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2061" y="1662385"/>
            <a:ext cx="11297287" cy="4624891"/>
            <a:chOff x="15" y="3383"/>
            <a:chExt cx="7182934" cy="2061166"/>
          </a:xfrm>
        </p:grpSpPr>
        <p:grpSp>
          <p:nvGrpSpPr>
            <p:cNvPr id="5" name="Group 4"/>
            <p:cNvGrpSpPr/>
            <p:nvPr/>
          </p:nvGrpSpPr>
          <p:grpSpPr>
            <a:xfrm>
              <a:off x="520860" y="231494"/>
              <a:ext cx="5324009" cy="1583686"/>
              <a:chOff x="0" y="0"/>
              <a:chExt cx="5324009" cy="1583686"/>
            </a:xfrm>
          </p:grpSpPr>
          <p:sp>
            <p:nvSpPr>
              <p:cNvPr id="49" name="Right Arrow 48"/>
              <p:cNvSpPr>
                <a:spLocks noChangeArrowheads="1"/>
              </p:cNvSpPr>
              <p:nvPr/>
            </p:nvSpPr>
            <p:spPr bwMode="auto">
              <a:xfrm>
                <a:off x="138896" y="0"/>
                <a:ext cx="1137920" cy="167005"/>
              </a:xfrm>
              <a:prstGeom prst="rightArrow">
                <a:avLst>
                  <a:gd name="adj1" fmla="val 50000"/>
                  <a:gd name="adj2" fmla="val 170342"/>
                </a:avLst>
              </a:prstGeom>
              <a:solidFill>
                <a:srgbClr val="800000"/>
              </a:solidFill>
              <a:ln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rot="0" vert="horz" wrap="square" lIns="36576" tIns="36576" rIns="36576" bIns="36576" anchor="t" anchorCtr="0" upright="1">
                <a:noAutofit/>
              </a:bodyPr>
              <a:lstStyle/>
              <a:p>
                <a:endParaRPr lang="en-US" sz="1200"/>
              </a:p>
            </p:txBody>
          </p:sp>
          <p:sp>
            <p:nvSpPr>
              <p:cNvPr id="50" name="Right Arrow 49"/>
              <p:cNvSpPr>
                <a:spLocks noChangeArrowheads="1"/>
              </p:cNvSpPr>
              <p:nvPr/>
            </p:nvSpPr>
            <p:spPr bwMode="auto">
              <a:xfrm>
                <a:off x="1517186" y="1409347"/>
                <a:ext cx="1137920" cy="167005"/>
              </a:xfrm>
              <a:prstGeom prst="rightArrow">
                <a:avLst>
                  <a:gd name="adj1" fmla="val 50000"/>
                  <a:gd name="adj2" fmla="val 170342"/>
                </a:avLst>
              </a:prstGeom>
              <a:pattFill prst="pct70">
                <a:fgClr>
                  <a:srgbClr val="800000"/>
                </a:fgClr>
                <a:bgClr>
                  <a:schemeClr val="bg1"/>
                </a:bgClr>
              </a:pattFill>
              <a:ln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rot="0" vert="horz" wrap="square" lIns="36576" tIns="36576" rIns="36576" bIns="36576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200" kern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1" name="Right Arrow 50"/>
              <p:cNvSpPr>
                <a:spLocks noChangeArrowheads="1"/>
              </p:cNvSpPr>
              <p:nvPr/>
            </p:nvSpPr>
            <p:spPr bwMode="auto">
              <a:xfrm>
                <a:off x="2892666" y="1416681"/>
                <a:ext cx="1137920" cy="167005"/>
              </a:xfrm>
              <a:prstGeom prst="rightArrow">
                <a:avLst>
                  <a:gd name="adj1" fmla="val 50000"/>
                  <a:gd name="adj2" fmla="val 170342"/>
                </a:avLst>
              </a:prstGeom>
              <a:noFill/>
              <a:ln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rot="0" vert="horz" wrap="square" lIns="36576" tIns="36576" rIns="36576" bIns="36576" anchor="t" anchorCtr="0" upright="1">
                <a:noAutofit/>
              </a:bodyPr>
              <a:lstStyle/>
              <a:p>
                <a:endParaRPr lang="en-US" sz="1200"/>
              </a:p>
            </p:txBody>
          </p:sp>
          <p:sp>
            <p:nvSpPr>
              <p:cNvPr id="52" name="Right Arrow 51"/>
              <p:cNvSpPr>
                <a:spLocks noChangeArrowheads="1"/>
              </p:cNvSpPr>
              <p:nvPr/>
            </p:nvSpPr>
            <p:spPr bwMode="auto">
              <a:xfrm>
                <a:off x="4186089" y="1416681"/>
                <a:ext cx="1137920" cy="167005"/>
              </a:xfrm>
              <a:prstGeom prst="rightArrow">
                <a:avLst>
                  <a:gd name="adj1" fmla="val 50000"/>
                  <a:gd name="adj2" fmla="val 170342"/>
                </a:avLst>
              </a:prstGeom>
              <a:noFill/>
              <a:ln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rot="0" vert="horz" wrap="square" lIns="36576" tIns="36576" rIns="36576" bIns="36576" anchor="t" anchorCtr="0" upright="1">
                <a:noAutofit/>
              </a:bodyPr>
              <a:lstStyle/>
              <a:p>
                <a:endParaRPr lang="en-US" sz="1200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0" y="576846"/>
                <a:ext cx="5310804" cy="535760"/>
                <a:chOff x="0" y="61772"/>
                <a:chExt cx="5310804" cy="535760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0" y="208344"/>
                  <a:ext cx="5310804" cy="206174"/>
                  <a:chOff x="0" y="0"/>
                  <a:chExt cx="5310804" cy="206174"/>
                </a:xfrm>
              </p:grpSpPr>
              <p:sp>
                <p:nvSpPr>
                  <p:cNvPr id="57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4091650" y="5787"/>
                    <a:ext cx="1219154" cy="171432"/>
                  </a:xfrm>
                  <a:prstGeom prst="leftArrow">
                    <a:avLst>
                      <a:gd name="adj1" fmla="val 50000"/>
                      <a:gd name="adj2" fmla="val 177830"/>
                    </a:avLst>
                  </a:prstGeom>
                  <a:solidFill>
                    <a:srgbClr val="800000"/>
                  </a:solidFill>
                  <a:ln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CCCCCC"/>
                          </a:outerShdw>
                        </a:effectLst>
                      </a14:hiddenEffects>
                    </a:ext>
                  </a:extLst>
                </p:spPr>
                <p:txBody>
                  <a:bodyPr rot="0" vert="horz" wrap="square" lIns="36576" tIns="36576" rIns="36576" bIns="36576" anchor="t" anchorCtr="0" upright="1">
                    <a:noAutofit/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8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2760562" y="0"/>
                    <a:ext cx="1219154" cy="171432"/>
                  </a:xfrm>
                  <a:prstGeom prst="leftArrow">
                    <a:avLst>
                      <a:gd name="adj1" fmla="val 50000"/>
                      <a:gd name="adj2" fmla="val 177830"/>
                    </a:avLst>
                  </a:prstGeom>
                  <a:solidFill>
                    <a:srgbClr val="800000"/>
                  </a:solidFill>
                  <a:ln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CCCCCC"/>
                          </a:outerShdw>
                        </a:effectLst>
                      </a14:hiddenEffects>
                    </a:ext>
                  </a:extLst>
                </p:spPr>
                <p:txBody>
                  <a:bodyPr rot="0" vert="horz" wrap="square" lIns="36576" tIns="36576" rIns="36576" bIns="36576" anchor="t" anchorCtr="0" upright="1">
                    <a:noAutofit/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59" name="Left Arrow 58"/>
                  <p:cNvSpPr>
                    <a:spLocks noChangeArrowheads="1"/>
                  </p:cNvSpPr>
                  <p:nvPr/>
                </p:nvSpPr>
                <p:spPr bwMode="auto">
                  <a:xfrm>
                    <a:off x="1406324" y="28937"/>
                    <a:ext cx="1219200" cy="171450"/>
                  </a:xfrm>
                  <a:prstGeom prst="leftArrow">
                    <a:avLst>
                      <a:gd name="adj1" fmla="val 50000"/>
                      <a:gd name="adj2" fmla="val 177778"/>
                    </a:avLst>
                  </a:prstGeom>
                  <a:solidFill>
                    <a:srgbClr val="800000"/>
                  </a:solidFill>
                  <a:ln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rot="0" vert="horz" wrap="square" lIns="36576" tIns="36576" rIns="36576" bIns="36576" anchor="t" anchorCtr="0" upright="1">
                    <a:noAutofit/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60" name="Left Arrow 5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4724"/>
                    <a:ext cx="1219200" cy="171450"/>
                  </a:xfrm>
                  <a:prstGeom prst="leftArrow">
                    <a:avLst>
                      <a:gd name="adj1" fmla="val 50000"/>
                      <a:gd name="adj2" fmla="val 177778"/>
                    </a:avLst>
                  </a:prstGeom>
                  <a:solidFill>
                    <a:srgbClr val="800000"/>
                  </a:solidFill>
                  <a:ln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CCCCCC"/>
                          </a:outerShdw>
                        </a:effectLst>
                      </a14:hiddenEffects>
                    </a:ext>
                  </a:extLst>
                </p:spPr>
                <p:txBody>
                  <a:bodyPr rot="0" vert="horz" wrap="square" lIns="36576" tIns="36576" rIns="36576" bIns="36576" anchor="t" anchorCtr="0" upright="1">
                    <a:noAutofit/>
                  </a:bodyPr>
                  <a:lstStyle/>
                  <a:p>
                    <a:endParaRPr lang="en-US" sz="1200"/>
                  </a:p>
                </p:txBody>
              </p:sp>
            </p:grpSp>
            <p:sp>
              <p:nvSpPr>
                <p:cNvPr id="5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76151" y="61772"/>
                  <a:ext cx="1270635" cy="3022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dk1">
                          <a:lumMod val="0"/>
                          <a:lumOff val="0"/>
                        </a:schemeClr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pPr marL="73025" marR="73025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4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Finalize Self-Study Report Draft</a:t>
                  </a:r>
                </a:p>
              </p:txBody>
            </p:sp>
            <p:sp>
              <p:nvSpPr>
                <p:cNvPr id="56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314866" y="398777"/>
                  <a:ext cx="1148080" cy="1987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dk1">
                          <a:lumMod val="0"/>
                          <a:lumOff val="0"/>
                        </a:schemeClr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pPr marL="71755" marR="71755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4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December 15, 2017</a:t>
                  </a:r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15" y="3383"/>
              <a:ext cx="7182934" cy="2061166"/>
              <a:chOff x="15" y="3383"/>
              <a:chExt cx="7182934" cy="206116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5" y="3383"/>
                <a:ext cx="7182934" cy="2061166"/>
                <a:chOff x="15" y="3383"/>
                <a:chExt cx="7182934" cy="2061166"/>
              </a:xfrm>
            </p:grpSpPr>
            <p:grpSp>
              <p:nvGrpSpPr>
                <p:cNvPr id="16" name="Group 15"/>
                <p:cNvGrpSpPr>
                  <a:grpSpLocks/>
                </p:cNvGrpSpPr>
                <p:nvPr/>
              </p:nvGrpSpPr>
              <p:grpSpPr bwMode="auto">
                <a:xfrm>
                  <a:off x="480717" y="3383"/>
                  <a:ext cx="6099266" cy="1043143"/>
                  <a:chOff x="1110781" y="1122956"/>
                  <a:chExt cx="60995" cy="10438"/>
                </a:xfrm>
              </p:grpSpPr>
              <p:sp>
                <p:nvSpPr>
                  <p:cNvPr id="34" name="AutoShape 4"/>
                  <p:cNvSpPr>
                    <a:spLocks noChangeArrowheads="1"/>
                  </p:cNvSpPr>
                  <p:nvPr/>
                </p:nvSpPr>
                <p:spPr bwMode="auto">
                  <a:xfrm>
                    <a:off x="1166805" y="1126657"/>
                    <a:ext cx="4971" cy="6737"/>
                  </a:xfrm>
                  <a:prstGeom prst="curvedLeftArrow">
                    <a:avLst>
                      <a:gd name="adj1" fmla="val 27105"/>
                      <a:gd name="adj2" fmla="val 54210"/>
                      <a:gd name="adj3" fmla="val 33333"/>
                    </a:avLst>
                  </a:prstGeom>
                  <a:solidFill>
                    <a:srgbClr val="800000"/>
                  </a:solidFill>
                  <a:ln w="25400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CCCCCC"/>
                          </a:outerShdw>
                        </a:effectLst>
                      </a14:hiddenEffects>
                    </a:ext>
                  </a:extLst>
                </p:spPr>
                <p:txBody>
                  <a:bodyPr rot="0" vert="horz" wrap="square" lIns="36576" tIns="36576" rIns="36576" bIns="36576" anchor="t" anchorCtr="0" upright="1">
                    <a:noAutofit/>
                  </a:bodyPr>
                  <a:lstStyle/>
                  <a:p>
                    <a:endParaRPr lang="en-US" sz="1200"/>
                  </a:p>
                </p:txBody>
              </p:sp>
              <p:grpSp>
                <p:nvGrpSpPr>
                  <p:cNvPr id="35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110781" y="1122956"/>
                    <a:ext cx="53521" cy="5763"/>
                    <a:chOff x="1110781" y="1122982"/>
                    <a:chExt cx="53521" cy="5762"/>
                  </a:xfrm>
                </p:grpSpPr>
                <p:grpSp>
                  <p:nvGrpSpPr>
                    <p:cNvPr id="36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10781" y="1122993"/>
                      <a:ext cx="26473" cy="5751"/>
                      <a:chOff x="1110824" y="1123216"/>
                      <a:chExt cx="26473" cy="5751"/>
                    </a:xfrm>
                  </p:grpSpPr>
                  <p:sp>
                    <p:nvSpPr>
                      <p:cNvPr id="44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10824" y="1123945"/>
                        <a:ext cx="10585" cy="1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dk1">
                                <a:lumMod val="0"/>
                                <a:lumOff val="0"/>
                              </a:schemeClr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/>
                          </a14:hiddenEffects>
                        </a:ext>
                      </a:extLst>
                    </p:spPr>
                    <p:txBody>
                      <a:bodyPr rot="0" vert="horz" wrap="square" lIns="36576" tIns="36576" rIns="36576" bIns="36576" anchor="t" anchorCtr="0" upright="1">
                        <a:noAutofit/>
                      </a:bodyPr>
                      <a:lstStyle/>
                      <a:p>
                        <a:pPr marL="73025" marR="73025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kern="1400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Times New Roman" panose="02020603050405020304" pitchFamily="18" charset="0"/>
                          </a:rPr>
                          <a:t>Kick-off Event</a:t>
                        </a:r>
                        <a:endParaRPr lang="en-US" sz="12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5" name="Text Box 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11182" y="1127320"/>
                        <a:ext cx="10973" cy="1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dk1">
                                <a:lumMod val="0"/>
                                <a:lumOff val="0"/>
                              </a:schemeClr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/>
                          </a14:hiddenEffects>
                        </a:ext>
                      </a:extLst>
                    </p:spPr>
                    <p:txBody>
                      <a:bodyPr rot="0" vert="horz" wrap="square" lIns="36576" tIns="36576" rIns="36576" bIns="36576" anchor="t" anchorCtr="0" upright="1">
                        <a:noAutofit/>
                      </a:bodyPr>
                      <a:lstStyle/>
                      <a:p>
                        <a:pPr marL="71755" marR="71755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kern="14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</a:rPr>
                          <a:t>September 2, 2016</a:t>
                        </a:r>
                      </a:p>
                    </p:txBody>
                  </p:sp>
                  <p:sp>
                    <p:nvSpPr>
                      <p:cNvPr id="46" name="AutoShap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5916" y="1125482"/>
                        <a:ext cx="11381" cy="1670"/>
                      </a:xfrm>
                      <a:prstGeom prst="rightArrow">
                        <a:avLst>
                          <a:gd name="adj1" fmla="val 50000"/>
                          <a:gd name="adj2" fmla="val 170374"/>
                        </a:avLst>
                      </a:prstGeom>
                      <a:solidFill>
                        <a:srgbClr val="800000"/>
                      </a:solidFill>
                      <a:ln w="25400">
                        <a:solidFill>
                          <a:schemeClr val="dk1">
                            <a:lumMod val="0"/>
                            <a:lumOff val="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CCCCC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0" vert="horz" wrap="square" lIns="36576" tIns="36576" rIns="36576" bIns="36576" anchor="t" anchorCtr="0" upright="1">
                        <a:noAutofit/>
                      </a:bodyPr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7" name="Text Box 1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23587" y="1127209"/>
                        <a:ext cx="12052" cy="1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dk1">
                                <a:lumMod val="0"/>
                                <a:lumOff val="0"/>
                              </a:schemeClr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/>
                          </a14:hiddenEffects>
                        </a:ext>
                      </a:extLst>
                    </p:spPr>
                    <p:txBody>
                      <a:bodyPr rot="0" vert="horz" wrap="square" lIns="36576" tIns="36576" rIns="36576" bIns="36576" anchor="t" anchorCtr="0" upright="1">
                        <a:noAutofit/>
                      </a:bodyPr>
                      <a:lstStyle/>
                      <a:p>
                        <a:pPr marL="71755" marR="71755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kern="14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</a:rPr>
                          <a:t>September 26, 2016</a:t>
                        </a:r>
                      </a:p>
                    </p:txBody>
                  </p:sp>
                  <p:sp>
                    <p:nvSpPr>
                      <p:cNvPr id="48" name="Text Box 1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24236" y="1123216"/>
                        <a:ext cx="10585" cy="3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dk1">
                                <a:lumMod val="0"/>
                                <a:lumOff val="0"/>
                              </a:schemeClr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/>
                          </a14:hiddenEffects>
                        </a:ext>
                      </a:extLst>
                    </p:spPr>
                    <p:txBody>
                      <a:bodyPr rot="0" vert="horz" wrap="square" lIns="36576" tIns="36576" rIns="36576" bIns="36576" anchor="t" anchorCtr="0" upright="1">
                        <a:noAutofit/>
                      </a:bodyPr>
                      <a:lstStyle/>
                      <a:p>
                        <a:pPr marL="73025" marR="73025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kern="14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</a:rPr>
                          <a:t>Program Teams begin to meet </a:t>
                        </a:r>
                      </a:p>
                    </p:txBody>
                  </p:sp>
                </p:grpSp>
                <p:grpSp>
                  <p:nvGrpSpPr>
                    <p:cNvPr id="37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37878" y="1122982"/>
                      <a:ext cx="26424" cy="5742"/>
                      <a:chOff x="1137922" y="1123204"/>
                      <a:chExt cx="26424" cy="5742"/>
                    </a:xfrm>
                  </p:grpSpPr>
                  <p:sp>
                    <p:nvSpPr>
                      <p:cNvPr id="38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39708" y="1125482"/>
                        <a:ext cx="11381" cy="1670"/>
                      </a:xfrm>
                      <a:prstGeom prst="rightArrow">
                        <a:avLst>
                          <a:gd name="adj1" fmla="val 50000"/>
                          <a:gd name="adj2" fmla="val 170374"/>
                        </a:avLst>
                      </a:prstGeom>
                      <a:solidFill>
                        <a:srgbClr val="800000"/>
                      </a:solidFill>
                      <a:ln w="25400">
                        <a:solidFill>
                          <a:schemeClr val="dk1">
                            <a:lumMod val="0"/>
                            <a:lumOff val="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CCCCC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0" vert="horz" wrap="square" lIns="36576" tIns="36576" rIns="36576" bIns="36576" anchor="t" anchorCtr="0" upright="1">
                        <a:noAutofit/>
                      </a:bodyPr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39" name="AutoShap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2966" y="1125482"/>
                        <a:ext cx="11380" cy="1670"/>
                      </a:xfrm>
                      <a:prstGeom prst="rightArrow">
                        <a:avLst>
                          <a:gd name="adj1" fmla="val 50000"/>
                          <a:gd name="adj2" fmla="val 170359"/>
                        </a:avLst>
                      </a:prstGeom>
                      <a:solidFill>
                        <a:srgbClr val="800000"/>
                      </a:solidFill>
                      <a:ln w="25400">
                        <a:solidFill>
                          <a:schemeClr val="dk1">
                            <a:lumMod val="0"/>
                            <a:lumOff val="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CCCCC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0" vert="horz" wrap="square" lIns="36576" tIns="36576" rIns="36576" bIns="36576" anchor="t" anchorCtr="0" upright="1">
                        <a:noAutofit/>
                      </a:bodyPr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40" name="Text Box 1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51520" y="1127029"/>
                        <a:ext cx="10972" cy="1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dk1">
                                <a:lumMod val="0"/>
                                <a:lumOff val="0"/>
                              </a:schemeClr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/>
                          </a14:hiddenEffects>
                        </a:ext>
                      </a:extLst>
                    </p:spPr>
                    <p:txBody>
                      <a:bodyPr rot="0" vert="horz" wrap="square" lIns="36576" tIns="36576" rIns="36576" bIns="36576" anchor="t" anchorCtr="0" upright="1">
                        <a:noAutofit/>
                      </a:bodyPr>
                      <a:lstStyle/>
                      <a:p>
                        <a:pPr marL="71755" marR="71755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kern="14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</a:rPr>
                          <a:t>November 4, 2016</a:t>
                        </a:r>
                      </a:p>
                    </p:txBody>
                  </p:sp>
                  <p:sp>
                    <p:nvSpPr>
                      <p:cNvPr id="41" name="Text Box 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38693" y="1127208"/>
                        <a:ext cx="10973" cy="1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dk1">
                                <a:lumMod val="0"/>
                                <a:lumOff val="0"/>
                              </a:schemeClr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/>
                          </a14:hiddenEffects>
                        </a:ext>
                      </a:extLst>
                    </p:spPr>
                    <p:txBody>
                      <a:bodyPr rot="0" vert="horz" wrap="square" lIns="36576" tIns="36576" rIns="36576" bIns="36576" anchor="t" anchorCtr="0" upright="1">
                        <a:noAutofit/>
                      </a:bodyPr>
                      <a:lstStyle/>
                      <a:p>
                        <a:pPr marL="71755" marR="71755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200" kern="14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</a:rPr>
                          <a:t>October 18, 2016</a:t>
                        </a:r>
                      </a:p>
                    </p:txBody>
                  </p:sp>
                  <p:sp>
                    <p:nvSpPr>
                      <p:cNvPr id="42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37922" y="1123204"/>
                        <a:ext cx="10585" cy="3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dk1">
                                <a:lumMod val="0"/>
                                <a:lumOff val="0"/>
                              </a:schemeClr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/>
                          </a14:hiddenEffects>
                        </a:ext>
                      </a:extLst>
                    </p:spPr>
                    <p:txBody>
                      <a:bodyPr rot="0" vert="horz" wrap="square" lIns="36576" tIns="36576" rIns="36576" bIns="36576" anchor="t" anchorCtr="0" upright="1">
                        <a:noAutofit/>
                      </a:bodyPr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600"/>
                          </a:spcAft>
                        </a:pPr>
                        <a:r>
                          <a:rPr lang="en-US" sz="1200" kern="14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</a:rPr>
                          <a:t>Criterion Focus Group Chair Training</a:t>
                        </a:r>
                      </a:p>
                    </p:txBody>
                  </p:sp>
                  <p:sp>
                    <p:nvSpPr>
                      <p:cNvPr id="43" name="Text Box 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51971" y="1123444"/>
                        <a:ext cx="10585" cy="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dk1">
                                <a:lumMod val="0"/>
                                <a:lumOff val="0"/>
                              </a:schemeClr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/>
                          </a14:hiddenEffects>
                        </a:ext>
                      </a:extLst>
                    </p:spPr>
                    <p:txBody>
                      <a:bodyPr rot="0" vert="horz" wrap="square" lIns="36576" tIns="36576" rIns="36576" bIns="36576" anchor="t" anchorCtr="0" upright="1">
                        <a:noAutofit/>
                      </a:bodyPr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600"/>
                          </a:spcAft>
                        </a:pPr>
                        <a:r>
                          <a:rPr lang="en-US" sz="1200" kern="14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</a:rPr>
                          <a:t>SCE Advisory Group Retreat</a:t>
                        </a:r>
                      </a:p>
                    </p:txBody>
                  </p:sp>
                </p:grpSp>
              </p:grp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15" y="1047424"/>
                  <a:ext cx="7182934" cy="1017125"/>
                  <a:chOff x="15" y="-85"/>
                  <a:chExt cx="7182934" cy="1017125"/>
                </a:xfrm>
              </p:grpSpPr>
              <p:grpSp>
                <p:nvGrpSpPr>
                  <p:cNvPr id="18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15" y="-85"/>
                    <a:ext cx="1599981" cy="889368"/>
                    <a:chOff x="1107636" y="1134928"/>
                    <a:chExt cx="15999" cy="8895"/>
                  </a:xfrm>
                </p:grpSpPr>
                <p:sp>
                  <p:nvSpPr>
                    <p:cNvPr id="31" name="AutoShap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07636" y="1134928"/>
                      <a:ext cx="3581" cy="7295"/>
                    </a:xfrm>
                    <a:prstGeom prst="curvedRightArrow">
                      <a:avLst>
                        <a:gd name="adj1" fmla="val 40743"/>
                        <a:gd name="adj2" fmla="val 81486"/>
                        <a:gd name="adj3" fmla="val 33333"/>
                      </a:avLst>
                    </a:prstGeom>
                    <a:solidFill>
                      <a:srgbClr val="800000"/>
                    </a:solidFill>
                    <a:ln w="25400">
                      <a:solidFill>
                        <a:schemeClr val="dk1">
                          <a:lumMod val="0"/>
                          <a:lumOff val="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CCCCCC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36576" tIns="36576" rIns="36576" bIns="36576" anchor="t" anchorCtr="0" upright="1">
                      <a:noAutofit/>
                    </a:bodyPr>
                    <a:lstStyle/>
                    <a:p>
                      <a:endParaRPr lang="en-US" sz="1200"/>
                    </a:p>
                  </p:txBody>
                </p:sp>
                <p:sp>
                  <p:nvSpPr>
                    <p:cNvPr id="32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11955" y="1142153"/>
                      <a:ext cx="10973" cy="16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dk1">
                              <a:lumMod val="0"/>
                              <a:lumOff val="0"/>
                            </a:schemeClr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rot="0" vert="horz" wrap="square" lIns="36576" tIns="36576" rIns="36576" bIns="36576" anchor="t" anchorCtr="0" upright="1">
                      <a:noAutofit/>
                    </a:bodyPr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January 23, 2018</a:t>
                      </a:r>
                    </a:p>
                  </p:txBody>
                </p:sp>
                <p:sp>
                  <p:nvSpPr>
                    <p:cNvPr id="33" name="Text Box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8969" y="1139201"/>
                      <a:ext cx="14666" cy="30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dk1">
                              <a:lumMod val="0"/>
                              <a:lumOff val="0"/>
                            </a:schemeClr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rot="0" vert="horz" wrap="square" lIns="36576" tIns="36576" rIns="36576" bIns="36576" anchor="t" anchorCtr="0" upright="1">
                      <a:noAutofit/>
                    </a:bodyPr>
                    <a:lstStyle/>
                    <a:p>
                      <a:pPr marL="73025" marR="7302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Submit Self-Study Report Draft to Mt. SAC Board</a:t>
                      </a:r>
                    </a:p>
                  </p:txBody>
                </p:sp>
              </p:grp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665657" y="226465"/>
                    <a:ext cx="6517292" cy="790575"/>
                    <a:chOff x="23262" y="122293"/>
                    <a:chExt cx="6517292" cy="790575"/>
                  </a:xfrm>
                </p:grpSpPr>
                <p:sp>
                  <p:nvSpPr>
                    <p:cNvPr id="20" name="Right Arrow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62" y="477043"/>
                      <a:ext cx="1137920" cy="167005"/>
                    </a:xfrm>
                    <a:prstGeom prst="rightArrow">
                      <a:avLst>
                        <a:gd name="adj1" fmla="val 50000"/>
                        <a:gd name="adj2" fmla="val 170342"/>
                      </a:avLst>
                    </a:prstGeom>
                    <a:solidFill>
                      <a:srgbClr val="800000"/>
                    </a:solidFill>
                    <a:ln w="25400">
                      <a:solidFill>
                        <a:schemeClr val="dk1">
                          <a:lumMod val="0"/>
                          <a:lumOff val="0"/>
                        </a:schemeClr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CCCCCC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0" vert="horz" wrap="square" lIns="36576" tIns="36576" rIns="36576" bIns="36576" anchor="t" anchorCtr="0" upright="1">
                      <a:noAutofit/>
                    </a:bodyPr>
                    <a:lstStyle/>
                    <a:p>
                      <a:endParaRPr lang="en-US" sz="1200"/>
                    </a:p>
                  </p:txBody>
                </p:sp>
                <p:pic>
                  <p:nvPicPr>
                    <p:cNvPr id="21" name="Picture 20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24960" y="122293"/>
                      <a:ext cx="1115594" cy="7905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</p:spPr>
                </p:pic>
                <p:grpSp>
                  <p:nvGrpSpPr>
                    <p:cNvPr id="22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9627" y="335575"/>
                      <a:ext cx="4171060" cy="497247"/>
                      <a:chOff x="1124066" y="1139941"/>
                      <a:chExt cx="41706" cy="4973"/>
                    </a:xfrm>
                  </p:grpSpPr>
                  <p:grpSp>
                    <p:nvGrpSpPr>
                      <p:cNvPr id="23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24863" y="1142819"/>
                        <a:ext cx="38057" cy="2095"/>
                        <a:chOff x="1124863" y="1142919"/>
                        <a:chExt cx="38057" cy="2094"/>
                      </a:xfrm>
                    </p:grpSpPr>
                    <p:sp>
                      <p:nvSpPr>
                        <p:cNvPr id="28" name="Text Box 4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4863" y="1143058"/>
                          <a:ext cx="11383" cy="19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dk1">
                                  <a:lumMod val="0"/>
                                  <a:lumOff val="0"/>
                                </a:schemeClr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/>
                            </a14:hiddenEffects>
                          </a:ext>
                        </a:extLst>
                      </p:spPr>
                      <p:txBody>
                        <a:bodyPr rot="0" vert="horz" wrap="square" lIns="36576" tIns="36576" rIns="36576" bIns="36576" anchor="t" anchorCtr="0" upright="1">
                          <a:noAutofit/>
                        </a:bodyPr>
                        <a:lstStyle/>
                        <a:p>
                          <a:pPr marL="71755" marR="7175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40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Times New Roman" panose="02020603050405020304" pitchFamily="18" charset="0"/>
                            </a:rPr>
                            <a:t>February 28</a:t>
                          </a:r>
                          <a:r>
                            <a:rPr lang="en-US" sz="1200" kern="14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</a:rPr>
                            <a:t>, 2018</a:t>
                          </a:r>
                        </a:p>
                      </p:txBody>
                    </p:sp>
                    <p:sp>
                      <p:nvSpPr>
                        <p:cNvPr id="29" name="Text Box 4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39250" y="1143213"/>
                          <a:ext cx="10973" cy="1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dk1">
                                  <a:lumMod val="0"/>
                                  <a:lumOff val="0"/>
                                </a:schemeClr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/>
                            </a14:hiddenEffects>
                          </a:ext>
                        </a:extLst>
                      </p:spPr>
                      <p:txBody>
                        <a:bodyPr rot="0" vert="horz" wrap="square" lIns="36576" tIns="36576" rIns="36576" bIns="36576" anchor="t" anchorCtr="0" upright="1">
                          <a:noAutofit/>
                        </a:bodyPr>
                        <a:lstStyle/>
                        <a:p>
                          <a:pPr marL="71755" marR="7175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400" dirty="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Times New Roman" panose="02020603050405020304" pitchFamily="18" charset="0"/>
                            </a:rPr>
                            <a:t>March 5</a:t>
                          </a:r>
                          <a:r>
                            <a:rPr lang="en-US" sz="1200" kern="14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</a:rPr>
                            <a:t>, 2018</a:t>
                          </a:r>
                        </a:p>
                      </p:txBody>
                    </p:sp>
                    <p:sp>
                      <p:nvSpPr>
                        <p:cNvPr id="30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1948" y="1142919"/>
                          <a:ext cx="10972" cy="1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dk1">
                                  <a:lumMod val="0"/>
                                  <a:lumOff val="0"/>
                                </a:schemeClr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/>
                            </a14:hiddenEffects>
                          </a:ext>
                        </a:extLst>
                      </p:spPr>
                      <p:txBody>
                        <a:bodyPr rot="0" vert="horz" wrap="square" lIns="36576" tIns="36576" rIns="36576" bIns="36576" anchor="t" anchorCtr="0" upright="1">
                          <a:noAutofit/>
                        </a:bodyPr>
                        <a:lstStyle/>
                        <a:p>
                          <a:pPr marL="71755" marR="7175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4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</a:rPr>
                            <a:t>April 30, 2018</a:t>
                          </a:r>
                        </a:p>
                      </p:txBody>
                    </p:sp>
                  </p:grpSp>
                  <p:grpSp>
                    <p:nvGrpSpPr>
                      <p:cNvPr id="24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24066" y="1139941"/>
                        <a:ext cx="41706" cy="2620"/>
                        <a:chOff x="1124094" y="1139833"/>
                        <a:chExt cx="41706" cy="2619"/>
                      </a:xfrm>
                    </p:grpSpPr>
                    <p:sp>
                      <p:nvSpPr>
                        <p:cNvPr id="25" name="Text Box 4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4094" y="1139833"/>
                          <a:ext cx="12016" cy="26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dk1">
                                  <a:lumMod val="0"/>
                                  <a:lumOff val="0"/>
                                </a:schemeClr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/>
                            </a14:hiddenEffects>
                          </a:ext>
                        </a:extLst>
                      </p:spPr>
                      <p:txBody>
                        <a:bodyPr rot="0" vert="horz" wrap="square" lIns="36576" tIns="36576" rIns="36576" bIns="36576" anchor="t" anchorCtr="0" upright="1">
                          <a:noAutofit/>
                        </a:bodyPr>
                        <a:lstStyle/>
                        <a:p>
                          <a:pPr marL="73025" marR="7302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4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</a:rPr>
                            <a:t>Mt. SAC Board Approval of Self-Study Report </a:t>
                          </a:r>
                        </a:p>
                      </p:txBody>
                    </p:sp>
                    <p:sp>
                      <p:nvSpPr>
                        <p:cNvPr id="26" name="Text Box 4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37742" y="1140002"/>
                          <a:ext cx="14666" cy="21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dk1">
                                  <a:lumMod val="0"/>
                                  <a:lumOff val="0"/>
                                </a:schemeClr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/>
                            </a14:hiddenEffects>
                          </a:ext>
                        </a:extLst>
                      </p:spPr>
                      <p:txBody>
                        <a:bodyPr rot="0" vert="horz" wrap="square" lIns="36576" tIns="36576" rIns="36576" bIns="36576" anchor="t" anchorCtr="0" upright="1">
                          <a:noAutofit/>
                        </a:bodyPr>
                        <a:lstStyle/>
                        <a:p>
                          <a:pPr marL="73025" marR="7302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4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</a:rPr>
                            <a:t>Submit Self-Study Report to ACS WASC</a:t>
                          </a:r>
                        </a:p>
                      </p:txBody>
                    </p:sp>
                    <p:sp>
                      <p:nvSpPr>
                        <p:cNvPr id="27" name="Text Box 5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3096" y="1140451"/>
                          <a:ext cx="12704" cy="16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dk1">
                                  <a:lumMod val="0"/>
                                  <a:lumOff val="0"/>
                                </a:schemeClr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/>
                            </a14:hiddenEffects>
                          </a:ext>
                        </a:extLst>
                      </p:spPr>
                      <p:txBody>
                        <a:bodyPr rot="0" vert="horz" wrap="square" lIns="36576" tIns="36576" rIns="36576" bIns="36576" anchor="t" anchorCtr="0" upright="1">
                          <a:noAutofit/>
                        </a:bodyPr>
                        <a:lstStyle/>
                        <a:p>
                          <a:pPr marL="73025" marR="7302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14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</a:rPr>
                            <a:t>ACS WASC Team Visit</a:t>
                          </a: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8" name="Group 7"/>
              <p:cNvGrpSpPr/>
              <p:nvPr/>
            </p:nvGrpSpPr>
            <p:grpSpPr>
              <a:xfrm>
                <a:off x="2080068" y="740865"/>
                <a:ext cx="4247952" cy="602765"/>
                <a:chOff x="89222" y="23235"/>
                <a:chExt cx="4247952" cy="602765"/>
              </a:xfrm>
            </p:grpSpPr>
            <p:sp>
              <p:nvSpPr>
                <p:cNvPr id="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529489" y="394507"/>
                  <a:ext cx="1097280" cy="2314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dk1">
                          <a:lumMod val="0"/>
                          <a:lumOff val="0"/>
                        </a:schemeClr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pPr marL="71755" marR="71755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4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April 3, 2017</a:t>
                  </a:r>
                </a:p>
              </p:txBody>
            </p:sp>
            <p:sp>
              <p:nvSpPr>
                <p:cNvPr id="1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081144" y="371149"/>
                  <a:ext cx="1256030" cy="185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dk1">
                          <a:lumMod val="0"/>
                          <a:lumOff val="0"/>
                        </a:schemeClr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200" kern="14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November 14, 2016</a:t>
                  </a: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89222" y="23235"/>
                  <a:ext cx="3941151" cy="369100"/>
                  <a:chOff x="89222" y="23235"/>
                  <a:chExt cx="3941151" cy="369100"/>
                </a:xfrm>
              </p:grpSpPr>
              <p:sp>
                <p:nvSpPr>
                  <p:cNvPr id="13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60021" y="23235"/>
                    <a:ext cx="1270352" cy="30205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dk1">
                            <a:lumMod val="0"/>
                            <a:lumOff val="0"/>
                          </a:schemeClr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rot="0" vert="horz" wrap="square" lIns="36576" tIns="36576" rIns="36576" bIns="36576" anchor="t" anchorCtr="0" upright="1">
                    <a:noAutofit/>
                  </a:bodyPr>
                  <a:lstStyle/>
                  <a:p>
                    <a:pPr marL="73025" marR="73025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Criterion Focus Groups begin to meet </a:t>
                    </a:r>
                  </a:p>
                </p:txBody>
              </p:sp>
              <p:sp>
                <p:nvSpPr>
                  <p:cNvPr id="14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61996" y="65237"/>
                    <a:ext cx="1270735" cy="3019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dk1">
                            <a:lumMod val="0"/>
                            <a:lumOff val="0"/>
                          </a:schemeClr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rot="0" vert="horz" wrap="square" lIns="36576" tIns="36576" rIns="36576" bIns="36576" anchor="t" anchorCtr="0" upright="1">
                    <a:noAutofit/>
                  </a:bodyPr>
                  <a:lstStyle/>
                  <a:p>
                    <a:pPr marL="73025" marR="73025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Teams Begin to Write Self-Study Report </a:t>
                    </a:r>
                  </a:p>
                </p:txBody>
              </p:sp>
              <p:sp>
                <p:nvSpPr>
                  <p:cNvPr id="15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222" y="90710"/>
                    <a:ext cx="1384300" cy="30162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dk1">
                            <a:lumMod val="0"/>
                            <a:lumOff val="0"/>
                          </a:schemeClr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rot="0" vert="horz" wrap="square" lIns="36576" tIns="36576" rIns="36576" bIns="36576" anchor="t" anchorCtr="0" upright="1">
                    <a:noAutofit/>
                  </a:bodyPr>
                  <a:lstStyle/>
                  <a:p>
                    <a:pPr marL="73025" marR="73025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Finish Self-Study Report Draft  &amp; Circulate</a:t>
                    </a:r>
                  </a:p>
                </p:txBody>
              </p:sp>
            </p:grpSp>
            <p:sp>
              <p:nvSpPr>
                <p:cNvPr id="1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74480" y="427245"/>
                  <a:ext cx="1148080" cy="1987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dk1">
                          <a:lumMod val="0"/>
                          <a:lumOff val="0"/>
                        </a:schemeClr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pPr marL="71755" marR="71755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kern="14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November 3, 2017</a:t>
                  </a:r>
                </a:p>
              </p:txBody>
            </p:sp>
          </p:grpSp>
        </p:grpSp>
      </p:grpSp>
      <p:sp>
        <p:nvSpPr>
          <p:cNvPr id="61" name="Rectangle 60"/>
          <p:cNvSpPr/>
          <p:nvPr/>
        </p:nvSpPr>
        <p:spPr>
          <a:xfrm>
            <a:off x="2567709" y="794372"/>
            <a:ext cx="65485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000" kern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 the Road to Accreditation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352697" y="353074"/>
            <a:ext cx="11495314" cy="6230983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99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327A6-CCBC-4EE9-822E-2326661C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152F0-A0C1-40CD-9AA7-DF4C67698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ACS Website: </a:t>
            </a:r>
            <a:r>
              <a:rPr lang="en-US" dirty="0">
                <a:hlinkClick r:id="rId2"/>
              </a:rPr>
              <a:t>www.acswasc.org</a:t>
            </a:r>
            <a:r>
              <a:rPr lang="en-US" dirty="0"/>
              <a:t> </a:t>
            </a:r>
          </a:p>
          <a:p>
            <a:r>
              <a:rPr lang="en-US" dirty="0"/>
              <a:t>NOCE Self-Study Report: </a:t>
            </a:r>
            <a:r>
              <a:rPr lang="en-US" u="sng" dirty="0">
                <a:hlinkClick r:id="rId3"/>
              </a:rPr>
              <a:t>https://noce.edu/application/files/6814/8893/0530/2017_SCE_WASC_Report.jpg</a:t>
            </a:r>
            <a:endParaRPr lang="en-US" dirty="0"/>
          </a:p>
          <a:p>
            <a:r>
              <a:rPr lang="en-US" dirty="0"/>
              <a:t> MT. SAC self-study report </a:t>
            </a:r>
            <a:r>
              <a:rPr lang="en-US" dirty="0">
                <a:hlinkClick r:id="rId4"/>
              </a:rPr>
              <a:t>Mt. SAC SCE Self-Study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87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E92D4-A50F-44A1-9BF2-73C9EDDB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99" y="410674"/>
            <a:ext cx="11293634" cy="1065430"/>
          </a:xfrm>
        </p:spPr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5AF62-C102-43D5-AE99-1D4FCA9E9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998" y="1601366"/>
            <a:ext cx="11293635" cy="4080977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Valentina </a:t>
            </a:r>
            <a:r>
              <a:rPr lang="en-US" dirty="0" err="1">
                <a:solidFill>
                  <a:schemeClr val="tx1"/>
                </a:solidFill>
              </a:rPr>
              <a:t>Purtell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hlinkClick r:id="rId2"/>
              </a:rPr>
              <a:t>vpurtell@noce.edu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L.E. </a:t>
            </a:r>
            <a:r>
              <a:rPr lang="en-US" dirty="0" err="1">
                <a:solidFill>
                  <a:schemeClr val="tx1"/>
                </a:solidFill>
              </a:rPr>
              <a:t>Foisia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hlinkClick r:id="rId3"/>
              </a:rPr>
              <a:t>lfoisia@mtsac.edu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Madelyn Arballo,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marballo@mtsac.edu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John Freitas, </a:t>
            </a:r>
            <a:r>
              <a:rPr lang="en-US" dirty="0">
                <a:hlinkClick r:id="rId5"/>
              </a:rPr>
              <a:t>freitaje@lacitycollege.edu</a:t>
            </a:r>
            <a:endParaRPr lang="en-US" dirty="0"/>
          </a:p>
          <a:p>
            <a:endParaRPr lang="en-US" dirty="0"/>
          </a:p>
          <a:p>
            <a:pPr algn="ctr"/>
            <a:endParaRPr lang="en-US" sz="4400" dirty="0">
              <a:solidFill>
                <a:schemeClr val="tx1"/>
              </a:solidFill>
            </a:endParaRP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8973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752" y="751072"/>
            <a:ext cx="7886700" cy="88478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Why WASC?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859890"/>
              </p:ext>
            </p:extLst>
          </p:nvPr>
        </p:nvGraphicFramePr>
        <p:xfrm>
          <a:off x="1340341" y="1968370"/>
          <a:ext cx="8135522" cy="4018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643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5" y="839789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WASC Accreditation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43" y="1901971"/>
            <a:ext cx="8596668" cy="4120138"/>
          </a:xfrm>
        </p:spPr>
        <p:txBody>
          <a:bodyPr/>
          <a:lstStyle/>
          <a:p>
            <a:r>
              <a:rPr lang="en-US" sz="2800" dirty="0"/>
              <a:t>School self-evaluation based on school’s mission, Institutional Level Outcomes, and WASC criteria resulting in the writing of a Self-Study Report</a:t>
            </a:r>
          </a:p>
          <a:p>
            <a:r>
              <a:rPr lang="en-US" sz="2800" dirty="0"/>
              <a:t>Peer review accomplished by a 3 ½ day visit by a committee  </a:t>
            </a:r>
          </a:p>
          <a:p>
            <a:r>
              <a:rPr lang="en-US" sz="2800" dirty="0"/>
              <a:t>Implementation of the schoolwide Action Plan that addresses key issues identified by the school and Visiting Committee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4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683DB2-7079-47ED-AEC9-F423DB9B18D1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825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0" y="280854"/>
            <a:ext cx="8809808" cy="615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7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Expected Outcomes of the WASC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61" y="1680298"/>
            <a:ext cx="8596668" cy="3880773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400" dirty="0"/>
              <a:t>The involvement and collaboration of stakeholders  </a:t>
            </a:r>
          </a:p>
          <a:p>
            <a:pPr marL="609600" indent="-609600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400" dirty="0"/>
              <a:t>The clarification of the school’s mission and Institutional Level Outcomes/ (ILOs)</a:t>
            </a:r>
          </a:p>
          <a:p>
            <a:pPr marL="609600" indent="-609600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400" dirty="0"/>
              <a:t>The assessment of the actual student program and its impact on student learning with respect to the mission, ILOs, and WASC Criteria</a:t>
            </a:r>
          </a:p>
          <a:p>
            <a:pPr marL="609600" indent="-609600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400" dirty="0"/>
              <a:t>The review and update of a schoolwide Action Plan </a:t>
            </a:r>
          </a:p>
          <a:p>
            <a:pPr marL="609600" indent="-609600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sz="2400" dirty="0"/>
              <a:t>Accountability system for monitoring the implementation of the Action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67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948" y="790581"/>
            <a:ext cx="11639005" cy="5780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4949" y="313509"/>
            <a:ext cx="11364685" cy="625710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03803" y="421249"/>
            <a:ext cx="4166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WASC ACTION PLAN TEMPLATE – SAMPLE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6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Possible Commission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Six-year accreditation status with a mid-cycle progress report</a:t>
            </a:r>
          </a:p>
          <a:p>
            <a:r>
              <a:rPr lang="en-US" dirty="0"/>
              <a:t>Six-year accreditation status with a 1-2 day site review</a:t>
            </a:r>
          </a:p>
          <a:p>
            <a:r>
              <a:rPr lang="en-US" dirty="0"/>
              <a:t>Two-year accreditation status with a 2 site visit in 2 years</a:t>
            </a:r>
          </a:p>
          <a:p>
            <a:r>
              <a:rPr lang="en-US" dirty="0"/>
              <a:t>One-year probationary accreditation status, with a 2-day visit in one year</a:t>
            </a:r>
          </a:p>
          <a:p>
            <a:r>
              <a:rPr lang="en-US" dirty="0"/>
              <a:t>Accreditation status withheld</a:t>
            </a:r>
          </a:p>
        </p:txBody>
      </p:sp>
      <p:sp>
        <p:nvSpPr>
          <p:cNvPr id="4" name="Oval 3"/>
          <p:cNvSpPr/>
          <p:nvPr/>
        </p:nvSpPr>
        <p:spPr>
          <a:xfrm>
            <a:off x="483326" y="1690688"/>
            <a:ext cx="10069596" cy="67368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6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1389</Words>
  <Application>Microsoft Macintosh PowerPoint</Application>
  <PresentationFormat>Widescreen</PresentationFormat>
  <Paragraphs>257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Constantia</vt:lpstr>
      <vt:lpstr>Courier New</vt:lpstr>
      <vt:lpstr>Times New Roman</vt:lpstr>
      <vt:lpstr>Wingdings 3</vt:lpstr>
      <vt:lpstr>Office Theme</vt:lpstr>
      <vt:lpstr>Should My College Seek WASC Accreditation?</vt:lpstr>
      <vt:lpstr>What is WASC?</vt:lpstr>
      <vt:lpstr>Why WASC?</vt:lpstr>
      <vt:lpstr>WASC Accreditation Process</vt:lpstr>
      <vt:lpstr>PowerPoint Presentation</vt:lpstr>
      <vt:lpstr>PowerPoint Presentation</vt:lpstr>
      <vt:lpstr>Expected Outcomes of the WASC Process</vt:lpstr>
      <vt:lpstr>PowerPoint Presentation</vt:lpstr>
      <vt:lpstr>Possible Commission Actions</vt:lpstr>
      <vt:lpstr>PowerPoint Presentation</vt:lpstr>
      <vt:lpstr>Alignment of WASC ACS Indicators and College Instructional Design/Accountability Efforts </vt:lpstr>
      <vt:lpstr>Connection to Statewide Accountability </vt:lpstr>
      <vt:lpstr>Work Smarter, Not Harder </vt:lpstr>
      <vt:lpstr>Integrating WASC Action Plan into College/ District Plans </vt:lpstr>
      <vt:lpstr>WASC ACS Accreditation NOCE Style: Timeline</vt:lpstr>
      <vt:lpstr>Timeline Continued </vt:lpstr>
      <vt:lpstr>Timeline Continued </vt:lpstr>
      <vt:lpstr>Final Steps</vt:lpstr>
      <vt:lpstr>Team Visit Preparation</vt:lpstr>
      <vt:lpstr>Virtual Evidence Room</vt:lpstr>
      <vt:lpstr>Mt. SAC WASC Self-Study Process</vt:lpstr>
      <vt:lpstr>PowerPoint Presentation</vt:lpstr>
      <vt:lpstr>Faculty Leadership in WASC</vt:lpstr>
      <vt:lpstr>School-wide Learner Outcomes &amp; ILOs</vt:lpstr>
      <vt:lpstr>PowerPoint Presentation</vt:lpstr>
      <vt:lpstr>PowerPoint Presentation</vt:lpstr>
      <vt:lpstr>PowerPoint Presentation</vt:lpstr>
      <vt:lpstr>Resources </vt:lpstr>
      <vt:lpstr>Questions? </vt:lpstr>
    </vt:vector>
  </TitlesOfParts>
  <Company>Hewlett-Packard Company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Yeo, Krystal</dc:creator>
  <cp:lastModifiedBy>Microsoft Office User</cp:lastModifiedBy>
  <cp:revision>74</cp:revision>
  <cp:lastPrinted>2017-10-05T01:49:29Z</cp:lastPrinted>
  <dcterms:created xsi:type="dcterms:W3CDTF">2017-10-03T05:43:21Z</dcterms:created>
  <dcterms:modified xsi:type="dcterms:W3CDTF">2018-02-23T22:09:20Z</dcterms:modified>
</cp:coreProperties>
</file>